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8"/>
  </p:notesMasterIdLst>
  <p:sldIdLst>
    <p:sldId id="337" r:id="rId2"/>
    <p:sldId id="281" r:id="rId3"/>
    <p:sldId id="282" r:id="rId4"/>
    <p:sldId id="283" r:id="rId5"/>
    <p:sldId id="303" r:id="rId6"/>
    <p:sldId id="304" r:id="rId7"/>
    <p:sldId id="305" r:id="rId8"/>
    <p:sldId id="306" r:id="rId9"/>
    <p:sldId id="307" r:id="rId10"/>
    <p:sldId id="308" r:id="rId11"/>
    <p:sldId id="309" r:id="rId12"/>
    <p:sldId id="310" r:id="rId13"/>
    <p:sldId id="259" r:id="rId14"/>
    <p:sldId id="256" r:id="rId15"/>
    <p:sldId id="260" r:id="rId16"/>
    <p:sldId id="261" r:id="rId17"/>
    <p:sldId id="265" r:id="rId18"/>
    <p:sldId id="273" r:id="rId19"/>
    <p:sldId id="274" r:id="rId20"/>
    <p:sldId id="275" r:id="rId21"/>
    <p:sldId id="276" r:id="rId22"/>
    <p:sldId id="264" r:id="rId23"/>
    <p:sldId id="266" r:id="rId24"/>
    <p:sldId id="277" r:id="rId25"/>
    <p:sldId id="279" r:id="rId26"/>
    <p:sldId id="280" r:id="rId27"/>
    <p:sldId id="278" r:id="rId28"/>
    <p:sldId id="287" r:id="rId29"/>
    <p:sldId id="289" r:id="rId30"/>
    <p:sldId id="290" r:id="rId31"/>
    <p:sldId id="291" r:id="rId32"/>
    <p:sldId id="292" r:id="rId33"/>
    <p:sldId id="293" r:id="rId34"/>
    <p:sldId id="294" r:id="rId35"/>
    <p:sldId id="269" r:id="rId36"/>
    <p:sldId id="311" r:id="rId37"/>
    <p:sldId id="313" r:id="rId38"/>
    <p:sldId id="314" r:id="rId39"/>
    <p:sldId id="315" r:id="rId40"/>
    <p:sldId id="316" r:id="rId41"/>
    <p:sldId id="317" r:id="rId42"/>
    <p:sldId id="318" r:id="rId43"/>
    <p:sldId id="295" r:id="rId44"/>
    <p:sldId id="296" r:id="rId45"/>
    <p:sldId id="299" r:id="rId46"/>
    <p:sldId id="284" r:id="rId47"/>
    <p:sldId id="270" r:id="rId48"/>
    <p:sldId id="319" r:id="rId49"/>
    <p:sldId id="320" r:id="rId50"/>
    <p:sldId id="324" r:id="rId51"/>
    <p:sldId id="325" r:id="rId52"/>
    <p:sldId id="326" r:id="rId53"/>
    <p:sldId id="321" r:id="rId54"/>
    <p:sldId id="328" r:id="rId55"/>
    <p:sldId id="327" r:id="rId56"/>
    <p:sldId id="329" r:id="rId57"/>
    <p:sldId id="330" r:id="rId58"/>
    <p:sldId id="300" r:id="rId59"/>
    <p:sldId id="301" r:id="rId60"/>
    <p:sldId id="302" r:id="rId61"/>
    <p:sldId id="271" r:id="rId62"/>
    <p:sldId id="331" r:id="rId63"/>
    <p:sldId id="332" r:id="rId64"/>
    <p:sldId id="333" r:id="rId65"/>
    <p:sldId id="336" r:id="rId66"/>
    <p:sldId id="335" r:id="rId6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99FF"/>
    <a:srgbClr val="00FF00"/>
    <a:srgbClr val="FFCC99"/>
    <a:srgbClr val="CC6600"/>
    <a:srgbClr val="FF9966"/>
    <a:srgbClr val="0066FF"/>
    <a:srgbClr val="CC00FF"/>
    <a:srgbClr val="25C2E7"/>
    <a:srgbClr val="FFCC66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howGuides="1">
      <p:cViewPr varScale="1">
        <p:scale>
          <a:sx n="39" d="100"/>
          <a:sy n="39" d="100"/>
        </p:scale>
        <p:origin x="684" y="4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71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089178-6924-4412-A8B0-3E5060E4AD81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8BADE2-994E-4192-8996-69B0C9D54807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91457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E6EE01-E4BA-4967-980D-893E530886CE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B1BC1B-94C6-4FB1-B201-909D3B8F54FA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76EF1E6-C1D9-48C1-B201-51ED8EE6465B}" type="datetimeFigureOut">
              <a:rPr lang="en-GB" smtClean="0"/>
              <a:pPr/>
              <a:t>09/01/2017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F2D955-0B4B-4E6C-8DE5-BF8DC6F2F91F}" type="slidenum">
              <a:rPr lang="en-GB" smtClean="0"/>
              <a:pPr/>
              <a:t>‹#›</a:t>
            </a:fld>
            <a:endParaRPr lang="en-GB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media" Target="file:///\\metoprime.reading.ac.uk\swr04jks\panto\Bump.mp3" TargetMode="External"/><Relationship Id="rId7" Type="http://schemas.openxmlformats.org/officeDocument/2006/relationships/image" Target="../media/image6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5.png"/><Relationship Id="rId5" Type="http://schemas.openxmlformats.org/officeDocument/2006/relationships/slideLayout" Target="../slideLayouts/slideLayout7.xml"/><Relationship Id="rId4" Type="http://schemas.openxmlformats.org/officeDocument/2006/relationships/audio" Target="file:///\\metoprime.reading.ac.uk\swr04jks\panto\Bump.mp3" TargetMode="Externa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media" Target="file:///\\metoprime.reading.ac.uk\swr04jks\panto\C_64kb.mp3" TargetMode="External"/><Relationship Id="rId2" Type="http://schemas.openxmlformats.org/officeDocument/2006/relationships/audio" Target="file:///\\metoprime.reading.ac.uk\swr04jks\panto\Monster.mp3" TargetMode="External"/><Relationship Id="rId1" Type="http://schemas.microsoft.com/office/2007/relationships/media" Target="file:///\\metoprime.reading.ac.uk\swr04jks\panto\Monster.mp3" TargetMode="External"/><Relationship Id="rId6" Type="http://schemas.openxmlformats.org/officeDocument/2006/relationships/image" Target="../media/image6.png"/><Relationship Id="rId5" Type="http://schemas.openxmlformats.org/officeDocument/2006/relationships/slideLayout" Target="../slideLayouts/slideLayout7.xml"/><Relationship Id="rId4" Type="http://schemas.openxmlformats.org/officeDocument/2006/relationships/audio" Target="file:///\\metoprime.reading.ac.uk\swr04jks\panto\C_64kb.mp3" TargetMode="Externa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microsoft.com/office/2007/relationships/media" Target="file:///\\metoprime.reading.ac.uk\swr04jks\panto\tada.wav" TargetMode="External"/><Relationship Id="rId7" Type="http://schemas.openxmlformats.org/officeDocument/2006/relationships/image" Target="../media/image8.png"/><Relationship Id="rId2" Type="http://schemas.openxmlformats.org/officeDocument/2006/relationships/audio" Target="../media/media3.WAV"/><Relationship Id="rId1" Type="http://schemas.microsoft.com/office/2007/relationships/media" Target="../media/media3.WAV"/><Relationship Id="rId6" Type="http://schemas.openxmlformats.org/officeDocument/2006/relationships/image" Target="../media/image7.png"/><Relationship Id="rId5" Type="http://schemas.openxmlformats.org/officeDocument/2006/relationships/slideLayout" Target="../slideLayouts/slideLayout7.xml"/><Relationship Id="rId10" Type="http://schemas.openxmlformats.org/officeDocument/2006/relationships/image" Target="../media/image11.png"/><Relationship Id="rId4" Type="http://schemas.openxmlformats.org/officeDocument/2006/relationships/audio" Target="file:///\\metoprime.reading.ac.uk\swr04jks\panto\tada.wav" TargetMode="External"/><Relationship Id="rId9" Type="http://schemas.openxmlformats.org/officeDocument/2006/relationships/image" Target="../media/image10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0.png"/><Relationship Id="rId2" Type="http://schemas.openxmlformats.org/officeDocument/2006/relationships/audio" Target="../media/media3.WAV"/><Relationship Id="rId1" Type="http://schemas.microsoft.com/office/2007/relationships/media" Target="../media/media3.WAV"/><Relationship Id="rId6" Type="http://schemas.openxmlformats.org/officeDocument/2006/relationships/image" Target="../media/image9.jpe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coinsinslot.mp3" TargetMode="External"/><Relationship Id="rId4" Type="http://schemas.openxmlformats.org/officeDocument/2006/relationships/image" Target="../media/image1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audio" Target="file:///\\metoprime.reading.ac.uk\swr04jks\panto\Introduction.mp3" TargetMode="External"/><Relationship Id="rId1" Type="http://schemas.microsoft.com/office/2007/relationships/media" Target="file:///\\metoprime.reading.ac.uk\swr04jks\panto\Introduction.mp3" TargetMode="External"/><Relationship Id="rId5" Type="http://schemas.openxmlformats.org/officeDocument/2006/relationships/image" Target="../media/image1.png"/><Relationship Id="rId4" Type="http://schemas.openxmlformats.org/officeDocument/2006/relationships/image" Target="NUL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e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audio" Target="file:///\\metoprime.reading.ac.uk\swr04jks\panto\tada.wav" TargetMode="External"/><Relationship Id="rId7" Type="http://schemas.openxmlformats.org/officeDocument/2006/relationships/image" Target="../media/image19.jpeg"/><Relationship Id="rId2" Type="http://schemas.microsoft.com/office/2007/relationships/media" Target="file:///\\metoprime.reading.ac.uk\swr04jks\panto\tada.wav" TargetMode="External"/><Relationship Id="rId1" Type="http://schemas.openxmlformats.org/officeDocument/2006/relationships/audio" Target="file:///C:\Users\Acer\Documents\mrmet-final\vendingmachine.mp3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21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hyperlink" Target="http://www.amazon.co.uk/gp/reader/0470745150/ref=sib_dp_pt" TargetMode="Externa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4.jpeg"/><Relationship Id="rId2" Type="http://schemas.openxmlformats.org/officeDocument/2006/relationships/audio" Target="file:///\\metoprime.reading.ac.uk\swr04jks\panto\Cash_Register.mp3" TargetMode="External"/><Relationship Id="rId1" Type="http://schemas.microsoft.com/office/2007/relationships/media" Target="file:///\\metoprime.reading.ac.uk\swr04jks\panto\Cash_Register.mp3" TargetMode="Externa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24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hyperlink" Target="http://www.amazon.co.uk/gp/reader/0470745150/ref=sib_dp_pt" TargetMode="Externa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4.jpeg"/><Relationship Id="rId4" Type="http://schemas.openxmlformats.org/officeDocument/2006/relationships/image" Target="../media/image13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hyperlink" Target="http://www.amazon.co.uk/gp/reader/0470745150/ref=sib_dp_pt" TargetMode="Externa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wahwahwah.mp3" TargetMode="Externa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wahwahwah.mp3" TargetMode="Externa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whistle_cat_call.mp3" TargetMode="External"/><Relationship Id="rId4" Type="http://schemas.openxmlformats.org/officeDocument/2006/relationships/image" Target="../media/image28.pn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whistle_cat_call.mp3" TargetMode="External"/><Relationship Id="rId4" Type="http://schemas.openxmlformats.org/officeDocument/2006/relationships/image" Target="../media/image28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file:///\\metoprime.reading.ac.uk\swr04jks\panto\Cash_Register.mp3" TargetMode="External"/><Relationship Id="rId1" Type="http://schemas.microsoft.com/office/2007/relationships/media" Target="file:///\\metoprime.reading.ac.uk\swr04jks\panto\Cash_Register.mp3" TargetMode="Externa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whistle_cat_call.mp3" TargetMode="External"/><Relationship Id="rId4" Type="http://schemas.openxmlformats.org/officeDocument/2006/relationships/image" Target="../media/image28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whistle_cat_call.mp3" TargetMode="External"/><Relationship Id="rId4" Type="http://schemas.openxmlformats.org/officeDocument/2006/relationships/image" Target="../media/image28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whistle_cat_call.mp3" TargetMode="External"/><Relationship Id="rId4" Type="http://schemas.openxmlformats.org/officeDocument/2006/relationships/image" Target="../media/image28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gif"/><Relationship Id="rId2" Type="http://schemas.openxmlformats.org/officeDocument/2006/relationships/slideLayout" Target="../slideLayouts/slideLayout7.xml"/><Relationship Id="rId1" Type="http://schemas.openxmlformats.org/officeDocument/2006/relationships/audio" Target="file:///C:\Users\Acer\Documents\mrmet-final\whistle_cat_call.mp3" TargetMode="External"/><Relationship Id="rId4" Type="http://schemas.openxmlformats.org/officeDocument/2006/relationships/image" Target="../media/image28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audio" Target="../media/media2.WAV"/><Relationship Id="rId2" Type="http://schemas.microsoft.com/office/2007/relationships/media" Target="../media/media2.WAV"/><Relationship Id="rId1" Type="http://schemas.openxmlformats.org/officeDocument/2006/relationships/audio" Target="file:///C:\Users\Acer\Documents\mrmet-final\door_creak_short.mp3" TargetMode="External"/><Relationship Id="rId6" Type="http://schemas.openxmlformats.org/officeDocument/2006/relationships/image" Target="../media/image6.png"/><Relationship Id="rId5" Type="http://schemas.openxmlformats.org/officeDocument/2006/relationships/image" Target="../media/image29.png"/><Relationship Id="rId4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microsoft.com/office/2007/relationships/media" Target="../media/media1.WAV"/><Relationship Id="rId7" Type="http://schemas.openxmlformats.org/officeDocument/2006/relationships/image" Target="../media/image4.png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image" Target="../media/image30.png"/><Relationship Id="rId5" Type="http://schemas.openxmlformats.org/officeDocument/2006/relationships/slideLayout" Target="../slideLayouts/slideLayout7.xml"/><Relationship Id="rId4" Type="http://schemas.openxmlformats.org/officeDocument/2006/relationships/audio" Target="../media/media1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5" Type="http://schemas.openxmlformats.org/officeDocument/2006/relationships/image" Target="../media/image4.png"/><Relationship Id="rId4" Type="http://schemas.openxmlformats.org/officeDocument/2006/relationships/image" Target="../media/image2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audio" Target="file:///C:\Users\Acer\Documents\mrmet-final\wine_pour_from_bottle_into_small_glass.mp3" TargetMode="External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5" Type="http://schemas.openxmlformats.org/officeDocument/2006/relationships/image" Target="../media/image4.png"/><Relationship Id="rId4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audio" Target="file:///\\metoprime.reading.ac.uk\swr04jks\panto\Bump.mp3" TargetMode="External"/><Relationship Id="rId7" Type="http://schemas.openxmlformats.org/officeDocument/2006/relationships/image" Target="../media/image6.png"/><Relationship Id="rId2" Type="http://schemas.microsoft.com/office/2007/relationships/media" Target="file:///\\metoprime.reading.ac.uk\swr04jks\panto\Bump.mp3" TargetMode="External"/><Relationship Id="rId1" Type="http://schemas.openxmlformats.org/officeDocument/2006/relationships/audio" Target="file:///C:\Users\Acer\Documents\mrmet-final\hatch_door_hinge_creak_version_5.mp3" TargetMode="External"/><Relationship Id="rId6" Type="http://schemas.openxmlformats.org/officeDocument/2006/relationships/image" Target="../media/image31.png"/><Relationship Id="rId5" Type="http://schemas.openxmlformats.org/officeDocument/2006/relationships/image" Target="../media/image2.png"/><Relationship Id="rId4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5.WAV"/><Relationship Id="rId1" Type="http://schemas.microsoft.com/office/2007/relationships/media" Target="../media/media5.WAV"/><Relationship Id="rId4" Type="http://schemas.openxmlformats.org/officeDocument/2006/relationships/image" Target="../media/image32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file:///\\metoprime.reading.ac.uk\swr04jks\panto\Bump.mp3" TargetMode="External"/><Relationship Id="rId1" Type="http://schemas.microsoft.com/office/2007/relationships/media" Target="file:///\\metoprime.reading.ac.uk\swr04jks\panto\Bump.mp3" TargetMode="External"/><Relationship Id="rId4" Type="http://schemas.openxmlformats.org/officeDocument/2006/relationships/image" Target="../media/image33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file:///\\metoprime.reading.ac.uk\swr04jks\panto\Benny_Hill.mp3" TargetMode="External"/><Relationship Id="rId1" Type="http://schemas.microsoft.com/office/2007/relationships/media" Target="file:///\\metoprime.reading.ac.uk\swr04jks\panto\Benny_Hill.mp3" TargetMode="External"/><Relationship Id="rId4" Type="http://schemas.openxmlformats.org/officeDocument/2006/relationships/image" Target="../media/image34.pn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-8821488" y="3356992"/>
            <a:ext cx="14617624" cy="4536504"/>
            <a:chOff x="-1836712" y="3284984"/>
            <a:chExt cx="12241360" cy="2448272"/>
          </a:xfrm>
        </p:grpSpPr>
        <p:sp>
          <p:nvSpPr>
            <p:cNvPr id="2" name="Rectangle 1"/>
            <p:cNvSpPr/>
            <p:nvPr/>
          </p:nvSpPr>
          <p:spPr>
            <a:xfrm>
              <a:off x="-11246" y="4718936"/>
              <a:ext cx="9717164" cy="101432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schemeClr val="tx1"/>
                </a:solidFill>
                <a:latin typeface="Arial Black" pitchFamily="34" charset="0"/>
              </a:endParaRPr>
            </a:p>
          </p:txBody>
        </p:sp>
        <p:sp>
          <p:nvSpPr>
            <p:cNvPr id="3" name="Trapezoid 2"/>
            <p:cNvSpPr/>
            <p:nvPr/>
          </p:nvSpPr>
          <p:spPr>
            <a:xfrm>
              <a:off x="-1836712" y="3284984"/>
              <a:ext cx="12241360" cy="1433952"/>
            </a:xfrm>
            <a:prstGeom prst="trapezoid">
              <a:avLst>
                <a:gd name="adj" fmla="val 71887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796136" y="491912"/>
            <a:ext cx="2448272" cy="2808312"/>
            <a:chOff x="4932040" y="1700808"/>
            <a:chExt cx="1008112" cy="1296144"/>
          </a:xfrm>
        </p:grpSpPr>
        <p:grpSp>
          <p:nvGrpSpPr>
            <p:cNvPr id="6" name="Group 55"/>
            <p:cNvGrpSpPr/>
            <p:nvPr/>
          </p:nvGrpSpPr>
          <p:grpSpPr>
            <a:xfrm>
              <a:off x="4932040" y="2433638"/>
              <a:ext cx="1008112" cy="563314"/>
              <a:chOff x="4932040" y="2433638"/>
              <a:chExt cx="1008112" cy="563314"/>
            </a:xfrm>
          </p:grpSpPr>
          <p:sp>
            <p:nvSpPr>
              <p:cNvPr id="15" name="Oval 14"/>
              <p:cNvSpPr/>
              <p:nvPr/>
            </p:nvSpPr>
            <p:spPr>
              <a:xfrm>
                <a:off x="5580112" y="2636912"/>
                <a:ext cx="360040" cy="360040"/>
              </a:xfrm>
              <a:prstGeom prst="ellipse">
                <a:avLst/>
              </a:pr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4932040" y="2636912"/>
                <a:ext cx="360040" cy="360040"/>
              </a:xfrm>
              <a:prstGeom prst="ellipse">
                <a:avLst/>
              </a:prstGeom>
              <a:noFill/>
              <a:ln w="762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17" name="Straight Connector 16"/>
              <p:cNvCxnSpPr/>
              <p:nvPr/>
            </p:nvCxnSpPr>
            <p:spPr>
              <a:xfrm>
                <a:off x="5133975" y="2805113"/>
                <a:ext cx="257175" cy="52387"/>
              </a:xfrm>
              <a:prstGeom prst="line">
                <a:avLst/>
              </a:prstGeom>
              <a:ln w="762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/>
              <p:cNvCxnSpPr/>
              <p:nvPr/>
            </p:nvCxnSpPr>
            <p:spPr>
              <a:xfrm flipH="1" flipV="1">
                <a:off x="5567364" y="2433638"/>
                <a:ext cx="180974" cy="371475"/>
              </a:xfrm>
              <a:prstGeom prst="line">
                <a:avLst/>
              </a:prstGeom>
              <a:ln w="762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 flipV="1">
                <a:off x="5385817" y="2605088"/>
                <a:ext cx="243458" cy="258316"/>
              </a:xfrm>
              <a:prstGeom prst="line">
                <a:avLst/>
              </a:prstGeom>
              <a:ln w="762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 flipV="1">
                <a:off x="5128642" y="2562225"/>
                <a:ext cx="195833" cy="233933"/>
              </a:xfrm>
              <a:prstGeom prst="line">
                <a:avLst/>
              </a:prstGeom>
              <a:ln w="762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5324475" y="2562225"/>
                <a:ext cx="285750" cy="0"/>
              </a:xfrm>
              <a:prstGeom prst="line">
                <a:avLst/>
              </a:prstGeom>
              <a:ln w="762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5220072" y="2492896"/>
                <a:ext cx="156791" cy="16942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 flipH="1" flipV="1">
                <a:off x="5295900" y="2500314"/>
                <a:ext cx="100013" cy="371474"/>
              </a:xfrm>
              <a:prstGeom prst="line">
                <a:avLst/>
              </a:prstGeom>
              <a:ln w="762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56"/>
            <p:cNvGrpSpPr/>
            <p:nvPr/>
          </p:nvGrpSpPr>
          <p:grpSpPr>
            <a:xfrm>
              <a:off x="5076056" y="1700808"/>
              <a:ext cx="648072" cy="989856"/>
              <a:chOff x="819240" y="1429259"/>
              <a:chExt cx="2168584" cy="3925701"/>
            </a:xfrm>
          </p:grpSpPr>
          <p:sp>
            <p:nvSpPr>
              <p:cNvPr id="8" name="Isosceles Triangle 7"/>
              <p:cNvSpPr/>
              <p:nvPr/>
            </p:nvSpPr>
            <p:spPr>
              <a:xfrm rot="16200000" flipV="1">
                <a:off x="161764" y="2528900"/>
                <a:ext cx="3851920" cy="1800200"/>
              </a:xfrm>
              <a:prstGeom prst="triangle">
                <a:avLst/>
              </a:pr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9" name="Group 51"/>
              <p:cNvGrpSpPr/>
              <p:nvPr/>
            </p:nvGrpSpPr>
            <p:grpSpPr>
              <a:xfrm rot="20936677" flipH="1">
                <a:off x="819240" y="1429259"/>
                <a:ext cx="996540" cy="760448"/>
                <a:chOff x="2195736" y="1196752"/>
                <a:chExt cx="1296144" cy="792088"/>
              </a:xfrm>
              <a:solidFill>
                <a:srgbClr val="FFFF00"/>
              </a:solidFill>
            </p:grpSpPr>
            <p:sp>
              <p:nvSpPr>
                <p:cNvPr id="13" name="Freeform 12"/>
                <p:cNvSpPr/>
                <p:nvPr/>
              </p:nvSpPr>
              <p:spPr>
                <a:xfrm>
                  <a:off x="2195736" y="1484784"/>
                  <a:ext cx="1296144" cy="145366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4" name="Chord 13"/>
                <p:cNvSpPr/>
                <p:nvPr/>
              </p:nvSpPr>
              <p:spPr>
                <a:xfrm>
                  <a:off x="2483768" y="1196752"/>
                  <a:ext cx="720080" cy="792088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0" name="Oval 9"/>
              <p:cNvSpPr/>
              <p:nvPr/>
            </p:nvSpPr>
            <p:spPr>
              <a:xfrm flipH="1">
                <a:off x="2244675" y="2842392"/>
                <a:ext cx="66674" cy="2541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" name="Oval 10"/>
              <p:cNvSpPr/>
              <p:nvPr/>
            </p:nvSpPr>
            <p:spPr>
              <a:xfrm flipH="1">
                <a:off x="1907704" y="2852936"/>
                <a:ext cx="66674" cy="2541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" name="Freeform 11"/>
              <p:cNvSpPr/>
              <p:nvPr/>
            </p:nvSpPr>
            <p:spPr>
              <a:xfrm rot="17704566" flipH="1">
                <a:off x="1705878" y="3634895"/>
                <a:ext cx="850784" cy="934459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24" name="Oval 23"/>
          <p:cNvSpPr/>
          <p:nvPr/>
        </p:nvSpPr>
        <p:spPr>
          <a:xfrm>
            <a:off x="7020272" y="1628800"/>
            <a:ext cx="144016" cy="17913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5" name="Group 31"/>
          <p:cNvGrpSpPr/>
          <p:nvPr/>
        </p:nvGrpSpPr>
        <p:grpSpPr>
          <a:xfrm>
            <a:off x="7452320" y="3185592"/>
            <a:ext cx="5184576" cy="7344816"/>
            <a:chOff x="7380312" y="1124744"/>
            <a:chExt cx="2376264" cy="4752528"/>
          </a:xfrm>
        </p:grpSpPr>
        <p:sp>
          <p:nvSpPr>
            <p:cNvPr id="26" name="Rectangle 25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Isosceles Triangle 26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Isosceles Triangle 27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Isosceles Triangle 28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Isosceles Triangle 29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31" name="slidewhistle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 cstate="print"/>
          <a:stretch>
            <a:fillRect/>
          </a:stretch>
        </p:blipFill>
        <p:spPr>
          <a:xfrm>
            <a:off x="9756576" y="1412776"/>
            <a:ext cx="304800" cy="304800"/>
          </a:xfrm>
          <a:prstGeom prst="rect">
            <a:avLst/>
          </a:prstGeom>
        </p:spPr>
      </p:pic>
      <p:pic>
        <p:nvPicPr>
          <p:cNvPr id="32" name="Bump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9684568" y="2420888"/>
            <a:ext cx="304800" cy="304800"/>
          </a:xfrm>
          <a:prstGeom prst="rect">
            <a:avLst/>
          </a:prstGeom>
        </p:spPr>
      </p:pic>
      <p:sp>
        <p:nvSpPr>
          <p:cNvPr id="33" name="TextBox 32"/>
          <p:cNvSpPr txBox="1"/>
          <p:nvPr/>
        </p:nvSpPr>
        <p:spPr>
          <a:xfrm>
            <a:off x="5940152" y="5817458"/>
            <a:ext cx="29258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dirty="0" smtClean="0">
                <a:latin typeface="Century Gothic" pitchFamily="34" charset="0"/>
              </a:rPr>
              <a:t>LAST TIME...</a:t>
            </a:r>
            <a:endParaRPr lang="en-GB" sz="40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7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2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164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1754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>
                <p:cTn id="2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</p:childTnLst>
        </p:cTn>
      </p:par>
    </p:tnLst>
    <p:bldLst>
      <p:bldP spid="24" grpId="0" animBg="1"/>
      <p:bldP spid="24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 descr="http://www.wetterzentrale.de/pics/Rtavn061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11560" y="-675456"/>
            <a:ext cx="3960440" cy="3248563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5" name="Freeform 4"/>
          <p:cNvSpPr/>
          <p:nvPr/>
        </p:nvSpPr>
        <p:spPr>
          <a:xfrm>
            <a:off x="4572002" y="2860226"/>
            <a:ext cx="697819" cy="11375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Freeform 3"/>
          <p:cNvSpPr/>
          <p:nvPr/>
        </p:nvSpPr>
        <p:spPr>
          <a:xfrm flipH="1">
            <a:off x="7452322" y="2854035"/>
            <a:ext cx="648072" cy="115103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Freeform 5"/>
          <p:cNvSpPr/>
          <p:nvPr/>
        </p:nvSpPr>
        <p:spPr>
          <a:xfrm>
            <a:off x="5292082" y="4581129"/>
            <a:ext cx="848592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Freeform 6"/>
          <p:cNvSpPr/>
          <p:nvPr/>
        </p:nvSpPr>
        <p:spPr>
          <a:xfrm flipH="1">
            <a:off x="6516218" y="4581129"/>
            <a:ext cx="897893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7"/>
          <p:cNvSpPr/>
          <p:nvPr/>
        </p:nvSpPr>
        <p:spPr>
          <a:xfrm>
            <a:off x="5040052" y="2110545"/>
            <a:ext cx="2664294" cy="2636912"/>
          </a:xfrm>
          <a:prstGeom prst="ellipse">
            <a:avLst/>
          </a:pr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2"/>
          <p:cNvGrpSpPr/>
          <p:nvPr/>
        </p:nvGrpSpPr>
        <p:grpSpPr>
          <a:xfrm>
            <a:off x="6045404" y="2629457"/>
            <a:ext cx="671163" cy="269380"/>
            <a:chOff x="7797958" y="1279047"/>
            <a:chExt cx="435349" cy="213255"/>
          </a:xfrm>
        </p:grpSpPr>
        <p:sp>
          <p:nvSpPr>
            <p:cNvPr id="13" name="Oval 12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Oval 13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" name="Group 59"/>
          <p:cNvGrpSpPr/>
          <p:nvPr/>
        </p:nvGrpSpPr>
        <p:grpSpPr>
          <a:xfrm>
            <a:off x="1242051" y="1429259"/>
            <a:ext cx="2671119" cy="4498310"/>
            <a:chOff x="1242051" y="1429259"/>
            <a:chExt cx="2671119" cy="4498310"/>
          </a:xfrm>
        </p:grpSpPr>
        <p:sp>
          <p:nvSpPr>
            <p:cNvPr id="64" name="Freeform 63"/>
            <p:cNvSpPr/>
            <p:nvPr/>
          </p:nvSpPr>
          <p:spPr>
            <a:xfrm rot="18278828" flipH="1">
              <a:off x="3000488" y="3125294"/>
              <a:ext cx="717839" cy="110752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 flipH="1">
              <a:off x="1763688" y="4869160"/>
              <a:ext cx="703332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Freeform 36"/>
            <p:cNvSpPr/>
            <p:nvPr/>
          </p:nvSpPr>
          <p:spPr>
            <a:xfrm flipH="1">
              <a:off x="1691680" y="5013176"/>
              <a:ext cx="703332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Isosceles Triangle 39"/>
            <p:cNvSpPr/>
            <p:nvPr/>
          </p:nvSpPr>
          <p:spPr>
            <a:xfrm rot="16200000" flipV="1">
              <a:off x="593812" y="2528900"/>
              <a:ext cx="3851920" cy="1800200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" name="Group 51"/>
            <p:cNvGrpSpPr/>
            <p:nvPr/>
          </p:nvGrpSpPr>
          <p:grpSpPr>
            <a:xfrm rot="20936677" flipH="1">
              <a:off x="1251288" y="1429259"/>
              <a:ext cx="996540" cy="760448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54" name="Freeform 53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55" name="Chord 54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5" name="Oval 44"/>
            <p:cNvSpPr/>
            <p:nvPr/>
          </p:nvSpPr>
          <p:spPr>
            <a:xfrm flipH="1">
              <a:off x="2604715" y="2842392"/>
              <a:ext cx="66674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 flipH="1">
              <a:off x="2267744" y="2852936"/>
              <a:ext cx="66674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Arc 64"/>
            <p:cNvSpPr/>
            <p:nvPr/>
          </p:nvSpPr>
          <p:spPr>
            <a:xfrm rot="10800000">
              <a:off x="2123728" y="3429000"/>
              <a:ext cx="792088" cy="784634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66" name="Freeform 65"/>
            <p:cNvSpPr/>
            <p:nvPr/>
          </p:nvSpPr>
          <p:spPr>
            <a:xfrm rot="1481853">
              <a:off x="1242051" y="3312756"/>
              <a:ext cx="720080" cy="110752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" name="Group 68"/>
          <p:cNvGrpSpPr/>
          <p:nvPr/>
        </p:nvGrpSpPr>
        <p:grpSpPr>
          <a:xfrm>
            <a:off x="1619672" y="1466149"/>
            <a:ext cx="1935832" cy="3925701"/>
            <a:chOff x="3604084" y="1466149"/>
            <a:chExt cx="1935832" cy="3925701"/>
          </a:xfrm>
        </p:grpSpPr>
        <p:sp>
          <p:nvSpPr>
            <p:cNvPr id="42" name="Isosceles Triangle 41"/>
            <p:cNvSpPr/>
            <p:nvPr/>
          </p:nvSpPr>
          <p:spPr>
            <a:xfrm rot="5400000" flipH="1" flipV="1">
              <a:off x="2481617" y="2662397"/>
              <a:ext cx="3851920" cy="1606986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" name="Group 51"/>
            <p:cNvGrpSpPr/>
            <p:nvPr/>
          </p:nvGrpSpPr>
          <p:grpSpPr>
            <a:xfrm rot="663323">
              <a:off x="4650334" y="1466149"/>
              <a:ext cx="889582" cy="760448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49" name="Freeform 48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50" name="Chord 49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4" name="Oval 43"/>
            <p:cNvSpPr/>
            <p:nvPr/>
          </p:nvSpPr>
          <p:spPr>
            <a:xfrm>
              <a:off x="4207954" y="2879282"/>
              <a:ext cx="59518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Oval 45"/>
            <p:cNvSpPr/>
            <p:nvPr/>
          </p:nvSpPr>
          <p:spPr>
            <a:xfrm>
              <a:off x="4508758" y="2889826"/>
              <a:ext cx="59518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Arc 67"/>
            <p:cNvSpPr/>
            <p:nvPr/>
          </p:nvSpPr>
          <p:spPr>
            <a:xfrm rot="10800000">
              <a:off x="3995936" y="3508462"/>
              <a:ext cx="792088" cy="784634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4570276" y="3249866"/>
              <a:ext cx="640794" cy="110752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7" name="Oval 46"/>
          <p:cNvSpPr/>
          <p:nvPr/>
        </p:nvSpPr>
        <p:spPr>
          <a:xfrm>
            <a:off x="5031086" y="2110544"/>
            <a:ext cx="2664294" cy="2636912"/>
          </a:xfrm>
          <a:prstGeom prst="ellipse">
            <a:avLst/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/>
          <p:cNvSpPr/>
          <p:nvPr/>
        </p:nvSpPr>
        <p:spPr>
          <a:xfrm>
            <a:off x="6175799" y="3061504"/>
            <a:ext cx="392806" cy="385159"/>
          </a:xfrm>
          <a:prstGeom prst="ellipse">
            <a:avLst/>
          </a:prstGeom>
          <a:solidFill>
            <a:srgbClr val="FFFF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" name="Group 14"/>
          <p:cNvGrpSpPr/>
          <p:nvPr/>
        </p:nvGrpSpPr>
        <p:grpSpPr>
          <a:xfrm>
            <a:off x="5292082" y="1124745"/>
            <a:ext cx="2160240" cy="1224136"/>
            <a:chOff x="3491880" y="1124744"/>
            <a:chExt cx="2160240" cy="1224136"/>
          </a:xfrm>
        </p:grpSpPr>
        <p:sp>
          <p:nvSpPr>
            <p:cNvPr id="16" name="Freeform 15"/>
            <p:cNvSpPr/>
            <p:nvPr/>
          </p:nvSpPr>
          <p:spPr>
            <a:xfrm>
              <a:off x="3635895" y="1304144"/>
              <a:ext cx="1880484" cy="1044736"/>
            </a:xfrm>
            <a:custGeom>
              <a:avLst/>
              <a:gdLst>
                <a:gd name="connsiteX0" fmla="*/ 0 w 1768839"/>
                <a:gd name="connsiteY0" fmla="*/ 1034322 h 1034322"/>
                <a:gd name="connsiteX1" fmla="*/ 1603948 w 1768839"/>
                <a:gd name="connsiteY1" fmla="*/ 1034322 h 1034322"/>
                <a:gd name="connsiteX2" fmla="*/ 1768839 w 1768839"/>
                <a:gd name="connsiteY2" fmla="*/ 29981 h 1034322"/>
                <a:gd name="connsiteX3" fmla="*/ 1259174 w 1768839"/>
                <a:gd name="connsiteY3" fmla="*/ 509666 h 1034322"/>
                <a:gd name="connsiteX4" fmla="*/ 839449 w 1768839"/>
                <a:gd name="connsiteY4" fmla="*/ 0 h 1034322"/>
                <a:gd name="connsiteX5" fmla="*/ 434715 w 1768839"/>
                <a:gd name="connsiteY5" fmla="*/ 524656 h 1034322"/>
                <a:gd name="connsiteX6" fmla="*/ 44970 w 1768839"/>
                <a:gd name="connsiteY6" fmla="*/ 134912 h 1034322"/>
                <a:gd name="connsiteX7" fmla="*/ 74951 w 1768839"/>
                <a:gd name="connsiteY7" fmla="*/ 1004341 h 1034322"/>
                <a:gd name="connsiteX8" fmla="*/ 74951 w 1768839"/>
                <a:gd name="connsiteY8" fmla="*/ 1004341 h 1034322"/>
                <a:gd name="connsiteX0" fmla="*/ 111645 w 1880484"/>
                <a:gd name="connsiteY0" fmla="*/ 1034322 h 1034322"/>
                <a:gd name="connsiteX1" fmla="*/ 1715593 w 1880484"/>
                <a:gd name="connsiteY1" fmla="*/ 1034322 h 1034322"/>
                <a:gd name="connsiteX2" fmla="*/ 1880484 w 1880484"/>
                <a:gd name="connsiteY2" fmla="*/ 29981 h 1034322"/>
                <a:gd name="connsiteX3" fmla="*/ 1370819 w 1880484"/>
                <a:gd name="connsiteY3" fmla="*/ 509666 h 1034322"/>
                <a:gd name="connsiteX4" fmla="*/ 951094 w 1880484"/>
                <a:gd name="connsiteY4" fmla="*/ 0 h 1034322"/>
                <a:gd name="connsiteX5" fmla="*/ 546360 w 1880484"/>
                <a:gd name="connsiteY5" fmla="*/ 524656 h 1034322"/>
                <a:gd name="connsiteX6" fmla="*/ 0 w 1880484"/>
                <a:gd name="connsiteY6" fmla="*/ 36624 h 1034322"/>
                <a:gd name="connsiteX7" fmla="*/ 186596 w 1880484"/>
                <a:gd name="connsiteY7" fmla="*/ 1004341 h 1034322"/>
                <a:gd name="connsiteX8" fmla="*/ 186596 w 1880484"/>
                <a:gd name="connsiteY8" fmla="*/ 1004341 h 1034322"/>
                <a:gd name="connsiteX0" fmla="*/ 111645 w 1880484"/>
                <a:gd name="connsiteY0" fmla="*/ 1034322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216024 w 1880484"/>
                <a:gd name="connsiteY8" fmla="*/ 1044736 h 1044736"/>
                <a:gd name="connsiteX0" fmla="*/ 151171 w 1887639"/>
                <a:gd name="connsiteY0" fmla="*/ 1044736 h 1044736"/>
                <a:gd name="connsiteX1" fmla="*/ 1722748 w 1887639"/>
                <a:gd name="connsiteY1" fmla="*/ 1034322 h 1044736"/>
                <a:gd name="connsiteX2" fmla="*/ 1887639 w 1887639"/>
                <a:gd name="connsiteY2" fmla="*/ 29981 h 1044736"/>
                <a:gd name="connsiteX3" fmla="*/ 1377974 w 1887639"/>
                <a:gd name="connsiteY3" fmla="*/ 509666 h 1044736"/>
                <a:gd name="connsiteX4" fmla="*/ 958249 w 1887639"/>
                <a:gd name="connsiteY4" fmla="*/ 0 h 1044736"/>
                <a:gd name="connsiteX5" fmla="*/ 553515 w 1887639"/>
                <a:gd name="connsiteY5" fmla="*/ 524656 h 1044736"/>
                <a:gd name="connsiteX6" fmla="*/ 7155 w 1887639"/>
                <a:gd name="connsiteY6" fmla="*/ 36624 h 1044736"/>
                <a:gd name="connsiteX7" fmla="*/ 193751 w 1887639"/>
                <a:gd name="connsiteY7" fmla="*/ 1004341 h 1044736"/>
                <a:gd name="connsiteX8" fmla="*/ 223179 w 1887639"/>
                <a:gd name="connsiteY8" fmla="*/ 1044736 h 1044736"/>
                <a:gd name="connsiteX0" fmla="*/ 439202 w 2175670"/>
                <a:gd name="connsiteY0" fmla="*/ 1044736 h 1044736"/>
                <a:gd name="connsiteX1" fmla="*/ 2010779 w 2175670"/>
                <a:gd name="connsiteY1" fmla="*/ 1034322 h 1044736"/>
                <a:gd name="connsiteX2" fmla="*/ 2175670 w 2175670"/>
                <a:gd name="connsiteY2" fmla="*/ 29981 h 1044736"/>
                <a:gd name="connsiteX3" fmla="*/ 1666005 w 2175670"/>
                <a:gd name="connsiteY3" fmla="*/ 509666 h 1044736"/>
                <a:gd name="connsiteX4" fmla="*/ 1246280 w 2175670"/>
                <a:gd name="connsiteY4" fmla="*/ 0 h 1044736"/>
                <a:gd name="connsiteX5" fmla="*/ 841546 w 2175670"/>
                <a:gd name="connsiteY5" fmla="*/ 524656 h 1044736"/>
                <a:gd name="connsiteX6" fmla="*/ 295186 w 2175670"/>
                <a:gd name="connsiteY6" fmla="*/ 36624 h 1044736"/>
                <a:gd name="connsiteX7" fmla="*/ 481782 w 2175670"/>
                <a:gd name="connsiteY7" fmla="*/ 1004341 h 1044736"/>
                <a:gd name="connsiteX8" fmla="*/ 223179 w 2175670"/>
                <a:gd name="connsiteY8" fmla="*/ 972728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8" fmla="*/ 144016 w 1880484"/>
                <a:gd name="connsiteY8" fmla="*/ 1044736 h 10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0484" h="1044736">
                  <a:moveTo>
                    <a:pt x="144016" y="1044736"/>
                  </a:moveTo>
                  <a:lnTo>
                    <a:pt x="1715593" y="1034322"/>
                  </a:lnTo>
                  <a:lnTo>
                    <a:pt x="1880484" y="29981"/>
                  </a:lnTo>
                  <a:lnTo>
                    <a:pt x="1370819" y="509666"/>
                  </a:lnTo>
                  <a:lnTo>
                    <a:pt x="951094" y="0"/>
                  </a:lnTo>
                  <a:lnTo>
                    <a:pt x="546360" y="524656"/>
                  </a:lnTo>
                  <a:lnTo>
                    <a:pt x="0" y="36624"/>
                  </a:lnTo>
                  <a:lnTo>
                    <a:pt x="144017" y="1044736"/>
                  </a:lnTo>
                  <a:lnTo>
                    <a:pt x="144016" y="1044736"/>
                  </a:ln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Oval 16"/>
            <p:cNvSpPr/>
            <p:nvPr/>
          </p:nvSpPr>
          <p:spPr>
            <a:xfrm>
              <a:off x="3491880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5436096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4493968" y="1124744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Diamond 19"/>
            <p:cNvSpPr/>
            <p:nvPr/>
          </p:nvSpPr>
          <p:spPr>
            <a:xfrm>
              <a:off x="4355976" y="1628800"/>
              <a:ext cx="432048" cy="648072"/>
            </a:xfrm>
            <a:prstGeom prst="diamond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6" name="Arc 55"/>
          <p:cNvSpPr/>
          <p:nvPr/>
        </p:nvSpPr>
        <p:spPr>
          <a:xfrm flipV="1">
            <a:off x="5796136" y="3789040"/>
            <a:ext cx="1216865" cy="1167038"/>
          </a:xfrm>
          <a:prstGeom prst="arc">
            <a:avLst>
              <a:gd name="adj1" fmla="val 166728"/>
              <a:gd name="adj2" fmla="val 1073941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21" name="Group 56"/>
          <p:cNvGrpSpPr/>
          <p:nvPr/>
        </p:nvGrpSpPr>
        <p:grpSpPr>
          <a:xfrm>
            <a:off x="5868144" y="2348880"/>
            <a:ext cx="1008112" cy="216024"/>
            <a:chOff x="3923928" y="3140968"/>
            <a:chExt cx="1368152" cy="288032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3923928" y="3140968"/>
              <a:ext cx="432048" cy="28803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 flipH="1">
              <a:off x="4860032" y="3140968"/>
              <a:ext cx="432048" cy="28803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"/>
          <p:cNvGrpSpPr/>
          <p:nvPr/>
        </p:nvGrpSpPr>
        <p:grpSpPr>
          <a:xfrm>
            <a:off x="6046087" y="2621922"/>
            <a:ext cx="671163" cy="269380"/>
            <a:chOff x="7797958" y="1279047"/>
            <a:chExt cx="435349" cy="213255"/>
          </a:xfrm>
          <a:solidFill>
            <a:srgbClr val="FF0000"/>
          </a:solidFill>
        </p:grpSpPr>
        <p:sp>
          <p:nvSpPr>
            <p:cNvPr id="61" name="Oval 60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Oval 61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5940152" y="5817458"/>
            <a:ext cx="29258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dirty="0" smtClean="0">
                <a:latin typeface="Century Gothic" pitchFamily="34" charset="0"/>
              </a:rPr>
              <a:t>LAST TIME...</a:t>
            </a:r>
            <a:endParaRPr lang="en-GB" sz="40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3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3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31"/>
          <p:cNvSpPr/>
          <p:nvPr/>
        </p:nvSpPr>
        <p:spPr>
          <a:xfrm rot="8359042">
            <a:off x="106875" y="1297357"/>
            <a:ext cx="1372798" cy="2274433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Freeform 11"/>
          <p:cNvSpPr/>
          <p:nvPr/>
        </p:nvSpPr>
        <p:spPr>
          <a:xfrm rot="3572703" flipV="1">
            <a:off x="7014586" y="1089962"/>
            <a:ext cx="1372798" cy="254076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Oval 3"/>
          <p:cNvSpPr/>
          <p:nvPr/>
        </p:nvSpPr>
        <p:spPr>
          <a:xfrm>
            <a:off x="1380718" y="1428302"/>
            <a:ext cx="5398465" cy="4856876"/>
          </a:xfrm>
          <a:prstGeom prst="ellipse">
            <a:avLst/>
          </a:pr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Oval 4"/>
          <p:cNvSpPr/>
          <p:nvPr/>
        </p:nvSpPr>
        <p:spPr>
          <a:xfrm>
            <a:off x="971600" y="892122"/>
            <a:ext cx="6240652" cy="5965878"/>
          </a:xfrm>
          <a:prstGeom prst="ellipse">
            <a:avLst/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Oval 5"/>
          <p:cNvSpPr/>
          <p:nvPr/>
        </p:nvSpPr>
        <p:spPr>
          <a:xfrm>
            <a:off x="3776086" y="1844824"/>
            <a:ext cx="795914" cy="709417"/>
          </a:xfrm>
          <a:prstGeom prst="ellipse">
            <a:avLst/>
          </a:prstGeom>
          <a:solidFill>
            <a:srgbClr val="FFFF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14"/>
          <p:cNvGrpSpPr/>
          <p:nvPr/>
        </p:nvGrpSpPr>
        <p:grpSpPr>
          <a:xfrm>
            <a:off x="1891388" y="-963488"/>
            <a:ext cx="4377137" cy="2254712"/>
            <a:chOff x="3491880" y="1124744"/>
            <a:chExt cx="2160240" cy="1224136"/>
          </a:xfrm>
        </p:grpSpPr>
        <p:sp>
          <p:nvSpPr>
            <p:cNvPr id="16" name="Freeform 15"/>
            <p:cNvSpPr/>
            <p:nvPr/>
          </p:nvSpPr>
          <p:spPr>
            <a:xfrm>
              <a:off x="3635895" y="1304144"/>
              <a:ext cx="1880484" cy="1044736"/>
            </a:xfrm>
            <a:custGeom>
              <a:avLst/>
              <a:gdLst>
                <a:gd name="connsiteX0" fmla="*/ 0 w 1768839"/>
                <a:gd name="connsiteY0" fmla="*/ 1034322 h 1034322"/>
                <a:gd name="connsiteX1" fmla="*/ 1603948 w 1768839"/>
                <a:gd name="connsiteY1" fmla="*/ 1034322 h 1034322"/>
                <a:gd name="connsiteX2" fmla="*/ 1768839 w 1768839"/>
                <a:gd name="connsiteY2" fmla="*/ 29981 h 1034322"/>
                <a:gd name="connsiteX3" fmla="*/ 1259174 w 1768839"/>
                <a:gd name="connsiteY3" fmla="*/ 509666 h 1034322"/>
                <a:gd name="connsiteX4" fmla="*/ 839449 w 1768839"/>
                <a:gd name="connsiteY4" fmla="*/ 0 h 1034322"/>
                <a:gd name="connsiteX5" fmla="*/ 434715 w 1768839"/>
                <a:gd name="connsiteY5" fmla="*/ 524656 h 1034322"/>
                <a:gd name="connsiteX6" fmla="*/ 44970 w 1768839"/>
                <a:gd name="connsiteY6" fmla="*/ 134912 h 1034322"/>
                <a:gd name="connsiteX7" fmla="*/ 74951 w 1768839"/>
                <a:gd name="connsiteY7" fmla="*/ 1004341 h 1034322"/>
                <a:gd name="connsiteX8" fmla="*/ 74951 w 1768839"/>
                <a:gd name="connsiteY8" fmla="*/ 1004341 h 1034322"/>
                <a:gd name="connsiteX0" fmla="*/ 111645 w 1880484"/>
                <a:gd name="connsiteY0" fmla="*/ 1034322 h 1034322"/>
                <a:gd name="connsiteX1" fmla="*/ 1715593 w 1880484"/>
                <a:gd name="connsiteY1" fmla="*/ 1034322 h 1034322"/>
                <a:gd name="connsiteX2" fmla="*/ 1880484 w 1880484"/>
                <a:gd name="connsiteY2" fmla="*/ 29981 h 1034322"/>
                <a:gd name="connsiteX3" fmla="*/ 1370819 w 1880484"/>
                <a:gd name="connsiteY3" fmla="*/ 509666 h 1034322"/>
                <a:gd name="connsiteX4" fmla="*/ 951094 w 1880484"/>
                <a:gd name="connsiteY4" fmla="*/ 0 h 1034322"/>
                <a:gd name="connsiteX5" fmla="*/ 546360 w 1880484"/>
                <a:gd name="connsiteY5" fmla="*/ 524656 h 1034322"/>
                <a:gd name="connsiteX6" fmla="*/ 0 w 1880484"/>
                <a:gd name="connsiteY6" fmla="*/ 36624 h 1034322"/>
                <a:gd name="connsiteX7" fmla="*/ 186596 w 1880484"/>
                <a:gd name="connsiteY7" fmla="*/ 1004341 h 1034322"/>
                <a:gd name="connsiteX8" fmla="*/ 186596 w 1880484"/>
                <a:gd name="connsiteY8" fmla="*/ 1004341 h 1034322"/>
                <a:gd name="connsiteX0" fmla="*/ 111645 w 1880484"/>
                <a:gd name="connsiteY0" fmla="*/ 1034322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216024 w 1880484"/>
                <a:gd name="connsiteY8" fmla="*/ 1044736 h 1044736"/>
                <a:gd name="connsiteX0" fmla="*/ 151171 w 1887639"/>
                <a:gd name="connsiteY0" fmla="*/ 1044736 h 1044736"/>
                <a:gd name="connsiteX1" fmla="*/ 1722748 w 1887639"/>
                <a:gd name="connsiteY1" fmla="*/ 1034322 h 1044736"/>
                <a:gd name="connsiteX2" fmla="*/ 1887639 w 1887639"/>
                <a:gd name="connsiteY2" fmla="*/ 29981 h 1044736"/>
                <a:gd name="connsiteX3" fmla="*/ 1377974 w 1887639"/>
                <a:gd name="connsiteY3" fmla="*/ 509666 h 1044736"/>
                <a:gd name="connsiteX4" fmla="*/ 958249 w 1887639"/>
                <a:gd name="connsiteY4" fmla="*/ 0 h 1044736"/>
                <a:gd name="connsiteX5" fmla="*/ 553515 w 1887639"/>
                <a:gd name="connsiteY5" fmla="*/ 524656 h 1044736"/>
                <a:gd name="connsiteX6" fmla="*/ 7155 w 1887639"/>
                <a:gd name="connsiteY6" fmla="*/ 36624 h 1044736"/>
                <a:gd name="connsiteX7" fmla="*/ 193751 w 1887639"/>
                <a:gd name="connsiteY7" fmla="*/ 1004341 h 1044736"/>
                <a:gd name="connsiteX8" fmla="*/ 223179 w 1887639"/>
                <a:gd name="connsiteY8" fmla="*/ 1044736 h 1044736"/>
                <a:gd name="connsiteX0" fmla="*/ 439202 w 2175670"/>
                <a:gd name="connsiteY0" fmla="*/ 1044736 h 1044736"/>
                <a:gd name="connsiteX1" fmla="*/ 2010779 w 2175670"/>
                <a:gd name="connsiteY1" fmla="*/ 1034322 h 1044736"/>
                <a:gd name="connsiteX2" fmla="*/ 2175670 w 2175670"/>
                <a:gd name="connsiteY2" fmla="*/ 29981 h 1044736"/>
                <a:gd name="connsiteX3" fmla="*/ 1666005 w 2175670"/>
                <a:gd name="connsiteY3" fmla="*/ 509666 h 1044736"/>
                <a:gd name="connsiteX4" fmla="*/ 1246280 w 2175670"/>
                <a:gd name="connsiteY4" fmla="*/ 0 h 1044736"/>
                <a:gd name="connsiteX5" fmla="*/ 841546 w 2175670"/>
                <a:gd name="connsiteY5" fmla="*/ 524656 h 1044736"/>
                <a:gd name="connsiteX6" fmla="*/ 295186 w 2175670"/>
                <a:gd name="connsiteY6" fmla="*/ 36624 h 1044736"/>
                <a:gd name="connsiteX7" fmla="*/ 481782 w 2175670"/>
                <a:gd name="connsiteY7" fmla="*/ 1004341 h 1044736"/>
                <a:gd name="connsiteX8" fmla="*/ 223179 w 2175670"/>
                <a:gd name="connsiteY8" fmla="*/ 972728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8" fmla="*/ 144016 w 1880484"/>
                <a:gd name="connsiteY8" fmla="*/ 1044736 h 10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0484" h="1044736">
                  <a:moveTo>
                    <a:pt x="144016" y="1044736"/>
                  </a:moveTo>
                  <a:lnTo>
                    <a:pt x="1715593" y="1034322"/>
                  </a:lnTo>
                  <a:lnTo>
                    <a:pt x="1880484" y="29981"/>
                  </a:lnTo>
                  <a:lnTo>
                    <a:pt x="1370819" y="509666"/>
                  </a:lnTo>
                  <a:lnTo>
                    <a:pt x="951094" y="0"/>
                  </a:lnTo>
                  <a:lnTo>
                    <a:pt x="546360" y="524656"/>
                  </a:lnTo>
                  <a:lnTo>
                    <a:pt x="0" y="36624"/>
                  </a:lnTo>
                  <a:lnTo>
                    <a:pt x="144017" y="1044736"/>
                  </a:lnTo>
                  <a:lnTo>
                    <a:pt x="144016" y="1044736"/>
                  </a:ln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Oval 16"/>
            <p:cNvSpPr/>
            <p:nvPr/>
          </p:nvSpPr>
          <p:spPr>
            <a:xfrm>
              <a:off x="3491880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5436096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4493968" y="1124744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Diamond 19"/>
            <p:cNvSpPr/>
            <p:nvPr/>
          </p:nvSpPr>
          <p:spPr>
            <a:xfrm>
              <a:off x="4355976" y="1628800"/>
              <a:ext cx="432048" cy="648072"/>
            </a:xfrm>
            <a:prstGeom prst="diamond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Oval 9"/>
          <p:cNvSpPr/>
          <p:nvPr/>
        </p:nvSpPr>
        <p:spPr>
          <a:xfrm>
            <a:off x="4572000" y="1484784"/>
            <a:ext cx="360040" cy="496166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Bent Arrow 12"/>
          <p:cNvSpPr/>
          <p:nvPr/>
        </p:nvSpPr>
        <p:spPr>
          <a:xfrm rot="15335530" flipV="1">
            <a:off x="5556621" y="669187"/>
            <a:ext cx="1181123" cy="1202062"/>
          </a:xfrm>
          <a:prstGeom prst="bentArrow">
            <a:avLst>
              <a:gd name="adj1" fmla="val 42705"/>
              <a:gd name="adj2" fmla="val 26162"/>
              <a:gd name="adj3" fmla="val 23501"/>
              <a:gd name="adj4" fmla="val 39946"/>
            </a:avLst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grpSp>
        <p:nvGrpSpPr>
          <p:cNvPr id="3" name="Group 74"/>
          <p:cNvGrpSpPr/>
          <p:nvPr/>
        </p:nvGrpSpPr>
        <p:grpSpPr>
          <a:xfrm>
            <a:off x="1475656" y="2492896"/>
            <a:ext cx="5256584" cy="4104456"/>
            <a:chOff x="323528" y="3645024"/>
            <a:chExt cx="3312368" cy="2448272"/>
          </a:xfrm>
        </p:grpSpPr>
        <p:sp>
          <p:nvSpPr>
            <p:cNvPr id="22" name="Moon 21"/>
            <p:cNvSpPr/>
            <p:nvPr/>
          </p:nvSpPr>
          <p:spPr>
            <a:xfrm rot="16200000">
              <a:off x="755576" y="3212976"/>
              <a:ext cx="2448272" cy="3312368"/>
            </a:xfrm>
            <a:prstGeom prst="moon">
              <a:avLst>
                <a:gd name="adj" fmla="val 875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Isosceles Triangle 22"/>
            <p:cNvSpPr/>
            <p:nvPr/>
          </p:nvSpPr>
          <p:spPr>
            <a:xfrm rot="11071376">
              <a:off x="1570429" y="3965369"/>
              <a:ext cx="549948" cy="543398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Isosceles Triangle 23"/>
            <p:cNvSpPr/>
            <p:nvPr/>
          </p:nvSpPr>
          <p:spPr>
            <a:xfrm rot="9685790">
              <a:off x="2608518" y="3876991"/>
              <a:ext cx="549948" cy="873356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Isosceles Triangle 24"/>
            <p:cNvSpPr/>
            <p:nvPr/>
          </p:nvSpPr>
          <p:spPr>
            <a:xfrm rot="11785914">
              <a:off x="801864" y="3879366"/>
              <a:ext cx="549948" cy="543398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Isosceles Triangle 25"/>
            <p:cNvSpPr/>
            <p:nvPr/>
          </p:nvSpPr>
          <p:spPr>
            <a:xfrm rot="20024274">
              <a:off x="2087386" y="5063936"/>
              <a:ext cx="549948" cy="873356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Isosceles Triangle 26"/>
            <p:cNvSpPr/>
            <p:nvPr/>
          </p:nvSpPr>
          <p:spPr>
            <a:xfrm rot="378203">
              <a:off x="1403465" y="5108097"/>
              <a:ext cx="549948" cy="873356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8" name="Bent Arrow 27"/>
          <p:cNvSpPr/>
          <p:nvPr/>
        </p:nvSpPr>
        <p:spPr>
          <a:xfrm rot="17477749">
            <a:off x="1327292" y="612892"/>
            <a:ext cx="1181123" cy="1300271"/>
          </a:xfrm>
          <a:prstGeom prst="bentArrow">
            <a:avLst>
              <a:gd name="adj1" fmla="val 42705"/>
              <a:gd name="adj2" fmla="val 26162"/>
              <a:gd name="adj3" fmla="val 23501"/>
              <a:gd name="adj4" fmla="val 39946"/>
            </a:avLst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 flipH="1">
            <a:off x="3347864" y="1484784"/>
            <a:ext cx="368424" cy="496166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" name="Group 56"/>
          <p:cNvGrpSpPr/>
          <p:nvPr/>
        </p:nvGrpSpPr>
        <p:grpSpPr>
          <a:xfrm>
            <a:off x="2030168" y="2852936"/>
            <a:ext cx="3894818" cy="4429583"/>
            <a:chOff x="2030168" y="2852936"/>
            <a:chExt cx="3894818" cy="4429583"/>
          </a:xfrm>
        </p:grpSpPr>
        <p:grpSp>
          <p:nvGrpSpPr>
            <p:cNvPr id="8" name="Group 25"/>
            <p:cNvGrpSpPr/>
            <p:nvPr/>
          </p:nvGrpSpPr>
          <p:grpSpPr>
            <a:xfrm>
              <a:off x="2843808" y="2852936"/>
              <a:ext cx="2448272" cy="4429583"/>
              <a:chOff x="6342220" y="1484784"/>
              <a:chExt cx="1944216" cy="4141551"/>
            </a:xfrm>
          </p:grpSpPr>
          <p:grpSp>
            <p:nvGrpSpPr>
              <p:cNvPr id="9" name="Group 61"/>
              <p:cNvGrpSpPr/>
              <p:nvPr/>
            </p:nvGrpSpPr>
            <p:grpSpPr>
              <a:xfrm>
                <a:off x="6732240" y="1484784"/>
                <a:ext cx="1165392" cy="864100"/>
                <a:chOff x="6516216" y="620685"/>
                <a:chExt cx="1165392" cy="864100"/>
              </a:xfrm>
            </p:grpSpPr>
            <p:sp>
              <p:nvSpPr>
                <p:cNvPr id="40" name="Trapezoid 39"/>
                <p:cNvSpPr/>
                <p:nvPr/>
              </p:nvSpPr>
              <p:spPr>
                <a:xfrm flipV="1">
                  <a:off x="6588224" y="620685"/>
                  <a:ext cx="1008112" cy="753417"/>
                </a:xfrm>
                <a:prstGeom prst="trapezoid">
                  <a:avLst/>
                </a:prstGeom>
                <a:solidFill>
                  <a:srgbClr val="0066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41" name="Freeform 40"/>
                <p:cNvSpPr/>
                <p:nvPr/>
              </p:nvSpPr>
              <p:spPr>
                <a:xfrm>
                  <a:off x="6516216" y="1340768"/>
                  <a:ext cx="1165392" cy="144017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42" name="Trapezoid 41"/>
                <p:cNvSpPr/>
                <p:nvPr/>
              </p:nvSpPr>
              <p:spPr>
                <a:xfrm rot="10800000">
                  <a:off x="6713414" y="1124744"/>
                  <a:ext cx="759618" cy="288032"/>
                </a:xfrm>
                <a:prstGeom prst="trapezoid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35" name="Freeform 34"/>
              <p:cNvSpPr/>
              <p:nvPr/>
            </p:nvSpPr>
            <p:spPr>
              <a:xfrm>
                <a:off x="6660232" y="3789040"/>
                <a:ext cx="576064" cy="1837295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  <a:gd name="connsiteX0" fmla="*/ 558591 w 624650"/>
                  <a:gd name="connsiteY0" fmla="*/ 0 h 1557533"/>
                  <a:gd name="connsiteX1" fmla="*/ 586978 w 624650"/>
                  <a:gd name="connsiteY1" fmla="*/ 1314600 h 1557533"/>
                  <a:gd name="connsiteX2" fmla="*/ 332557 w 624650"/>
                  <a:gd name="connsiteY2" fmla="*/ 1457599 h 1557533"/>
                  <a:gd name="connsiteX3" fmla="*/ 65484 w 624650"/>
                  <a:gd name="connsiteY3" fmla="*/ 1416994 h 1557533"/>
                  <a:gd name="connsiteX4" fmla="*/ 15478 w 624650"/>
                  <a:gd name="connsiteY4" fmla="*/ 1278881 h 1557533"/>
                  <a:gd name="connsiteX5" fmla="*/ 158353 w 624650"/>
                  <a:gd name="connsiteY5" fmla="*/ 1147912 h 1557533"/>
                  <a:gd name="connsiteX6" fmla="*/ 386581 w 624650"/>
                  <a:gd name="connsiteY6" fmla="*/ 1207989 h 1557533"/>
                  <a:gd name="connsiteX7" fmla="*/ 408384 w 624650"/>
                  <a:gd name="connsiteY7" fmla="*/ 1162200 h 1557533"/>
                  <a:gd name="connsiteX8" fmla="*/ 403622 w 624650"/>
                  <a:gd name="connsiteY8" fmla="*/ 607369 h 1557533"/>
                  <a:gd name="connsiteX0" fmla="*/ 558591 w 624650"/>
                  <a:gd name="connsiteY0" fmla="*/ 379606 h 1937139"/>
                  <a:gd name="connsiteX1" fmla="*/ 586978 w 624650"/>
                  <a:gd name="connsiteY1" fmla="*/ 1694206 h 1937139"/>
                  <a:gd name="connsiteX2" fmla="*/ 332557 w 624650"/>
                  <a:gd name="connsiteY2" fmla="*/ 1837205 h 1937139"/>
                  <a:gd name="connsiteX3" fmla="*/ 65484 w 624650"/>
                  <a:gd name="connsiteY3" fmla="*/ 1796600 h 1937139"/>
                  <a:gd name="connsiteX4" fmla="*/ 15478 w 624650"/>
                  <a:gd name="connsiteY4" fmla="*/ 1658487 h 1937139"/>
                  <a:gd name="connsiteX5" fmla="*/ 158353 w 624650"/>
                  <a:gd name="connsiteY5" fmla="*/ 1527518 h 1937139"/>
                  <a:gd name="connsiteX6" fmla="*/ 386581 w 624650"/>
                  <a:gd name="connsiteY6" fmla="*/ 1587595 h 1937139"/>
                  <a:gd name="connsiteX7" fmla="*/ 408384 w 624650"/>
                  <a:gd name="connsiteY7" fmla="*/ 1541806 h 1937139"/>
                  <a:gd name="connsiteX8" fmla="*/ 416217 w 624650"/>
                  <a:gd name="connsiteY8" fmla="*/ 0 h 1937139"/>
                  <a:gd name="connsiteX0" fmla="*/ 558591 w 624650"/>
                  <a:gd name="connsiteY0" fmla="*/ 379606 h 1937139"/>
                  <a:gd name="connsiteX1" fmla="*/ 586978 w 624650"/>
                  <a:gd name="connsiteY1" fmla="*/ 1694206 h 1937139"/>
                  <a:gd name="connsiteX2" fmla="*/ 332557 w 624650"/>
                  <a:gd name="connsiteY2" fmla="*/ 1837205 h 1937139"/>
                  <a:gd name="connsiteX3" fmla="*/ 65484 w 624650"/>
                  <a:gd name="connsiteY3" fmla="*/ 1796600 h 1937139"/>
                  <a:gd name="connsiteX4" fmla="*/ 15478 w 624650"/>
                  <a:gd name="connsiteY4" fmla="*/ 1658487 h 1937139"/>
                  <a:gd name="connsiteX5" fmla="*/ 158353 w 624650"/>
                  <a:gd name="connsiteY5" fmla="*/ 1527518 h 1937139"/>
                  <a:gd name="connsiteX6" fmla="*/ 386581 w 624650"/>
                  <a:gd name="connsiteY6" fmla="*/ 1587595 h 1937139"/>
                  <a:gd name="connsiteX7" fmla="*/ 416217 w 624650"/>
                  <a:gd name="connsiteY7" fmla="*/ 1366580 h 1937139"/>
                  <a:gd name="connsiteX8" fmla="*/ 416217 w 624650"/>
                  <a:gd name="connsiteY8" fmla="*/ 0 h 193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4650" h="1937139">
                    <a:moveTo>
                      <a:pt x="558591" y="379606"/>
                    </a:moveTo>
                    <a:cubicBezTo>
                      <a:pt x="576847" y="647695"/>
                      <a:pt x="624650" y="1451273"/>
                      <a:pt x="586978" y="1694206"/>
                    </a:cubicBezTo>
                    <a:cubicBezTo>
                      <a:pt x="549306" y="1937139"/>
                      <a:pt x="393081" y="1839313"/>
                      <a:pt x="332557" y="1837205"/>
                    </a:cubicBezTo>
                    <a:cubicBezTo>
                      <a:pt x="247154" y="1834775"/>
                      <a:pt x="118330" y="1826386"/>
                      <a:pt x="65484" y="1796600"/>
                    </a:cubicBezTo>
                    <a:cubicBezTo>
                      <a:pt x="12638" y="1766814"/>
                      <a:pt x="0" y="1703334"/>
                      <a:pt x="15478" y="1658487"/>
                    </a:cubicBezTo>
                    <a:cubicBezTo>
                      <a:pt x="30956" y="1613640"/>
                      <a:pt x="96503" y="1539333"/>
                      <a:pt x="158353" y="1527518"/>
                    </a:cubicBezTo>
                    <a:cubicBezTo>
                      <a:pt x="220203" y="1515703"/>
                      <a:pt x="343604" y="1614418"/>
                      <a:pt x="386581" y="1587595"/>
                    </a:cubicBezTo>
                    <a:cubicBezTo>
                      <a:pt x="429558" y="1560772"/>
                      <a:pt x="411278" y="1631179"/>
                      <a:pt x="416217" y="1366580"/>
                    </a:cubicBezTo>
                    <a:cubicBezTo>
                      <a:pt x="421156" y="1101981"/>
                      <a:pt x="418995" y="229393"/>
                      <a:pt x="416217" y="0"/>
                    </a:cubicBezTo>
                  </a:path>
                </a:pathLst>
              </a:custGeom>
              <a:solidFill>
                <a:srgbClr val="66CC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" name="Freeform 35"/>
              <p:cNvSpPr/>
              <p:nvPr/>
            </p:nvSpPr>
            <p:spPr>
              <a:xfrm flipH="1">
                <a:off x="7380312" y="3789040"/>
                <a:ext cx="631852" cy="1837295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  <a:gd name="connsiteX0" fmla="*/ 558591 w 624650"/>
                  <a:gd name="connsiteY0" fmla="*/ 0 h 1557533"/>
                  <a:gd name="connsiteX1" fmla="*/ 586978 w 624650"/>
                  <a:gd name="connsiteY1" fmla="*/ 1314600 h 1557533"/>
                  <a:gd name="connsiteX2" fmla="*/ 332557 w 624650"/>
                  <a:gd name="connsiteY2" fmla="*/ 1457599 h 1557533"/>
                  <a:gd name="connsiteX3" fmla="*/ 65484 w 624650"/>
                  <a:gd name="connsiteY3" fmla="*/ 1416994 h 1557533"/>
                  <a:gd name="connsiteX4" fmla="*/ 15478 w 624650"/>
                  <a:gd name="connsiteY4" fmla="*/ 1278881 h 1557533"/>
                  <a:gd name="connsiteX5" fmla="*/ 158353 w 624650"/>
                  <a:gd name="connsiteY5" fmla="*/ 1147912 h 1557533"/>
                  <a:gd name="connsiteX6" fmla="*/ 386581 w 624650"/>
                  <a:gd name="connsiteY6" fmla="*/ 1207989 h 1557533"/>
                  <a:gd name="connsiteX7" fmla="*/ 408384 w 624650"/>
                  <a:gd name="connsiteY7" fmla="*/ 1162200 h 1557533"/>
                  <a:gd name="connsiteX8" fmla="*/ 403622 w 624650"/>
                  <a:gd name="connsiteY8" fmla="*/ 607369 h 1557533"/>
                  <a:gd name="connsiteX0" fmla="*/ 558591 w 624650"/>
                  <a:gd name="connsiteY0" fmla="*/ 379606 h 1937139"/>
                  <a:gd name="connsiteX1" fmla="*/ 586978 w 624650"/>
                  <a:gd name="connsiteY1" fmla="*/ 1694206 h 1937139"/>
                  <a:gd name="connsiteX2" fmla="*/ 332557 w 624650"/>
                  <a:gd name="connsiteY2" fmla="*/ 1837205 h 1937139"/>
                  <a:gd name="connsiteX3" fmla="*/ 65484 w 624650"/>
                  <a:gd name="connsiteY3" fmla="*/ 1796600 h 1937139"/>
                  <a:gd name="connsiteX4" fmla="*/ 15478 w 624650"/>
                  <a:gd name="connsiteY4" fmla="*/ 1658487 h 1937139"/>
                  <a:gd name="connsiteX5" fmla="*/ 158353 w 624650"/>
                  <a:gd name="connsiteY5" fmla="*/ 1527518 h 1937139"/>
                  <a:gd name="connsiteX6" fmla="*/ 386581 w 624650"/>
                  <a:gd name="connsiteY6" fmla="*/ 1587595 h 1937139"/>
                  <a:gd name="connsiteX7" fmla="*/ 408384 w 624650"/>
                  <a:gd name="connsiteY7" fmla="*/ 1541806 h 1937139"/>
                  <a:gd name="connsiteX8" fmla="*/ 416217 w 624650"/>
                  <a:gd name="connsiteY8" fmla="*/ 0 h 1937139"/>
                  <a:gd name="connsiteX0" fmla="*/ 558591 w 624650"/>
                  <a:gd name="connsiteY0" fmla="*/ 379606 h 1937139"/>
                  <a:gd name="connsiteX1" fmla="*/ 586978 w 624650"/>
                  <a:gd name="connsiteY1" fmla="*/ 1694206 h 1937139"/>
                  <a:gd name="connsiteX2" fmla="*/ 332557 w 624650"/>
                  <a:gd name="connsiteY2" fmla="*/ 1837205 h 1937139"/>
                  <a:gd name="connsiteX3" fmla="*/ 65484 w 624650"/>
                  <a:gd name="connsiteY3" fmla="*/ 1796600 h 1937139"/>
                  <a:gd name="connsiteX4" fmla="*/ 15478 w 624650"/>
                  <a:gd name="connsiteY4" fmla="*/ 1658487 h 1937139"/>
                  <a:gd name="connsiteX5" fmla="*/ 158353 w 624650"/>
                  <a:gd name="connsiteY5" fmla="*/ 1527518 h 1937139"/>
                  <a:gd name="connsiteX6" fmla="*/ 386581 w 624650"/>
                  <a:gd name="connsiteY6" fmla="*/ 1587595 h 1937139"/>
                  <a:gd name="connsiteX7" fmla="*/ 416217 w 624650"/>
                  <a:gd name="connsiteY7" fmla="*/ 1366580 h 1937139"/>
                  <a:gd name="connsiteX8" fmla="*/ 416217 w 624650"/>
                  <a:gd name="connsiteY8" fmla="*/ 0 h 193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4650" h="1937139">
                    <a:moveTo>
                      <a:pt x="558591" y="379606"/>
                    </a:moveTo>
                    <a:cubicBezTo>
                      <a:pt x="576847" y="647695"/>
                      <a:pt x="624650" y="1451273"/>
                      <a:pt x="586978" y="1694206"/>
                    </a:cubicBezTo>
                    <a:cubicBezTo>
                      <a:pt x="549306" y="1937139"/>
                      <a:pt x="393081" y="1839313"/>
                      <a:pt x="332557" y="1837205"/>
                    </a:cubicBezTo>
                    <a:cubicBezTo>
                      <a:pt x="247154" y="1834775"/>
                      <a:pt x="118330" y="1826386"/>
                      <a:pt x="65484" y="1796600"/>
                    </a:cubicBezTo>
                    <a:cubicBezTo>
                      <a:pt x="12638" y="1766814"/>
                      <a:pt x="0" y="1703334"/>
                      <a:pt x="15478" y="1658487"/>
                    </a:cubicBezTo>
                    <a:cubicBezTo>
                      <a:pt x="30956" y="1613640"/>
                      <a:pt x="96503" y="1539333"/>
                      <a:pt x="158353" y="1527518"/>
                    </a:cubicBezTo>
                    <a:cubicBezTo>
                      <a:pt x="220203" y="1515703"/>
                      <a:pt x="343604" y="1614418"/>
                      <a:pt x="386581" y="1587595"/>
                    </a:cubicBezTo>
                    <a:cubicBezTo>
                      <a:pt x="429558" y="1560772"/>
                      <a:pt x="411278" y="1631179"/>
                      <a:pt x="416217" y="1366580"/>
                    </a:cubicBezTo>
                    <a:cubicBezTo>
                      <a:pt x="421156" y="1101981"/>
                      <a:pt x="418995" y="229393"/>
                      <a:pt x="416217" y="0"/>
                    </a:cubicBezTo>
                  </a:path>
                </a:pathLst>
              </a:custGeom>
              <a:solidFill>
                <a:srgbClr val="66CC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7" name="Isosceles Triangle 36"/>
              <p:cNvSpPr/>
              <p:nvPr/>
            </p:nvSpPr>
            <p:spPr>
              <a:xfrm flipV="1">
                <a:off x="6342220" y="2276872"/>
                <a:ext cx="1944216" cy="2736304"/>
              </a:xfrm>
              <a:prstGeom prst="triangle">
                <a:avLst/>
              </a:prstGeom>
              <a:solidFill>
                <a:srgbClr val="66CC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3" name="Freeform 42"/>
            <p:cNvSpPr/>
            <p:nvPr/>
          </p:nvSpPr>
          <p:spPr>
            <a:xfrm rot="4871743" flipV="1">
              <a:off x="4883566" y="3993172"/>
              <a:ext cx="837288" cy="124555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" name="Group 44"/>
            <p:cNvGrpSpPr/>
            <p:nvPr/>
          </p:nvGrpSpPr>
          <p:grpSpPr>
            <a:xfrm rot="21103571">
              <a:off x="2030168" y="2975812"/>
              <a:ext cx="907200" cy="2768416"/>
              <a:chOff x="2195736" y="2996952"/>
              <a:chExt cx="504056" cy="1872208"/>
            </a:xfrm>
          </p:grpSpPr>
          <p:sp>
            <p:nvSpPr>
              <p:cNvPr id="45" name="Rounded Rectangle 44"/>
              <p:cNvSpPr/>
              <p:nvPr/>
            </p:nvSpPr>
            <p:spPr>
              <a:xfrm>
                <a:off x="2195736" y="3933056"/>
                <a:ext cx="504056" cy="936104"/>
              </a:xfrm>
              <a:prstGeom prst="roundRect">
                <a:avLst>
                  <a:gd name="adj" fmla="val 35564"/>
                </a:avLst>
              </a:prstGeom>
              <a:solidFill>
                <a:srgbClr val="FFFF9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2339752" y="4149080"/>
                <a:ext cx="216024" cy="21602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2411760" y="3284984"/>
                <a:ext cx="72008" cy="648072"/>
              </a:xfrm>
              <a:prstGeom prst="rect">
                <a:avLst/>
              </a:prstGeom>
              <a:solidFill>
                <a:schemeClr val="tx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" name="Rounded Rectangle 47"/>
              <p:cNvSpPr/>
              <p:nvPr/>
            </p:nvSpPr>
            <p:spPr>
              <a:xfrm>
                <a:off x="2339752" y="2996952"/>
                <a:ext cx="216024" cy="288032"/>
              </a:xfrm>
              <a:prstGeom prst="roundRect">
                <a:avLst/>
              </a:prstGeom>
              <a:solidFill>
                <a:srgbClr val="FFFF9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2411760" y="3284984"/>
                <a:ext cx="72008" cy="79208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50" name="Straight Connector 49"/>
              <p:cNvCxnSpPr/>
              <p:nvPr/>
            </p:nvCxnSpPr>
            <p:spPr>
              <a:xfrm>
                <a:off x="2339752" y="4581128"/>
                <a:ext cx="216024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" name="Group 43"/>
              <p:cNvGrpSpPr/>
              <p:nvPr/>
            </p:nvGrpSpPr>
            <p:grpSpPr>
              <a:xfrm>
                <a:off x="2411760" y="3212976"/>
                <a:ext cx="72008" cy="1368152"/>
                <a:chOff x="1826171" y="3068960"/>
                <a:chExt cx="115441" cy="1368152"/>
              </a:xfrm>
            </p:grpSpPr>
            <p:cxnSp>
              <p:nvCxnSpPr>
                <p:cNvPr id="52" name="Straight Connector 51"/>
                <p:cNvCxnSpPr/>
                <p:nvPr/>
              </p:nvCxnSpPr>
              <p:spPr>
                <a:xfrm flipV="1">
                  <a:off x="1864271" y="3068960"/>
                  <a:ext cx="0" cy="1368152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Straight Connector 52"/>
                <p:cNvCxnSpPr/>
                <p:nvPr/>
              </p:nvCxnSpPr>
              <p:spPr>
                <a:xfrm flipV="1">
                  <a:off x="1907704" y="3068960"/>
                  <a:ext cx="0" cy="1368152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Straight Connector 53"/>
                <p:cNvCxnSpPr/>
                <p:nvPr/>
              </p:nvCxnSpPr>
              <p:spPr>
                <a:xfrm flipV="1">
                  <a:off x="1941612" y="3068960"/>
                  <a:ext cx="0" cy="1368152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Straight Connector 54"/>
                <p:cNvCxnSpPr/>
                <p:nvPr/>
              </p:nvCxnSpPr>
              <p:spPr>
                <a:xfrm flipV="1">
                  <a:off x="1826171" y="3068960"/>
                  <a:ext cx="0" cy="1368152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56" name="Freeform 55"/>
            <p:cNvSpPr/>
            <p:nvPr/>
          </p:nvSpPr>
          <p:spPr>
            <a:xfrm rot="17176025" flipH="1" flipV="1">
              <a:off x="2448481" y="3836630"/>
              <a:ext cx="838221" cy="151880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5" name="Group 68"/>
          <p:cNvGrpSpPr/>
          <p:nvPr/>
        </p:nvGrpSpPr>
        <p:grpSpPr>
          <a:xfrm>
            <a:off x="2051720" y="3068960"/>
            <a:ext cx="3960440" cy="2722017"/>
            <a:chOff x="4211960" y="5242818"/>
            <a:chExt cx="2808312" cy="1772295"/>
          </a:xfrm>
        </p:grpSpPr>
        <p:sp>
          <p:nvSpPr>
            <p:cNvPr id="63" name="Arc 62"/>
            <p:cNvSpPr/>
            <p:nvPr/>
          </p:nvSpPr>
          <p:spPr>
            <a:xfrm flipV="1">
              <a:off x="4211960" y="5242818"/>
              <a:ext cx="2808312" cy="1772295"/>
            </a:xfrm>
            <a:prstGeom prst="arc">
              <a:avLst>
                <a:gd name="adj1" fmla="val 1223813"/>
                <a:gd name="adj2" fmla="val 9748362"/>
              </a:avLst>
            </a:prstGeom>
            <a:noFill/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21" name="Group 63"/>
            <p:cNvGrpSpPr/>
            <p:nvPr/>
          </p:nvGrpSpPr>
          <p:grpSpPr>
            <a:xfrm>
              <a:off x="4632148" y="5287566"/>
              <a:ext cx="1913374" cy="910209"/>
              <a:chOff x="4632148" y="5287566"/>
              <a:chExt cx="1913374" cy="910209"/>
            </a:xfrm>
          </p:grpSpPr>
          <p:sp>
            <p:nvSpPr>
              <p:cNvPr id="65" name="Isosceles Triangle 64"/>
              <p:cNvSpPr/>
              <p:nvPr/>
            </p:nvSpPr>
            <p:spPr>
              <a:xfrm rot="9154802">
                <a:off x="4632148" y="5477695"/>
                <a:ext cx="432048" cy="720080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6" name="Isosceles Triangle 65"/>
              <p:cNvSpPr/>
              <p:nvPr/>
            </p:nvSpPr>
            <p:spPr>
              <a:xfrm rot="10190134">
                <a:off x="5040192" y="5312899"/>
                <a:ext cx="432048" cy="448031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7" name="Isosceles Triangle 66"/>
              <p:cNvSpPr/>
              <p:nvPr/>
            </p:nvSpPr>
            <p:spPr>
              <a:xfrm rot="11071376">
                <a:off x="5618557" y="5287566"/>
                <a:ext cx="432048" cy="448031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8" name="Isosceles Triangle 67"/>
              <p:cNvSpPr/>
              <p:nvPr/>
            </p:nvSpPr>
            <p:spPr>
              <a:xfrm rot="12473644">
                <a:off x="6113474" y="5432448"/>
                <a:ext cx="432048" cy="720080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pic>
        <p:nvPicPr>
          <p:cNvPr id="58" name="Monster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6" cstate="print"/>
          <a:stretch>
            <a:fillRect/>
          </a:stretch>
        </p:blipFill>
        <p:spPr>
          <a:xfrm>
            <a:off x="9540552" y="4005064"/>
            <a:ext cx="304800" cy="304800"/>
          </a:xfrm>
          <a:prstGeom prst="rect">
            <a:avLst/>
          </a:prstGeom>
        </p:spPr>
      </p:pic>
      <p:pic>
        <p:nvPicPr>
          <p:cNvPr id="59" name="C_64kb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6" cstate="print"/>
          <a:stretch>
            <a:fillRect/>
          </a:stretch>
        </p:blipFill>
        <p:spPr>
          <a:xfrm>
            <a:off x="9468544" y="3124200"/>
            <a:ext cx="304800" cy="304800"/>
          </a:xfrm>
          <a:prstGeom prst="rect">
            <a:avLst/>
          </a:prstGeom>
        </p:spPr>
      </p:pic>
      <p:sp>
        <p:nvSpPr>
          <p:cNvPr id="57" name="TextBox 56"/>
          <p:cNvSpPr txBox="1"/>
          <p:nvPr/>
        </p:nvSpPr>
        <p:spPr>
          <a:xfrm>
            <a:off x="5940152" y="5817458"/>
            <a:ext cx="29258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dirty="0" smtClean="0">
                <a:latin typeface="Century Gothic" pitchFamily="34" charset="0"/>
              </a:rPr>
              <a:t>LAST TIME...</a:t>
            </a:r>
            <a:endParaRPr lang="en-GB" sz="40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3804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8"/>
                </p:tgtEl>
              </p:cMediaNode>
            </p:audio>
            <p:audio>
              <p:cMediaNode>
                <p:cTn id="2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 descr="http://www.wetterzentrale.de/pics/Rtavn061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11560" y="-675456"/>
            <a:ext cx="3960440" cy="3248563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5" name="Freeform 4"/>
          <p:cNvSpPr/>
          <p:nvPr/>
        </p:nvSpPr>
        <p:spPr>
          <a:xfrm>
            <a:off x="4572002" y="2860226"/>
            <a:ext cx="697819" cy="11375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Freeform 3"/>
          <p:cNvSpPr/>
          <p:nvPr/>
        </p:nvSpPr>
        <p:spPr>
          <a:xfrm flipH="1">
            <a:off x="7452322" y="2854035"/>
            <a:ext cx="648072" cy="115103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Freeform 5"/>
          <p:cNvSpPr/>
          <p:nvPr/>
        </p:nvSpPr>
        <p:spPr>
          <a:xfrm>
            <a:off x="5292082" y="4581129"/>
            <a:ext cx="848592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Freeform 6"/>
          <p:cNvSpPr/>
          <p:nvPr/>
        </p:nvSpPr>
        <p:spPr>
          <a:xfrm flipH="1">
            <a:off x="6516218" y="4581129"/>
            <a:ext cx="897893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7"/>
          <p:cNvSpPr/>
          <p:nvPr/>
        </p:nvSpPr>
        <p:spPr>
          <a:xfrm>
            <a:off x="5040052" y="2110545"/>
            <a:ext cx="2664294" cy="2636912"/>
          </a:xfrm>
          <a:prstGeom prst="ellipse">
            <a:avLst/>
          </a:pr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2"/>
          <p:cNvGrpSpPr/>
          <p:nvPr/>
        </p:nvGrpSpPr>
        <p:grpSpPr>
          <a:xfrm>
            <a:off x="6045404" y="2629457"/>
            <a:ext cx="671163" cy="269380"/>
            <a:chOff x="7797958" y="1279047"/>
            <a:chExt cx="435349" cy="213255"/>
          </a:xfrm>
        </p:grpSpPr>
        <p:sp>
          <p:nvSpPr>
            <p:cNvPr id="13" name="Oval 12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Oval 13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" name="Group 59"/>
          <p:cNvGrpSpPr/>
          <p:nvPr/>
        </p:nvGrpSpPr>
        <p:grpSpPr>
          <a:xfrm>
            <a:off x="1259632" y="1412776"/>
            <a:ext cx="2671119" cy="3925701"/>
            <a:chOff x="1242051" y="1429259"/>
            <a:chExt cx="2671119" cy="3925701"/>
          </a:xfrm>
        </p:grpSpPr>
        <p:sp>
          <p:nvSpPr>
            <p:cNvPr id="64" name="Freeform 63"/>
            <p:cNvSpPr/>
            <p:nvPr/>
          </p:nvSpPr>
          <p:spPr>
            <a:xfrm rot="18278828" flipH="1">
              <a:off x="3000488" y="3125294"/>
              <a:ext cx="717839" cy="110752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Isosceles Triangle 39"/>
            <p:cNvSpPr/>
            <p:nvPr/>
          </p:nvSpPr>
          <p:spPr>
            <a:xfrm rot="16200000" flipV="1">
              <a:off x="593812" y="2528900"/>
              <a:ext cx="3851920" cy="1800200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" name="Group 51"/>
            <p:cNvGrpSpPr/>
            <p:nvPr/>
          </p:nvGrpSpPr>
          <p:grpSpPr>
            <a:xfrm rot="20936677" flipH="1">
              <a:off x="1251288" y="1429259"/>
              <a:ext cx="996540" cy="760448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54" name="Freeform 53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55" name="Chord 54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5" name="Oval 44"/>
            <p:cNvSpPr/>
            <p:nvPr/>
          </p:nvSpPr>
          <p:spPr>
            <a:xfrm flipH="1">
              <a:off x="2604715" y="2842392"/>
              <a:ext cx="66674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 flipH="1">
              <a:off x="2267744" y="2852936"/>
              <a:ext cx="66674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Arc 64"/>
            <p:cNvSpPr/>
            <p:nvPr/>
          </p:nvSpPr>
          <p:spPr>
            <a:xfrm rot="21406562">
              <a:off x="2073157" y="3198777"/>
              <a:ext cx="792088" cy="784634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66" name="Freeform 65"/>
            <p:cNvSpPr/>
            <p:nvPr/>
          </p:nvSpPr>
          <p:spPr>
            <a:xfrm rot="1481853">
              <a:off x="1242051" y="3312756"/>
              <a:ext cx="720080" cy="110752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7" name="Oval 46"/>
          <p:cNvSpPr/>
          <p:nvPr/>
        </p:nvSpPr>
        <p:spPr>
          <a:xfrm>
            <a:off x="5031086" y="2110544"/>
            <a:ext cx="2664294" cy="2636912"/>
          </a:xfrm>
          <a:prstGeom prst="ellipse">
            <a:avLst/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/>
          <p:cNvSpPr/>
          <p:nvPr/>
        </p:nvSpPr>
        <p:spPr>
          <a:xfrm>
            <a:off x="6175799" y="3061504"/>
            <a:ext cx="392806" cy="385159"/>
          </a:xfrm>
          <a:prstGeom prst="ellipse">
            <a:avLst/>
          </a:prstGeom>
          <a:solidFill>
            <a:srgbClr val="FFFF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" name="Group 14"/>
          <p:cNvGrpSpPr/>
          <p:nvPr/>
        </p:nvGrpSpPr>
        <p:grpSpPr>
          <a:xfrm>
            <a:off x="5292082" y="1124745"/>
            <a:ext cx="2160240" cy="1224136"/>
            <a:chOff x="3491880" y="1124744"/>
            <a:chExt cx="2160240" cy="1224136"/>
          </a:xfrm>
        </p:grpSpPr>
        <p:sp>
          <p:nvSpPr>
            <p:cNvPr id="16" name="Freeform 15"/>
            <p:cNvSpPr/>
            <p:nvPr/>
          </p:nvSpPr>
          <p:spPr>
            <a:xfrm>
              <a:off x="3635895" y="1304144"/>
              <a:ext cx="1880484" cy="1044736"/>
            </a:xfrm>
            <a:custGeom>
              <a:avLst/>
              <a:gdLst>
                <a:gd name="connsiteX0" fmla="*/ 0 w 1768839"/>
                <a:gd name="connsiteY0" fmla="*/ 1034322 h 1034322"/>
                <a:gd name="connsiteX1" fmla="*/ 1603948 w 1768839"/>
                <a:gd name="connsiteY1" fmla="*/ 1034322 h 1034322"/>
                <a:gd name="connsiteX2" fmla="*/ 1768839 w 1768839"/>
                <a:gd name="connsiteY2" fmla="*/ 29981 h 1034322"/>
                <a:gd name="connsiteX3" fmla="*/ 1259174 w 1768839"/>
                <a:gd name="connsiteY3" fmla="*/ 509666 h 1034322"/>
                <a:gd name="connsiteX4" fmla="*/ 839449 w 1768839"/>
                <a:gd name="connsiteY4" fmla="*/ 0 h 1034322"/>
                <a:gd name="connsiteX5" fmla="*/ 434715 w 1768839"/>
                <a:gd name="connsiteY5" fmla="*/ 524656 h 1034322"/>
                <a:gd name="connsiteX6" fmla="*/ 44970 w 1768839"/>
                <a:gd name="connsiteY6" fmla="*/ 134912 h 1034322"/>
                <a:gd name="connsiteX7" fmla="*/ 74951 w 1768839"/>
                <a:gd name="connsiteY7" fmla="*/ 1004341 h 1034322"/>
                <a:gd name="connsiteX8" fmla="*/ 74951 w 1768839"/>
                <a:gd name="connsiteY8" fmla="*/ 1004341 h 1034322"/>
                <a:gd name="connsiteX0" fmla="*/ 111645 w 1880484"/>
                <a:gd name="connsiteY0" fmla="*/ 1034322 h 1034322"/>
                <a:gd name="connsiteX1" fmla="*/ 1715593 w 1880484"/>
                <a:gd name="connsiteY1" fmla="*/ 1034322 h 1034322"/>
                <a:gd name="connsiteX2" fmla="*/ 1880484 w 1880484"/>
                <a:gd name="connsiteY2" fmla="*/ 29981 h 1034322"/>
                <a:gd name="connsiteX3" fmla="*/ 1370819 w 1880484"/>
                <a:gd name="connsiteY3" fmla="*/ 509666 h 1034322"/>
                <a:gd name="connsiteX4" fmla="*/ 951094 w 1880484"/>
                <a:gd name="connsiteY4" fmla="*/ 0 h 1034322"/>
                <a:gd name="connsiteX5" fmla="*/ 546360 w 1880484"/>
                <a:gd name="connsiteY5" fmla="*/ 524656 h 1034322"/>
                <a:gd name="connsiteX6" fmla="*/ 0 w 1880484"/>
                <a:gd name="connsiteY6" fmla="*/ 36624 h 1034322"/>
                <a:gd name="connsiteX7" fmla="*/ 186596 w 1880484"/>
                <a:gd name="connsiteY7" fmla="*/ 1004341 h 1034322"/>
                <a:gd name="connsiteX8" fmla="*/ 186596 w 1880484"/>
                <a:gd name="connsiteY8" fmla="*/ 1004341 h 1034322"/>
                <a:gd name="connsiteX0" fmla="*/ 111645 w 1880484"/>
                <a:gd name="connsiteY0" fmla="*/ 1034322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216024 w 1880484"/>
                <a:gd name="connsiteY8" fmla="*/ 1044736 h 1044736"/>
                <a:gd name="connsiteX0" fmla="*/ 151171 w 1887639"/>
                <a:gd name="connsiteY0" fmla="*/ 1044736 h 1044736"/>
                <a:gd name="connsiteX1" fmla="*/ 1722748 w 1887639"/>
                <a:gd name="connsiteY1" fmla="*/ 1034322 h 1044736"/>
                <a:gd name="connsiteX2" fmla="*/ 1887639 w 1887639"/>
                <a:gd name="connsiteY2" fmla="*/ 29981 h 1044736"/>
                <a:gd name="connsiteX3" fmla="*/ 1377974 w 1887639"/>
                <a:gd name="connsiteY3" fmla="*/ 509666 h 1044736"/>
                <a:gd name="connsiteX4" fmla="*/ 958249 w 1887639"/>
                <a:gd name="connsiteY4" fmla="*/ 0 h 1044736"/>
                <a:gd name="connsiteX5" fmla="*/ 553515 w 1887639"/>
                <a:gd name="connsiteY5" fmla="*/ 524656 h 1044736"/>
                <a:gd name="connsiteX6" fmla="*/ 7155 w 1887639"/>
                <a:gd name="connsiteY6" fmla="*/ 36624 h 1044736"/>
                <a:gd name="connsiteX7" fmla="*/ 193751 w 1887639"/>
                <a:gd name="connsiteY7" fmla="*/ 1004341 h 1044736"/>
                <a:gd name="connsiteX8" fmla="*/ 223179 w 1887639"/>
                <a:gd name="connsiteY8" fmla="*/ 1044736 h 1044736"/>
                <a:gd name="connsiteX0" fmla="*/ 439202 w 2175670"/>
                <a:gd name="connsiteY0" fmla="*/ 1044736 h 1044736"/>
                <a:gd name="connsiteX1" fmla="*/ 2010779 w 2175670"/>
                <a:gd name="connsiteY1" fmla="*/ 1034322 h 1044736"/>
                <a:gd name="connsiteX2" fmla="*/ 2175670 w 2175670"/>
                <a:gd name="connsiteY2" fmla="*/ 29981 h 1044736"/>
                <a:gd name="connsiteX3" fmla="*/ 1666005 w 2175670"/>
                <a:gd name="connsiteY3" fmla="*/ 509666 h 1044736"/>
                <a:gd name="connsiteX4" fmla="*/ 1246280 w 2175670"/>
                <a:gd name="connsiteY4" fmla="*/ 0 h 1044736"/>
                <a:gd name="connsiteX5" fmla="*/ 841546 w 2175670"/>
                <a:gd name="connsiteY5" fmla="*/ 524656 h 1044736"/>
                <a:gd name="connsiteX6" fmla="*/ 295186 w 2175670"/>
                <a:gd name="connsiteY6" fmla="*/ 36624 h 1044736"/>
                <a:gd name="connsiteX7" fmla="*/ 481782 w 2175670"/>
                <a:gd name="connsiteY7" fmla="*/ 1004341 h 1044736"/>
                <a:gd name="connsiteX8" fmla="*/ 223179 w 2175670"/>
                <a:gd name="connsiteY8" fmla="*/ 972728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8" fmla="*/ 144016 w 1880484"/>
                <a:gd name="connsiteY8" fmla="*/ 1044736 h 10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0484" h="1044736">
                  <a:moveTo>
                    <a:pt x="144016" y="1044736"/>
                  </a:moveTo>
                  <a:lnTo>
                    <a:pt x="1715593" y="1034322"/>
                  </a:lnTo>
                  <a:lnTo>
                    <a:pt x="1880484" y="29981"/>
                  </a:lnTo>
                  <a:lnTo>
                    <a:pt x="1370819" y="509666"/>
                  </a:lnTo>
                  <a:lnTo>
                    <a:pt x="951094" y="0"/>
                  </a:lnTo>
                  <a:lnTo>
                    <a:pt x="546360" y="524656"/>
                  </a:lnTo>
                  <a:lnTo>
                    <a:pt x="0" y="36624"/>
                  </a:lnTo>
                  <a:lnTo>
                    <a:pt x="144017" y="1044736"/>
                  </a:lnTo>
                  <a:lnTo>
                    <a:pt x="144016" y="1044736"/>
                  </a:ln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Oval 16"/>
            <p:cNvSpPr/>
            <p:nvPr/>
          </p:nvSpPr>
          <p:spPr>
            <a:xfrm>
              <a:off x="3491880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5436096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4493968" y="1124744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Diamond 19"/>
            <p:cNvSpPr/>
            <p:nvPr/>
          </p:nvSpPr>
          <p:spPr>
            <a:xfrm>
              <a:off x="4355976" y="1628800"/>
              <a:ext cx="432048" cy="648072"/>
            </a:xfrm>
            <a:prstGeom prst="diamond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6" name="Arc 55"/>
          <p:cNvSpPr/>
          <p:nvPr/>
        </p:nvSpPr>
        <p:spPr>
          <a:xfrm flipV="1">
            <a:off x="5796136" y="3789040"/>
            <a:ext cx="1216865" cy="1167038"/>
          </a:xfrm>
          <a:prstGeom prst="arc">
            <a:avLst>
              <a:gd name="adj1" fmla="val 166728"/>
              <a:gd name="adj2" fmla="val 1073941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21" name="Group 56"/>
          <p:cNvGrpSpPr/>
          <p:nvPr/>
        </p:nvGrpSpPr>
        <p:grpSpPr>
          <a:xfrm>
            <a:off x="5868144" y="2348880"/>
            <a:ext cx="1008112" cy="216024"/>
            <a:chOff x="3923928" y="3140968"/>
            <a:chExt cx="1368152" cy="288032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3923928" y="3140968"/>
              <a:ext cx="432048" cy="28803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 flipH="1">
              <a:off x="4860032" y="3140968"/>
              <a:ext cx="432048" cy="28803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"/>
          <p:cNvGrpSpPr/>
          <p:nvPr/>
        </p:nvGrpSpPr>
        <p:grpSpPr>
          <a:xfrm>
            <a:off x="6046087" y="2621922"/>
            <a:ext cx="671163" cy="269380"/>
            <a:chOff x="7797958" y="1279047"/>
            <a:chExt cx="435349" cy="213255"/>
          </a:xfrm>
          <a:solidFill>
            <a:srgbClr val="FF0000"/>
          </a:solidFill>
        </p:grpSpPr>
        <p:sp>
          <p:nvSpPr>
            <p:cNvPr id="61" name="Oval 60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Oval 61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3" name="Freeform 52"/>
          <p:cNvSpPr/>
          <p:nvPr/>
        </p:nvSpPr>
        <p:spPr>
          <a:xfrm rot="18278828" flipH="1">
            <a:off x="3019428" y="3108811"/>
            <a:ext cx="717839" cy="11075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5" name="Group 74"/>
          <p:cNvGrpSpPr/>
          <p:nvPr/>
        </p:nvGrpSpPr>
        <p:grpSpPr>
          <a:xfrm>
            <a:off x="1270228" y="1412776"/>
            <a:ext cx="2168584" cy="4498310"/>
            <a:chOff x="-747355" y="1772816"/>
            <a:chExt cx="2168584" cy="4498310"/>
          </a:xfrm>
        </p:grpSpPr>
        <p:sp>
          <p:nvSpPr>
            <p:cNvPr id="57" name="Freeform 56"/>
            <p:cNvSpPr/>
            <p:nvPr/>
          </p:nvSpPr>
          <p:spPr>
            <a:xfrm flipH="1">
              <a:off x="-234955" y="5212717"/>
              <a:ext cx="703332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Freeform 59"/>
            <p:cNvSpPr/>
            <p:nvPr/>
          </p:nvSpPr>
          <p:spPr>
            <a:xfrm flipH="1">
              <a:off x="-306963" y="5356733"/>
              <a:ext cx="703332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Isosceles Triangle 62"/>
            <p:cNvSpPr/>
            <p:nvPr/>
          </p:nvSpPr>
          <p:spPr>
            <a:xfrm rot="16200000" flipV="1">
              <a:off x="-1404831" y="2872457"/>
              <a:ext cx="3851920" cy="1800200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7" name="Group 51"/>
            <p:cNvGrpSpPr/>
            <p:nvPr/>
          </p:nvGrpSpPr>
          <p:grpSpPr>
            <a:xfrm rot="20936677" flipH="1">
              <a:off x="-747355" y="1772816"/>
              <a:ext cx="996540" cy="760448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73" name="Freeform 72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74" name="Chord 73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9" name="Oval 68"/>
            <p:cNvSpPr/>
            <p:nvPr/>
          </p:nvSpPr>
          <p:spPr>
            <a:xfrm flipH="1">
              <a:off x="606072" y="3185949"/>
              <a:ext cx="66674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 flipH="1">
              <a:off x="269101" y="3196493"/>
              <a:ext cx="66674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Arc 70"/>
            <p:cNvSpPr/>
            <p:nvPr/>
          </p:nvSpPr>
          <p:spPr>
            <a:xfrm rot="21406562">
              <a:off x="74514" y="3542334"/>
              <a:ext cx="792088" cy="784634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72" name="Freeform 71"/>
          <p:cNvSpPr/>
          <p:nvPr/>
        </p:nvSpPr>
        <p:spPr>
          <a:xfrm rot="1481853">
            <a:off x="1260991" y="3296273"/>
            <a:ext cx="720080" cy="11075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6" name="Freeform 75"/>
          <p:cNvSpPr/>
          <p:nvPr/>
        </p:nvSpPr>
        <p:spPr>
          <a:xfrm rot="6851118">
            <a:off x="967011" y="2535954"/>
            <a:ext cx="720080" cy="11075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72" grpId="0" animBg="1"/>
      <p:bldP spid="72" grpId="1" animBg="1"/>
      <p:bldP spid="76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Picture 2" descr="http://www.wetterzentrale.de/pics/MS_Aberdeen_avn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-468560" y="-675456"/>
            <a:ext cx="4392488" cy="346679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</p:pic>
      <p:pic>
        <p:nvPicPr>
          <p:cNvPr id="60" name="Picture 8" descr="http://www.wetterzentrale.de/pics/MS_London_avn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076056" y="-675456"/>
            <a:ext cx="4392488" cy="346679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</p:pic>
      <p:sp>
        <p:nvSpPr>
          <p:cNvPr id="19" name="Freeform 18"/>
          <p:cNvSpPr/>
          <p:nvPr/>
        </p:nvSpPr>
        <p:spPr>
          <a:xfrm>
            <a:off x="3147344" y="4005064"/>
            <a:ext cx="488552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33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Freeform 19"/>
          <p:cNvSpPr/>
          <p:nvPr/>
        </p:nvSpPr>
        <p:spPr>
          <a:xfrm flipH="1">
            <a:off x="3635896" y="4005064"/>
            <a:ext cx="516936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33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3" name="Group 42"/>
          <p:cNvGrpSpPr/>
          <p:nvPr/>
        </p:nvGrpSpPr>
        <p:grpSpPr>
          <a:xfrm>
            <a:off x="2771800" y="1556792"/>
            <a:ext cx="1813317" cy="3293209"/>
            <a:chOff x="3635896" y="1935991"/>
            <a:chExt cx="1813317" cy="3293209"/>
          </a:xfrm>
        </p:grpSpPr>
        <p:sp>
          <p:nvSpPr>
            <p:cNvPr id="18" name="TextBox 17"/>
            <p:cNvSpPr txBox="1"/>
            <p:nvPr/>
          </p:nvSpPr>
          <p:spPr>
            <a:xfrm>
              <a:off x="3635896" y="1935991"/>
              <a:ext cx="1813317" cy="3293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0800" dirty="0" smtClean="0">
                  <a:ln w="38100">
                    <a:solidFill>
                      <a:schemeClr val="tx1"/>
                    </a:solidFill>
                  </a:ln>
                  <a:solidFill>
                    <a:srgbClr val="9933FF"/>
                  </a:solidFill>
                  <a:latin typeface="Arial Black" pitchFamily="34" charset="0"/>
                </a:rPr>
                <a:t>?</a:t>
              </a:r>
              <a:endParaRPr lang="en-GB" sz="20800" dirty="0">
                <a:ln w="38100">
                  <a:solidFill>
                    <a:schemeClr val="tx1"/>
                  </a:solidFill>
                </a:ln>
                <a:solidFill>
                  <a:srgbClr val="9933FF"/>
                </a:solidFill>
                <a:latin typeface="Arial Black" pitchFamily="34" charset="0"/>
              </a:endParaRPr>
            </a:p>
          </p:txBody>
        </p:sp>
        <p:sp>
          <p:nvSpPr>
            <p:cNvPr id="21" name="Arc 20"/>
            <p:cNvSpPr/>
            <p:nvPr/>
          </p:nvSpPr>
          <p:spPr>
            <a:xfrm flipV="1">
              <a:off x="4355976" y="3160127"/>
              <a:ext cx="432048" cy="576064"/>
            </a:xfrm>
            <a:prstGeom prst="arc">
              <a:avLst>
                <a:gd name="adj1" fmla="val 12885781"/>
                <a:gd name="adj2" fmla="val 19740355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Oval 21"/>
            <p:cNvSpPr/>
            <p:nvPr/>
          </p:nvSpPr>
          <p:spPr>
            <a:xfrm>
              <a:off x="4716016" y="2674132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Oval 22"/>
            <p:cNvSpPr/>
            <p:nvPr/>
          </p:nvSpPr>
          <p:spPr>
            <a:xfrm>
              <a:off x="4283968" y="2674132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" name="Freeform 4"/>
          <p:cNvSpPr/>
          <p:nvPr/>
        </p:nvSpPr>
        <p:spPr>
          <a:xfrm>
            <a:off x="555056" y="4221088"/>
            <a:ext cx="488552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Freeform 5"/>
          <p:cNvSpPr/>
          <p:nvPr/>
        </p:nvSpPr>
        <p:spPr>
          <a:xfrm flipH="1">
            <a:off x="1043608" y="4221088"/>
            <a:ext cx="516936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1" name="Group 40"/>
          <p:cNvGrpSpPr/>
          <p:nvPr/>
        </p:nvGrpSpPr>
        <p:grpSpPr>
          <a:xfrm>
            <a:off x="179512" y="1772816"/>
            <a:ext cx="1813317" cy="3293209"/>
            <a:chOff x="251520" y="1988840"/>
            <a:chExt cx="1813317" cy="3293209"/>
          </a:xfrm>
        </p:grpSpPr>
        <p:sp>
          <p:nvSpPr>
            <p:cNvPr id="4" name="TextBox 3"/>
            <p:cNvSpPr txBox="1"/>
            <p:nvPr/>
          </p:nvSpPr>
          <p:spPr>
            <a:xfrm>
              <a:off x="251520" y="1988840"/>
              <a:ext cx="1813317" cy="3293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0800" dirty="0" smtClean="0">
                  <a:ln w="38100">
                    <a:solidFill>
                      <a:schemeClr val="tx1"/>
                    </a:solidFill>
                  </a:ln>
                  <a:solidFill>
                    <a:srgbClr val="FF0000"/>
                  </a:solidFill>
                  <a:latin typeface="Arial Black" pitchFamily="34" charset="0"/>
                </a:rPr>
                <a:t>?</a:t>
              </a:r>
              <a:endParaRPr lang="en-GB" sz="20800" dirty="0">
                <a:ln w="38100">
                  <a:solidFill>
                    <a:schemeClr val="tx1"/>
                  </a:solidFill>
                </a:ln>
                <a:solidFill>
                  <a:srgbClr val="FF0000"/>
                </a:solidFill>
                <a:latin typeface="Arial Black" pitchFamily="34" charset="0"/>
              </a:endParaRPr>
            </a:p>
          </p:txBody>
        </p:sp>
        <p:sp>
          <p:nvSpPr>
            <p:cNvPr id="9" name="Arc 8"/>
            <p:cNvSpPr/>
            <p:nvPr/>
          </p:nvSpPr>
          <p:spPr>
            <a:xfrm flipV="1">
              <a:off x="971600" y="3212976"/>
              <a:ext cx="432048" cy="576064"/>
            </a:xfrm>
            <a:prstGeom prst="arc">
              <a:avLst>
                <a:gd name="adj1" fmla="val 12885781"/>
                <a:gd name="adj2" fmla="val 19740355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1331640" y="2726981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899592" y="2726981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5" name="Freeform 24"/>
          <p:cNvSpPr/>
          <p:nvPr/>
        </p:nvSpPr>
        <p:spPr>
          <a:xfrm>
            <a:off x="4443488" y="4345945"/>
            <a:ext cx="488552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99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 flipH="1">
            <a:off x="4932040" y="4365104"/>
            <a:ext cx="516936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99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4" name="Group 43"/>
          <p:cNvGrpSpPr/>
          <p:nvPr/>
        </p:nvGrpSpPr>
        <p:grpSpPr>
          <a:xfrm>
            <a:off x="4067944" y="1916832"/>
            <a:ext cx="1813317" cy="3293209"/>
            <a:chOff x="5148064" y="1916832"/>
            <a:chExt cx="1813317" cy="3293209"/>
          </a:xfrm>
        </p:grpSpPr>
        <p:sp>
          <p:nvSpPr>
            <p:cNvPr id="24" name="TextBox 23"/>
            <p:cNvSpPr txBox="1"/>
            <p:nvPr/>
          </p:nvSpPr>
          <p:spPr>
            <a:xfrm>
              <a:off x="5148064" y="1916832"/>
              <a:ext cx="1813317" cy="3293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0800" dirty="0" smtClean="0">
                  <a:ln w="38100">
                    <a:solidFill>
                      <a:schemeClr val="tx1"/>
                    </a:solidFill>
                  </a:ln>
                  <a:solidFill>
                    <a:srgbClr val="FF9900"/>
                  </a:solidFill>
                  <a:latin typeface="Arial Black" pitchFamily="34" charset="0"/>
                </a:rPr>
                <a:t>?</a:t>
              </a:r>
              <a:endParaRPr lang="en-GB" sz="20800" dirty="0">
                <a:ln w="38100">
                  <a:solidFill>
                    <a:schemeClr val="tx1"/>
                  </a:solidFill>
                </a:ln>
                <a:solidFill>
                  <a:srgbClr val="FF9900"/>
                </a:solidFill>
                <a:latin typeface="Arial Black" pitchFamily="34" charset="0"/>
              </a:endParaRPr>
            </a:p>
          </p:txBody>
        </p:sp>
        <p:sp>
          <p:nvSpPr>
            <p:cNvPr id="27" name="Arc 26"/>
            <p:cNvSpPr/>
            <p:nvPr/>
          </p:nvSpPr>
          <p:spPr>
            <a:xfrm flipV="1">
              <a:off x="5868144" y="3140968"/>
              <a:ext cx="432048" cy="576064"/>
            </a:xfrm>
            <a:prstGeom prst="arc">
              <a:avLst>
                <a:gd name="adj1" fmla="val 12885781"/>
                <a:gd name="adj2" fmla="val 19740355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Oval 27"/>
            <p:cNvSpPr/>
            <p:nvPr/>
          </p:nvSpPr>
          <p:spPr>
            <a:xfrm>
              <a:off x="6228184" y="265497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Oval 28"/>
            <p:cNvSpPr/>
            <p:nvPr/>
          </p:nvSpPr>
          <p:spPr>
            <a:xfrm>
              <a:off x="5796136" y="265497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3" name="Freeform 12"/>
          <p:cNvSpPr/>
          <p:nvPr/>
        </p:nvSpPr>
        <p:spPr>
          <a:xfrm>
            <a:off x="1763688" y="4816311"/>
            <a:ext cx="488552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66FF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Freeform 13"/>
          <p:cNvSpPr/>
          <p:nvPr/>
        </p:nvSpPr>
        <p:spPr>
          <a:xfrm flipH="1">
            <a:off x="2267744" y="4816311"/>
            <a:ext cx="516936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66FF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2" name="Group 41"/>
          <p:cNvGrpSpPr/>
          <p:nvPr/>
        </p:nvGrpSpPr>
        <p:grpSpPr>
          <a:xfrm>
            <a:off x="1403648" y="2368039"/>
            <a:ext cx="1813317" cy="3293209"/>
            <a:chOff x="1979712" y="1988840"/>
            <a:chExt cx="1813317" cy="3293209"/>
          </a:xfrm>
        </p:grpSpPr>
        <p:sp>
          <p:nvSpPr>
            <p:cNvPr id="12" name="TextBox 11"/>
            <p:cNvSpPr txBox="1"/>
            <p:nvPr/>
          </p:nvSpPr>
          <p:spPr>
            <a:xfrm>
              <a:off x="1979712" y="1988840"/>
              <a:ext cx="1813317" cy="3293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0800" dirty="0" smtClean="0">
                  <a:ln w="38100">
                    <a:solidFill>
                      <a:schemeClr val="tx1"/>
                    </a:solidFill>
                  </a:ln>
                  <a:solidFill>
                    <a:srgbClr val="66FF99"/>
                  </a:solidFill>
                  <a:latin typeface="Arial Black" pitchFamily="34" charset="0"/>
                </a:rPr>
                <a:t>?</a:t>
              </a:r>
              <a:endParaRPr lang="en-GB" sz="20800" dirty="0">
                <a:ln w="38100">
                  <a:solidFill>
                    <a:schemeClr val="tx1"/>
                  </a:solidFill>
                </a:ln>
                <a:solidFill>
                  <a:srgbClr val="66FF99"/>
                </a:solidFill>
                <a:latin typeface="Arial Black" pitchFamily="34" charset="0"/>
              </a:endParaRPr>
            </a:p>
          </p:txBody>
        </p:sp>
        <p:sp>
          <p:nvSpPr>
            <p:cNvPr id="15" name="Arc 14"/>
            <p:cNvSpPr/>
            <p:nvPr/>
          </p:nvSpPr>
          <p:spPr>
            <a:xfrm flipV="1">
              <a:off x="2699792" y="3212976"/>
              <a:ext cx="432048" cy="576064"/>
            </a:xfrm>
            <a:prstGeom prst="arc">
              <a:avLst>
                <a:gd name="adj1" fmla="val 12885781"/>
                <a:gd name="adj2" fmla="val 19740355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rgbClr val="66FF99"/>
                </a:solidFill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3059832" y="2726981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rgbClr val="66FF99"/>
                </a:solidFill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2627784" y="2726981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rgbClr val="66FF99"/>
                </a:solidFill>
              </a:endParaRPr>
            </a:p>
          </p:txBody>
        </p:sp>
      </p:grpSp>
      <p:sp>
        <p:nvSpPr>
          <p:cNvPr id="45" name="Freeform 44"/>
          <p:cNvSpPr/>
          <p:nvPr/>
        </p:nvSpPr>
        <p:spPr>
          <a:xfrm rot="14685930" flipH="1">
            <a:off x="8480149" y="3890867"/>
            <a:ext cx="562408" cy="66169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chemeClr val="accent3">
              <a:lumMod val="7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Rectangle 45"/>
          <p:cNvSpPr/>
          <p:nvPr/>
        </p:nvSpPr>
        <p:spPr>
          <a:xfrm>
            <a:off x="7550106" y="2672916"/>
            <a:ext cx="648072" cy="2736304"/>
          </a:xfrm>
          <a:prstGeom prst="rect">
            <a:avLst/>
          </a:pr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7" name="Group 46"/>
          <p:cNvGrpSpPr/>
          <p:nvPr/>
        </p:nvGrpSpPr>
        <p:grpSpPr>
          <a:xfrm rot="756901">
            <a:off x="7381467" y="3215849"/>
            <a:ext cx="1224136" cy="1888073"/>
            <a:chOff x="899592" y="4581128"/>
            <a:chExt cx="1224136" cy="1888073"/>
          </a:xfrm>
        </p:grpSpPr>
        <p:sp>
          <p:nvSpPr>
            <p:cNvPr id="48" name="Oval 47"/>
            <p:cNvSpPr/>
            <p:nvPr/>
          </p:nvSpPr>
          <p:spPr>
            <a:xfrm>
              <a:off x="899592" y="4581128"/>
              <a:ext cx="1224136" cy="18002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49" name="Picture 48" descr="capaldi.png"/>
            <p:cNvPicPr>
              <a:picLocks noChangeAspect="1"/>
            </p:cNvPicPr>
            <p:nvPr/>
          </p:nvPicPr>
          <p:blipFill>
            <a:blip r:embed="rId8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99592" y="4581128"/>
              <a:ext cx="1224136" cy="1888073"/>
            </a:xfrm>
            <a:prstGeom prst="rect">
              <a:avLst/>
            </a:prstGeom>
            <a:ln w="76200">
              <a:noFill/>
            </a:ln>
            <a:effectLst>
              <a:softEdge rad="63500"/>
            </a:effectLst>
          </p:spPr>
        </p:pic>
      </p:grpSp>
      <p:grpSp>
        <p:nvGrpSpPr>
          <p:cNvPr id="56" name="Group 55"/>
          <p:cNvGrpSpPr/>
          <p:nvPr/>
        </p:nvGrpSpPr>
        <p:grpSpPr>
          <a:xfrm>
            <a:off x="5965930" y="1664804"/>
            <a:ext cx="1656184" cy="3924436"/>
            <a:chOff x="5965930" y="1664804"/>
            <a:chExt cx="1656184" cy="3924436"/>
          </a:xfrm>
        </p:grpSpPr>
        <p:sp>
          <p:nvSpPr>
            <p:cNvPr id="50" name="Trapezoid 49"/>
            <p:cNvSpPr/>
            <p:nvPr/>
          </p:nvSpPr>
          <p:spPr>
            <a:xfrm>
              <a:off x="6686010" y="1664804"/>
              <a:ext cx="216024" cy="360040"/>
            </a:xfrm>
            <a:prstGeom prst="trapezoid">
              <a:avLst/>
            </a:prstGeom>
            <a:solidFill>
              <a:srgbClr val="00FF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>
              <a:off x="5965930" y="1880828"/>
              <a:ext cx="1656184" cy="576064"/>
            </a:xfrm>
            <a:prstGeom prst="ellipse">
              <a:avLst/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5965930" y="2204864"/>
              <a:ext cx="1656184" cy="3384376"/>
            </a:xfrm>
            <a:prstGeom prst="rect">
              <a:avLst/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6181954" y="2672916"/>
              <a:ext cx="576064" cy="2736304"/>
            </a:xfrm>
            <a:prstGeom prst="rect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181954" y="2240868"/>
              <a:ext cx="11336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>
                  <a:latin typeface="Arial Black" pitchFamily="34" charset="0"/>
                </a:rPr>
                <a:t>POLICE</a:t>
              </a:r>
              <a:endParaRPr lang="en-GB" dirty="0">
                <a:latin typeface="Arial Black" pitchFamily="34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6830026" y="2672916"/>
              <a:ext cx="576064" cy="2736304"/>
            </a:xfrm>
            <a:prstGeom prst="rect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57" name="tardis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 cstate="print"/>
          <a:stretch>
            <a:fillRect/>
          </a:stretch>
        </p:blipFill>
        <p:spPr>
          <a:xfrm>
            <a:off x="9540552" y="6165304"/>
            <a:ext cx="304800" cy="304800"/>
          </a:xfrm>
          <a:prstGeom prst="rect">
            <a:avLst/>
          </a:prstGeom>
        </p:spPr>
      </p:pic>
      <p:pic>
        <p:nvPicPr>
          <p:cNvPr id="58" name="tada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10" cstate="print"/>
          <a:stretch>
            <a:fillRect/>
          </a:stretch>
        </p:blipFill>
        <p:spPr>
          <a:xfrm>
            <a:off x="9612560" y="5085184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1" fill="hold"/>
                                        <p:tgtEl>
                                          <p:spTgt spid="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6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939" fill="hold"/>
                                        <p:tgtEl>
                                          <p:spTgt spid="5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78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7"/>
                </p:tgtEl>
              </p:cMediaNode>
            </p:audio>
            <p:audio>
              <p:cMediaNode>
                <p:cTn id="7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8"/>
                </p:tgtEl>
              </p:cMediaNode>
            </p:audio>
          </p:childTnLst>
        </p:cTn>
      </p:par>
    </p:tnLst>
    <p:bldLst>
      <p:bldP spid="19" grpId="0" animBg="1"/>
      <p:bldP spid="20" grpId="0" animBg="1"/>
      <p:bldP spid="5" grpId="0" animBg="1"/>
      <p:bldP spid="6" grpId="0" animBg="1"/>
      <p:bldP spid="25" grpId="0" animBg="1"/>
      <p:bldP spid="26" grpId="0" animBg="1"/>
      <p:bldP spid="13" grpId="0" animBg="1"/>
      <p:bldP spid="14" grpId="0" animBg="1"/>
      <p:bldP spid="45" grpId="0" animBg="1"/>
      <p:bldP spid="4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Bent Arrow 76"/>
          <p:cNvSpPr/>
          <p:nvPr/>
        </p:nvSpPr>
        <p:spPr>
          <a:xfrm rot="16774645">
            <a:off x="4714533" y="1927257"/>
            <a:ext cx="840809" cy="999917"/>
          </a:xfrm>
          <a:prstGeom prst="bentArrow">
            <a:avLst>
              <a:gd name="adj1" fmla="val 42705"/>
              <a:gd name="adj2" fmla="val 26162"/>
              <a:gd name="adj3" fmla="val 23501"/>
              <a:gd name="adj4" fmla="val 39946"/>
            </a:avLst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78" name="Bent Arrow 77"/>
          <p:cNvSpPr/>
          <p:nvPr/>
        </p:nvSpPr>
        <p:spPr>
          <a:xfrm rot="15335530" flipV="1">
            <a:off x="7201031" y="1935394"/>
            <a:ext cx="840809" cy="876671"/>
          </a:xfrm>
          <a:prstGeom prst="bentArrow">
            <a:avLst>
              <a:gd name="adj1" fmla="val 42705"/>
              <a:gd name="adj2" fmla="val 26162"/>
              <a:gd name="adj3" fmla="val 23501"/>
              <a:gd name="adj4" fmla="val 39946"/>
            </a:avLst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68" name="Freeform 67"/>
          <p:cNvSpPr/>
          <p:nvPr/>
        </p:nvSpPr>
        <p:spPr>
          <a:xfrm rot="14129594" flipH="1">
            <a:off x="7609046" y="2265758"/>
            <a:ext cx="717839" cy="11075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Freeform 74"/>
          <p:cNvSpPr/>
          <p:nvPr/>
        </p:nvSpPr>
        <p:spPr>
          <a:xfrm rot="6851118">
            <a:off x="4432572" y="2319930"/>
            <a:ext cx="720080" cy="11075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5842" name="Picture 2" descr="http://www.wetterzentrale.de/pics/Rtavn061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11560" y="-675456"/>
            <a:ext cx="3960440" cy="3248563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49" name="Freeform 48"/>
          <p:cNvSpPr/>
          <p:nvPr/>
        </p:nvSpPr>
        <p:spPr>
          <a:xfrm rot="14129594" flipH="1">
            <a:off x="3072542" y="2332590"/>
            <a:ext cx="717839" cy="11075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 4"/>
          <p:cNvSpPr/>
          <p:nvPr/>
        </p:nvSpPr>
        <p:spPr>
          <a:xfrm>
            <a:off x="4572002" y="2860226"/>
            <a:ext cx="697819" cy="11375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Freeform 3"/>
          <p:cNvSpPr/>
          <p:nvPr/>
        </p:nvSpPr>
        <p:spPr>
          <a:xfrm flipH="1">
            <a:off x="7452322" y="2854035"/>
            <a:ext cx="648072" cy="115103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Freeform 5"/>
          <p:cNvSpPr/>
          <p:nvPr/>
        </p:nvSpPr>
        <p:spPr>
          <a:xfrm>
            <a:off x="5292082" y="4581129"/>
            <a:ext cx="848592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Freeform 6"/>
          <p:cNvSpPr/>
          <p:nvPr/>
        </p:nvSpPr>
        <p:spPr>
          <a:xfrm flipH="1">
            <a:off x="6516218" y="4581129"/>
            <a:ext cx="897893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7"/>
          <p:cNvSpPr/>
          <p:nvPr/>
        </p:nvSpPr>
        <p:spPr>
          <a:xfrm>
            <a:off x="5040052" y="2110545"/>
            <a:ext cx="2664294" cy="2636912"/>
          </a:xfrm>
          <a:prstGeom prst="ellipse">
            <a:avLst/>
          </a:pr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2"/>
          <p:cNvGrpSpPr/>
          <p:nvPr/>
        </p:nvGrpSpPr>
        <p:grpSpPr>
          <a:xfrm>
            <a:off x="6045404" y="2629457"/>
            <a:ext cx="671163" cy="269380"/>
            <a:chOff x="7797958" y="1279047"/>
            <a:chExt cx="435349" cy="213255"/>
          </a:xfrm>
        </p:grpSpPr>
        <p:sp>
          <p:nvSpPr>
            <p:cNvPr id="13" name="Oval 12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Oval 13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7" name="Oval 46"/>
          <p:cNvSpPr/>
          <p:nvPr/>
        </p:nvSpPr>
        <p:spPr>
          <a:xfrm>
            <a:off x="5031086" y="2110544"/>
            <a:ext cx="2664294" cy="2636912"/>
          </a:xfrm>
          <a:prstGeom prst="ellipse">
            <a:avLst/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/>
          <p:cNvSpPr/>
          <p:nvPr/>
        </p:nvSpPr>
        <p:spPr>
          <a:xfrm>
            <a:off x="6175799" y="3061504"/>
            <a:ext cx="392806" cy="385159"/>
          </a:xfrm>
          <a:prstGeom prst="ellipse">
            <a:avLst/>
          </a:prstGeom>
          <a:solidFill>
            <a:srgbClr val="FFFF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" name="Group 14"/>
          <p:cNvGrpSpPr/>
          <p:nvPr/>
        </p:nvGrpSpPr>
        <p:grpSpPr>
          <a:xfrm>
            <a:off x="5292082" y="1124745"/>
            <a:ext cx="2160240" cy="1224136"/>
            <a:chOff x="3491880" y="1124744"/>
            <a:chExt cx="2160240" cy="1224136"/>
          </a:xfrm>
        </p:grpSpPr>
        <p:sp>
          <p:nvSpPr>
            <p:cNvPr id="16" name="Freeform 15"/>
            <p:cNvSpPr/>
            <p:nvPr/>
          </p:nvSpPr>
          <p:spPr>
            <a:xfrm>
              <a:off x="3635895" y="1304144"/>
              <a:ext cx="1880484" cy="1044736"/>
            </a:xfrm>
            <a:custGeom>
              <a:avLst/>
              <a:gdLst>
                <a:gd name="connsiteX0" fmla="*/ 0 w 1768839"/>
                <a:gd name="connsiteY0" fmla="*/ 1034322 h 1034322"/>
                <a:gd name="connsiteX1" fmla="*/ 1603948 w 1768839"/>
                <a:gd name="connsiteY1" fmla="*/ 1034322 h 1034322"/>
                <a:gd name="connsiteX2" fmla="*/ 1768839 w 1768839"/>
                <a:gd name="connsiteY2" fmla="*/ 29981 h 1034322"/>
                <a:gd name="connsiteX3" fmla="*/ 1259174 w 1768839"/>
                <a:gd name="connsiteY3" fmla="*/ 509666 h 1034322"/>
                <a:gd name="connsiteX4" fmla="*/ 839449 w 1768839"/>
                <a:gd name="connsiteY4" fmla="*/ 0 h 1034322"/>
                <a:gd name="connsiteX5" fmla="*/ 434715 w 1768839"/>
                <a:gd name="connsiteY5" fmla="*/ 524656 h 1034322"/>
                <a:gd name="connsiteX6" fmla="*/ 44970 w 1768839"/>
                <a:gd name="connsiteY6" fmla="*/ 134912 h 1034322"/>
                <a:gd name="connsiteX7" fmla="*/ 74951 w 1768839"/>
                <a:gd name="connsiteY7" fmla="*/ 1004341 h 1034322"/>
                <a:gd name="connsiteX8" fmla="*/ 74951 w 1768839"/>
                <a:gd name="connsiteY8" fmla="*/ 1004341 h 1034322"/>
                <a:gd name="connsiteX0" fmla="*/ 111645 w 1880484"/>
                <a:gd name="connsiteY0" fmla="*/ 1034322 h 1034322"/>
                <a:gd name="connsiteX1" fmla="*/ 1715593 w 1880484"/>
                <a:gd name="connsiteY1" fmla="*/ 1034322 h 1034322"/>
                <a:gd name="connsiteX2" fmla="*/ 1880484 w 1880484"/>
                <a:gd name="connsiteY2" fmla="*/ 29981 h 1034322"/>
                <a:gd name="connsiteX3" fmla="*/ 1370819 w 1880484"/>
                <a:gd name="connsiteY3" fmla="*/ 509666 h 1034322"/>
                <a:gd name="connsiteX4" fmla="*/ 951094 w 1880484"/>
                <a:gd name="connsiteY4" fmla="*/ 0 h 1034322"/>
                <a:gd name="connsiteX5" fmla="*/ 546360 w 1880484"/>
                <a:gd name="connsiteY5" fmla="*/ 524656 h 1034322"/>
                <a:gd name="connsiteX6" fmla="*/ 0 w 1880484"/>
                <a:gd name="connsiteY6" fmla="*/ 36624 h 1034322"/>
                <a:gd name="connsiteX7" fmla="*/ 186596 w 1880484"/>
                <a:gd name="connsiteY7" fmla="*/ 1004341 h 1034322"/>
                <a:gd name="connsiteX8" fmla="*/ 186596 w 1880484"/>
                <a:gd name="connsiteY8" fmla="*/ 1004341 h 1034322"/>
                <a:gd name="connsiteX0" fmla="*/ 111645 w 1880484"/>
                <a:gd name="connsiteY0" fmla="*/ 1034322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216024 w 1880484"/>
                <a:gd name="connsiteY8" fmla="*/ 1044736 h 1044736"/>
                <a:gd name="connsiteX0" fmla="*/ 151171 w 1887639"/>
                <a:gd name="connsiteY0" fmla="*/ 1044736 h 1044736"/>
                <a:gd name="connsiteX1" fmla="*/ 1722748 w 1887639"/>
                <a:gd name="connsiteY1" fmla="*/ 1034322 h 1044736"/>
                <a:gd name="connsiteX2" fmla="*/ 1887639 w 1887639"/>
                <a:gd name="connsiteY2" fmla="*/ 29981 h 1044736"/>
                <a:gd name="connsiteX3" fmla="*/ 1377974 w 1887639"/>
                <a:gd name="connsiteY3" fmla="*/ 509666 h 1044736"/>
                <a:gd name="connsiteX4" fmla="*/ 958249 w 1887639"/>
                <a:gd name="connsiteY4" fmla="*/ 0 h 1044736"/>
                <a:gd name="connsiteX5" fmla="*/ 553515 w 1887639"/>
                <a:gd name="connsiteY5" fmla="*/ 524656 h 1044736"/>
                <a:gd name="connsiteX6" fmla="*/ 7155 w 1887639"/>
                <a:gd name="connsiteY6" fmla="*/ 36624 h 1044736"/>
                <a:gd name="connsiteX7" fmla="*/ 193751 w 1887639"/>
                <a:gd name="connsiteY7" fmla="*/ 1004341 h 1044736"/>
                <a:gd name="connsiteX8" fmla="*/ 223179 w 1887639"/>
                <a:gd name="connsiteY8" fmla="*/ 1044736 h 1044736"/>
                <a:gd name="connsiteX0" fmla="*/ 439202 w 2175670"/>
                <a:gd name="connsiteY0" fmla="*/ 1044736 h 1044736"/>
                <a:gd name="connsiteX1" fmla="*/ 2010779 w 2175670"/>
                <a:gd name="connsiteY1" fmla="*/ 1034322 h 1044736"/>
                <a:gd name="connsiteX2" fmla="*/ 2175670 w 2175670"/>
                <a:gd name="connsiteY2" fmla="*/ 29981 h 1044736"/>
                <a:gd name="connsiteX3" fmla="*/ 1666005 w 2175670"/>
                <a:gd name="connsiteY3" fmla="*/ 509666 h 1044736"/>
                <a:gd name="connsiteX4" fmla="*/ 1246280 w 2175670"/>
                <a:gd name="connsiteY4" fmla="*/ 0 h 1044736"/>
                <a:gd name="connsiteX5" fmla="*/ 841546 w 2175670"/>
                <a:gd name="connsiteY5" fmla="*/ 524656 h 1044736"/>
                <a:gd name="connsiteX6" fmla="*/ 295186 w 2175670"/>
                <a:gd name="connsiteY6" fmla="*/ 36624 h 1044736"/>
                <a:gd name="connsiteX7" fmla="*/ 481782 w 2175670"/>
                <a:gd name="connsiteY7" fmla="*/ 1004341 h 1044736"/>
                <a:gd name="connsiteX8" fmla="*/ 223179 w 2175670"/>
                <a:gd name="connsiteY8" fmla="*/ 972728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8" fmla="*/ 144016 w 1880484"/>
                <a:gd name="connsiteY8" fmla="*/ 1044736 h 10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0484" h="1044736">
                  <a:moveTo>
                    <a:pt x="144016" y="1044736"/>
                  </a:moveTo>
                  <a:lnTo>
                    <a:pt x="1715593" y="1034322"/>
                  </a:lnTo>
                  <a:lnTo>
                    <a:pt x="1880484" y="29981"/>
                  </a:lnTo>
                  <a:lnTo>
                    <a:pt x="1370819" y="509666"/>
                  </a:lnTo>
                  <a:lnTo>
                    <a:pt x="951094" y="0"/>
                  </a:lnTo>
                  <a:lnTo>
                    <a:pt x="546360" y="524656"/>
                  </a:lnTo>
                  <a:lnTo>
                    <a:pt x="0" y="36624"/>
                  </a:lnTo>
                  <a:lnTo>
                    <a:pt x="144017" y="1044736"/>
                  </a:lnTo>
                  <a:lnTo>
                    <a:pt x="144016" y="1044736"/>
                  </a:ln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Oval 16"/>
            <p:cNvSpPr/>
            <p:nvPr/>
          </p:nvSpPr>
          <p:spPr>
            <a:xfrm>
              <a:off x="3491880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5436096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4493968" y="1124744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Diamond 19"/>
            <p:cNvSpPr/>
            <p:nvPr/>
          </p:nvSpPr>
          <p:spPr>
            <a:xfrm>
              <a:off x="4355976" y="1628800"/>
              <a:ext cx="432048" cy="648072"/>
            </a:xfrm>
            <a:prstGeom prst="diamond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6" name="Arc 55"/>
          <p:cNvSpPr/>
          <p:nvPr/>
        </p:nvSpPr>
        <p:spPr>
          <a:xfrm flipV="1">
            <a:off x="5796136" y="3789040"/>
            <a:ext cx="1216865" cy="1167038"/>
          </a:xfrm>
          <a:prstGeom prst="arc">
            <a:avLst>
              <a:gd name="adj1" fmla="val 166728"/>
              <a:gd name="adj2" fmla="val 1073941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1" name="Group 56"/>
          <p:cNvGrpSpPr/>
          <p:nvPr/>
        </p:nvGrpSpPr>
        <p:grpSpPr>
          <a:xfrm>
            <a:off x="5868144" y="2348880"/>
            <a:ext cx="1008112" cy="216024"/>
            <a:chOff x="3923928" y="3140968"/>
            <a:chExt cx="1368152" cy="288032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3923928" y="3140968"/>
              <a:ext cx="432048" cy="28803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 flipH="1">
              <a:off x="4860032" y="3140968"/>
              <a:ext cx="432048" cy="28803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2"/>
          <p:cNvGrpSpPr/>
          <p:nvPr/>
        </p:nvGrpSpPr>
        <p:grpSpPr>
          <a:xfrm>
            <a:off x="6046087" y="2621922"/>
            <a:ext cx="671163" cy="269380"/>
            <a:chOff x="7797958" y="1279047"/>
            <a:chExt cx="435349" cy="213255"/>
          </a:xfrm>
          <a:solidFill>
            <a:srgbClr val="FF0000"/>
          </a:solidFill>
        </p:grpSpPr>
        <p:sp>
          <p:nvSpPr>
            <p:cNvPr id="61" name="Oval 60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Oval 61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3" name="Freeform 52"/>
          <p:cNvSpPr/>
          <p:nvPr/>
        </p:nvSpPr>
        <p:spPr>
          <a:xfrm rot="18278828" flipH="1">
            <a:off x="3072496" y="3485335"/>
            <a:ext cx="717839" cy="11075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" name="Freeform 56"/>
          <p:cNvSpPr/>
          <p:nvPr/>
        </p:nvSpPr>
        <p:spPr>
          <a:xfrm flipH="1">
            <a:off x="1782628" y="4852677"/>
            <a:ext cx="703332" cy="91439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" name="Freeform 59"/>
          <p:cNvSpPr/>
          <p:nvPr/>
        </p:nvSpPr>
        <p:spPr>
          <a:xfrm flipH="1">
            <a:off x="1710620" y="4996693"/>
            <a:ext cx="703332" cy="91439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" name="Isosceles Triangle 62"/>
          <p:cNvSpPr/>
          <p:nvPr/>
        </p:nvSpPr>
        <p:spPr>
          <a:xfrm rot="16200000" flipV="1">
            <a:off x="612752" y="2512417"/>
            <a:ext cx="3851920" cy="1800200"/>
          </a:xfrm>
          <a:prstGeom prst="triangle">
            <a:avLst/>
          </a:pr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2" name="Group 51"/>
          <p:cNvGrpSpPr/>
          <p:nvPr/>
        </p:nvGrpSpPr>
        <p:grpSpPr>
          <a:xfrm rot="20936677" flipH="1">
            <a:off x="1270228" y="1412776"/>
            <a:ext cx="996540" cy="760448"/>
            <a:chOff x="2195736" y="1196752"/>
            <a:chExt cx="1296144" cy="792088"/>
          </a:xfrm>
          <a:solidFill>
            <a:srgbClr val="FFFF00"/>
          </a:solidFill>
        </p:grpSpPr>
        <p:sp>
          <p:nvSpPr>
            <p:cNvPr id="73" name="Freeform 72"/>
            <p:cNvSpPr/>
            <p:nvPr/>
          </p:nvSpPr>
          <p:spPr>
            <a:xfrm>
              <a:off x="2195736" y="1484784"/>
              <a:ext cx="1296144" cy="145366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74" name="Chord 73"/>
            <p:cNvSpPr/>
            <p:nvPr/>
          </p:nvSpPr>
          <p:spPr>
            <a:xfrm>
              <a:off x="2483768" y="1196752"/>
              <a:ext cx="720080" cy="792088"/>
            </a:xfrm>
            <a:prstGeom prst="chord">
              <a:avLst>
                <a:gd name="adj1" fmla="val 10765082"/>
                <a:gd name="adj2" fmla="val 108958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9" name="Oval 68"/>
          <p:cNvSpPr/>
          <p:nvPr/>
        </p:nvSpPr>
        <p:spPr>
          <a:xfrm flipH="1">
            <a:off x="2623655" y="2825909"/>
            <a:ext cx="66674" cy="25414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0" name="Oval 69"/>
          <p:cNvSpPr/>
          <p:nvPr/>
        </p:nvSpPr>
        <p:spPr>
          <a:xfrm flipH="1">
            <a:off x="2286684" y="2836453"/>
            <a:ext cx="66674" cy="254146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1" name="Arc 70"/>
          <p:cNvSpPr/>
          <p:nvPr/>
        </p:nvSpPr>
        <p:spPr>
          <a:xfrm rot="21406562">
            <a:off x="2092097" y="3182294"/>
            <a:ext cx="792088" cy="784634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6" name="Freeform 75"/>
          <p:cNvSpPr/>
          <p:nvPr/>
        </p:nvSpPr>
        <p:spPr>
          <a:xfrm rot="6851118">
            <a:off x="967011" y="2535954"/>
            <a:ext cx="720080" cy="11075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Oval 51"/>
          <p:cNvSpPr/>
          <p:nvPr/>
        </p:nvSpPr>
        <p:spPr>
          <a:xfrm flipH="1">
            <a:off x="6240232" y="3717032"/>
            <a:ext cx="318012" cy="43204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7" name="Moon 66"/>
          <p:cNvSpPr/>
          <p:nvPr/>
        </p:nvSpPr>
        <p:spPr>
          <a:xfrm rot="16200000">
            <a:off x="5904149" y="3219000"/>
            <a:ext cx="936103" cy="1584176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1" animBg="1"/>
      <p:bldP spid="75" grpId="0" animBg="1"/>
      <p:bldP spid="49" grpId="0" animBg="1"/>
      <p:bldP spid="5" grpId="0" animBg="1"/>
      <p:bldP spid="4" grpId="0" animBg="1"/>
      <p:bldP spid="56" grpId="0" animBg="1"/>
      <p:bldP spid="53" grpId="0" animBg="1"/>
      <p:bldP spid="52" grpId="0" animBg="1"/>
      <p:bldP spid="67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Picture 2" descr="http://www.wetterzentrale.de/pics/MS_Aberdeen_avn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-468560" y="-675456"/>
            <a:ext cx="4392488" cy="346679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</p:pic>
      <p:pic>
        <p:nvPicPr>
          <p:cNvPr id="81" name="Picture 8" descr="http://www.wetterzentrale.de/pics/MS_London_avn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76056" y="-675456"/>
            <a:ext cx="4392488" cy="3466799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</p:pic>
      <p:sp>
        <p:nvSpPr>
          <p:cNvPr id="19" name="Freeform 18"/>
          <p:cNvSpPr/>
          <p:nvPr/>
        </p:nvSpPr>
        <p:spPr>
          <a:xfrm>
            <a:off x="3147344" y="4005064"/>
            <a:ext cx="488552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33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Freeform 19"/>
          <p:cNvSpPr/>
          <p:nvPr/>
        </p:nvSpPr>
        <p:spPr>
          <a:xfrm flipH="1">
            <a:off x="3635896" y="4005064"/>
            <a:ext cx="516936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33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 4"/>
          <p:cNvSpPr/>
          <p:nvPr/>
        </p:nvSpPr>
        <p:spPr>
          <a:xfrm>
            <a:off x="555056" y="4221088"/>
            <a:ext cx="488552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Freeform 5"/>
          <p:cNvSpPr/>
          <p:nvPr/>
        </p:nvSpPr>
        <p:spPr>
          <a:xfrm flipH="1">
            <a:off x="1043608" y="4221088"/>
            <a:ext cx="516936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Freeform 24"/>
          <p:cNvSpPr/>
          <p:nvPr/>
        </p:nvSpPr>
        <p:spPr>
          <a:xfrm>
            <a:off x="4443488" y="4345945"/>
            <a:ext cx="488552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99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 flipH="1">
            <a:off x="4932040" y="4365104"/>
            <a:ext cx="516936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99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Freeform 12"/>
          <p:cNvSpPr/>
          <p:nvPr/>
        </p:nvSpPr>
        <p:spPr>
          <a:xfrm>
            <a:off x="1763688" y="4816311"/>
            <a:ext cx="488552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66FF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Freeform 13"/>
          <p:cNvSpPr/>
          <p:nvPr/>
        </p:nvSpPr>
        <p:spPr>
          <a:xfrm flipH="1">
            <a:off x="2267744" y="4816311"/>
            <a:ext cx="516936" cy="72008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66FF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7" name="Group 56"/>
          <p:cNvGrpSpPr/>
          <p:nvPr/>
        </p:nvGrpSpPr>
        <p:grpSpPr>
          <a:xfrm>
            <a:off x="179512" y="1556792"/>
            <a:ext cx="5701749" cy="4104456"/>
            <a:chOff x="179512" y="1556792"/>
            <a:chExt cx="5701749" cy="4104456"/>
          </a:xfrm>
        </p:grpSpPr>
        <p:sp>
          <p:nvSpPr>
            <p:cNvPr id="18" name="TextBox 17"/>
            <p:cNvSpPr txBox="1"/>
            <p:nvPr/>
          </p:nvSpPr>
          <p:spPr>
            <a:xfrm>
              <a:off x="2771800" y="1556792"/>
              <a:ext cx="1813317" cy="3293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0800" dirty="0" smtClean="0">
                  <a:ln w="38100">
                    <a:solidFill>
                      <a:schemeClr val="tx1"/>
                    </a:solidFill>
                  </a:ln>
                  <a:solidFill>
                    <a:srgbClr val="9933FF"/>
                  </a:solidFill>
                  <a:latin typeface="Arial Black" pitchFamily="34" charset="0"/>
                </a:rPr>
                <a:t>?</a:t>
              </a:r>
              <a:endParaRPr lang="en-GB" sz="20800" dirty="0">
                <a:ln w="38100">
                  <a:solidFill>
                    <a:schemeClr val="tx1"/>
                  </a:solidFill>
                </a:ln>
                <a:solidFill>
                  <a:srgbClr val="9933FF"/>
                </a:solidFill>
                <a:latin typeface="Arial Black" pitchFamily="34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3851920" y="229493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Oval 22"/>
            <p:cNvSpPr/>
            <p:nvPr/>
          </p:nvSpPr>
          <p:spPr>
            <a:xfrm>
              <a:off x="3419872" y="229493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79512" y="1772816"/>
              <a:ext cx="1813317" cy="3293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0800" dirty="0" smtClean="0">
                  <a:ln w="38100">
                    <a:solidFill>
                      <a:schemeClr val="tx1"/>
                    </a:solidFill>
                  </a:ln>
                  <a:solidFill>
                    <a:srgbClr val="FF0000"/>
                  </a:solidFill>
                  <a:latin typeface="Arial Black" pitchFamily="34" charset="0"/>
                </a:rPr>
                <a:t>?</a:t>
              </a:r>
              <a:endParaRPr lang="en-GB" sz="20800" dirty="0">
                <a:ln w="38100">
                  <a:solidFill>
                    <a:schemeClr val="tx1"/>
                  </a:solidFill>
                </a:ln>
                <a:solidFill>
                  <a:srgbClr val="FF0000"/>
                </a:solidFill>
                <a:latin typeface="Arial Black" pitchFamily="34" charset="0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1259632" y="2510957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827584" y="2510957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067944" y="1916832"/>
              <a:ext cx="1813317" cy="3293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0800" dirty="0" smtClean="0">
                  <a:ln w="38100">
                    <a:solidFill>
                      <a:schemeClr val="tx1"/>
                    </a:solidFill>
                  </a:ln>
                  <a:solidFill>
                    <a:srgbClr val="FF9900"/>
                  </a:solidFill>
                  <a:latin typeface="Arial Black" pitchFamily="34" charset="0"/>
                </a:rPr>
                <a:t>?</a:t>
              </a:r>
              <a:endParaRPr lang="en-GB" sz="20800" dirty="0">
                <a:ln w="38100">
                  <a:solidFill>
                    <a:schemeClr val="tx1"/>
                  </a:solidFill>
                </a:ln>
                <a:solidFill>
                  <a:srgbClr val="FF9900"/>
                </a:solidFill>
                <a:latin typeface="Arial Black" pitchFamily="34" charset="0"/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5148064" y="265497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Oval 28"/>
            <p:cNvSpPr/>
            <p:nvPr/>
          </p:nvSpPr>
          <p:spPr>
            <a:xfrm>
              <a:off x="4716016" y="265497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403648" y="2368039"/>
              <a:ext cx="1813317" cy="32932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0800" dirty="0" smtClean="0">
                  <a:ln w="38100">
                    <a:solidFill>
                      <a:schemeClr val="tx1"/>
                    </a:solidFill>
                  </a:ln>
                  <a:solidFill>
                    <a:srgbClr val="66FF99"/>
                  </a:solidFill>
                  <a:latin typeface="Arial Black" pitchFamily="34" charset="0"/>
                </a:rPr>
                <a:t>?</a:t>
              </a:r>
              <a:endParaRPr lang="en-GB" sz="20800" dirty="0">
                <a:ln w="38100">
                  <a:solidFill>
                    <a:schemeClr val="tx1"/>
                  </a:solidFill>
                </a:ln>
                <a:solidFill>
                  <a:srgbClr val="66FF99"/>
                </a:solidFill>
                <a:latin typeface="Arial Black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2483768" y="3106180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rgbClr val="66FF99"/>
                </a:solidFill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2051720" y="3106180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rgbClr val="66FF99"/>
                </a:solidFill>
              </a:endParaRPr>
            </a:p>
          </p:txBody>
        </p:sp>
      </p:grpSp>
      <p:grpSp>
        <p:nvGrpSpPr>
          <p:cNvPr id="58" name="Group 57"/>
          <p:cNvGrpSpPr>
            <a:grpSpLocks noChangeAspect="1"/>
          </p:cNvGrpSpPr>
          <p:nvPr/>
        </p:nvGrpSpPr>
        <p:grpSpPr>
          <a:xfrm>
            <a:off x="6008894" y="2911134"/>
            <a:ext cx="1587442" cy="2246058"/>
            <a:chOff x="1972783" y="1713225"/>
            <a:chExt cx="2383193" cy="3371959"/>
          </a:xfrm>
        </p:grpSpPr>
        <p:grpSp>
          <p:nvGrpSpPr>
            <p:cNvPr id="59" name="Group 5"/>
            <p:cNvGrpSpPr/>
            <p:nvPr/>
          </p:nvGrpSpPr>
          <p:grpSpPr>
            <a:xfrm rot="235768">
              <a:off x="1987973" y="2035379"/>
              <a:ext cx="1368152" cy="288032"/>
              <a:chOff x="1259632" y="2204864"/>
              <a:chExt cx="1368152" cy="288032"/>
            </a:xfrm>
            <a:solidFill>
              <a:srgbClr val="777777"/>
            </a:solidFill>
          </p:grpSpPr>
          <p:sp>
            <p:nvSpPr>
              <p:cNvPr id="77" name="Rectangle 3"/>
              <p:cNvSpPr/>
              <p:nvPr/>
            </p:nvSpPr>
            <p:spPr>
              <a:xfrm>
                <a:off x="1259632" y="2276872"/>
                <a:ext cx="1368152" cy="144016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Rectangle 4"/>
              <p:cNvSpPr/>
              <p:nvPr/>
            </p:nvSpPr>
            <p:spPr>
              <a:xfrm>
                <a:off x="1403648" y="2204864"/>
                <a:ext cx="432048" cy="288032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0" name="Oval 2"/>
            <p:cNvSpPr/>
            <p:nvPr/>
          </p:nvSpPr>
          <p:spPr>
            <a:xfrm>
              <a:off x="2987824" y="1872208"/>
              <a:ext cx="1008112" cy="720080"/>
            </a:xfrm>
            <a:prstGeom prst="ellipse">
              <a:avLst/>
            </a:prstGeom>
            <a:solidFill>
              <a:srgbClr val="C0C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Trapezoid 1"/>
            <p:cNvSpPr/>
            <p:nvPr/>
          </p:nvSpPr>
          <p:spPr>
            <a:xfrm>
              <a:off x="2627784" y="2204864"/>
              <a:ext cx="1728192" cy="2664296"/>
            </a:xfrm>
            <a:prstGeom prst="trapezoid">
              <a:avLst>
                <a:gd name="adj" fmla="val 21530"/>
              </a:avLst>
            </a:prstGeom>
            <a:solidFill>
              <a:srgbClr val="C0C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Rectangle 61"/>
            <p:cNvSpPr/>
            <p:nvPr/>
          </p:nvSpPr>
          <p:spPr>
            <a:xfrm rot="167096">
              <a:off x="1972783" y="2958109"/>
              <a:ext cx="1444991" cy="166642"/>
            </a:xfrm>
            <a:prstGeom prst="rect">
              <a:avLst/>
            </a:prstGeom>
            <a:solidFill>
              <a:srgbClr val="77777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Oval 62"/>
            <p:cNvSpPr/>
            <p:nvPr/>
          </p:nvSpPr>
          <p:spPr>
            <a:xfrm>
              <a:off x="2771800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Oval 63"/>
            <p:cNvSpPr/>
            <p:nvPr/>
          </p:nvSpPr>
          <p:spPr>
            <a:xfrm>
              <a:off x="3161820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Oval 64"/>
            <p:cNvSpPr/>
            <p:nvPr/>
          </p:nvSpPr>
          <p:spPr>
            <a:xfrm>
              <a:off x="3548898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6" name="Oval 65"/>
            <p:cNvSpPr/>
            <p:nvPr/>
          </p:nvSpPr>
          <p:spPr>
            <a:xfrm>
              <a:off x="3923928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Oval 66"/>
            <p:cNvSpPr/>
            <p:nvPr/>
          </p:nvSpPr>
          <p:spPr>
            <a:xfrm>
              <a:off x="2816770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Oval 67"/>
            <p:cNvSpPr/>
            <p:nvPr/>
          </p:nvSpPr>
          <p:spPr>
            <a:xfrm>
              <a:off x="3161820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Oval 68"/>
            <p:cNvSpPr/>
            <p:nvPr/>
          </p:nvSpPr>
          <p:spPr>
            <a:xfrm>
              <a:off x="3533908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>
              <a:off x="3893948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Oval 70"/>
            <p:cNvSpPr/>
            <p:nvPr/>
          </p:nvSpPr>
          <p:spPr>
            <a:xfrm>
              <a:off x="2861740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Oval 71"/>
            <p:cNvSpPr/>
            <p:nvPr/>
          </p:nvSpPr>
          <p:spPr>
            <a:xfrm>
              <a:off x="3191800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Oval 72"/>
            <p:cNvSpPr/>
            <p:nvPr/>
          </p:nvSpPr>
          <p:spPr>
            <a:xfrm>
              <a:off x="3518918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Oval 73"/>
            <p:cNvSpPr/>
            <p:nvPr/>
          </p:nvSpPr>
          <p:spPr>
            <a:xfrm>
              <a:off x="3863968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2627784" y="4869160"/>
              <a:ext cx="1728192" cy="216024"/>
            </a:xfrm>
            <a:prstGeom prst="rect">
              <a:avLst/>
            </a:prstGeom>
            <a:solidFill>
              <a:srgbClr val="77777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Rectangle 75"/>
            <p:cNvSpPr/>
            <p:nvPr/>
          </p:nvSpPr>
          <p:spPr>
            <a:xfrm rot="771846">
              <a:off x="3594144" y="1713225"/>
              <a:ext cx="144016" cy="288032"/>
            </a:xfrm>
            <a:prstGeom prst="rect">
              <a:avLst/>
            </a:prstGeom>
            <a:solidFill>
              <a:srgbClr val="DDDDD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1" name="Arc 20"/>
          <p:cNvSpPr/>
          <p:nvPr/>
        </p:nvSpPr>
        <p:spPr>
          <a:xfrm flipV="1">
            <a:off x="3491880" y="2780928"/>
            <a:ext cx="432048" cy="576064"/>
          </a:xfrm>
          <a:prstGeom prst="arc">
            <a:avLst>
              <a:gd name="adj1" fmla="val 12885781"/>
              <a:gd name="adj2" fmla="val 19740355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Arc 8"/>
          <p:cNvSpPr/>
          <p:nvPr/>
        </p:nvSpPr>
        <p:spPr>
          <a:xfrm flipV="1">
            <a:off x="899592" y="2996952"/>
            <a:ext cx="432048" cy="576064"/>
          </a:xfrm>
          <a:prstGeom prst="arc">
            <a:avLst>
              <a:gd name="adj1" fmla="val 12885781"/>
              <a:gd name="adj2" fmla="val 19740355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Arc 26"/>
          <p:cNvSpPr/>
          <p:nvPr/>
        </p:nvSpPr>
        <p:spPr>
          <a:xfrm flipV="1">
            <a:off x="4788024" y="3140968"/>
            <a:ext cx="432048" cy="576064"/>
          </a:xfrm>
          <a:prstGeom prst="arc">
            <a:avLst>
              <a:gd name="adj1" fmla="val 12885781"/>
              <a:gd name="adj2" fmla="val 19740355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Arc 14"/>
          <p:cNvSpPr/>
          <p:nvPr/>
        </p:nvSpPr>
        <p:spPr>
          <a:xfrm flipV="1">
            <a:off x="2123728" y="3592175"/>
            <a:ext cx="432048" cy="576064"/>
          </a:xfrm>
          <a:prstGeom prst="arc">
            <a:avLst>
              <a:gd name="adj1" fmla="val 12885781"/>
              <a:gd name="adj2" fmla="val 19740355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rgbClr val="66FF99"/>
              </a:solidFill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7550106" y="2672916"/>
            <a:ext cx="648072" cy="2736304"/>
          </a:xfrm>
          <a:prstGeom prst="rect">
            <a:avLst/>
          </a:pr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2" name="Group 41"/>
          <p:cNvGrpSpPr/>
          <p:nvPr/>
        </p:nvGrpSpPr>
        <p:grpSpPr>
          <a:xfrm>
            <a:off x="7381467" y="3215849"/>
            <a:ext cx="1710733" cy="1888073"/>
            <a:chOff x="7381467" y="3215849"/>
            <a:chExt cx="1710733" cy="1888073"/>
          </a:xfrm>
        </p:grpSpPr>
        <p:sp>
          <p:nvSpPr>
            <p:cNvPr id="45" name="Freeform 44"/>
            <p:cNvSpPr/>
            <p:nvPr/>
          </p:nvSpPr>
          <p:spPr>
            <a:xfrm rot="14685930" flipH="1">
              <a:off x="8480149" y="3890867"/>
              <a:ext cx="562408" cy="66169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0" name="Group 46"/>
            <p:cNvGrpSpPr/>
            <p:nvPr/>
          </p:nvGrpSpPr>
          <p:grpSpPr>
            <a:xfrm rot="756901">
              <a:off x="7381467" y="3215849"/>
              <a:ext cx="1224136" cy="1888073"/>
              <a:chOff x="899592" y="4581128"/>
              <a:chExt cx="1224136" cy="1888073"/>
            </a:xfrm>
          </p:grpSpPr>
          <p:sp>
            <p:nvSpPr>
              <p:cNvPr id="48" name="Oval 47"/>
              <p:cNvSpPr/>
              <p:nvPr/>
            </p:nvSpPr>
            <p:spPr>
              <a:xfrm>
                <a:off x="899592" y="4581128"/>
                <a:ext cx="1224136" cy="1800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 w="38100"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pic>
            <p:nvPicPr>
              <p:cNvPr id="49" name="Picture 48" descr="capaldi.png"/>
              <p:cNvPicPr>
                <a:picLocks noChangeAspect="1"/>
              </p:cNvPicPr>
              <p:nvPr/>
            </p:nvPicPr>
            <p:blipFill>
              <a:blip r:embed="rId6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</a:blip>
              <a:stretch>
                <a:fillRect/>
              </a:stretch>
            </p:blipFill>
            <p:spPr>
              <a:xfrm>
                <a:off x="899592" y="4581128"/>
                <a:ext cx="1224136" cy="1888073"/>
              </a:xfrm>
              <a:prstGeom prst="rect">
                <a:avLst/>
              </a:prstGeom>
              <a:ln w="76200">
                <a:noFill/>
              </a:ln>
              <a:effectLst>
                <a:softEdge rad="63500"/>
              </a:effectLst>
            </p:spPr>
          </p:pic>
        </p:grpSp>
      </p:grpSp>
      <p:grpSp>
        <p:nvGrpSpPr>
          <p:cNvPr id="31" name="Group 55"/>
          <p:cNvGrpSpPr/>
          <p:nvPr/>
        </p:nvGrpSpPr>
        <p:grpSpPr>
          <a:xfrm>
            <a:off x="6012160" y="1628800"/>
            <a:ext cx="1656184" cy="3924436"/>
            <a:chOff x="5965930" y="1664804"/>
            <a:chExt cx="1656184" cy="3924436"/>
          </a:xfrm>
        </p:grpSpPr>
        <p:sp>
          <p:nvSpPr>
            <p:cNvPr id="50" name="Trapezoid 49"/>
            <p:cNvSpPr/>
            <p:nvPr/>
          </p:nvSpPr>
          <p:spPr>
            <a:xfrm>
              <a:off x="6686010" y="1664804"/>
              <a:ext cx="216024" cy="360040"/>
            </a:xfrm>
            <a:prstGeom prst="trapezoid">
              <a:avLst/>
            </a:prstGeom>
            <a:solidFill>
              <a:srgbClr val="00FF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>
              <a:off x="5965930" y="1880828"/>
              <a:ext cx="1656184" cy="576064"/>
            </a:xfrm>
            <a:prstGeom prst="ellipse">
              <a:avLst/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5965930" y="2204864"/>
              <a:ext cx="1656184" cy="3384376"/>
            </a:xfrm>
            <a:prstGeom prst="rect">
              <a:avLst/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6181954" y="2672916"/>
              <a:ext cx="576064" cy="2736304"/>
            </a:xfrm>
            <a:prstGeom prst="rect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181954" y="2240868"/>
              <a:ext cx="113364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>
                  <a:latin typeface="Arial Black" pitchFamily="34" charset="0"/>
                </a:rPr>
                <a:t>POLICE</a:t>
              </a:r>
              <a:endParaRPr lang="en-GB" dirty="0">
                <a:latin typeface="Arial Black" pitchFamily="34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6830026" y="2672916"/>
              <a:ext cx="576064" cy="2736304"/>
            </a:xfrm>
            <a:prstGeom prst="rect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3" name="Moon 42"/>
          <p:cNvSpPr/>
          <p:nvPr/>
        </p:nvSpPr>
        <p:spPr>
          <a:xfrm rot="5400000">
            <a:off x="2206244" y="3829529"/>
            <a:ext cx="237035" cy="402067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Moon 43"/>
          <p:cNvSpPr/>
          <p:nvPr/>
        </p:nvSpPr>
        <p:spPr>
          <a:xfrm rot="5400000">
            <a:off x="982108" y="3227966"/>
            <a:ext cx="237035" cy="402067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7" name="Moon 46"/>
          <p:cNvSpPr/>
          <p:nvPr/>
        </p:nvSpPr>
        <p:spPr>
          <a:xfrm rot="5400000">
            <a:off x="3574396" y="3037441"/>
            <a:ext cx="237035" cy="402067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Moon 55"/>
          <p:cNvSpPr/>
          <p:nvPr/>
        </p:nvSpPr>
        <p:spPr>
          <a:xfrm rot="5400000">
            <a:off x="4900521" y="3397481"/>
            <a:ext cx="237035" cy="402067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9" name="tardis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9540552" y="6165304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Left)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" fill="hold"/>
                                        <p:tgtEl>
                                          <p:spTgt spid="7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2" presetClass="exit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Left)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1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91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9"/>
                </p:tgtEl>
              </p:cMediaNode>
            </p:audio>
          </p:childTnLst>
        </p:cTn>
      </p:par>
    </p:tnLst>
    <p:bldLst>
      <p:bldP spid="19" grpId="0" animBg="1"/>
      <p:bldP spid="20" grpId="0" animBg="1"/>
      <p:bldP spid="5" grpId="0" animBg="1"/>
      <p:bldP spid="6" grpId="0" animBg="1"/>
      <p:bldP spid="25" grpId="0" animBg="1"/>
      <p:bldP spid="26" grpId="0" animBg="1"/>
      <p:bldP spid="13" grpId="0" animBg="1"/>
      <p:bldP spid="14" grpId="0" animBg="1"/>
      <p:bldP spid="21" grpId="0" animBg="1"/>
      <p:bldP spid="9" grpId="0" animBg="1"/>
      <p:bldP spid="27" grpId="0" animBg="1"/>
      <p:bldP spid="27" grpId="1" animBg="1"/>
      <p:bldP spid="15" grpId="0" animBg="1"/>
      <p:bldP spid="15" grpId="1" animBg="1"/>
      <p:bldP spid="46" grpId="0" animBg="1"/>
      <p:bldP spid="43" grpId="0" animBg="1"/>
      <p:bldP spid="43" grpId="1" animBg="1"/>
      <p:bldP spid="44" grpId="0" animBg="1"/>
      <p:bldP spid="44" grpId="1" animBg="1"/>
      <p:bldP spid="47" grpId="0" animBg="1"/>
      <p:bldP spid="47" grpId="1" animBg="1"/>
      <p:bldP spid="56" grpId="0" animBg="1"/>
      <p:bldP spid="56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AutoShape 2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6" name="AutoShape 4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8" name="AutoShape 6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80" name="AutoShape 8" descr="data:image/jpeg;base64,/9j/4AAQSkZJRgABAQAAAQABAAD/2wCEAAkGBxITEBUTEBQQFRIUFhUVFRgYEBYVFBIXFRgYFxgRFxkaHCggGB0oHBgYITEhJSsrLi4uFx80ODMsNygtLysBCgoKDg0OGxAQGzAkICQuLC80LCwsLC0sLTIsLCwtNywrLCwtLC8sLSwtLC8sLCwsLCwsLC8sLCwsLCwsNCwsLP/AABEIAOEA4QMBEQACEQEDEQH/xAAcAAEAAQUBAQAAAAAAAAAAAAAABAIDBQYHCAH/xABLEAABAwICCAMDBgkICwAAAAABAAIDBBESIQUGBxMxQVFhInGBMpGxFCNCUmKhFzNTcpOywdHSCBVUgpKio/AkNEODhKTC0+Hi8f/EABoBAQACAwEAAAAAAAAAAAAAAAADBAECBQb/xAA1EQEAAQMBBgIKAQIHAAAAAAAAAQIDEQQFEiExQVFh8BMicYGRobHB0eFCMlIUIyQzYpLx/9oADAMBAAIRAxEAPwDuK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DHVWnqSNxbLU0zHN4tdPG1w52IJuEHyh0/STOwQ1NNI/wCqydj3Z9gboMkgICAgICAgICAgICAgICAgICAgICAgICAgILFa2QxPELmtlLXBjnNLmtfbwucARcXtkg8h6blnbUStqTinbI9spLsRMgcQ44ueYOaCDR1r4pWSxktkjc17SDYgtNxYoPXOqWnWVtHFUMt42jEAfZeMnN94PogzCAgICAgICAgICAgICAgICAgICAgolka1pc4gNAuSTYAdSUHEtrO0uUObT0Ej42XO8e04ZJA3ItaeLBfK4sbtPCyDQWa71g4VteP+JlPxJQdf2L109UyWomrpZ8B3W4cR83exEr/CCb/Rtlk7MnJodPQY/WGnfJSTMjl3D3RvDZchujb2yeQ6niBwsUHj+oeLn2TY2uDcG3MHmO6CM8oNo1O11qKFw3b3YOntADphORbflkehHMO16C2rwTtza0SBt3BryQ781uEuHcOtbkXcVnAT7TbHKCT0jLvvuPgmBGk2qu5U7h5tf+5MC0/aq/8AJNHniHx9VjEs8E/R+uldO3FBSvezPxBvh7ZmwKjmuI4ZbbqxpLXqrg/1mJ0N/ZJYLeVzkVmKs8Ikx1lBftPlIOAsvyu0EW9D/m62iJYnCqHaJOSMckTQQbWjvYi2ThmQOPX9oxVM44M0xTM+tKcdoZAA3kRcSTfdvwBvIE4b38gR1sos3eyzVTp8xETPitHaM4HN+Ln4YBhz5Auc12Xl71t/mSx/p4iY4ypbtLcTcggXOQY1xtc2zLhyss4uI6arWJ3ol9/CU+4Aw2JFyYwLDn4Q439/oVn12tU2+kSlRbQjkMcJNjnu3NZfkCXEW93qtc3I6JpjTzOKZn3q5doLmjMQvPRgcb+br4WjyxHslM1z0L1Gnp/omZRYtpkt/FDFbsXA/FSqiSzaZwvE3v4/hknFngkM2kx84v7/AP4Q4JDdotPzaR/WCCTFrzA7hh/SgH7wB96MJR1siwkhkjj0a6I39caDRdadZZpi4vsyCMOcGA3Di0EgvNs8+VsunM5HC9L1ZkmLj5D0/be/rdYFhsjbezn1ug7v/J40fTfJ5p2Pc6qLt3K0mwiYPEyw+lizOI9CBwNw6+g1/X3RkdTo6oilmNOwsLjKHWDMPi8f1mZWLeYJQeRXZcwe4vY9xfNBSTkgMd7kFbXEG4JBHMcQgyNNp6pZ7Mr7DkTi+OazmRlqfXSYe21jvK4/es7xhvmp9UySB1bWRllMw2Y3LFUP5MaOn/05cat7URTO7C3pNHcv1xRTznzmfBkazXOKY/OBzWjJrcPgYOgA+Kqempl66xsmbNOKeM90HSOtFL8mla9xMV2RtaWOLd4fnCQ22RDQM+4Vi1ETVGPa4G1PVrqpxy4e/mo0HoKimg+VVGCOluA07oB8ruTWXF/X4cVJd1FNM4hz9Ppbl+qKaIzM+cpL9HaEeMLDPC42DXCoc8FxNgC0nK5I4KKNR2lfv7HvWaN+rGGryupmuczfkFpLTZ7Tm0kHiD0V2MTGXHqjE4fKejhldhjmle7o0tJ9zWpVNNPGZIiZ5MrPqXMxmN4qms438P3+G6ji7R3Z3JYd1FDyqH+j2fwqXDVQaKIcaqX1dH/AmBsOidRZpmbxssgjPAyPYwHy8F1DN6iJxHFJFuqUuk1KvvDUVD4YYjhe8Pa65+qzwkE+notJ1FGPVS29LcrqimI4z0STo3RQyHyhw+saoNd5gBtlFN6e/wBHVp2Jdxxx80Kg1dopasNZUTGnwySOxPGNrYfbaS0dxn0PqpJver4uZXpaqK92Y49vHkyE2sVOyzaYxxN4NbGyMuIGeJ73A8uJuAq8TvdXbr0NvS0RN2nMyi1mn6OVu5qW4pJPxbxG1srTYnGHsFntsD1+IW8VbvGJVL9izXRv0cOmGiT60wWDQ2ocG8PE1v3gq7EQ4szPJCfrC+V+7aMEZGYxYnOsbi7unDJGGtym7z+c748EHwIPQf8AJ6p6QUcr4jerL7VAPFjRfdNaPqEXN+ZxdMg6wg1vaJT0smjZ21zyyDCCXA+IPBBZhH0nYgLN58EHklwPQ+5BTyQfYmXIHIkIKpPaPmfiUFKDZNSNWjWznGcFNEMc8h4MYMyL9T/niFBfu7kcOaazbmurER+/BtOsGljUSxxUzCIm/M0kIy45Yj9p1rk8hlyz58U70+D2FumjZun3p41z5x7IY+uh3T3sL8e7LmudawcWZOcByFwbdrLFURNWIdHT3a400XLk8cZn6pehNXWz4JKsllHTN3sxtnLLKcW4aPpG2Fvqe6nm5uZ3ef0iHja6LmouxGMzPHHjP2hc03pl9VL4W4Y4mExxt9mnhBAxHuSWgniSR6V9yZiZ6PUaamzopps866ufnt2YyN4EsZPstJkd5RNLv1sK2txwn4fFptq7i1TT3n6Qwmqmr0ukKjA02bm+aR2TY25lz3HgOa6N27Ful4qiia5b5NrBDRR7jRbWxsGTqgsBmndwuy9y0HlxccuC52arlXeXp9PsyzYt+l1XCP7fz3lAp9NV93Ox1tsJL8cj3AtORxtLiQM+LgOPIpVTOOazauaHUVeji3jtOIhOqdYYXgU7aOm3cnhLnNLpS4jE+UkG3JxtZYo3ucTPBS1mzaLFverqzMzy4Y84YDULQ9OGS19S3HDA8MhjvbfSnNgJ5WGZPLM8bK3qLsx6ke9yNFpJv3Ypp6/KO/4TNL6blqn4pnXANmsGUcVh7DG8BYEd881SmJ6vbaKzp7MTRaxMxznnOfFTpTTUkzIYRYNjbkC7w4hnJUyH7r8gABxW9u3mPBRv129BvVxxrr5eEfiPm1yTTkDXWDJJQOLzM6PF3bGBYDpiv3VyNPOOke77vO17VvzXvb0z78R8Py2PZ/pVkukBAwFkc1PUQNxOBeZJgXY3EZC5FrDso71rdozPf9IKNVNV2K56Tn55Y14uQ12QcHRu5EYxh9+LCobU489nqtsUeksxVHnLWo9JzsYYg8hoxC1hdt/aDXWuAegK6Po6Znew8V6SumN3KEpESZosfOX6NPxQQnG7iepJ8rlB8Qek9gppToz/AEdpEweRUl2bnScWm9vYwkWHLPnckOlINN2tU9M7RcpqnYMBDoXABzt8LhjWt54gS0/ZLjcWuA80yzZZj70GNmOeQsg+xS2IPTNB9nPjd+c74lBcoaR8sjIowXPeQ1o6krWqqKYzLNMTM4h1DTRZRUw0dCRZln1b/wApKPFu7/VbxPfyXKrqmurjzl6zZGkpt0f4m5yjl7O/v6PmojAyqM0g8cVPJVEEfiY2tvG09HudZxHYBbV04piI5Z+P/jn6nUVaq97cREdomfv1YJtI+d7IW5ume1hubZON3uJ5ANDiT0BWtr+rPZ6LatcW9LNMdcQzOtOmBK5lPSgmCN2GIcDPIcnVDulxe31WhYooz7OqnZpjQWfTXP8Acq5R9vy+aIbGNG1rmEOdvqeEyflHAl7w3owYQB2HdbXYmJ93JR2dcm9raaqpzPrZn3fRrtW6zZnchTyD1kcxv71JYjl7YWNvVcYj/jP2bLLF8h0dDSMymqWioqXcy134uG/TK58mqO7Xv1TPnDTYmjpmZu1fx4R7es+5q0k0gwCBrn1M190ALmKO+HeAcnO+seA6c7FuimI9blHPxn9KG0dZXeu8Pd4R39stobQjRtI+F7g+vqgPlBvfcRXDt0Sc8TrDLpfhcKC7c354cui3sbQ1V1xeq5R85/EMbofRL6qWRrHNjDIiXyOyZE2Q2dI48rNaR/WSid2mJx1+ifbNc1XYtx2+c9kuR1PR07qaF5rqaoezhihmgqM2tcwlvAgWtbh55Sb3pJzPCcON6O9paojjTPL4rmt0McD46dgDW08TQ/pvH3lkJPMjEBf7KgmaqpiJ5vSbJiLenqu1cImZn3R5lp2maksj3eYklAfJ1azjHD2+se5V6zRHPt5y81r9XVermqevyjpDd3shp9H0kTIYnR1UAlllLMUj3F1i1pPsgWFx9pU7lde/M56r2z9BRqLdU54x093VRoTQlBQ1DawVYn3ZL4ImNdjLreESXaMAz5n3revUVV07swgtbJv1XN3dmPGeUflrkj8UjQSLlwkcejWOD3PPQZW9VrbieM+eLvbVu0UWYsxz4fCGpVEmJ7nDg5zne8krqUxiMPE1TmZlbWWrJaGHjPkPiUGOkd4j5n4oL8czAM2D33+KD0jsP0pvtGBjabcMhcWB4tgqDxdIM74r+1yvwPENDoaDn2251INGO+VX3uIfJcNt4Zu1/oWvi+ze2eFB5pcUFp6BEzE4DqQPegrkNySOBJI9Sg6PqDQijpHaSkA30mKKjaRz+lPboAL/ANnqqOpuZnHb6urszRzqLsUzy5z7P2xu9bd8s13Rw2e+5uZZHH5uK/O7vEewz4qG3RM8uc+Zl2ts6ummPQU8o5/aGR1ImcaHSlU83klMMN/z34iB2tfLoApdRinFMdI+rkbJp9JqqJnvn4QxxfbxXtYOz7OaWu/ukjyJVWmZ5R1ezv27dWKq/wCPFD0lVmGLLEJ525ZZwwE8ez329G24FXLNvPDpHzn9PGbS10365q+HhH5lndV4z/MUwANxWxk5ct06y01P9U+5NsKcainPapjJoSWzAtNjCXcOIjkY4j3E+5aWeGPb9l7bfGqJ6Yn6tl1+Y75aXW8D4oHRnkWbtoFvUOUExhf2PVTOlx4zlHptafk0DGU8MUUoY2MzG8kzsIsMAIs09gCc8lvETXPBWr2bprMzcvV+rHTl+5WtD6FfUGcOJNWI97HAXXlcDIzFI/q8txWbxz6nLeacRiPj+EFO1YnUU59WiOGPvLFQsldiZGyQ3tjuCyMYb2MjjZotc8bnM2C1iif5TiPPRe1O09NRO9Riqrw/K5oDTFNDpGmEhxwRzbyaXCcDpMOFpaPybevPM91Z9DM0zPy8Py8tqNXN2uZqnjPn4Qk6dpWtmkkqainkiLnSExSiSSqu7EGtaB4cR434Zjuo6KJzw5/R0b+09+xFqI3acceszjo0GtqXSyukf7T3Fx7X5DsBl6K/TTuxiHAqqmqcy2bQmtOGjdRVTJHQh2OGRgBlp33ubB2RYeBCgu2MzvQs6bVV2at6mceeqh9ZT86pxHQUjw/3udh+5QxYn+35urO270xjej/rxYnSGlWlpjga5rHWxueQZZbcnEZNb9kKzRaxxn9OTe1NVyZ48+czzlilMqiCZSOtHKRxwt9xJBQQGcUFSD01sOqqt+i2ipY1sTDhpney6SIdW24A5B30vS7g6Gg5/tsqqRmjHNqmF73m1MBk5swBIkDreEAXv1FxzQeZygokCBCbXPQZeZy/bf0QZbVXQjqyrhp23tI4Bx6MGbj7lHdr3KZltRTmXQNbKlskloiBTU7d1A0D6LeLgBze7P1aOS5u7NU4ex0U0aPTzVVznjP2hq+nqcWZT4j82S+W3B8zx4j3wizB5FXrNP8ALzh5fVXZuVzM8+c+1s2q1Oz+Zqhjc8FTHJJ1DCwtDj2DlDqIma1vZV6m3eiqZxz+aBhizc4AxMzfl7Z+jAOpcePYG/FaW6J6c/PF09p67NPo4nh1/DBVU5ke6R+bnG5NvuHYDIdgr9NMUxiHmaqpqnMtl1K0nC1k9LUu3Uc4a5khHhiljN2l32TwPqoL9ve4ws6TUTYuRXHReDMD2l76YMafE7fse17beJrA03fcdh15KvFHZ1dXtCi9REY+KC3Wm8DaeaLexROJgdvXRSxNP+zxtuS21sj0HRWJs54xLkW9RVbnNMzHslDOmsOdPCyJ+YxlzppRf6r3+z6BZiz3kuamuucz8+LHQVD2Sb1jntlvfGHEPv1xcSpZpiYxhX3p5r9fpaeb8dLK/qHPJB7kcCe6xTbppnMQ2muqYxlC9Fu0fPRAsP8AIQfUFJaEFDoWniB7kYWnULDy/Ysig6Ob396CyYsAkAPFnPsc/igxrOKCpB6h2M0tbHoxja0+G96drr71kJHha8nl9VvECw6ABvaDQ9tOk4IdFSNnhMpmIjiFjhjkIJbK530cNiRbMnLgTYPMaCmTgg6Dsn2eDSLnyTueymjLbltsUj+IjBIIAwm5y5t6oO/6A1Uo6NtqaBjSRYuN3yO7F7rm3bh2WMCRLoCkcbup6ckG4O5Ze4zB4LG5T2SemuYxvT8WMn1B0a8kupY7nM2c9v6rgs4R5Wodnuj2G8UcsbuBLKuoaSOh+c4dliaYnmzEzC3V7OqKS2P5QbcAahxA8sV7JFERyZmuZ5oztluj7cJr9d7n8LfcmPEz4I0myaitZslQD1xMJ/VsmJ7sZjstDZFSflqi/wDu/wCBZxJmFI2Q035ef+yz78liYkiYDsjprZSv8yy5HucAsYq7tt6ns+fgip7WEp4cSx2LzyeG/cmKu5vU9vmhv2OMPCp/5fj/AIi2ag2NR/0k/of/AGTicH0bGoudS79AP40H0bGov6S/9CP40YVt2NU/Ool/RtH7UFf4G6X8vUe5n7kFTdjdHzmqf8Mf9KCTFsg0eOLqp3nI0fBgWRKZsp0X9KKV3nUyj9VwQY7WrZLQvo5G0URiqA1zonb6V+JwB+adjc7wu4dsjyQeam5HPI9OiAg9X7K9GVVPoyFlZKJHEYowCHCGJwBZDjHt2434C9hcAFBtyDA68aOlqaCanhjglfK3ABM4tjbnfeGwJuLAi3MBBw/8COlPrUX6d/8A20F6m2G6Rc4CWWjYwnxOD5HkDqG4G38rjig7vq9oaKjpmU8I8DBxNsTyc3PdbmTmgyKAgICAgICAgICAgICAgICAgICAgIORay7JJC+aSjdTOEsj5HRyscx13uLi0SNxCwvYDCMhx5rORzes2V6VbIQ2lfhvkd5EQB3wvNx5Z25XyWB6K1M0D8hoYqbePl3bc3OPEk3IaPotBNg3kEGb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B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9" name="Rectangle 38"/>
          <p:cNvSpPr/>
          <p:nvPr/>
        </p:nvSpPr>
        <p:spPr>
          <a:xfrm>
            <a:off x="3311860" y="5562237"/>
            <a:ext cx="2520280" cy="504056"/>
          </a:xfrm>
          <a:prstGeom prst="rect">
            <a:avLst/>
          </a:prstGeom>
          <a:solidFill>
            <a:srgbClr val="DDDDDD"/>
          </a:solidFill>
          <a:ln w="381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Rounded Rectangle 1"/>
          <p:cNvSpPr/>
          <p:nvPr/>
        </p:nvSpPr>
        <p:spPr>
          <a:xfrm>
            <a:off x="3095836" y="791707"/>
            <a:ext cx="2952328" cy="4788532"/>
          </a:xfrm>
          <a:prstGeom prst="roundRect">
            <a:avLst>
              <a:gd name="adj" fmla="val 11590"/>
            </a:avLst>
          </a:prstGeom>
          <a:solidFill>
            <a:schemeClr val="bg1">
              <a:lumMod val="85000"/>
            </a:schemeClr>
          </a:solidFill>
          <a:ln w="381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/>
          <p:cNvSpPr/>
          <p:nvPr/>
        </p:nvSpPr>
        <p:spPr>
          <a:xfrm>
            <a:off x="3491880" y="1097741"/>
            <a:ext cx="1584176" cy="345638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 3"/>
          <p:cNvSpPr/>
          <p:nvPr/>
        </p:nvSpPr>
        <p:spPr>
          <a:xfrm>
            <a:off x="3491880" y="4842157"/>
            <a:ext cx="1584176" cy="288032"/>
          </a:xfrm>
          <a:prstGeom prst="rect">
            <a:avLst/>
          </a:prstGeom>
          <a:solidFill>
            <a:srgbClr val="00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Rectangle 4"/>
          <p:cNvSpPr/>
          <p:nvPr/>
        </p:nvSpPr>
        <p:spPr>
          <a:xfrm>
            <a:off x="5220072" y="2825933"/>
            <a:ext cx="720080" cy="1368152"/>
          </a:xfrm>
          <a:prstGeom prst="rect">
            <a:avLst/>
          </a:prstGeom>
          <a:solidFill>
            <a:srgbClr val="777777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ectangle 5"/>
          <p:cNvSpPr/>
          <p:nvPr/>
        </p:nvSpPr>
        <p:spPr>
          <a:xfrm>
            <a:off x="5292080" y="2105853"/>
            <a:ext cx="576064" cy="360040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4995009" y="1097741"/>
            <a:ext cx="10999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dirty="0" smtClean="0"/>
              <a:t>VENDING</a:t>
            </a:r>
          </a:p>
          <a:p>
            <a:pPr algn="ctr"/>
            <a:r>
              <a:rPr lang="en-GB" dirty="0" smtClean="0"/>
              <a:t>MACHINE</a:t>
            </a:r>
            <a:endParaRPr lang="en-GB" dirty="0"/>
          </a:p>
        </p:txBody>
      </p:sp>
      <p:sp>
        <p:nvSpPr>
          <p:cNvPr id="8" name="Oval 7"/>
          <p:cNvSpPr/>
          <p:nvPr/>
        </p:nvSpPr>
        <p:spPr>
          <a:xfrm>
            <a:off x="5292080" y="2897941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/>
          <p:cNvSpPr/>
          <p:nvPr/>
        </p:nvSpPr>
        <p:spPr>
          <a:xfrm>
            <a:off x="5508104" y="2897941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Oval 9"/>
          <p:cNvSpPr/>
          <p:nvPr/>
        </p:nvSpPr>
        <p:spPr>
          <a:xfrm>
            <a:off x="5724128" y="2897941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/>
          <p:cNvSpPr/>
          <p:nvPr/>
        </p:nvSpPr>
        <p:spPr>
          <a:xfrm>
            <a:off x="5292080" y="3113965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/>
          <p:cNvSpPr/>
          <p:nvPr/>
        </p:nvSpPr>
        <p:spPr>
          <a:xfrm>
            <a:off x="5508104" y="3113965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Oval 12"/>
          <p:cNvSpPr/>
          <p:nvPr/>
        </p:nvSpPr>
        <p:spPr>
          <a:xfrm>
            <a:off x="5724128" y="3113965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/>
          <p:cNvSpPr/>
          <p:nvPr/>
        </p:nvSpPr>
        <p:spPr>
          <a:xfrm>
            <a:off x="5292080" y="3329989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/>
          <p:cNvSpPr/>
          <p:nvPr/>
        </p:nvSpPr>
        <p:spPr>
          <a:xfrm>
            <a:off x="5508104" y="3329989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Oval 15"/>
          <p:cNvSpPr/>
          <p:nvPr/>
        </p:nvSpPr>
        <p:spPr>
          <a:xfrm>
            <a:off x="5724128" y="3329989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val 16"/>
          <p:cNvSpPr/>
          <p:nvPr/>
        </p:nvSpPr>
        <p:spPr>
          <a:xfrm>
            <a:off x="5292080" y="3546013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Oval 17"/>
          <p:cNvSpPr/>
          <p:nvPr/>
        </p:nvSpPr>
        <p:spPr>
          <a:xfrm>
            <a:off x="5508104" y="3546013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Oval 18"/>
          <p:cNvSpPr/>
          <p:nvPr/>
        </p:nvSpPr>
        <p:spPr>
          <a:xfrm>
            <a:off x="5724128" y="3546013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Oval 19"/>
          <p:cNvSpPr/>
          <p:nvPr/>
        </p:nvSpPr>
        <p:spPr>
          <a:xfrm>
            <a:off x="5292080" y="3762037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Oval 20"/>
          <p:cNvSpPr/>
          <p:nvPr/>
        </p:nvSpPr>
        <p:spPr>
          <a:xfrm>
            <a:off x="5508104" y="3762037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Oval 21"/>
          <p:cNvSpPr/>
          <p:nvPr/>
        </p:nvSpPr>
        <p:spPr>
          <a:xfrm>
            <a:off x="5724128" y="3762037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Oval 22"/>
          <p:cNvSpPr/>
          <p:nvPr/>
        </p:nvSpPr>
        <p:spPr>
          <a:xfrm>
            <a:off x="5292080" y="3978061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val 23"/>
          <p:cNvSpPr/>
          <p:nvPr/>
        </p:nvSpPr>
        <p:spPr>
          <a:xfrm>
            <a:off x="5508104" y="3978061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Oval 24"/>
          <p:cNvSpPr/>
          <p:nvPr/>
        </p:nvSpPr>
        <p:spPr>
          <a:xfrm>
            <a:off x="5724128" y="3978061"/>
            <a:ext cx="144016" cy="144016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082" name="Picture 10" descr="http://3.bp.blogspot.com/-MrXD2a8nfDk/TfR7RceVErI/AAAAAAAABN0/yoeB8ZtgBxY/s200/Mars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5400000">
            <a:off x="3340156" y="1475310"/>
            <a:ext cx="798471" cy="331366"/>
          </a:xfrm>
          <a:prstGeom prst="rect">
            <a:avLst/>
          </a:prstGeom>
          <a:noFill/>
        </p:spPr>
      </p:pic>
      <p:pic>
        <p:nvPicPr>
          <p:cNvPr id="31" name="Picture 10" descr="http://3.bp.blogspot.com/-MrXD2a8nfDk/TfR7RceVErI/AAAAAAAABN0/yoeB8ZtgBxY/s200/Mars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5400000">
            <a:off x="3719048" y="1481696"/>
            <a:ext cx="798471" cy="331366"/>
          </a:xfrm>
          <a:prstGeom prst="rect">
            <a:avLst/>
          </a:prstGeom>
          <a:noFill/>
        </p:spPr>
      </p:pic>
      <p:pic>
        <p:nvPicPr>
          <p:cNvPr id="32" name="Picture 10" descr="http://3.bp.blogspot.com/-MrXD2a8nfDk/TfR7RceVErI/AAAAAAAABN0/yoeB8ZtgBxY/s200/Mars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5400000">
            <a:off x="4079089" y="1481696"/>
            <a:ext cx="798471" cy="331366"/>
          </a:xfrm>
          <a:prstGeom prst="rect">
            <a:avLst/>
          </a:prstGeom>
          <a:noFill/>
        </p:spPr>
      </p:pic>
      <p:pic>
        <p:nvPicPr>
          <p:cNvPr id="33" name="Picture 10" descr="http://3.bp.blogspot.com/-MrXD2a8nfDk/TfR7RceVErI/AAAAAAAABN0/yoeB8ZtgBxY/s200/Mars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5400000">
            <a:off x="4439129" y="1481695"/>
            <a:ext cx="798472" cy="331366"/>
          </a:xfrm>
          <a:prstGeom prst="rect">
            <a:avLst/>
          </a:prstGeom>
          <a:noFill/>
        </p:spPr>
      </p:pic>
      <p:pic>
        <p:nvPicPr>
          <p:cNvPr id="3084" name="Picture 12" descr="http://www.cgforge.org/tutorials/poly-modeling-a-coke-bottle/01.pn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31840" y="3329989"/>
            <a:ext cx="1202714" cy="1224136"/>
          </a:xfrm>
          <a:prstGeom prst="rect">
            <a:avLst/>
          </a:prstGeom>
          <a:noFill/>
        </p:spPr>
      </p:pic>
      <p:pic>
        <p:nvPicPr>
          <p:cNvPr id="35" name="Picture 12" descr="http://www.cgforge.org/tutorials/poly-modeling-a-coke-bottle/01.pn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657318" y="3329989"/>
            <a:ext cx="1202714" cy="1224136"/>
          </a:xfrm>
          <a:prstGeom prst="rect">
            <a:avLst/>
          </a:prstGeom>
          <a:noFill/>
        </p:spPr>
      </p:pic>
      <p:pic>
        <p:nvPicPr>
          <p:cNvPr id="36" name="Picture 12" descr="http://www.cgforge.org/tutorials/poly-modeling-a-coke-bottle/01.pn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161374" y="3329989"/>
            <a:ext cx="1202714" cy="1224136"/>
          </a:xfrm>
          <a:prstGeom prst="rect">
            <a:avLst/>
          </a:prstGeom>
          <a:noFill/>
        </p:spPr>
      </p:pic>
      <p:pic>
        <p:nvPicPr>
          <p:cNvPr id="3086" name="Picture 14" descr="Walkers™ Ready Salted Crisps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318416" y="2291367"/>
            <a:ext cx="1109568" cy="750590"/>
          </a:xfrm>
          <a:prstGeom prst="rect">
            <a:avLst/>
          </a:prstGeom>
          <a:noFill/>
        </p:spPr>
      </p:pic>
      <p:pic>
        <p:nvPicPr>
          <p:cNvPr id="38" name="Picture 14" descr="Walkers™ Ready Salted Crisps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038496" y="2291367"/>
            <a:ext cx="1109568" cy="750590"/>
          </a:xfrm>
          <a:prstGeom prst="rect">
            <a:avLst/>
          </a:prstGeom>
          <a:noFill/>
        </p:spPr>
      </p:pic>
      <p:sp>
        <p:nvSpPr>
          <p:cNvPr id="43" name="Freeform 42"/>
          <p:cNvSpPr/>
          <p:nvPr/>
        </p:nvSpPr>
        <p:spPr>
          <a:xfrm flipH="1">
            <a:off x="7154201" y="5421593"/>
            <a:ext cx="737138" cy="863724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Freeform 43"/>
          <p:cNvSpPr/>
          <p:nvPr/>
        </p:nvSpPr>
        <p:spPr>
          <a:xfrm>
            <a:off x="6233545" y="5421593"/>
            <a:ext cx="696663" cy="863724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6" name="Group 20"/>
          <p:cNvGrpSpPr/>
          <p:nvPr/>
        </p:nvGrpSpPr>
        <p:grpSpPr>
          <a:xfrm>
            <a:off x="5936356" y="2972949"/>
            <a:ext cx="2228914" cy="2652697"/>
            <a:chOff x="1475656" y="2564904"/>
            <a:chExt cx="2160240" cy="2808312"/>
          </a:xfrm>
        </p:grpSpPr>
        <p:sp>
          <p:nvSpPr>
            <p:cNvPr id="53" name="Oval 52"/>
            <p:cNvSpPr/>
            <p:nvPr/>
          </p:nvSpPr>
          <p:spPr>
            <a:xfrm>
              <a:off x="1475656" y="2564904"/>
              <a:ext cx="2160240" cy="2808312"/>
            </a:xfrm>
            <a:prstGeom prst="ellipse">
              <a:avLst/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Freeform 6"/>
            <p:cNvSpPr/>
            <p:nvPr/>
          </p:nvSpPr>
          <p:spPr>
            <a:xfrm>
              <a:off x="1979712" y="2996952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Freeform 7"/>
            <p:cNvSpPr/>
            <p:nvPr/>
          </p:nvSpPr>
          <p:spPr>
            <a:xfrm>
              <a:off x="1979712" y="2852936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 8"/>
            <p:cNvSpPr/>
            <p:nvPr/>
          </p:nvSpPr>
          <p:spPr>
            <a:xfrm>
              <a:off x="1979712" y="2708920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7" name="Group 19"/>
          <p:cNvGrpSpPr/>
          <p:nvPr/>
        </p:nvGrpSpPr>
        <p:grpSpPr>
          <a:xfrm>
            <a:off x="5796136" y="3717032"/>
            <a:ext cx="1097947" cy="1796297"/>
            <a:chOff x="2248209" y="3320187"/>
            <a:chExt cx="1064119" cy="1901673"/>
          </a:xfrm>
        </p:grpSpPr>
        <p:sp>
          <p:nvSpPr>
            <p:cNvPr id="49" name="Arc 48"/>
            <p:cNvSpPr/>
            <p:nvPr/>
          </p:nvSpPr>
          <p:spPr>
            <a:xfrm>
              <a:off x="2248209" y="4539902"/>
              <a:ext cx="1064119" cy="681958"/>
            </a:xfrm>
            <a:prstGeom prst="arc">
              <a:avLst>
                <a:gd name="adj1" fmla="val 13530415"/>
                <a:gd name="adj2" fmla="val 1902360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Chord 49"/>
            <p:cNvSpPr/>
            <p:nvPr/>
          </p:nvSpPr>
          <p:spPr>
            <a:xfrm>
              <a:off x="2264558" y="3766015"/>
              <a:ext cx="532059" cy="3896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>
              <a:off x="2736735" y="3320187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7" name="Freeform 56"/>
          <p:cNvSpPr/>
          <p:nvPr/>
        </p:nvSpPr>
        <p:spPr>
          <a:xfrm rot="599519">
            <a:off x="6768353" y="4063790"/>
            <a:ext cx="791917" cy="13155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" name="Freeform 57"/>
          <p:cNvSpPr/>
          <p:nvPr/>
        </p:nvSpPr>
        <p:spPr>
          <a:xfrm rot="4268995">
            <a:off x="5286492" y="4078562"/>
            <a:ext cx="791917" cy="13155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" name="Freeform 59"/>
          <p:cNvSpPr/>
          <p:nvPr/>
        </p:nvSpPr>
        <p:spPr>
          <a:xfrm flipH="1">
            <a:off x="1859083" y="5547341"/>
            <a:ext cx="723980" cy="81193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" name="Freeform 60"/>
          <p:cNvSpPr/>
          <p:nvPr/>
        </p:nvSpPr>
        <p:spPr>
          <a:xfrm flipH="1">
            <a:off x="1784961" y="5675219"/>
            <a:ext cx="723980" cy="81193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" name="Isosceles Triangle 61"/>
          <p:cNvSpPr/>
          <p:nvPr/>
        </p:nvSpPr>
        <p:spPr>
          <a:xfrm rot="16200000" flipV="1">
            <a:off x="927216" y="3342032"/>
            <a:ext cx="3420295" cy="1853049"/>
          </a:xfrm>
          <a:prstGeom prst="triangle">
            <a:avLst/>
          </a:pr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3" name="Group 51"/>
          <p:cNvGrpSpPr/>
          <p:nvPr/>
        </p:nvGrpSpPr>
        <p:grpSpPr>
          <a:xfrm rot="20936677" flipH="1">
            <a:off x="1331640" y="2492896"/>
            <a:ext cx="1025796" cy="675236"/>
            <a:chOff x="2195736" y="1196752"/>
            <a:chExt cx="1296144" cy="792088"/>
          </a:xfrm>
          <a:solidFill>
            <a:srgbClr val="FFFF00"/>
          </a:solidFill>
        </p:grpSpPr>
        <p:sp>
          <p:nvSpPr>
            <p:cNvPr id="67" name="Freeform 66"/>
            <p:cNvSpPr/>
            <p:nvPr/>
          </p:nvSpPr>
          <p:spPr>
            <a:xfrm>
              <a:off x="2195736" y="1484784"/>
              <a:ext cx="1296144" cy="145366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68" name="Chord 67"/>
            <p:cNvSpPr/>
            <p:nvPr/>
          </p:nvSpPr>
          <p:spPr>
            <a:xfrm>
              <a:off x="2483768" y="1196752"/>
              <a:ext cx="720080" cy="792088"/>
            </a:xfrm>
            <a:prstGeom prst="chord">
              <a:avLst>
                <a:gd name="adj1" fmla="val 10765082"/>
                <a:gd name="adj2" fmla="val 108958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4" name="Oval 63"/>
          <p:cNvSpPr/>
          <p:nvPr/>
        </p:nvSpPr>
        <p:spPr>
          <a:xfrm flipH="1">
            <a:off x="2724800" y="3747681"/>
            <a:ext cx="68631" cy="22566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5" name="Oval 64"/>
          <p:cNvSpPr/>
          <p:nvPr/>
        </p:nvSpPr>
        <p:spPr>
          <a:xfrm flipH="1">
            <a:off x="2377937" y="3757044"/>
            <a:ext cx="68631" cy="22566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6" name="Arc 65"/>
          <p:cNvSpPr/>
          <p:nvPr/>
        </p:nvSpPr>
        <p:spPr>
          <a:xfrm rot="21406562">
            <a:off x="2297551" y="4064131"/>
            <a:ext cx="815342" cy="696712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9" name="Freeform 68"/>
          <p:cNvSpPr/>
          <p:nvPr/>
        </p:nvSpPr>
        <p:spPr>
          <a:xfrm flipH="1">
            <a:off x="1547664" y="4077072"/>
            <a:ext cx="827291" cy="132911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3" name="Group 82"/>
          <p:cNvGrpSpPr/>
          <p:nvPr/>
        </p:nvGrpSpPr>
        <p:grpSpPr>
          <a:xfrm>
            <a:off x="480989" y="3429000"/>
            <a:ext cx="8182022" cy="5827928"/>
            <a:chOff x="179512" y="1556792"/>
            <a:chExt cx="5633654" cy="4225301"/>
          </a:xfrm>
        </p:grpSpPr>
        <p:sp>
          <p:nvSpPr>
            <p:cNvPr id="84" name="TextBox 83"/>
            <p:cNvSpPr txBox="1"/>
            <p:nvPr/>
          </p:nvSpPr>
          <p:spPr>
            <a:xfrm>
              <a:off x="2771801" y="1556792"/>
              <a:ext cx="1745222" cy="3414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30000" dirty="0" smtClean="0">
                  <a:ln w="38100">
                    <a:solidFill>
                      <a:schemeClr val="tx1"/>
                    </a:solidFill>
                  </a:ln>
                  <a:solidFill>
                    <a:srgbClr val="9933FF"/>
                  </a:solidFill>
                  <a:latin typeface="Arial Black" pitchFamily="34" charset="0"/>
                </a:rPr>
                <a:t>?</a:t>
              </a:r>
              <a:endParaRPr lang="en-GB" sz="30000" dirty="0">
                <a:ln w="38100">
                  <a:solidFill>
                    <a:schemeClr val="tx1"/>
                  </a:solidFill>
                </a:ln>
                <a:solidFill>
                  <a:srgbClr val="9933FF"/>
                </a:solidFill>
                <a:latin typeface="Arial Black" pitchFamily="34" charset="0"/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3851920" y="229493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86" name="Oval 85"/>
            <p:cNvSpPr/>
            <p:nvPr/>
          </p:nvSpPr>
          <p:spPr>
            <a:xfrm>
              <a:off x="3419872" y="229493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79512" y="1772816"/>
              <a:ext cx="1745222" cy="3414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30000" dirty="0" smtClean="0">
                  <a:ln w="38100">
                    <a:solidFill>
                      <a:schemeClr val="tx1"/>
                    </a:solidFill>
                  </a:ln>
                  <a:solidFill>
                    <a:srgbClr val="FF0000"/>
                  </a:solidFill>
                  <a:latin typeface="Arial Black" pitchFamily="34" charset="0"/>
                </a:rPr>
                <a:t>?</a:t>
              </a:r>
              <a:endParaRPr lang="en-GB" sz="30000" dirty="0">
                <a:ln w="38100">
                  <a:solidFill>
                    <a:schemeClr val="tx1"/>
                  </a:solidFill>
                </a:ln>
                <a:solidFill>
                  <a:srgbClr val="FF0000"/>
                </a:solidFill>
                <a:latin typeface="Arial Black" pitchFamily="34" charset="0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1259632" y="2510957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89" name="Oval 88"/>
            <p:cNvSpPr/>
            <p:nvPr/>
          </p:nvSpPr>
          <p:spPr>
            <a:xfrm>
              <a:off x="827584" y="2510957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4067944" y="1916832"/>
              <a:ext cx="1745222" cy="3414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30000" dirty="0" smtClean="0">
                  <a:ln w="38100">
                    <a:solidFill>
                      <a:schemeClr val="tx1"/>
                    </a:solidFill>
                  </a:ln>
                  <a:solidFill>
                    <a:srgbClr val="FF9900"/>
                  </a:solidFill>
                  <a:latin typeface="Arial Black" pitchFamily="34" charset="0"/>
                </a:rPr>
                <a:t>?</a:t>
              </a:r>
              <a:endParaRPr lang="en-GB" sz="30000" dirty="0">
                <a:ln w="38100">
                  <a:solidFill>
                    <a:schemeClr val="tx1"/>
                  </a:solidFill>
                </a:ln>
                <a:solidFill>
                  <a:srgbClr val="FF9900"/>
                </a:solidFill>
                <a:latin typeface="Arial Black" pitchFamily="34" charset="0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5148064" y="265497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92" name="Oval 91"/>
            <p:cNvSpPr/>
            <p:nvPr/>
          </p:nvSpPr>
          <p:spPr>
            <a:xfrm>
              <a:off x="4716016" y="265497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/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1403648" y="2368039"/>
              <a:ext cx="1745222" cy="3414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30000" dirty="0" smtClean="0">
                  <a:ln w="38100">
                    <a:solidFill>
                      <a:schemeClr val="tx1"/>
                    </a:solidFill>
                  </a:ln>
                  <a:solidFill>
                    <a:srgbClr val="66FF99"/>
                  </a:solidFill>
                  <a:latin typeface="Arial Black" pitchFamily="34" charset="0"/>
                </a:rPr>
                <a:t>?</a:t>
              </a:r>
              <a:endParaRPr lang="en-GB" sz="30000" dirty="0">
                <a:ln w="38100">
                  <a:solidFill>
                    <a:schemeClr val="tx1"/>
                  </a:solidFill>
                </a:ln>
                <a:solidFill>
                  <a:srgbClr val="66FF99"/>
                </a:solidFill>
                <a:latin typeface="Arial Black" pitchFamily="34" charset="0"/>
              </a:endParaRPr>
            </a:p>
          </p:txBody>
        </p:sp>
        <p:sp>
          <p:nvSpPr>
            <p:cNvPr id="94" name="Oval 93"/>
            <p:cNvSpPr/>
            <p:nvPr/>
          </p:nvSpPr>
          <p:spPr>
            <a:xfrm>
              <a:off x="2483768" y="3106180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>
                <a:solidFill>
                  <a:srgbClr val="66FF99"/>
                </a:solidFill>
              </a:endParaRPr>
            </a:p>
          </p:txBody>
        </p:sp>
        <p:sp>
          <p:nvSpPr>
            <p:cNvPr id="95" name="Oval 94"/>
            <p:cNvSpPr/>
            <p:nvPr/>
          </p:nvSpPr>
          <p:spPr>
            <a:xfrm>
              <a:off x="2051720" y="3106180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2400">
                <a:solidFill>
                  <a:srgbClr val="66FF99"/>
                </a:solidFill>
              </a:endParaRPr>
            </a:p>
          </p:txBody>
        </p:sp>
      </p:grpSp>
      <p:grpSp>
        <p:nvGrpSpPr>
          <p:cNvPr id="96" name="Group 95"/>
          <p:cNvGrpSpPr>
            <a:grpSpLocks noChangeAspect="1"/>
          </p:cNvGrpSpPr>
          <p:nvPr/>
        </p:nvGrpSpPr>
        <p:grpSpPr>
          <a:xfrm>
            <a:off x="2987824" y="3861048"/>
            <a:ext cx="2664296" cy="3769689"/>
            <a:chOff x="1972783" y="1713225"/>
            <a:chExt cx="2383193" cy="3371959"/>
          </a:xfrm>
        </p:grpSpPr>
        <p:grpSp>
          <p:nvGrpSpPr>
            <p:cNvPr id="97" name="Group 5"/>
            <p:cNvGrpSpPr/>
            <p:nvPr/>
          </p:nvGrpSpPr>
          <p:grpSpPr>
            <a:xfrm rot="235768">
              <a:off x="1987973" y="2035379"/>
              <a:ext cx="1368152" cy="288032"/>
              <a:chOff x="1259632" y="2204864"/>
              <a:chExt cx="1368152" cy="288032"/>
            </a:xfrm>
            <a:solidFill>
              <a:srgbClr val="777777"/>
            </a:solidFill>
          </p:grpSpPr>
          <p:sp>
            <p:nvSpPr>
              <p:cNvPr id="115" name="Rectangle 3"/>
              <p:cNvSpPr/>
              <p:nvPr/>
            </p:nvSpPr>
            <p:spPr>
              <a:xfrm>
                <a:off x="1259632" y="2276872"/>
                <a:ext cx="1368152" cy="144016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6" name="Rectangle 4"/>
              <p:cNvSpPr/>
              <p:nvPr/>
            </p:nvSpPr>
            <p:spPr>
              <a:xfrm>
                <a:off x="1403648" y="2204864"/>
                <a:ext cx="432048" cy="288032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8" name="Oval 2"/>
            <p:cNvSpPr/>
            <p:nvPr/>
          </p:nvSpPr>
          <p:spPr>
            <a:xfrm>
              <a:off x="2987824" y="1872208"/>
              <a:ext cx="1008112" cy="720080"/>
            </a:xfrm>
            <a:prstGeom prst="ellipse">
              <a:avLst/>
            </a:prstGeom>
            <a:solidFill>
              <a:srgbClr val="C0C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9" name="Trapezoid 1"/>
            <p:cNvSpPr/>
            <p:nvPr/>
          </p:nvSpPr>
          <p:spPr>
            <a:xfrm>
              <a:off x="2627784" y="2204864"/>
              <a:ext cx="1728192" cy="2664296"/>
            </a:xfrm>
            <a:prstGeom prst="trapezoid">
              <a:avLst>
                <a:gd name="adj" fmla="val 21530"/>
              </a:avLst>
            </a:prstGeom>
            <a:solidFill>
              <a:srgbClr val="C0C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Rectangle 99"/>
            <p:cNvSpPr/>
            <p:nvPr/>
          </p:nvSpPr>
          <p:spPr>
            <a:xfrm rot="167096">
              <a:off x="1972783" y="2958109"/>
              <a:ext cx="1444991" cy="166642"/>
            </a:xfrm>
            <a:prstGeom prst="rect">
              <a:avLst/>
            </a:prstGeom>
            <a:solidFill>
              <a:srgbClr val="77777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Oval 100"/>
            <p:cNvSpPr/>
            <p:nvPr/>
          </p:nvSpPr>
          <p:spPr>
            <a:xfrm>
              <a:off x="2771800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Oval 101"/>
            <p:cNvSpPr/>
            <p:nvPr/>
          </p:nvSpPr>
          <p:spPr>
            <a:xfrm>
              <a:off x="3161820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3" name="Oval 102"/>
            <p:cNvSpPr/>
            <p:nvPr/>
          </p:nvSpPr>
          <p:spPr>
            <a:xfrm>
              <a:off x="3548898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4" name="Oval 103"/>
            <p:cNvSpPr/>
            <p:nvPr/>
          </p:nvSpPr>
          <p:spPr>
            <a:xfrm>
              <a:off x="3923928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5" name="Oval 104"/>
            <p:cNvSpPr/>
            <p:nvPr/>
          </p:nvSpPr>
          <p:spPr>
            <a:xfrm>
              <a:off x="2816770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6" name="Oval 105"/>
            <p:cNvSpPr/>
            <p:nvPr/>
          </p:nvSpPr>
          <p:spPr>
            <a:xfrm>
              <a:off x="3161820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7" name="Oval 106"/>
            <p:cNvSpPr/>
            <p:nvPr/>
          </p:nvSpPr>
          <p:spPr>
            <a:xfrm>
              <a:off x="3533908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8" name="Oval 107"/>
            <p:cNvSpPr/>
            <p:nvPr/>
          </p:nvSpPr>
          <p:spPr>
            <a:xfrm>
              <a:off x="3893948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9" name="Oval 108"/>
            <p:cNvSpPr/>
            <p:nvPr/>
          </p:nvSpPr>
          <p:spPr>
            <a:xfrm>
              <a:off x="2861740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0" name="Oval 109"/>
            <p:cNvSpPr/>
            <p:nvPr/>
          </p:nvSpPr>
          <p:spPr>
            <a:xfrm>
              <a:off x="3191800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1" name="Oval 110"/>
            <p:cNvSpPr/>
            <p:nvPr/>
          </p:nvSpPr>
          <p:spPr>
            <a:xfrm>
              <a:off x="3518918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2" name="Oval 111"/>
            <p:cNvSpPr/>
            <p:nvPr/>
          </p:nvSpPr>
          <p:spPr>
            <a:xfrm>
              <a:off x="3863968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2627784" y="4869160"/>
              <a:ext cx="1728192" cy="216024"/>
            </a:xfrm>
            <a:prstGeom prst="rect">
              <a:avLst/>
            </a:prstGeom>
            <a:solidFill>
              <a:srgbClr val="77777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4" name="Rectangle 113"/>
            <p:cNvSpPr/>
            <p:nvPr/>
          </p:nvSpPr>
          <p:spPr>
            <a:xfrm rot="771846">
              <a:off x="3594144" y="1713225"/>
              <a:ext cx="144016" cy="288032"/>
            </a:xfrm>
            <a:prstGeom prst="rect">
              <a:avLst/>
            </a:prstGeom>
            <a:solidFill>
              <a:srgbClr val="DDDDD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" dur="1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Rectangle 1"/>
          <p:cNvSpPr/>
          <p:nvPr/>
        </p:nvSpPr>
        <p:spPr>
          <a:xfrm>
            <a:off x="1403648" y="476672"/>
            <a:ext cx="1944216" cy="5508612"/>
          </a:xfrm>
          <a:prstGeom prst="rect">
            <a:avLst/>
          </a:prstGeom>
          <a:solidFill>
            <a:srgbClr val="C0C0C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Rectangle 3"/>
          <p:cNvSpPr/>
          <p:nvPr/>
        </p:nvSpPr>
        <p:spPr>
          <a:xfrm>
            <a:off x="2267744" y="1124744"/>
            <a:ext cx="288032" cy="3672408"/>
          </a:xfrm>
          <a:prstGeom prst="rect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Freeform 7"/>
          <p:cNvSpPr/>
          <p:nvPr/>
        </p:nvSpPr>
        <p:spPr>
          <a:xfrm>
            <a:off x="2837997" y="260648"/>
            <a:ext cx="6306003" cy="5219075"/>
          </a:xfrm>
          <a:custGeom>
            <a:avLst/>
            <a:gdLst>
              <a:gd name="connsiteX0" fmla="*/ 5084164 w 5578839"/>
              <a:gd name="connsiteY0" fmla="*/ 509665 h 5219075"/>
              <a:gd name="connsiteX1" fmla="*/ 3360295 w 5578839"/>
              <a:gd name="connsiteY1" fmla="*/ 149901 h 5219075"/>
              <a:gd name="connsiteX2" fmla="*/ 1126761 w 5578839"/>
              <a:gd name="connsiteY2" fmla="*/ 104931 h 5219075"/>
              <a:gd name="connsiteX3" fmla="*/ 32479 w 5578839"/>
              <a:gd name="connsiteY3" fmla="*/ 779488 h 5219075"/>
              <a:gd name="connsiteX4" fmla="*/ 1321633 w 5578839"/>
              <a:gd name="connsiteY4" fmla="*/ 1274164 h 5219075"/>
              <a:gd name="connsiteX5" fmla="*/ 3435246 w 5578839"/>
              <a:gd name="connsiteY5" fmla="*/ 1813810 h 5219075"/>
              <a:gd name="connsiteX6" fmla="*/ 4259705 w 5578839"/>
              <a:gd name="connsiteY6" fmla="*/ 2488367 h 5219075"/>
              <a:gd name="connsiteX7" fmla="*/ 3135442 w 5578839"/>
              <a:gd name="connsiteY7" fmla="*/ 3387777 h 5219075"/>
              <a:gd name="connsiteX8" fmla="*/ 1891259 w 5578839"/>
              <a:gd name="connsiteY8" fmla="*/ 3942413 h 5219075"/>
              <a:gd name="connsiteX9" fmla="*/ 1621436 w 5578839"/>
              <a:gd name="connsiteY9" fmla="*/ 5126636 h 5219075"/>
              <a:gd name="connsiteX10" fmla="*/ 4109803 w 5578839"/>
              <a:gd name="connsiteY10" fmla="*/ 4497049 h 5219075"/>
              <a:gd name="connsiteX11" fmla="*/ 5578839 w 5578839"/>
              <a:gd name="connsiteY11" fmla="*/ 3732551 h 5219075"/>
              <a:gd name="connsiteX0" fmla="*/ 6306003 w 6306003"/>
              <a:gd name="connsiteY0" fmla="*/ 905777 h 5219075"/>
              <a:gd name="connsiteX1" fmla="*/ 3360295 w 6306003"/>
              <a:gd name="connsiteY1" fmla="*/ 149901 h 5219075"/>
              <a:gd name="connsiteX2" fmla="*/ 1126761 w 6306003"/>
              <a:gd name="connsiteY2" fmla="*/ 104931 h 5219075"/>
              <a:gd name="connsiteX3" fmla="*/ 32479 w 6306003"/>
              <a:gd name="connsiteY3" fmla="*/ 779488 h 5219075"/>
              <a:gd name="connsiteX4" fmla="*/ 1321633 w 6306003"/>
              <a:gd name="connsiteY4" fmla="*/ 1274164 h 5219075"/>
              <a:gd name="connsiteX5" fmla="*/ 3435246 w 6306003"/>
              <a:gd name="connsiteY5" fmla="*/ 1813810 h 5219075"/>
              <a:gd name="connsiteX6" fmla="*/ 4259705 w 6306003"/>
              <a:gd name="connsiteY6" fmla="*/ 2488367 h 5219075"/>
              <a:gd name="connsiteX7" fmla="*/ 3135442 w 6306003"/>
              <a:gd name="connsiteY7" fmla="*/ 3387777 h 5219075"/>
              <a:gd name="connsiteX8" fmla="*/ 1891259 w 6306003"/>
              <a:gd name="connsiteY8" fmla="*/ 3942413 h 5219075"/>
              <a:gd name="connsiteX9" fmla="*/ 1621436 w 6306003"/>
              <a:gd name="connsiteY9" fmla="*/ 5126636 h 5219075"/>
              <a:gd name="connsiteX10" fmla="*/ 4109803 w 6306003"/>
              <a:gd name="connsiteY10" fmla="*/ 4497049 h 5219075"/>
              <a:gd name="connsiteX11" fmla="*/ 5578839 w 6306003"/>
              <a:gd name="connsiteY11" fmla="*/ 3732551 h 5219075"/>
              <a:gd name="connsiteX0" fmla="*/ 6306003 w 6306003"/>
              <a:gd name="connsiteY0" fmla="*/ 905777 h 5219075"/>
              <a:gd name="connsiteX1" fmla="*/ 3360295 w 6306003"/>
              <a:gd name="connsiteY1" fmla="*/ 149901 h 5219075"/>
              <a:gd name="connsiteX2" fmla="*/ 1126761 w 6306003"/>
              <a:gd name="connsiteY2" fmla="*/ 104931 h 5219075"/>
              <a:gd name="connsiteX3" fmla="*/ 32479 w 6306003"/>
              <a:gd name="connsiteY3" fmla="*/ 779488 h 5219075"/>
              <a:gd name="connsiteX4" fmla="*/ 1321633 w 6306003"/>
              <a:gd name="connsiteY4" fmla="*/ 1274164 h 5219075"/>
              <a:gd name="connsiteX5" fmla="*/ 3435246 w 6306003"/>
              <a:gd name="connsiteY5" fmla="*/ 1813810 h 5219075"/>
              <a:gd name="connsiteX6" fmla="*/ 4259705 w 6306003"/>
              <a:gd name="connsiteY6" fmla="*/ 2488367 h 5219075"/>
              <a:gd name="connsiteX7" fmla="*/ 3135442 w 6306003"/>
              <a:gd name="connsiteY7" fmla="*/ 3387777 h 5219075"/>
              <a:gd name="connsiteX8" fmla="*/ 1891259 w 6306003"/>
              <a:gd name="connsiteY8" fmla="*/ 3942413 h 5219075"/>
              <a:gd name="connsiteX9" fmla="*/ 1621436 w 6306003"/>
              <a:gd name="connsiteY9" fmla="*/ 5126636 h 5219075"/>
              <a:gd name="connsiteX10" fmla="*/ 4109803 w 6306003"/>
              <a:gd name="connsiteY10" fmla="*/ 4497049 h 5219075"/>
              <a:gd name="connsiteX11" fmla="*/ 6306003 w 6306003"/>
              <a:gd name="connsiteY11" fmla="*/ 3138025 h 521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306003" h="5219075">
                <a:moveTo>
                  <a:pt x="6306003" y="905777"/>
                </a:moveTo>
                <a:cubicBezTo>
                  <a:pt x="5773852" y="759623"/>
                  <a:pt x="4223502" y="283375"/>
                  <a:pt x="3360295" y="149901"/>
                </a:cubicBezTo>
                <a:cubicBezTo>
                  <a:pt x="2497088" y="16427"/>
                  <a:pt x="1681397" y="0"/>
                  <a:pt x="1126761" y="104931"/>
                </a:cubicBezTo>
                <a:cubicBezTo>
                  <a:pt x="572125" y="209862"/>
                  <a:pt x="0" y="584616"/>
                  <a:pt x="32479" y="779488"/>
                </a:cubicBezTo>
                <a:cubicBezTo>
                  <a:pt x="64958" y="974360"/>
                  <a:pt x="754505" y="1101777"/>
                  <a:pt x="1321633" y="1274164"/>
                </a:cubicBezTo>
                <a:cubicBezTo>
                  <a:pt x="1888761" y="1446551"/>
                  <a:pt x="2945567" y="1611443"/>
                  <a:pt x="3435246" y="1813810"/>
                </a:cubicBezTo>
                <a:cubicBezTo>
                  <a:pt x="3924925" y="2016177"/>
                  <a:pt x="4309672" y="2226039"/>
                  <a:pt x="4259705" y="2488367"/>
                </a:cubicBezTo>
                <a:cubicBezTo>
                  <a:pt x="4209738" y="2750695"/>
                  <a:pt x="3530183" y="3145436"/>
                  <a:pt x="3135442" y="3387777"/>
                </a:cubicBezTo>
                <a:cubicBezTo>
                  <a:pt x="2740701" y="3630118"/>
                  <a:pt x="2143593" y="3652603"/>
                  <a:pt x="1891259" y="3942413"/>
                </a:cubicBezTo>
                <a:cubicBezTo>
                  <a:pt x="1638925" y="4232223"/>
                  <a:pt x="1251679" y="5034197"/>
                  <a:pt x="1621436" y="5126636"/>
                </a:cubicBezTo>
                <a:cubicBezTo>
                  <a:pt x="1991193" y="5219075"/>
                  <a:pt x="3329042" y="4828484"/>
                  <a:pt x="4109803" y="4497049"/>
                </a:cubicBezTo>
                <a:cubicBezTo>
                  <a:pt x="4890564" y="4165614"/>
                  <a:pt x="5901268" y="3404100"/>
                  <a:pt x="6306003" y="3138025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" name="Group 9"/>
          <p:cNvGrpSpPr/>
          <p:nvPr/>
        </p:nvGrpSpPr>
        <p:grpSpPr>
          <a:xfrm>
            <a:off x="2303240" y="1526465"/>
            <a:ext cx="2968330" cy="3024336"/>
            <a:chOff x="3779912" y="1340768"/>
            <a:chExt cx="2968330" cy="3024336"/>
          </a:xfrm>
        </p:grpSpPr>
        <p:sp>
          <p:nvSpPr>
            <p:cNvPr id="5" name="Oval 4"/>
            <p:cNvSpPr/>
            <p:nvPr/>
          </p:nvSpPr>
          <p:spPr>
            <a:xfrm>
              <a:off x="3779912" y="1340768"/>
              <a:ext cx="2968330" cy="3024336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211960" y="1772816"/>
              <a:ext cx="2081595" cy="2107396"/>
            </a:xfrm>
            <a:prstGeom prst="rect">
              <a:avLst/>
            </a:prstGeom>
            <a:noFill/>
          </p:spPr>
          <p:txBody>
            <a:bodyPr wrap="none" rtlCol="0">
              <a:prstTxWarp prst="textCircle">
                <a:avLst>
                  <a:gd name="adj" fmla="val 11243142"/>
                </a:avLst>
              </a:prstTxWarp>
              <a:spAutoFit/>
            </a:bodyPr>
            <a:lstStyle/>
            <a:p>
              <a:r>
                <a:rPr lang="en-GB" sz="2800" b="1" dirty="0" smtClean="0">
                  <a:latin typeface="Times New Roman" pitchFamily="18" charset="0"/>
                  <a:cs typeface="Times New Roman" pitchFamily="18" charset="0"/>
                </a:rPr>
                <a:t>ONE OKTA</a:t>
              </a:r>
              <a:endParaRPr lang="en-GB" sz="2800" b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283968" y="1772816"/>
              <a:ext cx="2081595" cy="2160240"/>
            </a:xfrm>
            <a:prstGeom prst="rect">
              <a:avLst/>
            </a:prstGeom>
            <a:noFill/>
          </p:spPr>
          <p:txBody>
            <a:bodyPr wrap="none" rtlCol="0">
              <a:prstTxWarp prst="textCircle">
                <a:avLst>
                  <a:gd name="adj" fmla="val 11243142"/>
                </a:avLst>
              </a:prstTxWarp>
              <a:spAutoFit/>
            </a:bodyPr>
            <a:lstStyle/>
            <a:p>
              <a:r>
                <a:rPr lang="en-GB" sz="2800" b="1" dirty="0" smtClean="0">
                  <a:latin typeface="Times New Roman" pitchFamily="18" charset="0"/>
                  <a:cs typeface="Times New Roman" pitchFamily="18" charset="0"/>
                </a:rPr>
                <a:t>                              HAPPY MET LAND</a:t>
              </a:r>
              <a:endParaRPr lang="en-GB" sz="2800" b="1" dirty="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9" name="Picture 8" descr="simon-cw.png"/>
            <p:cNvPicPr>
              <a:picLocks noChangeAspect="1"/>
            </p:cNvPicPr>
            <p:nvPr/>
          </p:nvPicPr>
          <p:blipFill>
            <a:blip r:embed="rId3" cstate="print">
              <a:clrChange>
                <a:clrFrom>
                  <a:srgbClr val="FFF200"/>
                </a:clrFrom>
                <a:clrTo>
                  <a:srgbClr val="FFF200">
                    <a:alpha val="0"/>
                  </a:srgbClr>
                </a:clrTo>
              </a:clrChange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rcRect l="3258"/>
            <a:stretch>
              <a:fillRect/>
            </a:stretch>
          </p:blipFill>
          <p:spPr>
            <a:xfrm rot="2344469">
              <a:off x="4539781" y="1830264"/>
              <a:ext cx="1454994" cy="2013418"/>
            </a:xfrm>
            <a:prstGeom prst="rect">
              <a:avLst/>
            </a:prstGeom>
            <a:effectLst>
              <a:softEdge rad="63500"/>
            </a:effectLst>
          </p:spPr>
        </p:pic>
      </p:grpSp>
      <p:pic>
        <p:nvPicPr>
          <p:cNvPr id="11" name="coinsinslot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396536" y="6021288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5363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8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oup 73"/>
          <p:cNvGrpSpPr/>
          <p:nvPr/>
        </p:nvGrpSpPr>
        <p:grpSpPr>
          <a:xfrm>
            <a:off x="3095836" y="791707"/>
            <a:ext cx="2999090" cy="5274586"/>
            <a:chOff x="3095836" y="791707"/>
            <a:chExt cx="2999090" cy="5274586"/>
          </a:xfrm>
        </p:grpSpPr>
        <p:sp>
          <p:nvSpPr>
            <p:cNvPr id="39" name="Rectangle 38"/>
            <p:cNvSpPr/>
            <p:nvPr/>
          </p:nvSpPr>
          <p:spPr>
            <a:xfrm>
              <a:off x="3311860" y="5562237"/>
              <a:ext cx="2520280" cy="504056"/>
            </a:xfrm>
            <a:prstGeom prst="rect">
              <a:avLst/>
            </a:prstGeom>
            <a:solidFill>
              <a:srgbClr val="DDDDDD"/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" name="Rounded Rectangle 1"/>
            <p:cNvSpPr/>
            <p:nvPr/>
          </p:nvSpPr>
          <p:spPr>
            <a:xfrm>
              <a:off x="3095836" y="791707"/>
              <a:ext cx="2952328" cy="4788532"/>
            </a:xfrm>
            <a:prstGeom prst="roundRect">
              <a:avLst>
                <a:gd name="adj" fmla="val 11590"/>
              </a:avLst>
            </a:prstGeom>
            <a:solidFill>
              <a:schemeClr val="bg1">
                <a:lumMod val="85000"/>
              </a:schemeClr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/>
            <p:cNvSpPr/>
            <p:nvPr/>
          </p:nvSpPr>
          <p:spPr>
            <a:xfrm>
              <a:off x="3491880" y="1097741"/>
              <a:ext cx="1584176" cy="345638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491880" y="4842157"/>
              <a:ext cx="1584176" cy="288032"/>
            </a:xfrm>
            <a:prstGeom prst="rect">
              <a:avLst/>
            </a:prstGeom>
            <a:solidFill>
              <a:srgbClr val="000000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Rectangle 4"/>
            <p:cNvSpPr/>
            <p:nvPr/>
          </p:nvSpPr>
          <p:spPr>
            <a:xfrm>
              <a:off x="5220072" y="2825933"/>
              <a:ext cx="720080" cy="1368152"/>
            </a:xfrm>
            <a:prstGeom prst="rect">
              <a:avLst/>
            </a:prstGeom>
            <a:solidFill>
              <a:srgbClr val="777777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Rectangle 5"/>
            <p:cNvSpPr/>
            <p:nvPr/>
          </p:nvSpPr>
          <p:spPr>
            <a:xfrm>
              <a:off x="5292080" y="2105853"/>
              <a:ext cx="576064" cy="36004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995008" y="1097741"/>
              <a:ext cx="109991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dirty="0" smtClean="0"/>
                <a:t>VENDING</a:t>
              </a:r>
            </a:p>
            <a:p>
              <a:pPr algn="ctr"/>
              <a:r>
                <a:rPr lang="en-GB" dirty="0" smtClean="0"/>
                <a:t>MACHINE</a:t>
              </a:r>
              <a:endParaRPr lang="en-GB" dirty="0"/>
            </a:p>
          </p:txBody>
        </p:sp>
        <p:sp>
          <p:nvSpPr>
            <p:cNvPr id="8" name="Oval 7"/>
            <p:cNvSpPr/>
            <p:nvPr/>
          </p:nvSpPr>
          <p:spPr>
            <a:xfrm>
              <a:off x="5292080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5508104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5724128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5292080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Oval 11"/>
            <p:cNvSpPr/>
            <p:nvPr/>
          </p:nvSpPr>
          <p:spPr>
            <a:xfrm>
              <a:off x="5508104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/>
            <p:cNvSpPr/>
            <p:nvPr/>
          </p:nvSpPr>
          <p:spPr>
            <a:xfrm>
              <a:off x="5724128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Oval 13"/>
            <p:cNvSpPr/>
            <p:nvPr/>
          </p:nvSpPr>
          <p:spPr>
            <a:xfrm>
              <a:off x="5292080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Oval 14"/>
            <p:cNvSpPr/>
            <p:nvPr/>
          </p:nvSpPr>
          <p:spPr>
            <a:xfrm>
              <a:off x="5508104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Oval 15"/>
            <p:cNvSpPr/>
            <p:nvPr/>
          </p:nvSpPr>
          <p:spPr>
            <a:xfrm>
              <a:off x="5724128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Oval 16"/>
            <p:cNvSpPr/>
            <p:nvPr/>
          </p:nvSpPr>
          <p:spPr>
            <a:xfrm>
              <a:off x="5292080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5508104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5724128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Oval 19"/>
            <p:cNvSpPr/>
            <p:nvPr/>
          </p:nvSpPr>
          <p:spPr>
            <a:xfrm>
              <a:off x="5292080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Oval 20"/>
            <p:cNvSpPr/>
            <p:nvPr/>
          </p:nvSpPr>
          <p:spPr>
            <a:xfrm>
              <a:off x="5508104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Oval 21"/>
            <p:cNvSpPr/>
            <p:nvPr/>
          </p:nvSpPr>
          <p:spPr>
            <a:xfrm>
              <a:off x="5724128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Oval 22"/>
            <p:cNvSpPr/>
            <p:nvPr/>
          </p:nvSpPr>
          <p:spPr>
            <a:xfrm>
              <a:off x="5292080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Oval 23"/>
            <p:cNvSpPr/>
            <p:nvPr/>
          </p:nvSpPr>
          <p:spPr>
            <a:xfrm>
              <a:off x="5508104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5724128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3082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3340156" y="1475310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1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3719048" y="1481696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2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4079089" y="1481696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3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4439129" y="1481695"/>
              <a:ext cx="798472" cy="331366"/>
            </a:xfrm>
            <a:prstGeom prst="rect">
              <a:avLst/>
            </a:prstGeom>
            <a:noFill/>
          </p:spPr>
        </p:pic>
        <p:pic>
          <p:nvPicPr>
            <p:cNvPr id="3084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131840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5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657318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6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161374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086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318416" y="2291367"/>
              <a:ext cx="1109568" cy="750590"/>
            </a:xfrm>
            <a:prstGeom prst="rect">
              <a:avLst/>
            </a:prstGeom>
            <a:noFill/>
          </p:spPr>
        </p:pic>
        <p:pic>
          <p:nvPicPr>
            <p:cNvPr id="38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038496" y="2291367"/>
              <a:ext cx="1109568" cy="750590"/>
            </a:xfrm>
            <a:prstGeom prst="rect">
              <a:avLst/>
            </a:prstGeom>
            <a:noFill/>
          </p:spPr>
        </p:pic>
      </p:grpSp>
      <p:sp>
        <p:nvSpPr>
          <p:cNvPr id="71" name="Freeform 70"/>
          <p:cNvSpPr/>
          <p:nvPr/>
        </p:nvSpPr>
        <p:spPr>
          <a:xfrm rot="6945689">
            <a:off x="5300558" y="3125694"/>
            <a:ext cx="791917" cy="13155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4" name="AutoShape 2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6" name="AutoShape 4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8" name="AutoShape 6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80" name="AutoShape 8" descr="data:image/jpeg;base64,/9j/4AAQSkZJRgABAQAAAQABAAD/2wCEAAkGBxITEBUTEBQQFRIUFhUVFRgYEBYVFBIXFRgYFxgRFxkaHCggGB0oHBgYITEhJSsrLi4uFx80ODMsNygtLysBCgoKDg0OGxAQGzAkICQuLC80LCwsLC0sLTIsLCwtNywrLCwtLC8sLSwtLC8sLCwsLCwsLC8sLCwsLCwsNCwsLP/AABEIAOEA4QMBEQACEQEDEQH/xAAcAAEAAQUBAQAAAAAAAAAAAAAABAIDBQYHCAH/xABLEAABAwICCAMDBgkICwAAAAABAAIDBBESIQUGBxMxQVFhInGBMpGxFCNCUmKhFzNTcpOywdHSCBVUgpKio/AkNEODhKTC0+Hi8f/EABoBAQACAwEAAAAAAAAAAAAAAAADBAECBQb/xAA1EQEAAQMBBgIKAQIHAAAAAAAAAQIDEQQFEiExQVFh8BMicYGRobHB0eFCMlIUIyQzYpLx/9oADAMBAAIRAxEAPwDuK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DHVWnqSNxbLU0zHN4tdPG1w52IJuEHyh0/STOwQ1NNI/wCqydj3Z9gboMkgICAgICAgICAgICAgICAgICAgICAgICAgILFa2QxPELmtlLXBjnNLmtfbwucARcXtkg8h6blnbUStqTinbI9spLsRMgcQ44ueYOaCDR1r4pWSxktkjc17SDYgtNxYoPXOqWnWVtHFUMt42jEAfZeMnN94PogzCAgICAgICAgICAgICAgICAgICAgolka1pc4gNAuSTYAdSUHEtrO0uUObT0Ej42XO8e04ZJA3ItaeLBfK4sbtPCyDQWa71g4VteP+JlPxJQdf2L109UyWomrpZ8B3W4cR83exEr/CCb/Rtlk7MnJodPQY/WGnfJSTMjl3D3RvDZchujb2yeQ6niBwsUHj+oeLn2TY2uDcG3MHmO6CM8oNo1O11qKFw3b3YOntADphORbflkehHMO16C2rwTtza0SBt3BryQ781uEuHcOtbkXcVnAT7TbHKCT0jLvvuPgmBGk2qu5U7h5tf+5MC0/aq/8AJNHniHx9VjEs8E/R+uldO3FBSvezPxBvh7ZmwKjmuI4ZbbqxpLXqrg/1mJ0N/ZJYLeVzkVmKs8Ikx1lBftPlIOAsvyu0EW9D/m62iJYnCqHaJOSMckTQQbWjvYi2ThmQOPX9oxVM44M0xTM+tKcdoZAA3kRcSTfdvwBvIE4b38gR1sos3eyzVTp8xETPitHaM4HN+Ln4YBhz5Auc12Xl71t/mSx/p4iY4ypbtLcTcggXOQY1xtc2zLhyss4uI6arWJ3ol9/CU+4Aw2JFyYwLDn4Q439/oVn12tU2+kSlRbQjkMcJNjnu3NZfkCXEW93qtc3I6JpjTzOKZn3q5doLmjMQvPRgcb+br4WjyxHslM1z0L1Gnp/omZRYtpkt/FDFbsXA/FSqiSzaZwvE3v4/hknFngkM2kx84v7/AP4Q4JDdotPzaR/WCCTFrzA7hh/SgH7wB96MJR1siwkhkjj0a6I39caDRdadZZpi4vsyCMOcGA3Di0EgvNs8+VsunM5HC9L1ZkmLj5D0/be/rdYFhsjbezn1ug7v/J40fTfJ5p2Pc6qLt3K0mwiYPEyw+lizOI9CBwNw6+g1/X3RkdTo6oilmNOwsLjKHWDMPi8f1mZWLeYJQeRXZcwe4vY9xfNBSTkgMd7kFbXEG4JBHMcQgyNNp6pZ7Mr7DkTi+OazmRlqfXSYe21jvK4/es7xhvmp9UySB1bWRllMw2Y3LFUP5MaOn/05cat7URTO7C3pNHcv1xRTznzmfBkazXOKY/OBzWjJrcPgYOgA+Kqempl66xsmbNOKeM90HSOtFL8mla9xMV2RtaWOLd4fnCQ22RDQM+4Vi1ETVGPa4G1PVrqpxy4e/mo0HoKimg+VVGCOluA07oB8ruTWXF/X4cVJd1FNM4hz9Ppbl+qKaIzM+cpL9HaEeMLDPC42DXCoc8FxNgC0nK5I4KKNR2lfv7HvWaN+rGGryupmuczfkFpLTZ7Tm0kHiD0V2MTGXHqjE4fKejhldhjmle7o0tJ9zWpVNNPGZIiZ5MrPqXMxmN4qms438P3+G6ji7R3Z3JYd1FDyqH+j2fwqXDVQaKIcaqX1dH/AmBsOidRZpmbxssgjPAyPYwHy8F1DN6iJxHFJFuqUuk1KvvDUVD4YYjhe8Pa65+qzwkE+notJ1FGPVS29LcrqimI4z0STo3RQyHyhw+saoNd5gBtlFN6e/wBHVp2Jdxxx80Kg1dopasNZUTGnwySOxPGNrYfbaS0dxn0PqpJver4uZXpaqK92Y49vHkyE2sVOyzaYxxN4NbGyMuIGeJ73A8uJuAq8TvdXbr0NvS0RN2nMyi1mn6OVu5qW4pJPxbxG1srTYnGHsFntsD1+IW8VbvGJVL9izXRv0cOmGiT60wWDQ2ocG8PE1v3gq7EQ4szPJCfrC+V+7aMEZGYxYnOsbi7unDJGGtym7z+c748EHwIPQf8AJ6p6QUcr4jerL7VAPFjRfdNaPqEXN+ZxdMg6wg1vaJT0smjZ21zyyDCCXA+IPBBZhH0nYgLN58EHklwPQ+5BTyQfYmXIHIkIKpPaPmfiUFKDZNSNWjWznGcFNEMc8h4MYMyL9T/niFBfu7kcOaazbmurER+/BtOsGljUSxxUzCIm/M0kIy45Yj9p1rk8hlyz58U70+D2FumjZun3p41z5x7IY+uh3T3sL8e7LmudawcWZOcByFwbdrLFURNWIdHT3a400XLk8cZn6pehNXWz4JKsllHTN3sxtnLLKcW4aPpG2Fvqe6nm5uZ3ef0iHja6LmouxGMzPHHjP2hc03pl9VL4W4Y4mExxt9mnhBAxHuSWgniSR6V9yZiZ6PUaamzopps866ufnt2YyN4EsZPstJkd5RNLv1sK2txwn4fFptq7i1TT3n6Qwmqmr0ukKjA02bm+aR2TY25lz3HgOa6N27Ful4qiia5b5NrBDRR7jRbWxsGTqgsBmndwuy9y0HlxccuC52arlXeXp9PsyzYt+l1XCP7fz3lAp9NV93Ox1tsJL8cj3AtORxtLiQM+LgOPIpVTOOazauaHUVeji3jtOIhOqdYYXgU7aOm3cnhLnNLpS4jE+UkG3JxtZYo3ucTPBS1mzaLFverqzMzy4Y84YDULQ9OGS19S3HDA8MhjvbfSnNgJ5WGZPLM8bK3qLsx6ke9yNFpJv3Ypp6/KO/4TNL6blqn4pnXANmsGUcVh7DG8BYEd881SmJ6vbaKzp7MTRaxMxznnOfFTpTTUkzIYRYNjbkC7w4hnJUyH7r8gABxW9u3mPBRv129BvVxxrr5eEfiPm1yTTkDXWDJJQOLzM6PF3bGBYDpiv3VyNPOOke77vO17VvzXvb0z78R8Py2PZ/pVkukBAwFkc1PUQNxOBeZJgXY3EZC5FrDso71rdozPf9IKNVNV2K56Tn55Y14uQ12QcHRu5EYxh9+LCobU489nqtsUeksxVHnLWo9JzsYYg8hoxC1hdt/aDXWuAegK6Po6Znew8V6SumN3KEpESZosfOX6NPxQQnG7iepJ8rlB8Qek9gppToz/AEdpEweRUl2bnScWm9vYwkWHLPnckOlINN2tU9M7RcpqnYMBDoXABzt8LhjWt54gS0/ZLjcWuA80yzZZj70GNmOeQsg+xS2IPTNB9nPjd+c74lBcoaR8sjIowXPeQ1o6krWqqKYzLNMTM4h1DTRZRUw0dCRZln1b/wApKPFu7/VbxPfyXKrqmurjzl6zZGkpt0f4m5yjl7O/v6PmojAyqM0g8cVPJVEEfiY2tvG09HudZxHYBbV04piI5Z+P/jn6nUVaq97cREdomfv1YJtI+d7IW5ume1hubZON3uJ5ANDiT0BWtr+rPZ6LatcW9LNMdcQzOtOmBK5lPSgmCN2GIcDPIcnVDulxe31WhYooz7OqnZpjQWfTXP8Acq5R9vy+aIbGNG1rmEOdvqeEyflHAl7w3owYQB2HdbXYmJ93JR2dcm9raaqpzPrZn3fRrtW6zZnchTyD1kcxv71JYjl7YWNvVcYj/jP2bLLF8h0dDSMymqWioqXcy134uG/TK58mqO7Xv1TPnDTYmjpmZu1fx4R7es+5q0k0gwCBrn1M190ALmKO+HeAcnO+seA6c7FuimI9blHPxn9KG0dZXeu8Pd4R39stobQjRtI+F7g+vqgPlBvfcRXDt0Sc8TrDLpfhcKC7c354cui3sbQ1V1xeq5R85/EMbofRL6qWRrHNjDIiXyOyZE2Q2dI48rNaR/WSid2mJx1+ifbNc1XYtx2+c9kuR1PR07qaF5rqaoezhihmgqM2tcwlvAgWtbh55Sb3pJzPCcON6O9paojjTPL4rmt0McD46dgDW08TQ/pvH3lkJPMjEBf7KgmaqpiJ5vSbJiLenqu1cImZn3R5lp2maksj3eYklAfJ1azjHD2+se5V6zRHPt5y81r9XVermqevyjpDd3shp9H0kTIYnR1UAlllLMUj3F1i1pPsgWFx9pU7lde/M56r2z9BRqLdU54x093VRoTQlBQ1DawVYn3ZL4ImNdjLreESXaMAz5n3revUVV07swgtbJv1XN3dmPGeUflrkj8UjQSLlwkcejWOD3PPQZW9VrbieM+eLvbVu0UWYsxz4fCGpVEmJ7nDg5zne8krqUxiMPE1TmZlbWWrJaGHjPkPiUGOkd4j5n4oL8czAM2D33+KD0jsP0pvtGBjabcMhcWB4tgqDxdIM74r+1yvwPENDoaDn2251INGO+VX3uIfJcNt4Zu1/oWvi+ze2eFB5pcUFp6BEzE4DqQPegrkNySOBJI9Sg6PqDQijpHaSkA30mKKjaRz+lPboAL/ANnqqOpuZnHb6urszRzqLsUzy5z7P2xu9bd8s13Rw2e+5uZZHH5uK/O7vEewz4qG3RM8uc+Zl2ts6ummPQU8o5/aGR1ImcaHSlU83klMMN/z34iB2tfLoApdRinFMdI+rkbJp9JqqJnvn4QxxfbxXtYOz7OaWu/ukjyJVWmZ5R1ezv27dWKq/wCPFD0lVmGLLEJ525ZZwwE8ez329G24FXLNvPDpHzn9PGbS10365q+HhH5lndV4z/MUwANxWxk5ct06y01P9U+5NsKcainPapjJoSWzAtNjCXcOIjkY4j3E+5aWeGPb9l7bfGqJ6Yn6tl1+Y75aXW8D4oHRnkWbtoFvUOUExhf2PVTOlx4zlHptafk0DGU8MUUoY2MzG8kzsIsMAIs09gCc8lvETXPBWr2bprMzcvV+rHTl+5WtD6FfUGcOJNWI97HAXXlcDIzFI/q8txWbxz6nLeacRiPj+EFO1YnUU59WiOGPvLFQsldiZGyQ3tjuCyMYb2MjjZotc8bnM2C1iif5TiPPRe1O09NRO9Riqrw/K5oDTFNDpGmEhxwRzbyaXCcDpMOFpaPybevPM91Z9DM0zPy8Py8tqNXN2uZqnjPn4Qk6dpWtmkkqainkiLnSExSiSSqu7EGtaB4cR434Zjuo6KJzw5/R0b+09+xFqI3acceszjo0GtqXSyukf7T3Fx7X5DsBl6K/TTuxiHAqqmqcy2bQmtOGjdRVTJHQh2OGRgBlp33ubB2RYeBCgu2MzvQs6bVV2at6mceeqh9ZT86pxHQUjw/3udh+5QxYn+35urO270xjej/rxYnSGlWlpjga5rHWxueQZZbcnEZNb9kKzRaxxn9OTe1NVyZ48+czzlilMqiCZSOtHKRxwt9xJBQQGcUFSD01sOqqt+i2ipY1sTDhpney6SIdW24A5B30vS7g6Gg5/tsqqRmjHNqmF73m1MBk5swBIkDreEAXv1FxzQeZygokCBCbXPQZeZy/bf0QZbVXQjqyrhp23tI4Bx6MGbj7lHdr3KZltRTmXQNbKlskloiBTU7d1A0D6LeLgBze7P1aOS5u7NU4ex0U0aPTzVVznjP2hq+nqcWZT4j82S+W3B8zx4j3wizB5FXrNP8ALzh5fVXZuVzM8+c+1s2q1Oz+Zqhjc8FTHJJ1DCwtDj2DlDqIma1vZV6m3eiqZxz+aBhizc4AxMzfl7Z+jAOpcePYG/FaW6J6c/PF09p67NPo4nh1/DBVU5ke6R+bnG5NvuHYDIdgr9NMUxiHmaqpqnMtl1K0nC1k9LUu3Uc4a5khHhiljN2l32TwPqoL9ve4ws6TUTYuRXHReDMD2l76YMafE7fse17beJrA03fcdh15KvFHZ1dXtCi9REY+KC3Wm8DaeaLexROJgdvXRSxNP+zxtuS21sj0HRWJs54xLkW9RVbnNMzHslDOmsOdPCyJ+YxlzppRf6r3+z6BZiz3kuamuucz8+LHQVD2Sb1jntlvfGHEPv1xcSpZpiYxhX3p5r9fpaeb8dLK/qHPJB7kcCe6xTbppnMQ2muqYxlC9Fu0fPRAsP8AIQfUFJaEFDoWniB7kYWnULDy/Ysig6Ob396CyYsAkAPFnPsc/igxrOKCpB6h2M0tbHoxja0+G96drr71kJHha8nl9VvECw6ABvaDQ9tOk4IdFSNnhMpmIjiFjhjkIJbK530cNiRbMnLgTYPMaCmTgg6Dsn2eDSLnyTueymjLbltsUj+IjBIIAwm5y5t6oO/6A1Uo6NtqaBjSRYuN3yO7F7rm3bh2WMCRLoCkcbup6ckG4O5Ze4zB4LG5T2SemuYxvT8WMn1B0a8kupY7nM2c9v6rgs4R5Wodnuj2G8UcsbuBLKuoaSOh+c4dliaYnmzEzC3V7OqKS2P5QbcAahxA8sV7JFERyZmuZ5oztluj7cJr9d7n8LfcmPEz4I0myaitZslQD1xMJ/VsmJ7sZjstDZFSflqi/wDu/wCBZxJmFI2Q035ef+yz78liYkiYDsjprZSv8yy5HucAsYq7tt6ns+fgip7WEp4cSx2LzyeG/cmKu5vU9vmhv2OMPCp/5fj/AIi2ag2NR/0k/of/AGTicH0bGoudS79AP40H0bGov6S/9CP40YVt2NU/Ool/RtH7UFf4G6X8vUe5n7kFTdjdHzmqf8Mf9KCTFsg0eOLqp3nI0fBgWRKZsp0X9KKV3nUyj9VwQY7WrZLQvo5G0URiqA1zonb6V+JwB+adjc7wu4dsjyQeam5HPI9OiAg9X7K9GVVPoyFlZKJHEYowCHCGJwBZDjHt2434C9hcAFBtyDA68aOlqaCanhjglfK3ABM4tjbnfeGwJuLAi3MBBw/8COlPrUX6d/8A20F6m2G6Rc4CWWjYwnxOD5HkDqG4G38rjig7vq9oaKjpmU8I8DBxNsTyc3PdbmTmgyKAgICAgICAgICAgICAgICAgICAgIORay7JJC+aSjdTOEsj5HRyscx13uLi0SNxCwvYDCMhx5rORzes2V6VbIQ2lfhvkd5EQB3wvNx5Z25XyWB6K1M0D8hoYqbePl3bc3OPEk3IaPotBNg3kEGb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B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3" name="Freeform 42"/>
          <p:cNvSpPr/>
          <p:nvPr/>
        </p:nvSpPr>
        <p:spPr>
          <a:xfrm flipH="1">
            <a:off x="7154201" y="5421593"/>
            <a:ext cx="737138" cy="863724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Freeform 43"/>
          <p:cNvSpPr/>
          <p:nvPr/>
        </p:nvSpPr>
        <p:spPr>
          <a:xfrm>
            <a:off x="6233545" y="5421593"/>
            <a:ext cx="696663" cy="863724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6" name="Group 20"/>
          <p:cNvGrpSpPr/>
          <p:nvPr/>
        </p:nvGrpSpPr>
        <p:grpSpPr>
          <a:xfrm>
            <a:off x="5936356" y="2972949"/>
            <a:ext cx="2228914" cy="2652697"/>
            <a:chOff x="1475656" y="2564904"/>
            <a:chExt cx="2160240" cy="2808312"/>
          </a:xfrm>
        </p:grpSpPr>
        <p:sp>
          <p:nvSpPr>
            <p:cNvPr id="53" name="Oval 52"/>
            <p:cNvSpPr/>
            <p:nvPr/>
          </p:nvSpPr>
          <p:spPr>
            <a:xfrm>
              <a:off x="1475656" y="2564904"/>
              <a:ext cx="2160240" cy="2808312"/>
            </a:xfrm>
            <a:prstGeom prst="ellipse">
              <a:avLst/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Freeform 6"/>
            <p:cNvSpPr/>
            <p:nvPr/>
          </p:nvSpPr>
          <p:spPr>
            <a:xfrm>
              <a:off x="1979712" y="2996952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Freeform 7"/>
            <p:cNvSpPr/>
            <p:nvPr/>
          </p:nvSpPr>
          <p:spPr>
            <a:xfrm>
              <a:off x="1979712" y="2852936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 8"/>
            <p:cNvSpPr/>
            <p:nvPr/>
          </p:nvSpPr>
          <p:spPr>
            <a:xfrm>
              <a:off x="1979712" y="2708920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7" name="Group 19"/>
          <p:cNvGrpSpPr/>
          <p:nvPr/>
        </p:nvGrpSpPr>
        <p:grpSpPr>
          <a:xfrm>
            <a:off x="5796136" y="3717032"/>
            <a:ext cx="1097947" cy="1796296"/>
            <a:chOff x="2248209" y="3320187"/>
            <a:chExt cx="1064119" cy="1901672"/>
          </a:xfrm>
        </p:grpSpPr>
        <p:sp>
          <p:nvSpPr>
            <p:cNvPr id="49" name="Arc 48"/>
            <p:cNvSpPr/>
            <p:nvPr/>
          </p:nvSpPr>
          <p:spPr>
            <a:xfrm>
              <a:off x="2248209" y="4539901"/>
              <a:ext cx="1064119" cy="681958"/>
            </a:xfrm>
            <a:prstGeom prst="arc">
              <a:avLst>
                <a:gd name="adj1" fmla="val 13623804"/>
                <a:gd name="adj2" fmla="val 1902360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Chord 49"/>
            <p:cNvSpPr/>
            <p:nvPr/>
          </p:nvSpPr>
          <p:spPr>
            <a:xfrm>
              <a:off x="2264558" y="3766015"/>
              <a:ext cx="532059" cy="3896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>
              <a:off x="2736735" y="3320187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7" name="Freeform 56"/>
          <p:cNvSpPr/>
          <p:nvPr/>
        </p:nvSpPr>
        <p:spPr>
          <a:xfrm rot="599519">
            <a:off x="6768353" y="4063790"/>
            <a:ext cx="791917" cy="13155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" name="Freeform 57"/>
          <p:cNvSpPr/>
          <p:nvPr/>
        </p:nvSpPr>
        <p:spPr>
          <a:xfrm rot="4268995">
            <a:off x="5286492" y="4078562"/>
            <a:ext cx="791917" cy="13155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" name="Freeform 59"/>
          <p:cNvSpPr/>
          <p:nvPr/>
        </p:nvSpPr>
        <p:spPr>
          <a:xfrm flipH="1">
            <a:off x="1859083" y="5547341"/>
            <a:ext cx="723980" cy="81193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" name="Freeform 60"/>
          <p:cNvSpPr/>
          <p:nvPr/>
        </p:nvSpPr>
        <p:spPr>
          <a:xfrm flipH="1">
            <a:off x="1784961" y="5675219"/>
            <a:ext cx="723980" cy="81193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" name="Isosceles Triangle 61"/>
          <p:cNvSpPr/>
          <p:nvPr/>
        </p:nvSpPr>
        <p:spPr>
          <a:xfrm rot="16200000" flipV="1">
            <a:off x="927216" y="3342032"/>
            <a:ext cx="3420295" cy="1853049"/>
          </a:xfrm>
          <a:prstGeom prst="triangle">
            <a:avLst/>
          </a:pr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8" name="Group 51"/>
          <p:cNvGrpSpPr/>
          <p:nvPr/>
        </p:nvGrpSpPr>
        <p:grpSpPr>
          <a:xfrm rot="20936677" flipH="1">
            <a:off x="1331640" y="2492896"/>
            <a:ext cx="1025796" cy="675236"/>
            <a:chOff x="2195736" y="1196752"/>
            <a:chExt cx="1296144" cy="792088"/>
          </a:xfrm>
          <a:solidFill>
            <a:srgbClr val="FFFF00"/>
          </a:solidFill>
        </p:grpSpPr>
        <p:sp>
          <p:nvSpPr>
            <p:cNvPr id="67" name="Freeform 66"/>
            <p:cNvSpPr/>
            <p:nvPr/>
          </p:nvSpPr>
          <p:spPr>
            <a:xfrm>
              <a:off x="2195736" y="1484784"/>
              <a:ext cx="1296144" cy="145366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68" name="Chord 67"/>
            <p:cNvSpPr/>
            <p:nvPr/>
          </p:nvSpPr>
          <p:spPr>
            <a:xfrm>
              <a:off x="2483768" y="1196752"/>
              <a:ext cx="720080" cy="792088"/>
            </a:xfrm>
            <a:prstGeom prst="chord">
              <a:avLst>
                <a:gd name="adj1" fmla="val 10765082"/>
                <a:gd name="adj2" fmla="val 108958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4" name="Oval 63"/>
          <p:cNvSpPr/>
          <p:nvPr/>
        </p:nvSpPr>
        <p:spPr>
          <a:xfrm flipH="1">
            <a:off x="2724800" y="3747681"/>
            <a:ext cx="68631" cy="22566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5" name="Oval 64"/>
          <p:cNvSpPr/>
          <p:nvPr/>
        </p:nvSpPr>
        <p:spPr>
          <a:xfrm flipH="1">
            <a:off x="2377937" y="3757044"/>
            <a:ext cx="68631" cy="22566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6" name="Arc 65"/>
          <p:cNvSpPr/>
          <p:nvPr/>
        </p:nvSpPr>
        <p:spPr>
          <a:xfrm rot="21406562">
            <a:off x="2297551" y="4064131"/>
            <a:ext cx="815342" cy="696712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9" name="Freeform 68"/>
          <p:cNvSpPr/>
          <p:nvPr/>
        </p:nvSpPr>
        <p:spPr>
          <a:xfrm flipH="1">
            <a:off x="1547664" y="4077072"/>
            <a:ext cx="827291" cy="132911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0" name="Oval 69"/>
          <p:cNvSpPr/>
          <p:nvPr/>
        </p:nvSpPr>
        <p:spPr>
          <a:xfrm flipH="1">
            <a:off x="2597769" y="4437112"/>
            <a:ext cx="174031" cy="39301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5" name="Freeform 74"/>
          <p:cNvSpPr/>
          <p:nvPr/>
        </p:nvSpPr>
        <p:spPr>
          <a:xfrm rot="7439454">
            <a:off x="1058092" y="3179784"/>
            <a:ext cx="800472" cy="132911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  <p:bldP spid="57" grpId="0" animBg="1"/>
      <p:bldP spid="58" grpId="0" animBg="1"/>
      <p:bldP spid="66" grpId="0" animBg="1"/>
      <p:bldP spid="66" grpId="1" animBg="1"/>
      <p:bldP spid="69" grpId="0" animBg="1"/>
      <p:bldP spid="70" grpId="0" animBg="1"/>
      <p:bldP spid="70" grpId="1" animBg="1"/>
      <p:bldP spid="7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94363" y="836712"/>
            <a:ext cx="755527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6000" b="1" dirty="0" smtClean="0">
                <a:latin typeface="Century Gothic" pitchFamily="34" charset="0"/>
              </a:rPr>
              <a:t>THE ADVENTURES OF</a:t>
            </a:r>
            <a:endParaRPr lang="en-GB" sz="6000" b="1" dirty="0">
              <a:latin typeface="Century Gothic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74325" y="1772816"/>
            <a:ext cx="759534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9600" b="1" dirty="0" smtClean="0">
                <a:latin typeface="Century Gothic" pitchFamily="34" charset="0"/>
              </a:rPr>
              <a:t>THE MR METS</a:t>
            </a:r>
            <a:endParaRPr lang="en-GB" sz="9600" b="1" dirty="0">
              <a:latin typeface="Century Gothic" pitchFamily="34" charset="0"/>
            </a:endParaRPr>
          </a:p>
        </p:txBody>
      </p:sp>
      <p:grpSp>
        <p:nvGrpSpPr>
          <p:cNvPr id="2" name="Group 13"/>
          <p:cNvGrpSpPr/>
          <p:nvPr/>
        </p:nvGrpSpPr>
        <p:grpSpPr>
          <a:xfrm>
            <a:off x="3239852" y="3429000"/>
            <a:ext cx="2664296" cy="2555974"/>
            <a:chOff x="2411760" y="2420888"/>
            <a:chExt cx="4085175" cy="3924126"/>
          </a:xfrm>
        </p:grpSpPr>
        <p:sp>
          <p:nvSpPr>
            <p:cNvPr id="13" name="Freeform 12"/>
            <p:cNvSpPr/>
            <p:nvPr/>
          </p:nvSpPr>
          <p:spPr>
            <a:xfrm flipH="1">
              <a:off x="5724128" y="3212976"/>
              <a:ext cx="772807" cy="152460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3347864" y="4941168"/>
              <a:ext cx="1035285" cy="140384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eeform 6"/>
            <p:cNvSpPr/>
            <p:nvPr/>
          </p:nvSpPr>
          <p:spPr>
            <a:xfrm flipH="1">
              <a:off x="4716016" y="4941168"/>
              <a:ext cx="1095432" cy="140384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Freeform 7"/>
            <p:cNvSpPr/>
            <p:nvPr/>
          </p:nvSpPr>
          <p:spPr>
            <a:xfrm>
              <a:off x="2411760" y="3284984"/>
              <a:ext cx="802985" cy="152460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2915816" y="2492896"/>
              <a:ext cx="3096344" cy="288032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3923928" y="3088030"/>
              <a:ext cx="227792" cy="340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Arc 10"/>
            <p:cNvSpPr/>
            <p:nvPr/>
          </p:nvSpPr>
          <p:spPr>
            <a:xfrm flipV="1">
              <a:off x="3491880" y="2420888"/>
              <a:ext cx="2016224" cy="2376264"/>
            </a:xfrm>
            <a:prstGeom prst="arc">
              <a:avLst>
                <a:gd name="adj1" fmla="val 11045684"/>
                <a:gd name="adj2" fmla="val 21237176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Oval 11"/>
            <p:cNvSpPr/>
            <p:nvPr/>
          </p:nvSpPr>
          <p:spPr>
            <a:xfrm>
              <a:off x="4848264" y="3088030"/>
              <a:ext cx="227792" cy="340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5" name="Introduction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 cstate="print"/>
          <a:stretch>
            <a:fillRect/>
          </a:stretch>
        </p:blipFill>
        <p:spPr>
          <a:xfrm>
            <a:off x="9324528" y="5877272"/>
            <a:ext cx="304800" cy="304800"/>
          </a:xfrm>
          <a:prstGeom prst="rect">
            <a:avLst/>
          </a:prstGeom>
        </p:spPr>
      </p:pic>
      <p:pic>
        <p:nvPicPr>
          <p:cNvPr id="14" name="Introduction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9396536" y="6309320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23724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8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>
                <p:cTn id="1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4" grpId="0"/>
      <p:bldP spid="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2"/>
          <p:cNvGrpSpPr/>
          <p:nvPr/>
        </p:nvGrpSpPr>
        <p:grpSpPr>
          <a:xfrm>
            <a:off x="-1495457" y="-2187624"/>
            <a:ext cx="11828097" cy="4464496"/>
            <a:chOff x="-2412776" y="-2331640"/>
            <a:chExt cx="12332153" cy="4824536"/>
          </a:xfrm>
        </p:grpSpPr>
        <p:grpSp>
          <p:nvGrpSpPr>
            <p:cNvPr id="44" name="Group 1"/>
            <p:cNvGrpSpPr/>
            <p:nvPr/>
          </p:nvGrpSpPr>
          <p:grpSpPr>
            <a:xfrm>
              <a:off x="-2412776" y="-2331640"/>
              <a:ext cx="8856984" cy="3212976"/>
              <a:chOff x="-2196752" y="3140968"/>
              <a:chExt cx="8208912" cy="4176464"/>
            </a:xfrm>
          </p:grpSpPr>
          <p:sp>
            <p:nvSpPr>
              <p:cNvPr id="63" name="Rectangle 2"/>
              <p:cNvSpPr/>
              <p:nvPr/>
            </p:nvSpPr>
            <p:spPr>
              <a:xfrm>
                <a:off x="-972616" y="4221088"/>
                <a:ext cx="6516216" cy="309634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2400" dirty="0" smtClean="0">
                    <a:solidFill>
                      <a:schemeClr val="tx1"/>
                    </a:solidFill>
                    <a:latin typeface="Arial Black" pitchFamily="34" charset="0"/>
                  </a:rPr>
                  <a:t>Meteorology</a:t>
                </a:r>
                <a:endParaRPr lang="en-GB" dirty="0">
                  <a:solidFill>
                    <a:schemeClr val="tx1"/>
                  </a:solidFill>
                  <a:latin typeface="Arial Black" pitchFamily="34" charset="0"/>
                </a:endParaRPr>
              </a:p>
            </p:txBody>
          </p:sp>
          <p:sp>
            <p:nvSpPr>
              <p:cNvPr id="64" name="Rectangle 3"/>
              <p:cNvSpPr/>
              <p:nvPr/>
            </p:nvSpPr>
            <p:spPr>
              <a:xfrm>
                <a:off x="2987824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5" name="Rectangle 4"/>
              <p:cNvSpPr/>
              <p:nvPr/>
            </p:nvSpPr>
            <p:spPr>
              <a:xfrm>
                <a:off x="1691680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6" name="Rectangle 5"/>
              <p:cNvSpPr/>
              <p:nvPr/>
            </p:nvSpPr>
            <p:spPr>
              <a:xfrm>
                <a:off x="395536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7" name="Rectangle 6"/>
              <p:cNvSpPr/>
              <p:nvPr/>
            </p:nvSpPr>
            <p:spPr>
              <a:xfrm>
                <a:off x="-900608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8" name="Rectangle 7"/>
              <p:cNvSpPr/>
              <p:nvPr/>
            </p:nvSpPr>
            <p:spPr>
              <a:xfrm>
                <a:off x="4283968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9" name="Rectangle 8"/>
              <p:cNvSpPr/>
              <p:nvPr/>
            </p:nvSpPr>
            <p:spPr>
              <a:xfrm>
                <a:off x="2987824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0" name="Rectangle 9"/>
              <p:cNvSpPr/>
              <p:nvPr/>
            </p:nvSpPr>
            <p:spPr>
              <a:xfrm>
                <a:off x="1691680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1" name="Rectangle 10"/>
              <p:cNvSpPr/>
              <p:nvPr/>
            </p:nvSpPr>
            <p:spPr>
              <a:xfrm>
                <a:off x="395536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2" name="Rectangle 11"/>
              <p:cNvSpPr/>
              <p:nvPr/>
            </p:nvSpPr>
            <p:spPr>
              <a:xfrm>
                <a:off x="-900608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Trapezoid 12"/>
              <p:cNvSpPr/>
              <p:nvPr/>
            </p:nvSpPr>
            <p:spPr>
              <a:xfrm>
                <a:off x="-2196752" y="3140968"/>
                <a:ext cx="8208912" cy="1080120"/>
              </a:xfrm>
              <a:prstGeom prst="trapezoid">
                <a:avLst>
                  <a:gd name="adj" fmla="val 7188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4" name="Rectangle 13"/>
              <p:cNvSpPr/>
              <p:nvPr/>
            </p:nvSpPr>
            <p:spPr>
              <a:xfrm>
                <a:off x="4283968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5" name="Group 31"/>
            <p:cNvGrpSpPr/>
            <p:nvPr/>
          </p:nvGrpSpPr>
          <p:grpSpPr>
            <a:xfrm>
              <a:off x="7380312" y="-1179512"/>
              <a:ext cx="2196752" cy="2691680"/>
              <a:chOff x="7380312" y="1124744"/>
              <a:chExt cx="2376264" cy="4752528"/>
            </a:xfrm>
          </p:grpSpPr>
          <p:sp>
            <p:nvSpPr>
              <p:cNvPr id="58" name="Rectangle 57"/>
              <p:cNvSpPr/>
              <p:nvPr/>
            </p:nvSpPr>
            <p:spPr>
              <a:xfrm>
                <a:off x="8244408" y="4869160"/>
                <a:ext cx="576064" cy="1008112"/>
              </a:xfrm>
              <a:prstGeom prst="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9" name="Isosceles Triangle 58"/>
              <p:cNvSpPr/>
              <p:nvPr/>
            </p:nvSpPr>
            <p:spPr>
              <a:xfrm>
                <a:off x="7380312" y="3717032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0" name="Isosceles Triangle 59"/>
              <p:cNvSpPr/>
              <p:nvPr/>
            </p:nvSpPr>
            <p:spPr>
              <a:xfrm>
                <a:off x="7380312" y="2852936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Isosceles Triangle 60"/>
              <p:cNvSpPr/>
              <p:nvPr/>
            </p:nvSpPr>
            <p:spPr>
              <a:xfrm>
                <a:off x="7380312" y="1988840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2" name="Isosceles Triangle 61"/>
              <p:cNvSpPr/>
              <p:nvPr/>
            </p:nvSpPr>
            <p:spPr>
              <a:xfrm>
                <a:off x="7380312" y="1124744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6" name="Group 31"/>
            <p:cNvGrpSpPr/>
            <p:nvPr/>
          </p:nvGrpSpPr>
          <p:grpSpPr>
            <a:xfrm>
              <a:off x="5868144" y="-1539552"/>
              <a:ext cx="2196752" cy="2691680"/>
              <a:chOff x="7380312" y="1124744"/>
              <a:chExt cx="2376264" cy="4752528"/>
            </a:xfrm>
          </p:grpSpPr>
          <p:sp>
            <p:nvSpPr>
              <p:cNvPr id="53" name="Rectangle 52"/>
              <p:cNvSpPr/>
              <p:nvPr/>
            </p:nvSpPr>
            <p:spPr>
              <a:xfrm>
                <a:off x="8244408" y="4869160"/>
                <a:ext cx="576064" cy="1008112"/>
              </a:xfrm>
              <a:prstGeom prst="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Isosceles Triangle 53"/>
              <p:cNvSpPr/>
              <p:nvPr/>
            </p:nvSpPr>
            <p:spPr>
              <a:xfrm>
                <a:off x="7380312" y="3717032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Isosceles Triangle 54"/>
              <p:cNvSpPr/>
              <p:nvPr/>
            </p:nvSpPr>
            <p:spPr>
              <a:xfrm>
                <a:off x="7380312" y="2852936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" name="Isosceles Triangle 55"/>
              <p:cNvSpPr/>
              <p:nvPr/>
            </p:nvSpPr>
            <p:spPr>
              <a:xfrm>
                <a:off x="7380312" y="1988840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Isosceles Triangle 56"/>
              <p:cNvSpPr/>
              <p:nvPr/>
            </p:nvSpPr>
            <p:spPr>
              <a:xfrm>
                <a:off x="7380312" y="1124744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7" name="Rectangle 46"/>
            <p:cNvSpPr/>
            <p:nvPr/>
          </p:nvSpPr>
          <p:spPr>
            <a:xfrm>
              <a:off x="-1267040" y="-387424"/>
              <a:ext cx="3318761" cy="2880320"/>
            </a:xfrm>
            <a:prstGeom prst="rect">
              <a:avLst/>
            </a:prstGeom>
            <a:solidFill>
              <a:schemeClr val="bg1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8" name="Group 27"/>
            <p:cNvGrpSpPr/>
            <p:nvPr/>
          </p:nvGrpSpPr>
          <p:grpSpPr>
            <a:xfrm>
              <a:off x="1835696" y="-387424"/>
              <a:ext cx="8083681" cy="2880320"/>
              <a:chOff x="2483767" y="-387424"/>
              <a:chExt cx="7435609" cy="3024336"/>
            </a:xfrm>
          </p:grpSpPr>
          <p:sp>
            <p:nvSpPr>
              <p:cNvPr id="50" name="Rectangle 49"/>
              <p:cNvSpPr/>
              <p:nvPr/>
            </p:nvSpPr>
            <p:spPr>
              <a:xfrm>
                <a:off x="6126697" y="-243408"/>
                <a:ext cx="3341847" cy="266429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2682472" y="-243408"/>
                <a:ext cx="3245519" cy="266429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2483767" y="-387424"/>
                <a:ext cx="7435609" cy="302433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9" name="Rectangle 48"/>
            <p:cNvSpPr/>
            <p:nvPr/>
          </p:nvSpPr>
          <p:spPr>
            <a:xfrm>
              <a:off x="5580112" y="-387424"/>
              <a:ext cx="216024" cy="2736304"/>
            </a:xfrm>
            <a:prstGeom prst="rect">
              <a:avLst/>
            </a:prstGeom>
            <a:solidFill>
              <a:schemeClr val="bg1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" name="Freeform 5"/>
          <p:cNvSpPr/>
          <p:nvPr/>
        </p:nvSpPr>
        <p:spPr>
          <a:xfrm rot="7517230">
            <a:off x="2869874" y="2314611"/>
            <a:ext cx="556265" cy="89642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Freeform 6"/>
          <p:cNvSpPr/>
          <p:nvPr/>
        </p:nvSpPr>
        <p:spPr>
          <a:xfrm rot="3279623" flipV="1">
            <a:off x="5193832" y="2331974"/>
            <a:ext cx="556265" cy="93637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Freeform 40"/>
          <p:cNvSpPr/>
          <p:nvPr/>
        </p:nvSpPr>
        <p:spPr>
          <a:xfrm rot="3072540">
            <a:off x="2762156" y="3190339"/>
            <a:ext cx="556265" cy="89642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rot="8016913" flipV="1">
            <a:off x="5184728" y="3197107"/>
            <a:ext cx="556265" cy="93637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Oval 2"/>
          <p:cNvSpPr/>
          <p:nvPr/>
        </p:nvSpPr>
        <p:spPr>
          <a:xfrm>
            <a:off x="3208719" y="2420888"/>
            <a:ext cx="2115400" cy="2055060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42"/>
          <p:cNvGrpSpPr/>
          <p:nvPr/>
        </p:nvGrpSpPr>
        <p:grpSpPr>
          <a:xfrm>
            <a:off x="3593337" y="2626394"/>
            <a:ext cx="1450560" cy="1526616"/>
            <a:chOff x="7452320" y="1256199"/>
            <a:chExt cx="1152128" cy="1139274"/>
          </a:xfrm>
          <a:noFill/>
        </p:grpSpPr>
        <p:sp>
          <p:nvSpPr>
            <p:cNvPr id="17" name="Rectangle 16"/>
            <p:cNvSpPr/>
            <p:nvPr/>
          </p:nvSpPr>
          <p:spPr>
            <a:xfrm>
              <a:off x="7452320" y="1256199"/>
              <a:ext cx="1152128" cy="11392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" name="Moon 4"/>
          <p:cNvSpPr/>
          <p:nvPr/>
        </p:nvSpPr>
        <p:spPr>
          <a:xfrm rot="16200000">
            <a:off x="3720521" y="2938430"/>
            <a:ext cx="1115604" cy="1450560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" name="Group 49"/>
          <p:cNvGrpSpPr/>
          <p:nvPr/>
        </p:nvGrpSpPr>
        <p:grpSpPr>
          <a:xfrm>
            <a:off x="3208719" y="4338944"/>
            <a:ext cx="963357" cy="895795"/>
            <a:chOff x="3083489" y="4581128"/>
            <a:chExt cx="1344495" cy="1224136"/>
          </a:xfrm>
        </p:grpSpPr>
        <p:sp>
          <p:nvSpPr>
            <p:cNvPr id="14" name="Freeform 13"/>
            <p:cNvSpPr/>
            <p:nvPr/>
          </p:nvSpPr>
          <p:spPr>
            <a:xfrm>
              <a:off x="3306586" y="4581128"/>
              <a:ext cx="1020812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3083489" y="5109782"/>
              <a:ext cx="1344495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3131839" y="5589240"/>
              <a:ext cx="1259185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" name="Group 53"/>
          <p:cNvGrpSpPr/>
          <p:nvPr/>
        </p:nvGrpSpPr>
        <p:grpSpPr>
          <a:xfrm>
            <a:off x="4341513" y="4338944"/>
            <a:ext cx="980308" cy="895795"/>
            <a:chOff x="4355976" y="4581128"/>
            <a:chExt cx="1368152" cy="1224136"/>
          </a:xfrm>
        </p:grpSpPr>
        <p:sp>
          <p:nvSpPr>
            <p:cNvPr id="11" name="Freeform 10"/>
            <p:cNvSpPr/>
            <p:nvPr/>
          </p:nvSpPr>
          <p:spPr>
            <a:xfrm flipH="1">
              <a:off x="4442273" y="4581128"/>
              <a:ext cx="1080118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Freeform 11"/>
            <p:cNvSpPr/>
            <p:nvPr/>
          </p:nvSpPr>
          <p:spPr>
            <a:xfrm flipH="1">
              <a:off x="4355976" y="5109782"/>
              <a:ext cx="1368152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Freeform 12"/>
            <p:cNvSpPr/>
            <p:nvPr/>
          </p:nvSpPr>
          <p:spPr>
            <a:xfrm flipH="1">
              <a:off x="4407202" y="5589240"/>
              <a:ext cx="1244918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Oval 9"/>
          <p:cNvSpPr/>
          <p:nvPr/>
        </p:nvSpPr>
        <p:spPr>
          <a:xfrm>
            <a:off x="4106161" y="3311414"/>
            <a:ext cx="320515" cy="41101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0" name="Group 19"/>
          <p:cNvGrpSpPr/>
          <p:nvPr/>
        </p:nvGrpSpPr>
        <p:grpSpPr>
          <a:xfrm>
            <a:off x="1403648" y="-387424"/>
            <a:ext cx="1800200" cy="5256584"/>
            <a:chOff x="327695" y="476672"/>
            <a:chExt cx="1816739" cy="5828148"/>
          </a:xfrm>
        </p:grpSpPr>
        <p:sp>
          <p:nvSpPr>
            <p:cNvPr id="21" name="Freeform 20"/>
            <p:cNvSpPr/>
            <p:nvPr/>
          </p:nvSpPr>
          <p:spPr>
            <a:xfrm>
              <a:off x="327695" y="858376"/>
              <a:ext cx="400149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Freeform 21"/>
            <p:cNvSpPr/>
            <p:nvPr/>
          </p:nvSpPr>
          <p:spPr>
            <a:xfrm flipH="1">
              <a:off x="1747022" y="831912"/>
              <a:ext cx="397412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611560" y="1660804"/>
              <a:ext cx="534307" cy="464401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604702 w 632336"/>
                <a:gd name="connsiteY0" fmla="*/ 0 h 5240845"/>
                <a:gd name="connsiteX1" fmla="*/ 586978 w 632336"/>
                <a:gd name="connsiteY1" fmla="*/ 4471724 h 5240845"/>
                <a:gd name="connsiteX2" fmla="*/ 332557 w 632336"/>
                <a:gd name="connsiteY2" fmla="*/ 4614723 h 5240845"/>
                <a:gd name="connsiteX3" fmla="*/ 65484 w 632336"/>
                <a:gd name="connsiteY3" fmla="*/ 4574118 h 5240845"/>
                <a:gd name="connsiteX4" fmla="*/ 15478 w 632336"/>
                <a:gd name="connsiteY4" fmla="*/ 4436005 h 5240845"/>
                <a:gd name="connsiteX5" fmla="*/ 158353 w 632336"/>
                <a:gd name="connsiteY5" fmla="*/ 4305036 h 5240845"/>
                <a:gd name="connsiteX6" fmla="*/ 386581 w 632336"/>
                <a:gd name="connsiteY6" fmla="*/ 4365113 h 5240845"/>
                <a:gd name="connsiteX7" fmla="*/ 408384 w 632336"/>
                <a:gd name="connsiteY7" fmla="*/ 4319324 h 5240845"/>
                <a:gd name="connsiteX8" fmla="*/ 403622 w 632336"/>
                <a:gd name="connsiteY8" fmla="*/ 3764493 h 5240845"/>
                <a:gd name="connsiteX0" fmla="*/ 604702 w 632336"/>
                <a:gd name="connsiteY0" fmla="*/ 71028 h 5311873"/>
                <a:gd name="connsiteX1" fmla="*/ 586978 w 632336"/>
                <a:gd name="connsiteY1" fmla="*/ 4542752 h 5311873"/>
                <a:gd name="connsiteX2" fmla="*/ 332557 w 632336"/>
                <a:gd name="connsiteY2" fmla="*/ 4685751 h 5311873"/>
                <a:gd name="connsiteX3" fmla="*/ 65484 w 632336"/>
                <a:gd name="connsiteY3" fmla="*/ 4645146 h 5311873"/>
                <a:gd name="connsiteX4" fmla="*/ 15478 w 632336"/>
                <a:gd name="connsiteY4" fmla="*/ 4507033 h 5311873"/>
                <a:gd name="connsiteX5" fmla="*/ 158353 w 632336"/>
                <a:gd name="connsiteY5" fmla="*/ 4376064 h 5311873"/>
                <a:gd name="connsiteX6" fmla="*/ 386581 w 632336"/>
                <a:gd name="connsiteY6" fmla="*/ 4436141 h 5311873"/>
                <a:gd name="connsiteX7" fmla="*/ 408384 w 632336"/>
                <a:gd name="connsiteY7" fmla="*/ 4390352 h 5311873"/>
                <a:gd name="connsiteX8" fmla="*/ 403135 w 632336"/>
                <a:gd name="connsiteY8" fmla="*/ 0 h 5311873"/>
                <a:gd name="connsiteX0" fmla="*/ 604702 w 632336"/>
                <a:gd name="connsiteY0" fmla="*/ 71028 h 5129709"/>
                <a:gd name="connsiteX1" fmla="*/ 586978 w 632336"/>
                <a:gd name="connsiteY1" fmla="*/ 4542752 h 5129709"/>
                <a:gd name="connsiteX2" fmla="*/ 332557 w 632336"/>
                <a:gd name="connsiteY2" fmla="*/ 4685751 h 5129709"/>
                <a:gd name="connsiteX3" fmla="*/ 65484 w 632336"/>
                <a:gd name="connsiteY3" fmla="*/ 4645146 h 5129709"/>
                <a:gd name="connsiteX4" fmla="*/ 15478 w 632336"/>
                <a:gd name="connsiteY4" fmla="*/ 4507033 h 5129709"/>
                <a:gd name="connsiteX5" fmla="*/ 158353 w 632336"/>
                <a:gd name="connsiteY5" fmla="*/ 4376064 h 5129709"/>
                <a:gd name="connsiteX6" fmla="*/ 386581 w 632336"/>
                <a:gd name="connsiteY6" fmla="*/ 4436141 h 5129709"/>
                <a:gd name="connsiteX7" fmla="*/ 408384 w 632336"/>
                <a:gd name="connsiteY7" fmla="*/ 4390352 h 5129709"/>
                <a:gd name="connsiteX8" fmla="*/ 403135 w 632336"/>
                <a:gd name="connsiteY8" fmla="*/ 0 h 5129709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685751"/>
                <a:gd name="connsiteX1" fmla="*/ 586978 w 632336"/>
                <a:gd name="connsiteY1" fmla="*/ 4542752 h 4685751"/>
                <a:gd name="connsiteX2" fmla="*/ 332557 w 632336"/>
                <a:gd name="connsiteY2" fmla="*/ 4685751 h 4685751"/>
                <a:gd name="connsiteX3" fmla="*/ 65484 w 632336"/>
                <a:gd name="connsiteY3" fmla="*/ 4645146 h 4685751"/>
                <a:gd name="connsiteX4" fmla="*/ 15478 w 632336"/>
                <a:gd name="connsiteY4" fmla="*/ 4507033 h 4685751"/>
                <a:gd name="connsiteX5" fmla="*/ 158353 w 632336"/>
                <a:gd name="connsiteY5" fmla="*/ 4376064 h 4685751"/>
                <a:gd name="connsiteX6" fmla="*/ 386581 w 632336"/>
                <a:gd name="connsiteY6" fmla="*/ 4436141 h 4685751"/>
                <a:gd name="connsiteX7" fmla="*/ 408384 w 632336"/>
                <a:gd name="connsiteY7" fmla="*/ 4390352 h 4685751"/>
                <a:gd name="connsiteX8" fmla="*/ 403135 w 632336"/>
                <a:gd name="connsiteY8" fmla="*/ 0 h 46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36" h="4685751">
                  <a:moveTo>
                    <a:pt x="604702" y="71028"/>
                  </a:moveTo>
                  <a:cubicBezTo>
                    <a:pt x="622958" y="339117"/>
                    <a:pt x="632336" y="3773631"/>
                    <a:pt x="586978" y="4542752"/>
                  </a:cubicBezTo>
                  <a:cubicBezTo>
                    <a:pt x="490568" y="4634745"/>
                    <a:pt x="487817" y="4630505"/>
                    <a:pt x="332557" y="4685751"/>
                  </a:cubicBezTo>
                  <a:cubicBezTo>
                    <a:pt x="247154" y="4683321"/>
                    <a:pt x="118330" y="4674932"/>
                    <a:pt x="65484" y="4645146"/>
                  </a:cubicBezTo>
                  <a:cubicBezTo>
                    <a:pt x="12638" y="4615360"/>
                    <a:pt x="0" y="4551880"/>
                    <a:pt x="15478" y="4507033"/>
                  </a:cubicBezTo>
                  <a:cubicBezTo>
                    <a:pt x="30956" y="4462186"/>
                    <a:pt x="96503" y="4387879"/>
                    <a:pt x="158353" y="4376064"/>
                  </a:cubicBezTo>
                  <a:cubicBezTo>
                    <a:pt x="220203" y="4364249"/>
                    <a:pt x="344909" y="4433760"/>
                    <a:pt x="386581" y="4436141"/>
                  </a:cubicBezTo>
                  <a:cubicBezTo>
                    <a:pt x="428253" y="4438522"/>
                    <a:pt x="304542" y="4468751"/>
                    <a:pt x="408384" y="4390352"/>
                  </a:cubicBezTo>
                  <a:cubicBezTo>
                    <a:pt x="411143" y="3650995"/>
                    <a:pt x="405913" y="229393"/>
                    <a:pt x="403135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Freeform 23"/>
            <p:cNvSpPr/>
            <p:nvPr/>
          </p:nvSpPr>
          <p:spPr>
            <a:xfrm flipH="1">
              <a:off x="1353047" y="1779217"/>
              <a:ext cx="559623" cy="451324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3947030 h 5212576"/>
                <a:gd name="connsiteX1" fmla="*/ 586978 w 629778"/>
                <a:gd name="connsiteY1" fmla="*/ 4613780 h 5212576"/>
                <a:gd name="connsiteX2" fmla="*/ 332557 w 629778"/>
                <a:gd name="connsiteY2" fmla="*/ 4756779 h 5212576"/>
                <a:gd name="connsiteX3" fmla="*/ 65484 w 629778"/>
                <a:gd name="connsiteY3" fmla="*/ 4716174 h 5212576"/>
                <a:gd name="connsiteX4" fmla="*/ 15478 w 629778"/>
                <a:gd name="connsiteY4" fmla="*/ 4578061 h 5212576"/>
                <a:gd name="connsiteX5" fmla="*/ 158353 w 629778"/>
                <a:gd name="connsiteY5" fmla="*/ 4447092 h 5212576"/>
                <a:gd name="connsiteX6" fmla="*/ 386581 w 629778"/>
                <a:gd name="connsiteY6" fmla="*/ 4507169 h 5212576"/>
                <a:gd name="connsiteX7" fmla="*/ 408384 w 629778"/>
                <a:gd name="connsiteY7" fmla="*/ 4461380 h 5212576"/>
                <a:gd name="connsiteX8" fmla="*/ 375778 w 629778"/>
                <a:gd name="connsiteY8" fmla="*/ 0 h 5212576"/>
                <a:gd name="connsiteX0" fmla="*/ 566278 w 625931"/>
                <a:gd name="connsiteY0" fmla="*/ 71028 h 5394738"/>
                <a:gd name="connsiteX1" fmla="*/ 586978 w 625931"/>
                <a:gd name="connsiteY1" fmla="*/ 4613780 h 5394738"/>
                <a:gd name="connsiteX2" fmla="*/ 332557 w 625931"/>
                <a:gd name="connsiteY2" fmla="*/ 4756779 h 5394738"/>
                <a:gd name="connsiteX3" fmla="*/ 65484 w 625931"/>
                <a:gd name="connsiteY3" fmla="*/ 4716174 h 5394738"/>
                <a:gd name="connsiteX4" fmla="*/ 15478 w 625931"/>
                <a:gd name="connsiteY4" fmla="*/ 4578061 h 5394738"/>
                <a:gd name="connsiteX5" fmla="*/ 158353 w 625931"/>
                <a:gd name="connsiteY5" fmla="*/ 4447092 h 5394738"/>
                <a:gd name="connsiteX6" fmla="*/ 386581 w 625931"/>
                <a:gd name="connsiteY6" fmla="*/ 4507169 h 5394738"/>
                <a:gd name="connsiteX7" fmla="*/ 408384 w 625931"/>
                <a:gd name="connsiteY7" fmla="*/ 4461380 h 5394738"/>
                <a:gd name="connsiteX8" fmla="*/ 375778 w 625931"/>
                <a:gd name="connsiteY8" fmla="*/ 0 h 5394738"/>
                <a:gd name="connsiteX0" fmla="*/ 566278 w 625931"/>
                <a:gd name="connsiteY0" fmla="*/ 71028 h 5212575"/>
                <a:gd name="connsiteX1" fmla="*/ 586978 w 625931"/>
                <a:gd name="connsiteY1" fmla="*/ 4613780 h 5212575"/>
                <a:gd name="connsiteX2" fmla="*/ 332557 w 625931"/>
                <a:gd name="connsiteY2" fmla="*/ 4756779 h 5212575"/>
                <a:gd name="connsiteX3" fmla="*/ 65484 w 625931"/>
                <a:gd name="connsiteY3" fmla="*/ 4716174 h 5212575"/>
                <a:gd name="connsiteX4" fmla="*/ 15478 w 625931"/>
                <a:gd name="connsiteY4" fmla="*/ 4578061 h 5212575"/>
                <a:gd name="connsiteX5" fmla="*/ 158353 w 625931"/>
                <a:gd name="connsiteY5" fmla="*/ 4447092 h 5212575"/>
                <a:gd name="connsiteX6" fmla="*/ 386581 w 625931"/>
                <a:gd name="connsiteY6" fmla="*/ 4507169 h 5212575"/>
                <a:gd name="connsiteX7" fmla="*/ 408384 w 625931"/>
                <a:gd name="connsiteY7" fmla="*/ 4461380 h 5212575"/>
                <a:gd name="connsiteX8" fmla="*/ 375778 w 625931"/>
                <a:gd name="connsiteY8" fmla="*/ 0 h 5212575"/>
                <a:gd name="connsiteX0" fmla="*/ 566278 w 625931"/>
                <a:gd name="connsiteY0" fmla="*/ 71028 h 5154941"/>
                <a:gd name="connsiteX1" fmla="*/ 586978 w 625931"/>
                <a:gd name="connsiteY1" fmla="*/ 4613780 h 5154941"/>
                <a:gd name="connsiteX2" fmla="*/ 332557 w 625931"/>
                <a:gd name="connsiteY2" fmla="*/ 4756779 h 5154941"/>
                <a:gd name="connsiteX3" fmla="*/ 65484 w 625931"/>
                <a:gd name="connsiteY3" fmla="*/ 4716174 h 5154941"/>
                <a:gd name="connsiteX4" fmla="*/ 15478 w 625931"/>
                <a:gd name="connsiteY4" fmla="*/ 4578061 h 5154941"/>
                <a:gd name="connsiteX5" fmla="*/ 158353 w 625931"/>
                <a:gd name="connsiteY5" fmla="*/ 4447092 h 5154941"/>
                <a:gd name="connsiteX6" fmla="*/ 386581 w 625931"/>
                <a:gd name="connsiteY6" fmla="*/ 4507169 h 5154941"/>
                <a:gd name="connsiteX7" fmla="*/ 439278 w 625931"/>
                <a:gd name="connsiteY7" fmla="*/ 4403746 h 5154941"/>
                <a:gd name="connsiteX8" fmla="*/ 375778 w 625931"/>
                <a:gd name="connsiteY8" fmla="*/ 0 h 5154941"/>
                <a:gd name="connsiteX0" fmla="*/ 566278 w 625931"/>
                <a:gd name="connsiteY0" fmla="*/ 71028 h 4758887"/>
                <a:gd name="connsiteX1" fmla="*/ 586978 w 625931"/>
                <a:gd name="connsiteY1" fmla="*/ 4613780 h 4758887"/>
                <a:gd name="connsiteX2" fmla="*/ 332557 w 625931"/>
                <a:gd name="connsiteY2" fmla="*/ 4756779 h 4758887"/>
                <a:gd name="connsiteX3" fmla="*/ 65484 w 625931"/>
                <a:gd name="connsiteY3" fmla="*/ 4716174 h 4758887"/>
                <a:gd name="connsiteX4" fmla="*/ 15478 w 625931"/>
                <a:gd name="connsiteY4" fmla="*/ 4578061 h 4758887"/>
                <a:gd name="connsiteX5" fmla="*/ 158353 w 625931"/>
                <a:gd name="connsiteY5" fmla="*/ 4447092 h 4758887"/>
                <a:gd name="connsiteX6" fmla="*/ 386581 w 625931"/>
                <a:gd name="connsiteY6" fmla="*/ 4507169 h 4758887"/>
                <a:gd name="connsiteX7" fmla="*/ 439278 w 625931"/>
                <a:gd name="connsiteY7" fmla="*/ 4403746 h 4758887"/>
                <a:gd name="connsiteX8" fmla="*/ 375778 w 625931"/>
                <a:gd name="connsiteY8" fmla="*/ 0 h 475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931" h="4758887">
                  <a:moveTo>
                    <a:pt x="566278" y="71028"/>
                  </a:moveTo>
                  <a:cubicBezTo>
                    <a:pt x="584534" y="339117"/>
                    <a:pt x="625931" y="3832822"/>
                    <a:pt x="586978" y="4613780"/>
                  </a:cubicBezTo>
                  <a:cubicBezTo>
                    <a:pt x="477388" y="4754372"/>
                    <a:pt x="393081" y="4758887"/>
                    <a:pt x="332557" y="4756779"/>
                  </a:cubicBezTo>
                  <a:cubicBezTo>
                    <a:pt x="247154" y="4754349"/>
                    <a:pt x="118330" y="4745960"/>
                    <a:pt x="65484" y="4716174"/>
                  </a:cubicBezTo>
                  <a:cubicBezTo>
                    <a:pt x="12638" y="4686388"/>
                    <a:pt x="0" y="4622908"/>
                    <a:pt x="15478" y="4578061"/>
                  </a:cubicBezTo>
                  <a:cubicBezTo>
                    <a:pt x="30956" y="4533214"/>
                    <a:pt x="96503" y="4458907"/>
                    <a:pt x="158353" y="4447092"/>
                  </a:cubicBezTo>
                  <a:cubicBezTo>
                    <a:pt x="220203" y="4435277"/>
                    <a:pt x="339760" y="4514393"/>
                    <a:pt x="386581" y="4507169"/>
                  </a:cubicBezTo>
                  <a:cubicBezTo>
                    <a:pt x="433402" y="4499945"/>
                    <a:pt x="299155" y="4638942"/>
                    <a:pt x="439278" y="4403746"/>
                  </a:cubicBezTo>
                  <a:cubicBezTo>
                    <a:pt x="437478" y="3652551"/>
                    <a:pt x="378556" y="229393"/>
                    <a:pt x="375778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611560" y="476672"/>
              <a:ext cx="1305781" cy="1480165"/>
            </a:xfrm>
            <a:prstGeom prst="ellipse">
              <a:avLst/>
            </a:pr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6" name="Group 39"/>
            <p:cNvGrpSpPr/>
            <p:nvPr/>
          </p:nvGrpSpPr>
          <p:grpSpPr>
            <a:xfrm>
              <a:off x="899592" y="764704"/>
              <a:ext cx="706510" cy="820307"/>
              <a:chOff x="7580334" y="1330428"/>
              <a:chExt cx="896100" cy="997670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8156398" y="1330428"/>
                <a:ext cx="64007" cy="2541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" name="Arc 27"/>
              <p:cNvSpPr/>
              <p:nvPr/>
            </p:nvSpPr>
            <p:spPr>
              <a:xfrm rot="10800000">
                <a:off x="7580334" y="1591075"/>
                <a:ext cx="896100" cy="737023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7819427" y="1340972"/>
                <a:ext cx="64007" cy="2541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0" name="Group 29"/>
          <p:cNvGrpSpPr/>
          <p:nvPr/>
        </p:nvGrpSpPr>
        <p:grpSpPr>
          <a:xfrm>
            <a:off x="5868144" y="1916832"/>
            <a:ext cx="2232248" cy="3650698"/>
            <a:chOff x="2594981" y="1340769"/>
            <a:chExt cx="2156987" cy="3794713"/>
          </a:xfrm>
        </p:grpSpPr>
        <p:sp>
          <p:nvSpPr>
            <p:cNvPr id="31" name="Freeform 30"/>
            <p:cNvSpPr/>
            <p:nvPr/>
          </p:nvSpPr>
          <p:spPr>
            <a:xfrm rot="2049641">
              <a:off x="2594981" y="2657350"/>
              <a:ext cx="672047" cy="1115568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2" name="Freeform 31"/>
            <p:cNvSpPr/>
            <p:nvPr/>
          </p:nvSpPr>
          <p:spPr>
            <a:xfrm rot="8495778" flipV="1">
              <a:off x="4079921" y="2571829"/>
              <a:ext cx="672047" cy="11999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3" name="Group 3"/>
            <p:cNvGrpSpPr/>
            <p:nvPr/>
          </p:nvGrpSpPr>
          <p:grpSpPr>
            <a:xfrm>
              <a:off x="2900857" y="1340769"/>
              <a:ext cx="1529330" cy="3794713"/>
              <a:chOff x="5351209" y="980728"/>
              <a:chExt cx="1529330" cy="3794713"/>
            </a:xfrm>
          </p:grpSpPr>
          <p:sp>
            <p:nvSpPr>
              <p:cNvPr id="35" name="Freeform 34"/>
              <p:cNvSpPr/>
              <p:nvPr/>
            </p:nvSpPr>
            <p:spPr>
              <a:xfrm flipH="1">
                <a:off x="6243500" y="3967034"/>
                <a:ext cx="637039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" name="Freeform 35"/>
              <p:cNvSpPr/>
              <p:nvPr/>
            </p:nvSpPr>
            <p:spPr>
              <a:xfrm>
                <a:off x="5351209" y="3967034"/>
                <a:ext cx="602061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5508104" y="980728"/>
                <a:ext cx="1155744" cy="3295425"/>
              </a:xfrm>
              <a:prstGeom prst="roundRect">
                <a:avLst>
                  <a:gd name="adj" fmla="val 50000"/>
                </a:avLst>
              </a:pr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" name="Chord 7"/>
              <p:cNvSpPr/>
              <p:nvPr/>
            </p:nvSpPr>
            <p:spPr>
              <a:xfrm>
                <a:off x="5876067" y="1845356"/>
                <a:ext cx="399516" cy="299584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6193177" y="1561220"/>
                <a:ext cx="57074" cy="2246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5892707" y="1570542"/>
                <a:ext cx="57074" cy="2246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34" name="Arc 33"/>
            <p:cNvSpPr/>
            <p:nvPr/>
          </p:nvSpPr>
          <p:spPr>
            <a:xfrm>
              <a:off x="3275856" y="2636912"/>
              <a:ext cx="706510" cy="60599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41" grpId="0" animBg="1"/>
      <p:bldP spid="42" grpId="0" animBg="1"/>
      <p:bldP spid="5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73"/>
          <p:cNvGrpSpPr/>
          <p:nvPr/>
        </p:nvGrpSpPr>
        <p:grpSpPr>
          <a:xfrm>
            <a:off x="3095836" y="791707"/>
            <a:ext cx="2952328" cy="5274586"/>
            <a:chOff x="3095836" y="791707"/>
            <a:chExt cx="2952328" cy="5274586"/>
          </a:xfrm>
        </p:grpSpPr>
        <p:sp>
          <p:nvSpPr>
            <p:cNvPr id="39" name="Rectangle 38"/>
            <p:cNvSpPr/>
            <p:nvPr/>
          </p:nvSpPr>
          <p:spPr>
            <a:xfrm>
              <a:off x="3311860" y="5562237"/>
              <a:ext cx="2520280" cy="504056"/>
            </a:xfrm>
            <a:prstGeom prst="rect">
              <a:avLst/>
            </a:prstGeom>
            <a:solidFill>
              <a:srgbClr val="DDDDDD"/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" name="Rounded Rectangle 1"/>
            <p:cNvSpPr/>
            <p:nvPr/>
          </p:nvSpPr>
          <p:spPr>
            <a:xfrm>
              <a:off x="3095836" y="791707"/>
              <a:ext cx="2952328" cy="4788532"/>
            </a:xfrm>
            <a:prstGeom prst="roundRect">
              <a:avLst>
                <a:gd name="adj" fmla="val 11590"/>
              </a:avLst>
            </a:prstGeom>
            <a:solidFill>
              <a:schemeClr val="bg1">
                <a:lumMod val="85000"/>
              </a:schemeClr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/>
            <p:cNvSpPr/>
            <p:nvPr/>
          </p:nvSpPr>
          <p:spPr>
            <a:xfrm>
              <a:off x="3491880" y="1097741"/>
              <a:ext cx="1584176" cy="345638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491880" y="4842157"/>
              <a:ext cx="1584176" cy="288032"/>
            </a:xfrm>
            <a:prstGeom prst="rect">
              <a:avLst/>
            </a:prstGeom>
            <a:solidFill>
              <a:srgbClr val="000000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Rectangle 4"/>
            <p:cNvSpPr/>
            <p:nvPr/>
          </p:nvSpPr>
          <p:spPr>
            <a:xfrm>
              <a:off x="5220072" y="2825933"/>
              <a:ext cx="720080" cy="1368152"/>
            </a:xfrm>
            <a:prstGeom prst="rect">
              <a:avLst/>
            </a:prstGeom>
            <a:solidFill>
              <a:srgbClr val="777777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Rectangle 5"/>
            <p:cNvSpPr/>
            <p:nvPr/>
          </p:nvSpPr>
          <p:spPr>
            <a:xfrm>
              <a:off x="5292080" y="2105853"/>
              <a:ext cx="576064" cy="36004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148064" y="1097741"/>
              <a:ext cx="793807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dirty="0" smtClean="0"/>
                <a:t>SUPER</a:t>
              </a:r>
            </a:p>
            <a:p>
              <a:pPr algn="ctr"/>
              <a:r>
                <a:rPr lang="en-GB" dirty="0" smtClean="0"/>
                <a:t>VEND</a:t>
              </a:r>
              <a:endParaRPr lang="en-GB" dirty="0"/>
            </a:p>
          </p:txBody>
        </p:sp>
        <p:sp>
          <p:nvSpPr>
            <p:cNvPr id="8" name="Oval 7"/>
            <p:cNvSpPr/>
            <p:nvPr/>
          </p:nvSpPr>
          <p:spPr>
            <a:xfrm>
              <a:off x="5292080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5508104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5724128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5292080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Oval 11"/>
            <p:cNvSpPr/>
            <p:nvPr/>
          </p:nvSpPr>
          <p:spPr>
            <a:xfrm>
              <a:off x="5508104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/>
            <p:cNvSpPr/>
            <p:nvPr/>
          </p:nvSpPr>
          <p:spPr>
            <a:xfrm>
              <a:off x="5724128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Oval 13"/>
            <p:cNvSpPr/>
            <p:nvPr/>
          </p:nvSpPr>
          <p:spPr>
            <a:xfrm>
              <a:off x="5292080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Oval 14"/>
            <p:cNvSpPr/>
            <p:nvPr/>
          </p:nvSpPr>
          <p:spPr>
            <a:xfrm>
              <a:off x="5508104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Oval 15"/>
            <p:cNvSpPr/>
            <p:nvPr/>
          </p:nvSpPr>
          <p:spPr>
            <a:xfrm>
              <a:off x="5724128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Oval 16"/>
            <p:cNvSpPr/>
            <p:nvPr/>
          </p:nvSpPr>
          <p:spPr>
            <a:xfrm>
              <a:off x="5292080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5508104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5724128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Oval 19"/>
            <p:cNvSpPr/>
            <p:nvPr/>
          </p:nvSpPr>
          <p:spPr>
            <a:xfrm>
              <a:off x="5292080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Oval 20"/>
            <p:cNvSpPr/>
            <p:nvPr/>
          </p:nvSpPr>
          <p:spPr>
            <a:xfrm>
              <a:off x="5508104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Oval 21"/>
            <p:cNvSpPr/>
            <p:nvPr/>
          </p:nvSpPr>
          <p:spPr>
            <a:xfrm>
              <a:off x="5724128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Oval 22"/>
            <p:cNvSpPr/>
            <p:nvPr/>
          </p:nvSpPr>
          <p:spPr>
            <a:xfrm>
              <a:off x="5292080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Oval 23"/>
            <p:cNvSpPr/>
            <p:nvPr/>
          </p:nvSpPr>
          <p:spPr>
            <a:xfrm>
              <a:off x="5508104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5724128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3082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3340156" y="1475310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1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3719048" y="1481696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2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4079089" y="1481696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3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4439129" y="1481695"/>
              <a:ext cx="798472" cy="331366"/>
            </a:xfrm>
            <a:prstGeom prst="rect">
              <a:avLst/>
            </a:prstGeom>
            <a:noFill/>
          </p:spPr>
        </p:pic>
        <p:pic>
          <p:nvPicPr>
            <p:cNvPr id="3084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131840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5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657318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6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161374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086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318416" y="2291367"/>
              <a:ext cx="1109568" cy="750590"/>
            </a:xfrm>
            <a:prstGeom prst="rect">
              <a:avLst/>
            </a:prstGeom>
            <a:noFill/>
          </p:spPr>
        </p:pic>
        <p:pic>
          <p:nvPicPr>
            <p:cNvPr id="38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038496" y="2291367"/>
              <a:ext cx="1109568" cy="750590"/>
            </a:xfrm>
            <a:prstGeom prst="rect">
              <a:avLst/>
            </a:prstGeom>
            <a:noFill/>
          </p:spPr>
        </p:pic>
      </p:grpSp>
      <p:sp>
        <p:nvSpPr>
          <p:cNvPr id="3074" name="AutoShape 2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6" name="AutoShape 4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8" name="AutoShape 6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80" name="AutoShape 8" descr="data:image/jpeg;base64,/9j/4AAQSkZJRgABAQAAAQABAAD/2wCEAAkGBxITEBUTEBQQFRIUFhUVFRgYEBYVFBIXFRgYFxgRFxkaHCggGB0oHBgYITEhJSsrLi4uFx80ODMsNygtLysBCgoKDg0OGxAQGzAkICQuLC80LCwsLC0sLTIsLCwtNywrLCwtLC8sLSwtLC8sLCwsLCwsLC8sLCwsLCwsNCwsLP/AABEIAOEA4QMBEQACEQEDEQH/xAAcAAEAAQUBAQAAAAAAAAAAAAAABAIDBQYHCAH/xABLEAABAwICCAMDBgkICwAAAAABAAIDBBESIQUGBxMxQVFhInGBMpGxFCNCUmKhFzNTcpOywdHSCBVUgpKio/AkNEODhKTC0+Hi8f/EABoBAQACAwEAAAAAAAAAAAAAAAADBAECBQb/xAA1EQEAAQMBBgIKAQIHAAAAAAAAAQIDEQQFEiExQVFh8BMicYGRobHB0eFCMlIUIyQzYpLx/9oADAMBAAIRAxEAPwDuK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DHVWnqSNxbLU0zHN4tdPG1w52IJuEHyh0/STOwQ1NNI/wCqydj3Z9gboMkgICAgICAgICAgICAgICAgICAgICAgICAgILFa2QxPELmtlLXBjnNLmtfbwucARcXtkg8h6blnbUStqTinbI9spLsRMgcQ44ueYOaCDR1r4pWSxktkjc17SDYgtNxYoPXOqWnWVtHFUMt42jEAfZeMnN94PogzCAgICAgICAgICAgICAgICAgICAgolka1pc4gNAuSTYAdSUHEtrO0uUObT0Ej42XO8e04ZJA3ItaeLBfK4sbtPCyDQWa71g4VteP+JlPxJQdf2L109UyWomrpZ8B3W4cR83exEr/CCb/Rtlk7MnJodPQY/WGnfJSTMjl3D3RvDZchujb2yeQ6niBwsUHj+oeLn2TY2uDcG3MHmO6CM8oNo1O11qKFw3b3YOntADphORbflkehHMO16C2rwTtza0SBt3BryQ781uEuHcOtbkXcVnAT7TbHKCT0jLvvuPgmBGk2qu5U7h5tf+5MC0/aq/8AJNHniHx9VjEs8E/R+uldO3FBSvezPxBvh7ZmwKjmuI4ZbbqxpLXqrg/1mJ0N/ZJYLeVzkVmKs8Ikx1lBftPlIOAsvyu0EW9D/m62iJYnCqHaJOSMckTQQbWjvYi2ThmQOPX9oxVM44M0xTM+tKcdoZAA3kRcSTfdvwBvIE4b38gR1sos3eyzVTp8xETPitHaM4HN+Ln4YBhz5Auc12Xl71t/mSx/p4iY4ypbtLcTcggXOQY1xtc2zLhyss4uI6arWJ3ol9/CU+4Aw2JFyYwLDn4Q439/oVn12tU2+kSlRbQjkMcJNjnu3NZfkCXEW93qtc3I6JpjTzOKZn3q5doLmjMQvPRgcb+br4WjyxHslM1z0L1Gnp/omZRYtpkt/FDFbsXA/FSqiSzaZwvE3v4/hknFngkM2kx84v7/AP4Q4JDdotPzaR/WCCTFrzA7hh/SgH7wB96MJR1siwkhkjj0a6I39caDRdadZZpi4vsyCMOcGA3Di0EgvNs8+VsunM5HC9L1ZkmLj5D0/be/rdYFhsjbezn1ug7v/J40fTfJ5p2Pc6qLt3K0mwiYPEyw+lizOI9CBwNw6+g1/X3RkdTo6oilmNOwsLjKHWDMPi8f1mZWLeYJQeRXZcwe4vY9xfNBSTkgMd7kFbXEG4JBHMcQgyNNp6pZ7Mr7DkTi+OazmRlqfXSYe21jvK4/es7xhvmp9UySB1bWRllMw2Y3LFUP5MaOn/05cat7URTO7C3pNHcv1xRTznzmfBkazXOKY/OBzWjJrcPgYOgA+Kqempl66xsmbNOKeM90HSOtFL8mla9xMV2RtaWOLd4fnCQ22RDQM+4Vi1ETVGPa4G1PVrqpxy4e/mo0HoKimg+VVGCOluA07oB8ruTWXF/X4cVJd1FNM4hz9Ppbl+qKaIzM+cpL9HaEeMLDPC42DXCoc8FxNgC0nK5I4KKNR2lfv7HvWaN+rGGryupmuczfkFpLTZ7Tm0kHiD0V2MTGXHqjE4fKejhldhjmle7o0tJ9zWpVNNPGZIiZ5MrPqXMxmN4qms438P3+G6ji7R3Z3JYd1FDyqH+j2fwqXDVQaKIcaqX1dH/AmBsOidRZpmbxssgjPAyPYwHy8F1DN6iJxHFJFuqUuk1KvvDUVD4YYjhe8Pa65+qzwkE+notJ1FGPVS29LcrqimI4z0STo3RQyHyhw+saoNd5gBtlFN6e/wBHVp2Jdxxx80Kg1dopasNZUTGnwySOxPGNrYfbaS0dxn0PqpJver4uZXpaqK92Y49vHkyE2sVOyzaYxxN4NbGyMuIGeJ73A8uJuAq8TvdXbr0NvS0RN2nMyi1mn6OVu5qW4pJPxbxG1srTYnGHsFntsD1+IW8VbvGJVL9izXRv0cOmGiT60wWDQ2ocG8PE1v3gq7EQ4szPJCfrC+V+7aMEZGYxYnOsbi7unDJGGtym7z+c748EHwIPQf8AJ6p6QUcr4jerL7VAPFjRfdNaPqEXN+ZxdMg6wg1vaJT0smjZ21zyyDCCXA+IPBBZhH0nYgLN58EHklwPQ+5BTyQfYmXIHIkIKpPaPmfiUFKDZNSNWjWznGcFNEMc8h4MYMyL9T/niFBfu7kcOaazbmurER+/BtOsGljUSxxUzCIm/M0kIy45Yj9p1rk8hlyz58U70+D2FumjZun3p41z5x7IY+uh3T3sL8e7LmudawcWZOcByFwbdrLFURNWIdHT3a400XLk8cZn6pehNXWz4JKsllHTN3sxtnLLKcW4aPpG2Fvqe6nm5uZ3ef0iHja6LmouxGMzPHHjP2hc03pl9VL4W4Y4mExxt9mnhBAxHuSWgniSR6V9yZiZ6PUaamzopps866ufnt2YyN4EsZPstJkd5RNLv1sK2txwn4fFptq7i1TT3n6Qwmqmr0ukKjA02bm+aR2TY25lz3HgOa6N27Ful4qiia5b5NrBDRR7jRbWxsGTqgsBmndwuy9y0HlxccuC52arlXeXp9PsyzYt+l1XCP7fz3lAp9NV93Ox1tsJL8cj3AtORxtLiQM+LgOPIpVTOOazauaHUVeji3jtOIhOqdYYXgU7aOm3cnhLnNLpS4jE+UkG3JxtZYo3ucTPBS1mzaLFverqzMzy4Y84YDULQ9OGS19S3HDA8MhjvbfSnNgJ5WGZPLM8bK3qLsx6ke9yNFpJv3Ypp6/KO/4TNL6blqn4pnXANmsGUcVh7DG8BYEd881SmJ6vbaKzp7MTRaxMxznnOfFTpTTUkzIYRYNjbkC7w4hnJUyH7r8gABxW9u3mPBRv129BvVxxrr5eEfiPm1yTTkDXWDJJQOLzM6PF3bGBYDpiv3VyNPOOke77vO17VvzXvb0z78R8Py2PZ/pVkukBAwFkc1PUQNxOBeZJgXY3EZC5FrDso71rdozPf9IKNVNV2K56Tn55Y14uQ12QcHRu5EYxh9+LCobU489nqtsUeksxVHnLWo9JzsYYg8hoxC1hdt/aDXWuAegK6Po6Znew8V6SumN3KEpESZosfOX6NPxQQnG7iepJ8rlB8Qek9gppToz/AEdpEweRUl2bnScWm9vYwkWHLPnckOlINN2tU9M7RcpqnYMBDoXABzt8LhjWt54gS0/ZLjcWuA80yzZZj70GNmOeQsg+xS2IPTNB9nPjd+c74lBcoaR8sjIowXPeQ1o6krWqqKYzLNMTM4h1DTRZRUw0dCRZln1b/wApKPFu7/VbxPfyXKrqmurjzl6zZGkpt0f4m5yjl7O/v6PmojAyqM0g8cVPJVEEfiY2tvG09HudZxHYBbV04piI5Z+P/jn6nUVaq97cREdomfv1YJtI+d7IW5ume1hubZON3uJ5ANDiT0BWtr+rPZ6LatcW9LNMdcQzOtOmBK5lPSgmCN2GIcDPIcnVDulxe31WhYooz7OqnZpjQWfTXP8Acq5R9vy+aIbGNG1rmEOdvqeEyflHAl7w3owYQB2HdbXYmJ93JR2dcm9raaqpzPrZn3fRrtW6zZnchTyD1kcxv71JYjl7YWNvVcYj/jP2bLLF8h0dDSMymqWioqXcy134uG/TK58mqO7Xv1TPnDTYmjpmZu1fx4R7es+5q0k0gwCBrn1M190ALmKO+HeAcnO+seA6c7FuimI9blHPxn9KG0dZXeu8Pd4R39stobQjRtI+F7g+vqgPlBvfcRXDt0Sc8TrDLpfhcKC7c354cui3sbQ1V1xeq5R85/EMbofRL6qWRrHNjDIiXyOyZE2Q2dI48rNaR/WSid2mJx1+ifbNc1XYtx2+c9kuR1PR07qaF5rqaoezhihmgqM2tcwlvAgWtbh55Sb3pJzPCcON6O9paojjTPL4rmt0McD46dgDW08TQ/pvH3lkJPMjEBf7KgmaqpiJ5vSbJiLenqu1cImZn3R5lp2maksj3eYklAfJ1azjHD2+se5V6zRHPt5y81r9XVermqevyjpDd3shp9H0kTIYnR1UAlllLMUj3F1i1pPsgWFx9pU7lde/M56r2z9BRqLdU54x093VRoTQlBQ1DawVYn3ZL4ImNdjLreESXaMAz5n3revUVV07swgtbJv1XN3dmPGeUflrkj8UjQSLlwkcejWOD3PPQZW9VrbieM+eLvbVu0UWYsxz4fCGpVEmJ7nDg5zne8krqUxiMPE1TmZlbWWrJaGHjPkPiUGOkd4j5n4oL8czAM2D33+KD0jsP0pvtGBjabcMhcWB4tgqDxdIM74r+1yvwPENDoaDn2251INGO+VX3uIfJcNt4Zu1/oWvi+ze2eFB5pcUFp6BEzE4DqQPegrkNySOBJI9Sg6PqDQijpHaSkA30mKKjaRz+lPboAL/ANnqqOpuZnHb6urszRzqLsUzy5z7P2xu9bd8s13Rw2e+5uZZHH5uK/O7vEewz4qG3RM8uc+Zl2ts6ummPQU8o5/aGR1ImcaHSlU83klMMN/z34iB2tfLoApdRinFMdI+rkbJp9JqqJnvn4QxxfbxXtYOz7OaWu/ukjyJVWmZ5R1ezv27dWKq/wCPFD0lVmGLLEJ525ZZwwE8ez329G24FXLNvPDpHzn9PGbS10365q+HhH5lndV4z/MUwANxWxk5ct06y01P9U+5NsKcainPapjJoSWzAtNjCXcOIjkY4j3E+5aWeGPb9l7bfGqJ6Yn6tl1+Y75aXW8D4oHRnkWbtoFvUOUExhf2PVTOlx4zlHptafk0DGU8MUUoY2MzG8kzsIsMAIs09gCc8lvETXPBWr2bprMzcvV+rHTl+5WtD6FfUGcOJNWI97HAXXlcDIzFI/q8txWbxz6nLeacRiPj+EFO1YnUU59WiOGPvLFQsldiZGyQ3tjuCyMYb2MjjZotc8bnM2C1iif5TiPPRe1O09NRO9Riqrw/K5oDTFNDpGmEhxwRzbyaXCcDpMOFpaPybevPM91Z9DM0zPy8Py8tqNXN2uZqnjPn4Qk6dpWtmkkqainkiLnSExSiSSqu7EGtaB4cR434Zjuo6KJzw5/R0b+09+xFqI3acceszjo0GtqXSyukf7T3Fx7X5DsBl6K/TTuxiHAqqmqcy2bQmtOGjdRVTJHQh2OGRgBlp33ubB2RYeBCgu2MzvQs6bVV2at6mceeqh9ZT86pxHQUjw/3udh+5QxYn+35urO270xjej/rxYnSGlWlpjga5rHWxueQZZbcnEZNb9kKzRaxxn9OTe1NVyZ48+czzlilMqiCZSOtHKRxwt9xJBQQGcUFSD01sOqqt+i2ipY1sTDhpney6SIdW24A5B30vS7g6Gg5/tsqqRmjHNqmF73m1MBk5swBIkDreEAXv1FxzQeZygokCBCbXPQZeZy/bf0QZbVXQjqyrhp23tI4Bx6MGbj7lHdr3KZltRTmXQNbKlskloiBTU7d1A0D6LeLgBze7P1aOS5u7NU4ex0U0aPTzVVznjP2hq+nqcWZT4j82S+W3B8zx4j3wizB5FXrNP8ALzh5fVXZuVzM8+c+1s2q1Oz+Zqhjc8FTHJJ1DCwtDj2DlDqIma1vZV6m3eiqZxz+aBhizc4AxMzfl7Z+jAOpcePYG/FaW6J6c/PF09p67NPo4nh1/DBVU5ke6R+bnG5NvuHYDIdgr9NMUxiHmaqpqnMtl1K0nC1k9LUu3Uc4a5khHhiljN2l32TwPqoL9ve4ws6TUTYuRXHReDMD2l76YMafE7fse17beJrA03fcdh15KvFHZ1dXtCi9REY+KC3Wm8DaeaLexROJgdvXRSxNP+zxtuS21sj0HRWJs54xLkW9RVbnNMzHslDOmsOdPCyJ+YxlzppRf6r3+z6BZiz3kuamuucz8+LHQVD2Sb1jntlvfGHEPv1xcSpZpiYxhX3p5r9fpaeb8dLK/qHPJB7kcCe6xTbppnMQ2muqYxlC9Fu0fPRAsP8AIQfUFJaEFDoWniB7kYWnULDy/Ysig6Ob396CyYsAkAPFnPsc/igxrOKCpB6h2M0tbHoxja0+G96drr71kJHha8nl9VvECw6ABvaDQ9tOk4IdFSNnhMpmIjiFjhjkIJbK530cNiRbMnLgTYPMaCmTgg6Dsn2eDSLnyTueymjLbltsUj+IjBIIAwm5y5t6oO/6A1Uo6NtqaBjSRYuN3yO7F7rm3bh2WMCRLoCkcbup6ckG4O5Ze4zB4LG5T2SemuYxvT8WMn1B0a8kupY7nM2c9v6rgs4R5Wodnuj2G8UcsbuBLKuoaSOh+c4dliaYnmzEzC3V7OqKS2P5QbcAahxA8sV7JFERyZmuZ5oztluj7cJr9d7n8LfcmPEz4I0myaitZslQD1xMJ/VsmJ7sZjstDZFSflqi/wDu/wCBZxJmFI2Q035ef+yz78liYkiYDsjprZSv8yy5HucAsYq7tt6ns+fgip7WEp4cSx2LzyeG/cmKu5vU9vmhv2OMPCp/5fj/AIi2ag2NR/0k/of/AGTicH0bGoudS79AP40H0bGov6S/9CP40YVt2NU/Ool/RtH7UFf4G6X8vUe5n7kFTdjdHzmqf8Mf9KCTFsg0eOLqp3nI0fBgWRKZsp0X9KKV3nUyj9VwQY7WrZLQvo5G0URiqA1zonb6V+JwB+adjc7wu4dsjyQeam5HPI9OiAg9X7K9GVVPoyFlZKJHEYowCHCGJwBZDjHt2434C9hcAFBtyDA68aOlqaCanhjglfK3ABM4tjbnfeGwJuLAi3MBBw/8COlPrUX6d/8A20F6m2G6Rc4CWWjYwnxOD5HkDqG4G38rjig7vq9oaKjpmU8I8DBxNsTyc3PdbmTmgyKAgICAgICAgICAgICAgICAgICAgIORay7JJC+aSjdTOEsj5HRyscx13uLi0SNxCwvYDCMhx5rORzes2V6VbIQ2lfhvkd5EQB3wvNx5Z25XyWB6K1M0D8hoYqbePl3bc3OPEk3IaPotBNg3kEGb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B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" name="Freeform 59"/>
          <p:cNvSpPr/>
          <p:nvPr/>
        </p:nvSpPr>
        <p:spPr>
          <a:xfrm flipH="1">
            <a:off x="1859083" y="5547341"/>
            <a:ext cx="723980" cy="81193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" name="Freeform 60"/>
          <p:cNvSpPr/>
          <p:nvPr/>
        </p:nvSpPr>
        <p:spPr>
          <a:xfrm flipH="1">
            <a:off x="1784961" y="5675219"/>
            <a:ext cx="723980" cy="81193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" name="Isosceles Triangle 61"/>
          <p:cNvSpPr/>
          <p:nvPr/>
        </p:nvSpPr>
        <p:spPr>
          <a:xfrm rot="16200000" flipV="1">
            <a:off x="927216" y="3342032"/>
            <a:ext cx="3420295" cy="1853049"/>
          </a:xfrm>
          <a:prstGeom prst="triangle">
            <a:avLst/>
          </a:pr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9" name="Group 51"/>
          <p:cNvGrpSpPr/>
          <p:nvPr/>
        </p:nvGrpSpPr>
        <p:grpSpPr>
          <a:xfrm rot="20936677" flipH="1">
            <a:off x="1331640" y="2492896"/>
            <a:ext cx="1025796" cy="675236"/>
            <a:chOff x="2195736" y="1196752"/>
            <a:chExt cx="1296144" cy="792088"/>
          </a:xfrm>
          <a:solidFill>
            <a:srgbClr val="FFFF00"/>
          </a:solidFill>
        </p:grpSpPr>
        <p:sp>
          <p:nvSpPr>
            <p:cNvPr id="67" name="Freeform 66"/>
            <p:cNvSpPr/>
            <p:nvPr/>
          </p:nvSpPr>
          <p:spPr>
            <a:xfrm>
              <a:off x="2195736" y="1484784"/>
              <a:ext cx="1296144" cy="145366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68" name="Chord 67"/>
            <p:cNvSpPr/>
            <p:nvPr/>
          </p:nvSpPr>
          <p:spPr>
            <a:xfrm>
              <a:off x="2483768" y="1196752"/>
              <a:ext cx="720080" cy="792088"/>
            </a:xfrm>
            <a:prstGeom prst="chord">
              <a:avLst>
                <a:gd name="adj1" fmla="val 10765082"/>
                <a:gd name="adj2" fmla="val 108958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4" name="Oval 63"/>
          <p:cNvSpPr/>
          <p:nvPr/>
        </p:nvSpPr>
        <p:spPr>
          <a:xfrm flipH="1">
            <a:off x="2724800" y="3747681"/>
            <a:ext cx="68631" cy="22566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5" name="Oval 64"/>
          <p:cNvSpPr/>
          <p:nvPr/>
        </p:nvSpPr>
        <p:spPr>
          <a:xfrm flipH="1">
            <a:off x="2377937" y="3757044"/>
            <a:ext cx="68631" cy="22566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6" name="Arc 65"/>
          <p:cNvSpPr/>
          <p:nvPr/>
        </p:nvSpPr>
        <p:spPr>
          <a:xfrm rot="21406562">
            <a:off x="2297551" y="4064131"/>
            <a:ext cx="815342" cy="696712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9" name="Freeform 68"/>
          <p:cNvSpPr/>
          <p:nvPr/>
        </p:nvSpPr>
        <p:spPr>
          <a:xfrm flipH="1">
            <a:off x="1547664" y="4077072"/>
            <a:ext cx="827291" cy="132911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2" name="Freeform 71"/>
          <p:cNvSpPr/>
          <p:nvPr/>
        </p:nvSpPr>
        <p:spPr>
          <a:xfrm flipH="1">
            <a:off x="7154201" y="5421593"/>
            <a:ext cx="737138" cy="863724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3" name="Freeform 72"/>
          <p:cNvSpPr/>
          <p:nvPr/>
        </p:nvSpPr>
        <p:spPr>
          <a:xfrm>
            <a:off x="6233545" y="5421593"/>
            <a:ext cx="696663" cy="863724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4" name="Group 20"/>
          <p:cNvGrpSpPr/>
          <p:nvPr/>
        </p:nvGrpSpPr>
        <p:grpSpPr>
          <a:xfrm>
            <a:off x="5936356" y="2972949"/>
            <a:ext cx="2228914" cy="2652697"/>
            <a:chOff x="1475656" y="2564904"/>
            <a:chExt cx="2160240" cy="2808312"/>
          </a:xfrm>
        </p:grpSpPr>
        <p:sp>
          <p:nvSpPr>
            <p:cNvPr id="76" name="Oval 75"/>
            <p:cNvSpPr/>
            <p:nvPr/>
          </p:nvSpPr>
          <p:spPr>
            <a:xfrm>
              <a:off x="1475656" y="2564904"/>
              <a:ext cx="2160240" cy="2808312"/>
            </a:xfrm>
            <a:prstGeom prst="ellipse">
              <a:avLst/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Freeform 6"/>
            <p:cNvSpPr/>
            <p:nvPr/>
          </p:nvSpPr>
          <p:spPr>
            <a:xfrm>
              <a:off x="1979712" y="2996952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Freeform 7"/>
            <p:cNvSpPr/>
            <p:nvPr/>
          </p:nvSpPr>
          <p:spPr>
            <a:xfrm>
              <a:off x="1979712" y="2852936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9" name="Freeform 8"/>
            <p:cNvSpPr/>
            <p:nvPr/>
          </p:nvSpPr>
          <p:spPr>
            <a:xfrm>
              <a:off x="1979712" y="2708920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0" name="Group 19"/>
          <p:cNvGrpSpPr/>
          <p:nvPr/>
        </p:nvGrpSpPr>
        <p:grpSpPr>
          <a:xfrm>
            <a:off x="5796136" y="3717032"/>
            <a:ext cx="1097947" cy="1796297"/>
            <a:chOff x="2248209" y="3320187"/>
            <a:chExt cx="1064119" cy="1901673"/>
          </a:xfrm>
        </p:grpSpPr>
        <p:sp>
          <p:nvSpPr>
            <p:cNvPr id="81" name="Arc 80"/>
            <p:cNvSpPr/>
            <p:nvPr/>
          </p:nvSpPr>
          <p:spPr>
            <a:xfrm>
              <a:off x="2248209" y="4539902"/>
              <a:ext cx="1064119" cy="681958"/>
            </a:xfrm>
            <a:prstGeom prst="arc">
              <a:avLst>
                <a:gd name="adj1" fmla="val 13530415"/>
                <a:gd name="adj2" fmla="val 1902360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2" name="Chord 81"/>
            <p:cNvSpPr/>
            <p:nvPr/>
          </p:nvSpPr>
          <p:spPr>
            <a:xfrm>
              <a:off x="2264558" y="3766015"/>
              <a:ext cx="532059" cy="3896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3" name="Oval 82"/>
            <p:cNvSpPr/>
            <p:nvPr/>
          </p:nvSpPr>
          <p:spPr>
            <a:xfrm>
              <a:off x="2736735" y="3320187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4" name="Freeform 83"/>
          <p:cNvSpPr/>
          <p:nvPr/>
        </p:nvSpPr>
        <p:spPr>
          <a:xfrm rot="599519">
            <a:off x="6768353" y="4063790"/>
            <a:ext cx="791917" cy="13155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5" name="Freeform 84"/>
          <p:cNvSpPr/>
          <p:nvPr/>
        </p:nvSpPr>
        <p:spPr>
          <a:xfrm rot="7805307">
            <a:off x="5438301" y="3209715"/>
            <a:ext cx="791917" cy="13155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 animBg="1"/>
      <p:bldP spid="85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Rectangle 1"/>
          <p:cNvSpPr/>
          <p:nvPr/>
        </p:nvSpPr>
        <p:spPr>
          <a:xfrm>
            <a:off x="2339752" y="3429000"/>
            <a:ext cx="5544615" cy="6365507"/>
          </a:xfrm>
          <a:prstGeom prst="rect">
            <a:avLst/>
          </a:prstGeom>
          <a:solidFill>
            <a:srgbClr val="777777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/>
          <p:cNvSpPr/>
          <p:nvPr/>
        </p:nvSpPr>
        <p:spPr>
          <a:xfrm>
            <a:off x="2339752" y="836712"/>
            <a:ext cx="5544615" cy="2160242"/>
          </a:xfrm>
          <a:prstGeom prst="rect">
            <a:avLst/>
          </a:prstGeom>
          <a:solidFill>
            <a:schemeClr val="tx1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dirty="0" smtClean="0">
                <a:solidFill>
                  <a:srgbClr val="00FF00"/>
                </a:solidFill>
                <a:latin typeface="PC Senior" pitchFamily="49" charset="0"/>
              </a:rPr>
              <a:t>Credit:</a:t>
            </a:r>
          </a:p>
          <a:p>
            <a:r>
              <a:rPr lang="en-GB" dirty="0" smtClean="0">
                <a:solidFill>
                  <a:srgbClr val="00FF00"/>
                </a:solidFill>
                <a:latin typeface="PC Senior" pitchFamily="49" charset="0"/>
              </a:rPr>
              <a:t>1 </a:t>
            </a:r>
            <a:r>
              <a:rPr lang="en-GB" dirty="0" err="1" smtClean="0">
                <a:solidFill>
                  <a:srgbClr val="00FF00"/>
                </a:solidFill>
                <a:latin typeface="PC Senior" pitchFamily="49" charset="0"/>
              </a:rPr>
              <a:t>Okta</a:t>
            </a:r>
            <a:endParaRPr lang="en-GB" dirty="0" smtClean="0">
              <a:solidFill>
                <a:srgbClr val="00FF00"/>
              </a:solidFill>
              <a:latin typeface="PC Senior" pitchFamily="49" charset="0"/>
            </a:endParaRPr>
          </a:p>
          <a:p>
            <a:endParaRPr lang="en-GB" dirty="0" smtClean="0">
              <a:solidFill>
                <a:srgbClr val="00FF00"/>
              </a:solidFill>
              <a:latin typeface="PC Senior" pitchFamily="49" charset="0"/>
            </a:endParaRPr>
          </a:p>
          <a:p>
            <a:r>
              <a:rPr lang="en-GB" dirty="0" smtClean="0">
                <a:solidFill>
                  <a:srgbClr val="00FF00"/>
                </a:solidFill>
                <a:latin typeface="PC Senior" pitchFamily="49" charset="0"/>
              </a:rPr>
              <a:t>Please make your choice:</a:t>
            </a:r>
          </a:p>
          <a:p>
            <a:endParaRPr lang="en-GB" dirty="0" smtClean="0">
              <a:solidFill>
                <a:srgbClr val="00FF00"/>
              </a:solidFill>
              <a:latin typeface="PC Senior" pitchFamily="49" charset="0"/>
            </a:endParaRPr>
          </a:p>
          <a:p>
            <a:r>
              <a:rPr lang="en-GB" dirty="0" smtClean="0">
                <a:solidFill>
                  <a:srgbClr val="00FF00"/>
                </a:solidFill>
                <a:latin typeface="PC Senior" pitchFamily="49" charset="0"/>
              </a:rPr>
              <a:t>--&gt; RS92</a:t>
            </a:r>
            <a:endParaRPr lang="en-GB" dirty="0">
              <a:solidFill>
                <a:srgbClr val="00FF00"/>
              </a:solidFill>
              <a:latin typeface="PC Senior" pitchFamily="49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2670990" y="3694011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Oval 4"/>
          <p:cNvSpPr/>
          <p:nvPr/>
        </p:nvSpPr>
        <p:spPr>
          <a:xfrm>
            <a:off x="3664700" y="3694011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Oval 5"/>
          <p:cNvSpPr/>
          <p:nvPr/>
        </p:nvSpPr>
        <p:spPr>
          <a:xfrm>
            <a:off x="4658411" y="3694011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Oval 6"/>
          <p:cNvSpPr/>
          <p:nvPr/>
        </p:nvSpPr>
        <p:spPr>
          <a:xfrm>
            <a:off x="2670990" y="468772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Oval 7"/>
          <p:cNvSpPr/>
          <p:nvPr/>
        </p:nvSpPr>
        <p:spPr>
          <a:xfrm>
            <a:off x="3664700" y="468772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/>
          <p:cNvSpPr/>
          <p:nvPr/>
        </p:nvSpPr>
        <p:spPr>
          <a:xfrm>
            <a:off x="4658411" y="468772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Oval 9"/>
          <p:cNvSpPr/>
          <p:nvPr/>
        </p:nvSpPr>
        <p:spPr>
          <a:xfrm>
            <a:off x="2670990" y="568143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/>
          <p:cNvSpPr/>
          <p:nvPr/>
        </p:nvSpPr>
        <p:spPr>
          <a:xfrm>
            <a:off x="3664700" y="568143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/>
          <p:cNvSpPr/>
          <p:nvPr/>
        </p:nvSpPr>
        <p:spPr>
          <a:xfrm>
            <a:off x="4658411" y="568143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Oval 12"/>
          <p:cNvSpPr/>
          <p:nvPr/>
        </p:nvSpPr>
        <p:spPr>
          <a:xfrm>
            <a:off x="2670990" y="6675143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/>
          <p:cNvSpPr/>
          <p:nvPr/>
        </p:nvSpPr>
        <p:spPr>
          <a:xfrm>
            <a:off x="3664700" y="6675143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/>
          <p:cNvSpPr/>
          <p:nvPr/>
        </p:nvSpPr>
        <p:spPr>
          <a:xfrm>
            <a:off x="4658411" y="6675143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Oval 15"/>
          <p:cNvSpPr/>
          <p:nvPr/>
        </p:nvSpPr>
        <p:spPr>
          <a:xfrm>
            <a:off x="2670990" y="7879095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val 16"/>
          <p:cNvSpPr/>
          <p:nvPr/>
        </p:nvSpPr>
        <p:spPr>
          <a:xfrm>
            <a:off x="3664700" y="7879095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Oval 17"/>
          <p:cNvSpPr/>
          <p:nvPr/>
        </p:nvSpPr>
        <p:spPr>
          <a:xfrm>
            <a:off x="4658411" y="7879095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Oval 18"/>
          <p:cNvSpPr/>
          <p:nvPr/>
        </p:nvSpPr>
        <p:spPr>
          <a:xfrm>
            <a:off x="2670990" y="8872806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Oval 19"/>
          <p:cNvSpPr/>
          <p:nvPr/>
        </p:nvSpPr>
        <p:spPr>
          <a:xfrm>
            <a:off x="3664700" y="8872806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Oval 20"/>
          <p:cNvSpPr/>
          <p:nvPr/>
        </p:nvSpPr>
        <p:spPr>
          <a:xfrm>
            <a:off x="4658411" y="8872806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Oval 22"/>
          <p:cNvSpPr/>
          <p:nvPr/>
        </p:nvSpPr>
        <p:spPr>
          <a:xfrm>
            <a:off x="5637718" y="371703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val 23"/>
          <p:cNvSpPr/>
          <p:nvPr/>
        </p:nvSpPr>
        <p:spPr>
          <a:xfrm>
            <a:off x="5637718" y="471074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Oval 24"/>
          <p:cNvSpPr/>
          <p:nvPr/>
        </p:nvSpPr>
        <p:spPr>
          <a:xfrm>
            <a:off x="5637718" y="570445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Oval 25"/>
          <p:cNvSpPr/>
          <p:nvPr/>
        </p:nvSpPr>
        <p:spPr>
          <a:xfrm>
            <a:off x="6660232" y="371703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Oval 26"/>
          <p:cNvSpPr/>
          <p:nvPr/>
        </p:nvSpPr>
        <p:spPr>
          <a:xfrm>
            <a:off x="6660232" y="471074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Oval 27"/>
          <p:cNvSpPr/>
          <p:nvPr/>
        </p:nvSpPr>
        <p:spPr>
          <a:xfrm>
            <a:off x="6660232" y="5704452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Oval 28"/>
          <p:cNvSpPr/>
          <p:nvPr/>
        </p:nvSpPr>
        <p:spPr>
          <a:xfrm>
            <a:off x="5652120" y="6654958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Oval 29"/>
          <p:cNvSpPr/>
          <p:nvPr/>
        </p:nvSpPr>
        <p:spPr>
          <a:xfrm>
            <a:off x="6674634" y="6654958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/>
          <p:cNvSpPr/>
          <p:nvPr/>
        </p:nvSpPr>
        <p:spPr>
          <a:xfrm>
            <a:off x="4644008" y="6654958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Oval 31"/>
          <p:cNvSpPr/>
          <p:nvPr/>
        </p:nvSpPr>
        <p:spPr>
          <a:xfrm>
            <a:off x="5666522" y="6654958"/>
            <a:ext cx="662474" cy="662474"/>
          </a:xfrm>
          <a:prstGeom prst="ellipse">
            <a:avLst/>
          </a:prstGeom>
          <a:solidFill>
            <a:srgbClr val="66FFFF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" name="Rectangle 33"/>
          <p:cNvSpPr/>
          <p:nvPr/>
        </p:nvSpPr>
        <p:spPr>
          <a:xfrm>
            <a:off x="2339752" y="836712"/>
            <a:ext cx="5544615" cy="2160242"/>
          </a:xfrm>
          <a:prstGeom prst="rect">
            <a:avLst/>
          </a:prstGeom>
          <a:solidFill>
            <a:schemeClr val="tx1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GB" dirty="0" smtClean="0">
                <a:solidFill>
                  <a:srgbClr val="00FF00"/>
                </a:solidFill>
                <a:latin typeface="PC Senior" pitchFamily="49" charset="0"/>
              </a:rPr>
              <a:t>RS92</a:t>
            </a:r>
          </a:p>
          <a:p>
            <a:endParaRPr lang="en-GB" dirty="0" smtClean="0">
              <a:solidFill>
                <a:srgbClr val="00FF00"/>
              </a:solidFill>
              <a:latin typeface="PC Senior" pitchFamily="49" charset="0"/>
            </a:endParaRPr>
          </a:p>
          <a:p>
            <a:r>
              <a:rPr lang="en-GB" dirty="0" err="1" smtClean="0">
                <a:solidFill>
                  <a:srgbClr val="00FF00"/>
                </a:solidFill>
                <a:latin typeface="PC Senior" pitchFamily="49" charset="0"/>
              </a:rPr>
              <a:t>Vaisala</a:t>
            </a:r>
            <a:r>
              <a:rPr lang="en-GB" dirty="0" smtClean="0">
                <a:solidFill>
                  <a:srgbClr val="00FF00"/>
                </a:solidFill>
                <a:latin typeface="PC Senior" pitchFamily="49" charset="0"/>
              </a:rPr>
              <a:t> RS92 </a:t>
            </a:r>
            <a:r>
              <a:rPr lang="en-GB" dirty="0" err="1" smtClean="0">
                <a:solidFill>
                  <a:srgbClr val="00FF00"/>
                </a:solidFill>
                <a:latin typeface="PC Senior" pitchFamily="49" charset="0"/>
              </a:rPr>
              <a:t>radiosonde</a:t>
            </a:r>
            <a:endParaRPr lang="en-GB" dirty="0" smtClean="0">
              <a:solidFill>
                <a:srgbClr val="00FF00"/>
              </a:solidFill>
              <a:latin typeface="PC Senior" pitchFamily="49" charset="0"/>
            </a:endParaRPr>
          </a:p>
          <a:p>
            <a:endParaRPr lang="en-GB" dirty="0" smtClean="0">
              <a:solidFill>
                <a:srgbClr val="00FF00"/>
              </a:solidFill>
              <a:latin typeface="PC Senior" pitchFamily="49" charset="0"/>
            </a:endParaRPr>
          </a:p>
          <a:p>
            <a:r>
              <a:rPr lang="en-GB" dirty="0" smtClean="0">
                <a:solidFill>
                  <a:srgbClr val="00FF00"/>
                </a:solidFill>
                <a:latin typeface="PC Senior" pitchFamily="49" charset="0"/>
              </a:rPr>
              <a:t>NOW VENDING...</a:t>
            </a:r>
          </a:p>
          <a:p>
            <a:endParaRPr lang="en-GB" dirty="0" smtClean="0">
              <a:solidFill>
                <a:srgbClr val="00FF00"/>
              </a:solidFill>
              <a:latin typeface="PC Senior" pitchFamily="49" charset="0"/>
            </a:endParaRPr>
          </a:p>
          <a:p>
            <a:endParaRPr lang="en-GB" dirty="0">
              <a:solidFill>
                <a:srgbClr val="00FF00"/>
              </a:solidFill>
              <a:latin typeface="PC Senior" pitchFamily="49" charset="0"/>
            </a:endParaRPr>
          </a:p>
        </p:txBody>
      </p:sp>
      <p:sp>
        <p:nvSpPr>
          <p:cNvPr id="36" name="Freeform 35"/>
          <p:cNvSpPr/>
          <p:nvPr/>
        </p:nvSpPr>
        <p:spPr>
          <a:xfrm rot="9376150" flipH="1">
            <a:off x="4639328" y="6761353"/>
            <a:ext cx="2304256" cy="368158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1000416"/>
              <a:gd name="connsiteX1" fmla="*/ 239713 w 777479"/>
              <a:gd name="connsiteY1" fmla="*/ 381071 h 1000416"/>
              <a:gd name="connsiteX2" fmla="*/ 82550 w 777479"/>
              <a:gd name="connsiteY2" fmla="*/ 476321 h 1000416"/>
              <a:gd name="connsiteX3" fmla="*/ 3969 w 777479"/>
              <a:gd name="connsiteY3" fmla="*/ 614433 h 1000416"/>
              <a:gd name="connsiteX4" fmla="*/ 106363 w 777479"/>
              <a:gd name="connsiteY4" fmla="*/ 628721 h 1000416"/>
              <a:gd name="connsiteX5" fmla="*/ 254000 w 777479"/>
              <a:gd name="connsiteY5" fmla="*/ 526327 h 1000416"/>
              <a:gd name="connsiteX6" fmla="*/ 261144 w 777479"/>
              <a:gd name="connsiteY6" fmla="*/ 538233 h 1000416"/>
              <a:gd name="connsiteX7" fmla="*/ 223044 w 777479"/>
              <a:gd name="connsiteY7" fmla="*/ 673964 h 1000416"/>
              <a:gd name="connsiteX8" fmla="*/ 198834 w 777479"/>
              <a:gd name="connsiteY8" fmla="*/ 800171 h 1000416"/>
              <a:gd name="connsiteX9" fmla="*/ 248147 w 777479"/>
              <a:gd name="connsiteY9" fmla="*/ 890286 h 1000416"/>
              <a:gd name="connsiteX10" fmla="*/ 335682 w 777479"/>
              <a:gd name="connsiteY10" fmla="*/ 748552 h 1000416"/>
              <a:gd name="connsiteX11" fmla="*/ 368300 w 777479"/>
              <a:gd name="connsiteY11" fmla="*/ 628720 h 1000416"/>
              <a:gd name="connsiteX12" fmla="*/ 375444 w 777479"/>
              <a:gd name="connsiteY12" fmla="*/ 695396 h 1000416"/>
              <a:gd name="connsiteX13" fmla="*/ 391828 w 777479"/>
              <a:gd name="connsiteY13" fmla="*/ 751222 h 1000416"/>
              <a:gd name="connsiteX14" fmla="*/ 451644 w 777479"/>
              <a:gd name="connsiteY14" fmla="*/ 974002 h 1000416"/>
              <a:gd name="connsiteX15" fmla="*/ 504032 w 777479"/>
              <a:gd name="connsiteY15" fmla="*/ 909708 h 1000416"/>
              <a:gd name="connsiteX16" fmla="*/ 504032 w 777479"/>
              <a:gd name="connsiteY16" fmla="*/ 669201 h 1000416"/>
              <a:gd name="connsiteX17" fmla="*/ 527844 w 777479"/>
              <a:gd name="connsiteY17" fmla="*/ 783502 h 1000416"/>
              <a:gd name="connsiteX18" fmla="*/ 573088 w 777479"/>
              <a:gd name="connsiteY18" fmla="*/ 881133 h 1000416"/>
              <a:gd name="connsiteX19" fmla="*/ 625475 w 777479"/>
              <a:gd name="connsiteY19" fmla="*/ 902564 h 1000416"/>
              <a:gd name="connsiteX20" fmla="*/ 662013 w 777479"/>
              <a:gd name="connsiteY20" fmla="*/ 845613 h 1000416"/>
              <a:gd name="connsiteX21" fmla="*/ 644525 w 777479"/>
              <a:gd name="connsiteY21" fmla="*/ 723971 h 1000416"/>
              <a:gd name="connsiteX22" fmla="*/ 632619 w 777479"/>
              <a:gd name="connsiteY22" fmla="*/ 647771 h 1000416"/>
              <a:gd name="connsiteX23" fmla="*/ 718344 w 777479"/>
              <a:gd name="connsiteY23" fmla="*/ 797789 h 1000416"/>
              <a:gd name="connsiteX24" fmla="*/ 770732 w 777479"/>
              <a:gd name="connsiteY24" fmla="*/ 776358 h 1000416"/>
              <a:gd name="connsiteX25" fmla="*/ 758825 w 777479"/>
              <a:gd name="connsiteY25" fmla="*/ 635864 h 1000416"/>
              <a:gd name="connsiteX26" fmla="*/ 668338 w 777479"/>
              <a:gd name="connsiteY26" fmla="*/ 464414 h 1000416"/>
              <a:gd name="connsiteX27" fmla="*/ 577964 w 777479"/>
              <a:gd name="connsiteY27" fmla="*/ 0 h 1000416"/>
              <a:gd name="connsiteX0" fmla="*/ 224488 w 777479"/>
              <a:gd name="connsiteY0" fmla="*/ 79294 h 935141"/>
              <a:gd name="connsiteX1" fmla="*/ 239713 w 777479"/>
              <a:gd name="connsiteY1" fmla="*/ 381071 h 935141"/>
              <a:gd name="connsiteX2" fmla="*/ 82550 w 777479"/>
              <a:gd name="connsiteY2" fmla="*/ 476321 h 935141"/>
              <a:gd name="connsiteX3" fmla="*/ 3969 w 777479"/>
              <a:gd name="connsiteY3" fmla="*/ 614433 h 935141"/>
              <a:gd name="connsiteX4" fmla="*/ 106363 w 777479"/>
              <a:gd name="connsiteY4" fmla="*/ 628721 h 935141"/>
              <a:gd name="connsiteX5" fmla="*/ 254000 w 777479"/>
              <a:gd name="connsiteY5" fmla="*/ 526327 h 935141"/>
              <a:gd name="connsiteX6" fmla="*/ 261144 w 777479"/>
              <a:gd name="connsiteY6" fmla="*/ 538233 h 935141"/>
              <a:gd name="connsiteX7" fmla="*/ 223044 w 777479"/>
              <a:gd name="connsiteY7" fmla="*/ 673964 h 935141"/>
              <a:gd name="connsiteX8" fmla="*/ 198834 w 777479"/>
              <a:gd name="connsiteY8" fmla="*/ 800171 h 935141"/>
              <a:gd name="connsiteX9" fmla="*/ 248147 w 777479"/>
              <a:gd name="connsiteY9" fmla="*/ 890286 h 935141"/>
              <a:gd name="connsiteX10" fmla="*/ 335682 w 777479"/>
              <a:gd name="connsiteY10" fmla="*/ 748552 h 935141"/>
              <a:gd name="connsiteX11" fmla="*/ 368300 w 777479"/>
              <a:gd name="connsiteY11" fmla="*/ 628720 h 935141"/>
              <a:gd name="connsiteX12" fmla="*/ 375444 w 777479"/>
              <a:gd name="connsiteY12" fmla="*/ 695396 h 935141"/>
              <a:gd name="connsiteX13" fmla="*/ 391828 w 777479"/>
              <a:gd name="connsiteY13" fmla="*/ 751222 h 935141"/>
              <a:gd name="connsiteX14" fmla="*/ 465593 w 777479"/>
              <a:gd name="connsiteY14" fmla="*/ 821799 h 935141"/>
              <a:gd name="connsiteX15" fmla="*/ 504032 w 777479"/>
              <a:gd name="connsiteY15" fmla="*/ 909708 h 935141"/>
              <a:gd name="connsiteX16" fmla="*/ 504032 w 777479"/>
              <a:gd name="connsiteY16" fmla="*/ 669201 h 935141"/>
              <a:gd name="connsiteX17" fmla="*/ 527844 w 777479"/>
              <a:gd name="connsiteY17" fmla="*/ 783502 h 935141"/>
              <a:gd name="connsiteX18" fmla="*/ 573088 w 777479"/>
              <a:gd name="connsiteY18" fmla="*/ 881133 h 935141"/>
              <a:gd name="connsiteX19" fmla="*/ 625475 w 777479"/>
              <a:gd name="connsiteY19" fmla="*/ 902564 h 935141"/>
              <a:gd name="connsiteX20" fmla="*/ 662013 w 777479"/>
              <a:gd name="connsiteY20" fmla="*/ 845613 h 935141"/>
              <a:gd name="connsiteX21" fmla="*/ 644525 w 777479"/>
              <a:gd name="connsiteY21" fmla="*/ 723971 h 935141"/>
              <a:gd name="connsiteX22" fmla="*/ 632619 w 777479"/>
              <a:gd name="connsiteY22" fmla="*/ 647771 h 935141"/>
              <a:gd name="connsiteX23" fmla="*/ 718344 w 777479"/>
              <a:gd name="connsiteY23" fmla="*/ 797789 h 935141"/>
              <a:gd name="connsiteX24" fmla="*/ 770732 w 777479"/>
              <a:gd name="connsiteY24" fmla="*/ 776358 h 935141"/>
              <a:gd name="connsiteX25" fmla="*/ 758825 w 777479"/>
              <a:gd name="connsiteY25" fmla="*/ 635864 h 935141"/>
              <a:gd name="connsiteX26" fmla="*/ 668338 w 777479"/>
              <a:gd name="connsiteY26" fmla="*/ 464414 h 935141"/>
              <a:gd name="connsiteX27" fmla="*/ 577964 w 777479"/>
              <a:gd name="connsiteY27" fmla="*/ 0 h 935141"/>
              <a:gd name="connsiteX0" fmla="*/ 224488 w 777479"/>
              <a:gd name="connsiteY0" fmla="*/ 79294 h 908484"/>
              <a:gd name="connsiteX1" fmla="*/ 239713 w 777479"/>
              <a:gd name="connsiteY1" fmla="*/ 381071 h 908484"/>
              <a:gd name="connsiteX2" fmla="*/ 82550 w 777479"/>
              <a:gd name="connsiteY2" fmla="*/ 476321 h 908484"/>
              <a:gd name="connsiteX3" fmla="*/ 3969 w 777479"/>
              <a:gd name="connsiteY3" fmla="*/ 614433 h 908484"/>
              <a:gd name="connsiteX4" fmla="*/ 106363 w 777479"/>
              <a:gd name="connsiteY4" fmla="*/ 628721 h 908484"/>
              <a:gd name="connsiteX5" fmla="*/ 254000 w 777479"/>
              <a:gd name="connsiteY5" fmla="*/ 526327 h 908484"/>
              <a:gd name="connsiteX6" fmla="*/ 261144 w 777479"/>
              <a:gd name="connsiteY6" fmla="*/ 538233 h 908484"/>
              <a:gd name="connsiteX7" fmla="*/ 223044 w 777479"/>
              <a:gd name="connsiteY7" fmla="*/ 673964 h 908484"/>
              <a:gd name="connsiteX8" fmla="*/ 198834 w 777479"/>
              <a:gd name="connsiteY8" fmla="*/ 800171 h 908484"/>
              <a:gd name="connsiteX9" fmla="*/ 248147 w 777479"/>
              <a:gd name="connsiteY9" fmla="*/ 890286 h 908484"/>
              <a:gd name="connsiteX10" fmla="*/ 335682 w 777479"/>
              <a:gd name="connsiteY10" fmla="*/ 748552 h 908484"/>
              <a:gd name="connsiteX11" fmla="*/ 368300 w 777479"/>
              <a:gd name="connsiteY11" fmla="*/ 628720 h 908484"/>
              <a:gd name="connsiteX12" fmla="*/ 375444 w 777479"/>
              <a:gd name="connsiteY12" fmla="*/ 695396 h 908484"/>
              <a:gd name="connsiteX13" fmla="*/ 391828 w 777479"/>
              <a:gd name="connsiteY13" fmla="*/ 751222 h 908484"/>
              <a:gd name="connsiteX14" fmla="*/ 465593 w 777479"/>
              <a:gd name="connsiteY14" fmla="*/ 821799 h 908484"/>
              <a:gd name="connsiteX15" fmla="*/ 477734 w 777479"/>
              <a:gd name="connsiteY15" fmla="*/ 725459 h 908484"/>
              <a:gd name="connsiteX16" fmla="*/ 504032 w 777479"/>
              <a:gd name="connsiteY16" fmla="*/ 669201 h 908484"/>
              <a:gd name="connsiteX17" fmla="*/ 527844 w 777479"/>
              <a:gd name="connsiteY17" fmla="*/ 783502 h 908484"/>
              <a:gd name="connsiteX18" fmla="*/ 573088 w 777479"/>
              <a:gd name="connsiteY18" fmla="*/ 881133 h 908484"/>
              <a:gd name="connsiteX19" fmla="*/ 625475 w 777479"/>
              <a:gd name="connsiteY19" fmla="*/ 902564 h 908484"/>
              <a:gd name="connsiteX20" fmla="*/ 662013 w 777479"/>
              <a:gd name="connsiteY20" fmla="*/ 845613 h 908484"/>
              <a:gd name="connsiteX21" fmla="*/ 644525 w 777479"/>
              <a:gd name="connsiteY21" fmla="*/ 723971 h 908484"/>
              <a:gd name="connsiteX22" fmla="*/ 632619 w 777479"/>
              <a:gd name="connsiteY22" fmla="*/ 647771 h 908484"/>
              <a:gd name="connsiteX23" fmla="*/ 718344 w 777479"/>
              <a:gd name="connsiteY23" fmla="*/ 797789 h 908484"/>
              <a:gd name="connsiteX24" fmla="*/ 770732 w 777479"/>
              <a:gd name="connsiteY24" fmla="*/ 776358 h 908484"/>
              <a:gd name="connsiteX25" fmla="*/ 758825 w 777479"/>
              <a:gd name="connsiteY25" fmla="*/ 635864 h 908484"/>
              <a:gd name="connsiteX26" fmla="*/ 668338 w 777479"/>
              <a:gd name="connsiteY26" fmla="*/ 464414 h 908484"/>
              <a:gd name="connsiteX27" fmla="*/ 577964 w 777479"/>
              <a:gd name="connsiteY27" fmla="*/ 0 h 908484"/>
              <a:gd name="connsiteX0" fmla="*/ 224488 w 777479"/>
              <a:gd name="connsiteY0" fmla="*/ 79294 h 908484"/>
              <a:gd name="connsiteX1" fmla="*/ 239713 w 777479"/>
              <a:gd name="connsiteY1" fmla="*/ 381071 h 908484"/>
              <a:gd name="connsiteX2" fmla="*/ 82550 w 777479"/>
              <a:gd name="connsiteY2" fmla="*/ 476321 h 908484"/>
              <a:gd name="connsiteX3" fmla="*/ 3969 w 777479"/>
              <a:gd name="connsiteY3" fmla="*/ 614433 h 908484"/>
              <a:gd name="connsiteX4" fmla="*/ 106363 w 777479"/>
              <a:gd name="connsiteY4" fmla="*/ 628721 h 908484"/>
              <a:gd name="connsiteX5" fmla="*/ 254000 w 777479"/>
              <a:gd name="connsiteY5" fmla="*/ 526327 h 908484"/>
              <a:gd name="connsiteX6" fmla="*/ 261144 w 777479"/>
              <a:gd name="connsiteY6" fmla="*/ 538233 h 908484"/>
              <a:gd name="connsiteX7" fmla="*/ 223044 w 777479"/>
              <a:gd name="connsiteY7" fmla="*/ 673964 h 908484"/>
              <a:gd name="connsiteX8" fmla="*/ 198834 w 777479"/>
              <a:gd name="connsiteY8" fmla="*/ 800171 h 908484"/>
              <a:gd name="connsiteX9" fmla="*/ 248147 w 777479"/>
              <a:gd name="connsiteY9" fmla="*/ 890286 h 908484"/>
              <a:gd name="connsiteX10" fmla="*/ 335682 w 777479"/>
              <a:gd name="connsiteY10" fmla="*/ 748552 h 908484"/>
              <a:gd name="connsiteX11" fmla="*/ 368300 w 777479"/>
              <a:gd name="connsiteY11" fmla="*/ 628720 h 908484"/>
              <a:gd name="connsiteX12" fmla="*/ 375444 w 777479"/>
              <a:gd name="connsiteY12" fmla="*/ 695396 h 908484"/>
              <a:gd name="connsiteX13" fmla="*/ 391828 w 777479"/>
              <a:gd name="connsiteY13" fmla="*/ 751222 h 908484"/>
              <a:gd name="connsiteX14" fmla="*/ 432757 w 777479"/>
              <a:gd name="connsiteY14" fmla="*/ 754397 h 908484"/>
              <a:gd name="connsiteX15" fmla="*/ 477734 w 777479"/>
              <a:gd name="connsiteY15" fmla="*/ 725459 h 908484"/>
              <a:gd name="connsiteX16" fmla="*/ 504032 w 777479"/>
              <a:gd name="connsiteY16" fmla="*/ 669201 h 908484"/>
              <a:gd name="connsiteX17" fmla="*/ 527844 w 777479"/>
              <a:gd name="connsiteY17" fmla="*/ 783502 h 908484"/>
              <a:gd name="connsiteX18" fmla="*/ 573088 w 777479"/>
              <a:gd name="connsiteY18" fmla="*/ 881133 h 908484"/>
              <a:gd name="connsiteX19" fmla="*/ 625475 w 777479"/>
              <a:gd name="connsiteY19" fmla="*/ 902564 h 908484"/>
              <a:gd name="connsiteX20" fmla="*/ 662013 w 777479"/>
              <a:gd name="connsiteY20" fmla="*/ 845613 h 908484"/>
              <a:gd name="connsiteX21" fmla="*/ 644525 w 777479"/>
              <a:gd name="connsiteY21" fmla="*/ 723971 h 908484"/>
              <a:gd name="connsiteX22" fmla="*/ 632619 w 777479"/>
              <a:gd name="connsiteY22" fmla="*/ 647771 h 908484"/>
              <a:gd name="connsiteX23" fmla="*/ 718344 w 777479"/>
              <a:gd name="connsiteY23" fmla="*/ 797789 h 908484"/>
              <a:gd name="connsiteX24" fmla="*/ 770732 w 777479"/>
              <a:gd name="connsiteY24" fmla="*/ 776358 h 908484"/>
              <a:gd name="connsiteX25" fmla="*/ 758825 w 777479"/>
              <a:gd name="connsiteY25" fmla="*/ 635864 h 908484"/>
              <a:gd name="connsiteX26" fmla="*/ 668338 w 777479"/>
              <a:gd name="connsiteY26" fmla="*/ 464414 h 908484"/>
              <a:gd name="connsiteX27" fmla="*/ 577964 w 777479"/>
              <a:gd name="connsiteY27" fmla="*/ 0 h 908484"/>
              <a:gd name="connsiteX0" fmla="*/ 224488 w 777479"/>
              <a:gd name="connsiteY0" fmla="*/ 79294 h 908484"/>
              <a:gd name="connsiteX1" fmla="*/ 239713 w 777479"/>
              <a:gd name="connsiteY1" fmla="*/ 381071 h 908484"/>
              <a:gd name="connsiteX2" fmla="*/ 82550 w 777479"/>
              <a:gd name="connsiteY2" fmla="*/ 476321 h 908484"/>
              <a:gd name="connsiteX3" fmla="*/ 3969 w 777479"/>
              <a:gd name="connsiteY3" fmla="*/ 614433 h 908484"/>
              <a:gd name="connsiteX4" fmla="*/ 106363 w 777479"/>
              <a:gd name="connsiteY4" fmla="*/ 628721 h 908484"/>
              <a:gd name="connsiteX5" fmla="*/ 254000 w 777479"/>
              <a:gd name="connsiteY5" fmla="*/ 526327 h 908484"/>
              <a:gd name="connsiteX6" fmla="*/ 261144 w 777479"/>
              <a:gd name="connsiteY6" fmla="*/ 538233 h 908484"/>
              <a:gd name="connsiteX7" fmla="*/ 223044 w 777479"/>
              <a:gd name="connsiteY7" fmla="*/ 673964 h 908484"/>
              <a:gd name="connsiteX8" fmla="*/ 198834 w 777479"/>
              <a:gd name="connsiteY8" fmla="*/ 800171 h 908484"/>
              <a:gd name="connsiteX9" fmla="*/ 248147 w 777479"/>
              <a:gd name="connsiteY9" fmla="*/ 890286 h 908484"/>
              <a:gd name="connsiteX10" fmla="*/ 335682 w 777479"/>
              <a:gd name="connsiteY10" fmla="*/ 748552 h 908484"/>
              <a:gd name="connsiteX11" fmla="*/ 368300 w 777479"/>
              <a:gd name="connsiteY11" fmla="*/ 628720 h 908484"/>
              <a:gd name="connsiteX12" fmla="*/ 375444 w 777479"/>
              <a:gd name="connsiteY12" fmla="*/ 695396 h 908484"/>
              <a:gd name="connsiteX13" fmla="*/ 395874 w 777479"/>
              <a:gd name="connsiteY13" fmla="*/ 719109 h 908484"/>
              <a:gd name="connsiteX14" fmla="*/ 432757 w 777479"/>
              <a:gd name="connsiteY14" fmla="*/ 754397 h 908484"/>
              <a:gd name="connsiteX15" fmla="*/ 477734 w 777479"/>
              <a:gd name="connsiteY15" fmla="*/ 725459 h 908484"/>
              <a:gd name="connsiteX16" fmla="*/ 504032 w 777479"/>
              <a:gd name="connsiteY16" fmla="*/ 669201 h 908484"/>
              <a:gd name="connsiteX17" fmla="*/ 527844 w 777479"/>
              <a:gd name="connsiteY17" fmla="*/ 783502 h 908484"/>
              <a:gd name="connsiteX18" fmla="*/ 573088 w 777479"/>
              <a:gd name="connsiteY18" fmla="*/ 881133 h 908484"/>
              <a:gd name="connsiteX19" fmla="*/ 625475 w 777479"/>
              <a:gd name="connsiteY19" fmla="*/ 902564 h 908484"/>
              <a:gd name="connsiteX20" fmla="*/ 662013 w 777479"/>
              <a:gd name="connsiteY20" fmla="*/ 845613 h 908484"/>
              <a:gd name="connsiteX21" fmla="*/ 644525 w 777479"/>
              <a:gd name="connsiteY21" fmla="*/ 723971 h 908484"/>
              <a:gd name="connsiteX22" fmla="*/ 632619 w 777479"/>
              <a:gd name="connsiteY22" fmla="*/ 647771 h 908484"/>
              <a:gd name="connsiteX23" fmla="*/ 718344 w 777479"/>
              <a:gd name="connsiteY23" fmla="*/ 797789 h 908484"/>
              <a:gd name="connsiteX24" fmla="*/ 770732 w 777479"/>
              <a:gd name="connsiteY24" fmla="*/ 776358 h 908484"/>
              <a:gd name="connsiteX25" fmla="*/ 758825 w 777479"/>
              <a:gd name="connsiteY25" fmla="*/ 635864 h 908484"/>
              <a:gd name="connsiteX26" fmla="*/ 668338 w 777479"/>
              <a:gd name="connsiteY26" fmla="*/ 464414 h 908484"/>
              <a:gd name="connsiteX27" fmla="*/ 577964 w 777479"/>
              <a:gd name="connsiteY27" fmla="*/ 0 h 908484"/>
              <a:gd name="connsiteX0" fmla="*/ 224488 w 777479"/>
              <a:gd name="connsiteY0" fmla="*/ 79294 h 908484"/>
              <a:gd name="connsiteX1" fmla="*/ 239713 w 777479"/>
              <a:gd name="connsiteY1" fmla="*/ 381071 h 908484"/>
              <a:gd name="connsiteX2" fmla="*/ 82550 w 777479"/>
              <a:gd name="connsiteY2" fmla="*/ 476321 h 908484"/>
              <a:gd name="connsiteX3" fmla="*/ 3969 w 777479"/>
              <a:gd name="connsiteY3" fmla="*/ 614433 h 908484"/>
              <a:gd name="connsiteX4" fmla="*/ 106363 w 777479"/>
              <a:gd name="connsiteY4" fmla="*/ 628721 h 908484"/>
              <a:gd name="connsiteX5" fmla="*/ 254000 w 777479"/>
              <a:gd name="connsiteY5" fmla="*/ 526327 h 908484"/>
              <a:gd name="connsiteX6" fmla="*/ 261144 w 777479"/>
              <a:gd name="connsiteY6" fmla="*/ 538233 h 908484"/>
              <a:gd name="connsiteX7" fmla="*/ 223044 w 777479"/>
              <a:gd name="connsiteY7" fmla="*/ 673964 h 908484"/>
              <a:gd name="connsiteX8" fmla="*/ 198834 w 777479"/>
              <a:gd name="connsiteY8" fmla="*/ 800171 h 908484"/>
              <a:gd name="connsiteX9" fmla="*/ 248147 w 777479"/>
              <a:gd name="connsiteY9" fmla="*/ 890286 h 908484"/>
              <a:gd name="connsiteX10" fmla="*/ 335682 w 777479"/>
              <a:gd name="connsiteY10" fmla="*/ 748552 h 908484"/>
              <a:gd name="connsiteX11" fmla="*/ 368300 w 777479"/>
              <a:gd name="connsiteY11" fmla="*/ 628720 h 908484"/>
              <a:gd name="connsiteX12" fmla="*/ 381480 w 777479"/>
              <a:gd name="connsiteY12" fmla="*/ 669351 h 908484"/>
              <a:gd name="connsiteX13" fmla="*/ 395874 w 777479"/>
              <a:gd name="connsiteY13" fmla="*/ 719109 h 908484"/>
              <a:gd name="connsiteX14" fmla="*/ 432757 w 777479"/>
              <a:gd name="connsiteY14" fmla="*/ 754397 h 908484"/>
              <a:gd name="connsiteX15" fmla="*/ 477734 w 777479"/>
              <a:gd name="connsiteY15" fmla="*/ 725459 h 908484"/>
              <a:gd name="connsiteX16" fmla="*/ 504032 w 777479"/>
              <a:gd name="connsiteY16" fmla="*/ 669201 h 908484"/>
              <a:gd name="connsiteX17" fmla="*/ 527844 w 777479"/>
              <a:gd name="connsiteY17" fmla="*/ 783502 h 908484"/>
              <a:gd name="connsiteX18" fmla="*/ 573088 w 777479"/>
              <a:gd name="connsiteY18" fmla="*/ 881133 h 908484"/>
              <a:gd name="connsiteX19" fmla="*/ 625475 w 777479"/>
              <a:gd name="connsiteY19" fmla="*/ 902564 h 908484"/>
              <a:gd name="connsiteX20" fmla="*/ 662013 w 777479"/>
              <a:gd name="connsiteY20" fmla="*/ 845613 h 908484"/>
              <a:gd name="connsiteX21" fmla="*/ 644525 w 777479"/>
              <a:gd name="connsiteY21" fmla="*/ 723971 h 908484"/>
              <a:gd name="connsiteX22" fmla="*/ 632619 w 777479"/>
              <a:gd name="connsiteY22" fmla="*/ 647771 h 908484"/>
              <a:gd name="connsiteX23" fmla="*/ 718344 w 777479"/>
              <a:gd name="connsiteY23" fmla="*/ 797789 h 908484"/>
              <a:gd name="connsiteX24" fmla="*/ 770732 w 777479"/>
              <a:gd name="connsiteY24" fmla="*/ 776358 h 908484"/>
              <a:gd name="connsiteX25" fmla="*/ 758825 w 777479"/>
              <a:gd name="connsiteY25" fmla="*/ 635864 h 908484"/>
              <a:gd name="connsiteX26" fmla="*/ 668338 w 777479"/>
              <a:gd name="connsiteY26" fmla="*/ 464414 h 908484"/>
              <a:gd name="connsiteX27" fmla="*/ 577964 w 777479"/>
              <a:gd name="connsiteY27" fmla="*/ 0 h 908484"/>
              <a:gd name="connsiteX0" fmla="*/ 224488 w 777479"/>
              <a:gd name="connsiteY0" fmla="*/ 79294 h 908484"/>
              <a:gd name="connsiteX1" fmla="*/ 239713 w 777479"/>
              <a:gd name="connsiteY1" fmla="*/ 381071 h 908484"/>
              <a:gd name="connsiteX2" fmla="*/ 82550 w 777479"/>
              <a:gd name="connsiteY2" fmla="*/ 476321 h 908484"/>
              <a:gd name="connsiteX3" fmla="*/ 3969 w 777479"/>
              <a:gd name="connsiteY3" fmla="*/ 614433 h 908484"/>
              <a:gd name="connsiteX4" fmla="*/ 106363 w 777479"/>
              <a:gd name="connsiteY4" fmla="*/ 628721 h 908484"/>
              <a:gd name="connsiteX5" fmla="*/ 254000 w 777479"/>
              <a:gd name="connsiteY5" fmla="*/ 526327 h 908484"/>
              <a:gd name="connsiteX6" fmla="*/ 261144 w 777479"/>
              <a:gd name="connsiteY6" fmla="*/ 538233 h 908484"/>
              <a:gd name="connsiteX7" fmla="*/ 223044 w 777479"/>
              <a:gd name="connsiteY7" fmla="*/ 673964 h 908484"/>
              <a:gd name="connsiteX8" fmla="*/ 198834 w 777479"/>
              <a:gd name="connsiteY8" fmla="*/ 800171 h 908484"/>
              <a:gd name="connsiteX9" fmla="*/ 248147 w 777479"/>
              <a:gd name="connsiteY9" fmla="*/ 890286 h 908484"/>
              <a:gd name="connsiteX10" fmla="*/ 335682 w 777479"/>
              <a:gd name="connsiteY10" fmla="*/ 748552 h 908484"/>
              <a:gd name="connsiteX11" fmla="*/ 368300 w 777479"/>
              <a:gd name="connsiteY11" fmla="*/ 628720 h 908484"/>
              <a:gd name="connsiteX12" fmla="*/ 381480 w 777479"/>
              <a:gd name="connsiteY12" fmla="*/ 669351 h 908484"/>
              <a:gd name="connsiteX13" fmla="*/ 395874 w 777479"/>
              <a:gd name="connsiteY13" fmla="*/ 719109 h 908484"/>
              <a:gd name="connsiteX14" fmla="*/ 432757 w 777479"/>
              <a:gd name="connsiteY14" fmla="*/ 754397 h 908484"/>
              <a:gd name="connsiteX15" fmla="*/ 463340 w 777479"/>
              <a:gd name="connsiteY15" fmla="*/ 675701 h 908484"/>
              <a:gd name="connsiteX16" fmla="*/ 477734 w 777479"/>
              <a:gd name="connsiteY16" fmla="*/ 725459 h 908484"/>
              <a:gd name="connsiteX17" fmla="*/ 504032 w 777479"/>
              <a:gd name="connsiteY17" fmla="*/ 669201 h 908484"/>
              <a:gd name="connsiteX18" fmla="*/ 527844 w 777479"/>
              <a:gd name="connsiteY18" fmla="*/ 783502 h 908484"/>
              <a:gd name="connsiteX19" fmla="*/ 573088 w 777479"/>
              <a:gd name="connsiteY19" fmla="*/ 881133 h 908484"/>
              <a:gd name="connsiteX20" fmla="*/ 625475 w 777479"/>
              <a:gd name="connsiteY20" fmla="*/ 902564 h 908484"/>
              <a:gd name="connsiteX21" fmla="*/ 662013 w 777479"/>
              <a:gd name="connsiteY21" fmla="*/ 845613 h 908484"/>
              <a:gd name="connsiteX22" fmla="*/ 644525 w 777479"/>
              <a:gd name="connsiteY22" fmla="*/ 723971 h 908484"/>
              <a:gd name="connsiteX23" fmla="*/ 632619 w 777479"/>
              <a:gd name="connsiteY23" fmla="*/ 647771 h 908484"/>
              <a:gd name="connsiteX24" fmla="*/ 718344 w 777479"/>
              <a:gd name="connsiteY24" fmla="*/ 797789 h 908484"/>
              <a:gd name="connsiteX25" fmla="*/ 770732 w 777479"/>
              <a:gd name="connsiteY25" fmla="*/ 776358 h 908484"/>
              <a:gd name="connsiteX26" fmla="*/ 758825 w 777479"/>
              <a:gd name="connsiteY26" fmla="*/ 635864 h 908484"/>
              <a:gd name="connsiteX27" fmla="*/ 668338 w 777479"/>
              <a:gd name="connsiteY27" fmla="*/ 464414 h 908484"/>
              <a:gd name="connsiteX28" fmla="*/ 577964 w 777479"/>
              <a:gd name="connsiteY28" fmla="*/ 0 h 908484"/>
              <a:gd name="connsiteX0" fmla="*/ 224488 w 777479"/>
              <a:gd name="connsiteY0" fmla="*/ 79294 h 908484"/>
              <a:gd name="connsiteX1" fmla="*/ 239713 w 777479"/>
              <a:gd name="connsiteY1" fmla="*/ 381071 h 908484"/>
              <a:gd name="connsiteX2" fmla="*/ 82550 w 777479"/>
              <a:gd name="connsiteY2" fmla="*/ 476321 h 908484"/>
              <a:gd name="connsiteX3" fmla="*/ 3969 w 777479"/>
              <a:gd name="connsiteY3" fmla="*/ 614433 h 908484"/>
              <a:gd name="connsiteX4" fmla="*/ 106363 w 777479"/>
              <a:gd name="connsiteY4" fmla="*/ 628721 h 908484"/>
              <a:gd name="connsiteX5" fmla="*/ 254000 w 777479"/>
              <a:gd name="connsiteY5" fmla="*/ 526327 h 908484"/>
              <a:gd name="connsiteX6" fmla="*/ 261144 w 777479"/>
              <a:gd name="connsiteY6" fmla="*/ 538233 h 908484"/>
              <a:gd name="connsiteX7" fmla="*/ 223044 w 777479"/>
              <a:gd name="connsiteY7" fmla="*/ 673964 h 908484"/>
              <a:gd name="connsiteX8" fmla="*/ 198834 w 777479"/>
              <a:gd name="connsiteY8" fmla="*/ 800171 h 908484"/>
              <a:gd name="connsiteX9" fmla="*/ 248147 w 777479"/>
              <a:gd name="connsiteY9" fmla="*/ 890286 h 908484"/>
              <a:gd name="connsiteX10" fmla="*/ 335682 w 777479"/>
              <a:gd name="connsiteY10" fmla="*/ 748552 h 908484"/>
              <a:gd name="connsiteX11" fmla="*/ 368300 w 777479"/>
              <a:gd name="connsiteY11" fmla="*/ 628720 h 908484"/>
              <a:gd name="connsiteX12" fmla="*/ 381480 w 777479"/>
              <a:gd name="connsiteY12" fmla="*/ 669351 h 908484"/>
              <a:gd name="connsiteX13" fmla="*/ 395874 w 777479"/>
              <a:gd name="connsiteY13" fmla="*/ 719109 h 908484"/>
              <a:gd name="connsiteX14" fmla="*/ 432757 w 777479"/>
              <a:gd name="connsiteY14" fmla="*/ 754397 h 908484"/>
              <a:gd name="connsiteX15" fmla="*/ 463340 w 777479"/>
              <a:gd name="connsiteY15" fmla="*/ 675701 h 908484"/>
              <a:gd name="connsiteX16" fmla="*/ 489875 w 777479"/>
              <a:gd name="connsiteY16" fmla="*/ 629119 h 908484"/>
              <a:gd name="connsiteX17" fmla="*/ 504032 w 777479"/>
              <a:gd name="connsiteY17" fmla="*/ 669201 h 908484"/>
              <a:gd name="connsiteX18" fmla="*/ 527844 w 777479"/>
              <a:gd name="connsiteY18" fmla="*/ 783502 h 908484"/>
              <a:gd name="connsiteX19" fmla="*/ 573088 w 777479"/>
              <a:gd name="connsiteY19" fmla="*/ 881133 h 908484"/>
              <a:gd name="connsiteX20" fmla="*/ 625475 w 777479"/>
              <a:gd name="connsiteY20" fmla="*/ 902564 h 908484"/>
              <a:gd name="connsiteX21" fmla="*/ 662013 w 777479"/>
              <a:gd name="connsiteY21" fmla="*/ 845613 h 908484"/>
              <a:gd name="connsiteX22" fmla="*/ 644525 w 777479"/>
              <a:gd name="connsiteY22" fmla="*/ 723971 h 908484"/>
              <a:gd name="connsiteX23" fmla="*/ 632619 w 777479"/>
              <a:gd name="connsiteY23" fmla="*/ 647771 h 908484"/>
              <a:gd name="connsiteX24" fmla="*/ 718344 w 777479"/>
              <a:gd name="connsiteY24" fmla="*/ 797789 h 908484"/>
              <a:gd name="connsiteX25" fmla="*/ 770732 w 777479"/>
              <a:gd name="connsiteY25" fmla="*/ 776358 h 908484"/>
              <a:gd name="connsiteX26" fmla="*/ 758825 w 777479"/>
              <a:gd name="connsiteY26" fmla="*/ 635864 h 908484"/>
              <a:gd name="connsiteX27" fmla="*/ 668338 w 777479"/>
              <a:gd name="connsiteY27" fmla="*/ 464414 h 908484"/>
              <a:gd name="connsiteX28" fmla="*/ 577964 w 777479"/>
              <a:gd name="connsiteY28" fmla="*/ 0 h 908484"/>
              <a:gd name="connsiteX0" fmla="*/ 224488 w 777479"/>
              <a:gd name="connsiteY0" fmla="*/ 79294 h 910121"/>
              <a:gd name="connsiteX1" fmla="*/ 239713 w 777479"/>
              <a:gd name="connsiteY1" fmla="*/ 381071 h 910121"/>
              <a:gd name="connsiteX2" fmla="*/ 82550 w 777479"/>
              <a:gd name="connsiteY2" fmla="*/ 476321 h 910121"/>
              <a:gd name="connsiteX3" fmla="*/ 3969 w 777479"/>
              <a:gd name="connsiteY3" fmla="*/ 614433 h 910121"/>
              <a:gd name="connsiteX4" fmla="*/ 106363 w 777479"/>
              <a:gd name="connsiteY4" fmla="*/ 628721 h 910121"/>
              <a:gd name="connsiteX5" fmla="*/ 254000 w 777479"/>
              <a:gd name="connsiteY5" fmla="*/ 526327 h 910121"/>
              <a:gd name="connsiteX6" fmla="*/ 261144 w 777479"/>
              <a:gd name="connsiteY6" fmla="*/ 538233 h 910121"/>
              <a:gd name="connsiteX7" fmla="*/ 223044 w 777479"/>
              <a:gd name="connsiteY7" fmla="*/ 673964 h 910121"/>
              <a:gd name="connsiteX8" fmla="*/ 198834 w 777479"/>
              <a:gd name="connsiteY8" fmla="*/ 800171 h 910121"/>
              <a:gd name="connsiteX9" fmla="*/ 248147 w 777479"/>
              <a:gd name="connsiteY9" fmla="*/ 890286 h 910121"/>
              <a:gd name="connsiteX10" fmla="*/ 335682 w 777479"/>
              <a:gd name="connsiteY10" fmla="*/ 748552 h 910121"/>
              <a:gd name="connsiteX11" fmla="*/ 368300 w 777479"/>
              <a:gd name="connsiteY11" fmla="*/ 628720 h 910121"/>
              <a:gd name="connsiteX12" fmla="*/ 381480 w 777479"/>
              <a:gd name="connsiteY12" fmla="*/ 669351 h 910121"/>
              <a:gd name="connsiteX13" fmla="*/ 395874 w 777479"/>
              <a:gd name="connsiteY13" fmla="*/ 719109 h 910121"/>
              <a:gd name="connsiteX14" fmla="*/ 432757 w 777479"/>
              <a:gd name="connsiteY14" fmla="*/ 754397 h 910121"/>
              <a:gd name="connsiteX15" fmla="*/ 463340 w 777479"/>
              <a:gd name="connsiteY15" fmla="*/ 675701 h 910121"/>
              <a:gd name="connsiteX16" fmla="*/ 489875 w 777479"/>
              <a:gd name="connsiteY16" fmla="*/ 629119 h 910121"/>
              <a:gd name="connsiteX17" fmla="*/ 504032 w 777479"/>
              <a:gd name="connsiteY17" fmla="*/ 669201 h 910121"/>
              <a:gd name="connsiteX18" fmla="*/ 518664 w 777479"/>
              <a:gd name="connsiteY18" fmla="*/ 728634 h 910121"/>
              <a:gd name="connsiteX19" fmla="*/ 573088 w 777479"/>
              <a:gd name="connsiteY19" fmla="*/ 881133 h 910121"/>
              <a:gd name="connsiteX20" fmla="*/ 625475 w 777479"/>
              <a:gd name="connsiteY20" fmla="*/ 902564 h 910121"/>
              <a:gd name="connsiteX21" fmla="*/ 662013 w 777479"/>
              <a:gd name="connsiteY21" fmla="*/ 845613 h 910121"/>
              <a:gd name="connsiteX22" fmla="*/ 644525 w 777479"/>
              <a:gd name="connsiteY22" fmla="*/ 723971 h 910121"/>
              <a:gd name="connsiteX23" fmla="*/ 632619 w 777479"/>
              <a:gd name="connsiteY23" fmla="*/ 647771 h 910121"/>
              <a:gd name="connsiteX24" fmla="*/ 718344 w 777479"/>
              <a:gd name="connsiteY24" fmla="*/ 797789 h 910121"/>
              <a:gd name="connsiteX25" fmla="*/ 770732 w 777479"/>
              <a:gd name="connsiteY25" fmla="*/ 776358 h 910121"/>
              <a:gd name="connsiteX26" fmla="*/ 758825 w 777479"/>
              <a:gd name="connsiteY26" fmla="*/ 635864 h 910121"/>
              <a:gd name="connsiteX27" fmla="*/ 668338 w 777479"/>
              <a:gd name="connsiteY27" fmla="*/ 464414 h 910121"/>
              <a:gd name="connsiteX28" fmla="*/ 577964 w 777479"/>
              <a:gd name="connsiteY28" fmla="*/ 0 h 910121"/>
              <a:gd name="connsiteX0" fmla="*/ 224488 w 777479"/>
              <a:gd name="connsiteY0" fmla="*/ 79294 h 916179"/>
              <a:gd name="connsiteX1" fmla="*/ 239713 w 777479"/>
              <a:gd name="connsiteY1" fmla="*/ 381071 h 916179"/>
              <a:gd name="connsiteX2" fmla="*/ 82550 w 777479"/>
              <a:gd name="connsiteY2" fmla="*/ 476321 h 916179"/>
              <a:gd name="connsiteX3" fmla="*/ 3969 w 777479"/>
              <a:gd name="connsiteY3" fmla="*/ 614433 h 916179"/>
              <a:gd name="connsiteX4" fmla="*/ 106363 w 777479"/>
              <a:gd name="connsiteY4" fmla="*/ 628721 h 916179"/>
              <a:gd name="connsiteX5" fmla="*/ 254000 w 777479"/>
              <a:gd name="connsiteY5" fmla="*/ 526327 h 916179"/>
              <a:gd name="connsiteX6" fmla="*/ 261144 w 777479"/>
              <a:gd name="connsiteY6" fmla="*/ 538233 h 916179"/>
              <a:gd name="connsiteX7" fmla="*/ 223044 w 777479"/>
              <a:gd name="connsiteY7" fmla="*/ 673964 h 916179"/>
              <a:gd name="connsiteX8" fmla="*/ 198834 w 777479"/>
              <a:gd name="connsiteY8" fmla="*/ 800171 h 916179"/>
              <a:gd name="connsiteX9" fmla="*/ 248147 w 777479"/>
              <a:gd name="connsiteY9" fmla="*/ 890286 h 916179"/>
              <a:gd name="connsiteX10" fmla="*/ 335682 w 777479"/>
              <a:gd name="connsiteY10" fmla="*/ 748552 h 916179"/>
              <a:gd name="connsiteX11" fmla="*/ 368300 w 777479"/>
              <a:gd name="connsiteY11" fmla="*/ 628720 h 916179"/>
              <a:gd name="connsiteX12" fmla="*/ 381480 w 777479"/>
              <a:gd name="connsiteY12" fmla="*/ 669351 h 916179"/>
              <a:gd name="connsiteX13" fmla="*/ 395874 w 777479"/>
              <a:gd name="connsiteY13" fmla="*/ 719109 h 916179"/>
              <a:gd name="connsiteX14" fmla="*/ 432757 w 777479"/>
              <a:gd name="connsiteY14" fmla="*/ 754397 h 916179"/>
              <a:gd name="connsiteX15" fmla="*/ 463340 w 777479"/>
              <a:gd name="connsiteY15" fmla="*/ 675701 h 916179"/>
              <a:gd name="connsiteX16" fmla="*/ 489875 w 777479"/>
              <a:gd name="connsiteY16" fmla="*/ 629119 h 916179"/>
              <a:gd name="connsiteX17" fmla="*/ 504032 w 777479"/>
              <a:gd name="connsiteY17" fmla="*/ 669201 h 916179"/>
              <a:gd name="connsiteX18" fmla="*/ 518664 w 777479"/>
              <a:gd name="connsiteY18" fmla="*/ 728634 h 916179"/>
              <a:gd name="connsiteX19" fmla="*/ 555548 w 777479"/>
              <a:gd name="connsiteY19" fmla="*/ 763923 h 916179"/>
              <a:gd name="connsiteX20" fmla="*/ 625475 w 777479"/>
              <a:gd name="connsiteY20" fmla="*/ 902564 h 916179"/>
              <a:gd name="connsiteX21" fmla="*/ 662013 w 777479"/>
              <a:gd name="connsiteY21" fmla="*/ 845613 h 916179"/>
              <a:gd name="connsiteX22" fmla="*/ 644525 w 777479"/>
              <a:gd name="connsiteY22" fmla="*/ 723971 h 916179"/>
              <a:gd name="connsiteX23" fmla="*/ 632619 w 777479"/>
              <a:gd name="connsiteY23" fmla="*/ 647771 h 916179"/>
              <a:gd name="connsiteX24" fmla="*/ 718344 w 777479"/>
              <a:gd name="connsiteY24" fmla="*/ 797789 h 916179"/>
              <a:gd name="connsiteX25" fmla="*/ 770732 w 777479"/>
              <a:gd name="connsiteY25" fmla="*/ 776358 h 916179"/>
              <a:gd name="connsiteX26" fmla="*/ 758825 w 777479"/>
              <a:gd name="connsiteY26" fmla="*/ 635864 h 916179"/>
              <a:gd name="connsiteX27" fmla="*/ 668338 w 777479"/>
              <a:gd name="connsiteY27" fmla="*/ 464414 h 916179"/>
              <a:gd name="connsiteX28" fmla="*/ 577964 w 777479"/>
              <a:gd name="connsiteY28" fmla="*/ 0 h 916179"/>
              <a:gd name="connsiteX0" fmla="*/ 224488 w 777479"/>
              <a:gd name="connsiteY0" fmla="*/ 79294 h 898889"/>
              <a:gd name="connsiteX1" fmla="*/ 239713 w 777479"/>
              <a:gd name="connsiteY1" fmla="*/ 381071 h 898889"/>
              <a:gd name="connsiteX2" fmla="*/ 82550 w 777479"/>
              <a:gd name="connsiteY2" fmla="*/ 476321 h 898889"/>
              <a:gd name="connsiteX3" fmla="*/ 3969 w 777479"/>
              <a:gd name="connsiteY3" fmla="*/ 614433 h 898889"/>
              <a:gd name="connsiteX4" fmla="*/ 106363 w 777479"/>
              <a:gd name="connsiteY4" fmla="*/ 628721 h 898889"/>
              <a:gd name="connsiteX5" fmla="*/ 254000 w 777479"/>
              <a:gd name="connsiteY5" fmla="*/ 526327 h 898889"/>
              <a:gd name="connsiteX6" fmla="*/ 261144 w 777479"/>
              <a:gd name="connsiteY6" fmla="*/ 538233 h 898889"/>
              <a:gd name="connsiteX7" fmla="*/ 223044 w 777479"/>
              <a:gd name="connsiteY7" fmla="*/ 673964 h 898889"/>
              <a:gd name="connsiteX8" fmla="*/ 198834 w 777479"/>
              <a:gd name="connsiteY8" fmla="*/ 800171 h 898889"/>
              <a:gd name="connsiteX9" fmla="*/ 248147 w 777479"/>
              <a:gd name="connsiteY9" fmla="*/ 890286 h 898889"/>
              <a:gd name="connsiteX10" fmla="*/ 335682 w 777479"/>
              <a:gd name="connsiteY10" fmla="*/ 748552 h 898889"/>
              <a:gd name="connsiteX11" fmla="*/ 368300 w 777479"/>
              <a:gd name="connsiteY11" fmla="*/ 628720 h 898889"/>
              <a:gd name="connsiteX12" fmla="*/ 381480 w 777479"/>
              <a:gd name="connsiteY12" fmla="*/ 669351 h 898889"/>
              <a:gd name="connsiteX13" fmla="*/ 395874 w 777479"/>
              <a:gd name="connsiteY13" fmla="*/ 719109 h 898889"/>
              <a:gd name="connsiteX14" fmla="*/ 432757 w 777479"/>
              <a:gd name="connsiteY14" fmla="*/ 754397 h 898889"/>
              <a:gd name="connsiteX15" fmla="*/ 463340 w 777479"/>
              <a:gd name="connsiteY15" fmla="*/ 675701 h 898889"/>
              <a:gd name="connsiteX16" fmla="*/ 489875 w 777479"/>
              <a:gd name="connsiteY16" fmla="*/ 629119 h 898889"/>
              <a:gd name="connsiteX17" fmla="*/ 504032 w 777479"/>
              <a:gd name="connsiteY17" fmla="*/ 669201 h 898889"/>
              <a:gd name="connsiteX18" fmla="*/ 518664 w 777479"/>
              <a:gd name="connsiteY18" fmla="*/ 728634 h 898889"/>
              <a:gd name="connsiteX19" fmla="*/ 555548 w 777479"/>
              <a:gd name="connsiteY19" fmla="*/ 763923 h 898889"/>
              <a:gd name="connsiteX20" fmla="*/ 600524 w 777479"/>
              <a:gd name="connsiteY20" fmla="*/ 734985 h 898889"/>
              <a:gd name="connsiteX21" fmla="*/ 662013 w 777479"/>
              <a:gd name="connsiteY21" fmla="*/ 845613 h 898889"/>
              <a:gd name="connsiteX22" fmla="*/ 644525 w 777479"/>
              <a:gd name="connsiteY22" fmla="*/ 723971 h 898889"/>
              <a:gd name="connsiteX23" fmla="*/ 632619 w 777479"/>
              <a:gd name="connsiteY23" fmla="*/ 647771 h 898889"/>
              <a:gd name="connsiteX24" fmla="*/ 718344 w 777479"/>
              <a:gd name="connsiteY24" fmla="*/ 797789 h 898889"/>
              <a:gd name="connsiteX25" fmla="*/ 770732 w 777479"/>
              <a:gd name="connsiteY25" fmla="*/ 776358 h 898889"/>
              <a:gd name="connsiteX26" fmla="*/ 758825 w 777479"/>
              <a:gd name="connsiteY26" fmla="*/ 635864 h 898889"/>
              <a:gd name="connsiteX27" fmla="*/ 668338 w 777479"/>
              <a:gd name="connsiteY27" fmla="*/ 464414 h 898889"/>
              <a:gd name="connsiteX28" fmla="*/ 577964 w 777479"/>
              <a:gd name="connsiteY28" fmla="*/ 0 h 898889"/>
              <a:gd name="connsiteX0" fmla="*/ 224488 w 777479"/>
              <a:gd name="connsiteY0" fmla="*/ 79294 h 898889"/>
              <a:gd name="connsiteX1" fmla="*/ 239713 w 777479"/>
              <a:gd name="connsiteY1" fmla="*/ 381071 h 898889"/>
              <a:gd name="connsiteX2" fmla="*/ 82550 w 777479"/>
              <a:gd name="connsiteY2" fmla="*/ 476321 h 898889"/>
              <a:gd name="connsiteX3" fmla="*/ 3969 w 777479"/>
              <a:gd name="connsiteY3" fmla="*/ 614433 h 898889"/>
              <a:gd name="connsiteX4" fmla="*/ 106363 w 777479"/>
              <a:gd name="connsiteY4" fmla="*/ 628721 h 898889"/>
              <a:gd name="connsiteX5" fmla="*/ 254000 w 777479"/>
              <a:gd name="connsiteY5" fmla="*/ 526327 h 898889"/>
              <a:gd name="connsiteX6" fmla="*/ 261144 w 777479"/>
              <a:gd name="connsiteY6" fmla="*/ 538233 h 898889"/>
              <a:gd name="connsiteX7" fmla="*/ 223044 w 777479"/>
              <a:gd name="connsiteY7" fmla="*/ 673964 h 898889"/>
              <a:gd name="connsiteX8" fmla="*/ 198834 w 777479"/>
              <a:gd name="connsiteY8" fmla="*/ 800171 h 898889"/>
              <a:gd name="connsiteX9" fmla="*/ 248147 w 777479"/>
              <a:gd name="connsiteY9" fmla="*/ 890286 h 898889"/>
              <a:gd name="connsiteX10" fmla="*/ 335682 w 777479"/>
              <a:gd name="connsiteY10" fmla="*/ 748552 h 898889"/>
              <a:gd name="connsiteX11" fmla="*/ 368300 w 777479"/>
              <a:gd name="connsiteY11" fmla="*/ 628720 h 898889"/>
              <a:gd name="connsiteX12" fmla="*/ 381480 w 777479"/>
              <a:gd name="connsiteY12" fmla="*/ 669351 h 898889"/>
              <a:gd name="connsiteX13" fmla="*/ 395874 w 777479"/>
              <a:gd name="connsiteY13" fmla="*/ 719109 h 898889"/>
              <a:gd name="connsiteX14" fmla="*/ 432757 w 777479"/>
              <a:gd name="connsiteY14" fmla="*/ 754397 h 898889"/>
              <a:gd name="connsiteX15" fmla="*/ 463340 w 777479"/>
              <a:gd name="connsiteY15" fmla="*/ 675701 h 898889"/>
              <a:gd name="connsiteX16" fmla="*/ 489875 w 777479"/>
              <a:gd name="connsiteY16" fmla="*/ 629119 h 898889"/>
              <a:gd name="connsiteX17" fmla="*/ 504032 w 777479"/>
              <a:gd name="connsiteY17" fmla="*/ 669201 h 898889"/>
              <a:gd name="connsiteX18" fmla="*/ 518664 w 777479"/>
              <a:gd name="connsiteY18" fmla="*/ 728634 h 898889"/>
              <a:gd name="connsiteX19" fmla="*/ 555548 w 777479"/>
              <a:gd name="connsiteY19" fmla="*/ 763923 h 898889"/>
              <a:gd name="connsiteX20" fmla="*/ 600524 w 777479"/>
              <a:gd name="connsiteY20" fmla="*/ 734985 h 898889"/>
              <a:gd name="connsiteX21" fmla="*/ 631107 w 777479"/>
              <a:gd name="connsiteY21" fmla="*/ 656289 h 898889"/>
              <a:gd name="connsiteX22" fmla="*/ 644525 w 777479"/>
              <a:gd name="connsiteY22" fmla="*/ 723971 h 898889"/>
              <a:gd name="connsiteX23" fmla="*/ 632619 w 777479"/>
              <a:gd name="connsiteY23" fmla="*/ 647771 h 898889"/>
              <a:gd name="connsiteX24" fmla="*/ 718344 w 777479"/>
              <a:gd name="connsiteY24" fmla="*/ 797789 h 898889"/>
              <a:gd name="connsiteX25" fmla="*/ 770732 w 777479"/>
              <a:gd name="connsiteY25" fmla="*/ 776358 h 898889"/>
              <a:gd name="connsiteX26" fmla="*/ 758825 w 777479"/>
              <a:gd name="connsiteY26" fmla="*/ 635864 h 898889"/>
              <a:gd name="connsiteX27" fmla="*/ 668338 w 777479"/>
              <a:gd name="connsiteY27" fmla="*/ 464414 h 898889"/>
              <a:gd name="connsiteX28" fmla="*/ 577964 w 777479"/>
              <a:gd name="connsiteY28" fmla="*/ 0 h 898889"/>
              <a:gd name="connsiteX0" fmla="*/ 224488 w 777479"/>
              <a:gd name="connsiteY0" fmla="*/ 79294 h 898889"/>
              <a:gd name="connsiteX1" fmla="*/ 239713 w 777479"/>
              <a:gd name="connsiteY1" fmla="*/ 381071 h 898889"/>
              <a:gd name="connsiteX2" fmla="*/ 82550 w 777479"/>
              <a:gd name="connsiteY2" fmla="*/ 476321 h 898889"/>
              <a:gd name="connsiteX3" fmla="*/ 3969 w 777479"/>
              <a:gd name="connsiteY3" fmla="*/ 614433 h 898889"/>
              <a:gd name="connsiteX4" fmla="*/ 106363 w 777479"/>
              <a:gd name="connsiteY4" fmla="*/ 628721 h 898889"/>
              <a:gd name="connsiteX5" fmla="*/ 254000 w 777479"/>
              <a:gd name="connsiteY5" fmla="*/ 526327 h 898889"/>
              <a:gd name="connsiteX6" fmla="*/ 261144 w 777479"/>
              <a:gd name="connsiteY6" fmla="*/ 538233 h 898889"/>
              <a:gd name="connsiteX7" fmla="*/ 223044 w 777479"/>
              <a:gd name="connsiteY7" fmla="*/ 673964 h 898889"/>
              <a:gd name="connsiteX8" fmla="*/ 198834 w 777479"/>
              <a:gd name="connsiteY8" fmla="*/ 800171 h 898889"/>
              <a:gd name="connsiteX9" fmla="*/ 248147 w 777479"/>
              <a:gd name="connsiteY9" fmla="*/ 890286 h 898889"/>
              <a:gd name="connsiteX10" fmla="*/ 335682 w 777479"/>
              <a:gd name="connsiteY10" fmla="*/ 748552 h 898889"/>
              <a:gd name="connsiteX11" fmla="*/ 368300 w 777479"/>
              <a:gd name="connsiteY11" fmla="*/ 628720 h 898889"/>
              <a:gd name="connsiteX12" fmla="*/ 381480 w 777479"/>
              <a:gd name="connsiteY12" fmla="*/ 669351 h 898889"/>
              <a:gd name="connsiteX13" fmla="*/ 395874 w 777479"/>
              <a:gd name="connsiteY13" fmla="*/ 719109 h 898889"/>
              <a:gd name="connsiteX14" fmla="*/ 432757 w 777479"/>
              <a:gd name="connsiteY14" fmla="*/ 754397 h 898889"/>
              <a:gd name="connsiteX15" fmla="*/ 463340 w 777479"/>
              <a:gd name="connsiteY15" fmla="*/ 675701 h 898889"/>
              <a:gd name="connsiteX16" fmla="*/ 489875 w 777479"/>
              <a:gd name="connsiteY16" fmla="*/ 629119 h 898889"/>
              <a:gd name="connsiteX17" fmla="*/ 504032 w 777479"/>
              <a:gd name="connsiteY17" fmla="*/ 669201 h 898889"/>
              <a:gd name="connsiteX18" fmla="*/ 518664 w 777479"/>
              <a:gd name="connsiteY18" fmla="*/ 728634 h 898889"/>
              <a:gd name="connsiteX19" fmla="*/ 555548 w 777479"/>
              <a:gd name="connsiteY19" fmla="*/ 763923 h 898889"/>
              <a:gd name="connsiteX20" fmla="*/ 600524 w 777479"/>
              <a:gd name="connsiteY20" fmla="*/ 734985 h 898889"/>
              <a:gd name="connsiteX21" fmla="*/ 631107 w 777479"/>
              <a:gd name="connsiteY21" fmla="*/ 656289 h 898889"/>
              <a:gd name="connsiteX22" fmla="*/ 632619 w 777479"/>
              <a:gd name="connsiteY22" fmla="*/ 647771 h 898889"/>
              <a:gd name="connsiteX23" fmla="*/ 718344 w 777479"/>
              <a:gd name="connsiteY23" fmla="*/ 797789 h 898889"/>
              <a:gd name="connsiteX24" fmla="*/ 770732 w 777479"/>
              <a:gd name="connsiteY24" fmla="*/ 776358 h 898889"/>
              <a:gd name="connsiteX25" fmla="*/ 758825 w 777479"/>
              <a:gd name="connsiteY25" fmla="*/ 635864 h 898889"/>
              <a:gd name="connsiteX26" fmla="*/ 668338 w 777479"/>
              <a:gd name="connsiteY26" fmla="*/ 464414 h 898889"/>
              <a:gd name="connsiteX27" fmla="*/ 577964 w 777479"/>
              <a:gd name="connsiteY27" fmla="*/ 0 h 898889"/>
              <a:gd name="connsiteX0" fmla="*/ 224488 w 764914"/>
              <a:gd name="connsiteY0" fmla="*/ 79294 h 898889"/>
              <a:gd name="connsiteX1" fmla="*/ 239713 w 764914"/>
              <a:gd name="connsiteY1" fmla="*/ 381071 h 898889"/>
              <a:gd name="connsiteX2" fmla="*/ 82550 w 764914"/>
              <a:gd name="connsiteY2" fmla="*/ 476321 h 898889"/>
              <a:gd name="connsiteX3" fmla="*/ 3969 w 764914"/>
              <a:gd name="connsiteY3" fmla="*/ 614433 h 898889"/>
              <a:gd name="connsiteX4" fmla="*/ 106363 w 764914"/>
              <a:gd name="connsiteY4" fmla="*/ 628721 h 898889"/>
              <a:gd name="connsiteX5" fmla="*/ 254000 w 764914"/>
              <a:gd name="connsiteY5" fmla="*/ 526327 h 898889"/>
              <a:gd name="connsiteX6" fmla="*/ 261144 w 764914"/>
              <a:gd name="connsiteY6" fmla="*/ 538233 h 898889"/>
              <a:gd name="connsiteX7" fmla="*/ 223044 w 764914"/>
              <a:gd name="connsiteY7" fmla="*/ 673964 h 898889"/>
              <a:gd name="connsiteX8" fmla="*/ 198834 w 764914"/>
              <a:gd name="connsiteY8" fmla="*/ 800171 h 898889"/>
              <a:gd name="connsiteX9" fmla="*/ 248147 w 764914"/>
              <a:gd name="connsiteY9" fmla="*/ 890286 h 898889"/>
              <a:gd name="connsiteX10" fmla="*/ 335682 w 764914"/>
              <a:gd name="connsiteY10" fmla="*/ 748552 h 898889"/>
              <a:gd name="connsiteX11" fmla="*/ 368300 w 764914"/>
              <a:gd name="connsiteY11" fmla="*/ 628720 h 898889"/>
              <a:gd name="connsiteX12" fmla="*/ 381480 w 764914"/>
              <a:gd name="connsiteY12" fmla="*/ 669351 h 898889"/>
              <a:gd name="connsiteX13" fmla="*/ 395874 w 764914"/>
              <a:gd name="connsiteY13" fmla="*/ 719109 h 898889"/>
              <a:gd name="connsiteX14" fmla="*/ 432757 w 764914"/>
              <a:gd name="connsiteY14" fmla="*/ 754397 h 898889"/>
              <a:gd name="connsiteX15" fmla="*/ 463340 w 764914"/>
              <a:gd name="connsiteY15" fmla="*/ 675701 h 898889"/>
              <a:gd name="connsiteX16" fmla="*/ 489875 w 764914"/>
              <a:gd name="connsiteY16" fmla="*/ 629119 h 898889"/>
              <a:gd name="connsiteX17" fmla="*/ 504032 w 764914"/>
              <a:gd name="connsiteY17" fmla="*/ 669201 h 898889"/>
              <a:gd name="connsiteX18" fmla="*/ 518664 w 764914"/>
              <a:gd name="connsiteY18" fmla="*/ 728634 h 898889"/>
              <a:gd name="connsiteX19" fmla="*/ 555548 w 764914"/>
              <a:gd name="connsiteY19" fmla="*/ 763923 h 898889"/>
              <a:gd name="connsiteX20" fmla="*/ 600524 w 764914"/>
              <a:gd name="connsiteY20" fmla="*/ 734985 h 898889"/>
              <a:gd name="connsiteX21" fmla="*/ 631107 w 764914"/>
              <a:gd name="connsiteY21" fmla="*/ 656289 h 898889"/>
              <a:gd name="connsiteX22" fmla="*/ 632619 w 764914"/>
              <a:gd name="connsiteY22" fmla="*/ 647771 h 898889"/>
              <a:gd name="connsiteX23" fmla="*/ 718344 w 764914"/>
              <a:gd name="connsiteY23" fmla="*/ 797789 h 898889"/>
              <a:gd name="connsiteX24" fmla="*/ 704873 w 764914"/>
              <a:gd name="connsiteY24" fmla="*/ 726866 h 898889"/>
              <a:gd name="connsiteX25" fmla="*/ 758825 w 764914"/>
              <a:gd name="connsiteY25" fmla="*/ 635864 h 898889"/>
              <a:gd name="connsiteX26" fmla="*/ 668338 w 764914"/>
              <a:gd name="connsiteY26" fmla="*/ 464414 h 898889"/>
              <a:gd name="connsiteX27" fmla="*/ 577964 w 764914"/>
              <a:gd name="connsiteY27" fmla="*/ 0 h 898889"/>
              <a:gd name="connsiteX0" fmla="*/ 224488 w 764914"/>
              <a:gd name="connsiteY0" fmla="*/ 79294 h 898889"/>
              <a:gd name="connsiteX1" fmla="*/ 239713 w 764914"/>
              <a:gd name="connsiteY1" fmla="*/ 381071 h 898889"/>
              <a:gd name="connsiteX2" fmla="*/ 82550 w 764914"/>
              <a:gd name="connsiteY2" fmla="*/ 476321 h 898889"/>
              <a:gd name="connsiteX3" fmla="*/ 3969 w 764914"/>
              <a:gd name="connsiteY3" fmla="*/ 614433 h 898889"/>
              <a:gd name="connsiteX4" fmla="*/ 106363 w 764914"/>
              <a:gd name="connsiteY4" fmla="*/ 628721 h 898889"/>
              <a:gd name="connsiteX5" fmla="*/ 254000 w 764914"/>
              <a:gd name="connsiteY5" fmla="*/ 526327 h 898889"/>
              <a:gd name="connsiteX6" fmla="*/ 261144 w 764914"/>
              <a:gd name="connsiteY6" fmla="*/ 538233 h 898889"/>
              <a:gd name="connsiteX7" fmla="*/ 223044 w 764914"/>
              <a:gd name="connsiteY7" fmla="*/ 673964 h 898889"/>
              <a:gd name="connsiteX8" fmla="*/ 198834 w 764914"/>
              <a:gd name="connsiteY8" fmla="*/ 800171 h 898889"/>
              <a:gd name="connsiteX9" fmla="*/ 248147 w 764914"/>
              <a:gd name="connsiteY9" fmla="*/ 890286 h 898889"/>
              <a:gd name="connsiteX10" fmla="*/ 335682 w 764914"/>
              <a:gd name="connsiteY10" fmla="*/ 748552 h 898889"/>
              <a:gd name="connsiteX11" fmla="*/ 368300 w 764914"/>
              <a:gd name="connsiteY11" fmla="*/ 628720 h 898889"/>
              <a:gd name="connsiteX12" fmla="*/ 381480 w 764914"/>
              <a:gd name="connsiteY12" fmla="*/ 669351 h 898889"/>
              <a:gd name="connsiteX13" fmla="*/ 395874 w 764914"/>
              <a:gd name="connsiteY13" fmla="*/ 719109 h 898889"/>
              <a:gd name="connsiteX14" fmla="*/ 432757 w 764914"/>
              <a:gd name="connsiteY14" fmla="*/ 754397 h 898889"/>
              <a:gd name="connsiteX15" fmla="*/ 463340 w 764914"/>
              <a:gd name="connsiteY15" fmla="*/ 675701 h 898889"/>
              <a:gd name="connsiteX16" fmla="*/ 489875 w 764914"/>
              <a:gd name="connsiteY16" fmla="*/ 629119 h 898889"/>
              <a:gd name="connsiteX17" fmla="*/ 504032 w 764914"/>
              <a:gd name="connsiteY17" fmla="*/ 669201 h 898889"/>
              <a:gd name="connsiteX18" fmla="*/ 518664 w 764914"/>
              <a:gd name="connsiteY18" fmla="*/ 728634 h 898889"/>
              <a:gd name="connsiteX19" fmla="*/ 555548 w 764914"/>
              <a:gd name="connsiteY19" fmla="*/ 763923 h 898889"/>
              <a:gd name="connsiteX20" fmla="*/ 600524 w 764914"/>
              <a:gd name="connsiteY20" fmla="*/ 734985 h 898889"/>
              <a:gd name="connsiteX21" fmla="*/ 631107 w 764914"/>
              <a:gd name="connsiteY21" fmla="*/ 656289 h 898889"/>
              <a:gd name="connsiteX22" fmla="*/ 632619 w 764914"/>
              <a:gd name="connsiteY22" fmla="*/ 647771 h 898889"/>
              <a:gd name="connsiteX23" fmla="*/ 704873 w 764914"/>
              <a:gd name="connsiteY23" fmla="*/ 726866 h 898889"/>
              <a:gd name="connsiteX24" fmla="*/ 758825 w 764914"/>
              <a:gd name="connsiteY24" fmla="*/ 635864 h 898889"/>
              <a:gd name="connsiteX25" fmla="*/ 668338 w 764914"/>
              <a:gd name="connsiteY25" fmla="*/ 464414 h 898889"/>
              <a:gd name="connsiteX26" fmla="*/ 577964 w 764914"/>
              <a:gd name="connsiteY26" fmla="*/ 0 h 898889"/>
              <a:gd name="connsiteX0" fmla="*/ 224488 w 764914"/>
              <a:gd name="connsiteY0" fmla="*/ 79294 h 898889"/>
              <a:gd name="connsiteX1" fmla="*/ 239713 w 764914"/>
              <a:gd name="connsiteY1" fmla="*/ 381071 h 898889"/>
              <a:gd name="connsiteX2" fmla="*/ 82550 w 764914"/>
              <a:gd name="connsiteY2" fmla="*/ 476321 h 898889"/>
              <a:gd name="connsiteX3" fmla="*/ 3969 w 764914"/>
              <a:gd name="connsiteY3" fmla="*/ 614433 h 898889"/>
              <a:gd name="connsiteX4" fmla="*/ 106363 w 764914"/>
              <a:gd name="connsiteY4" fmla="*/ 628721 h 898889"/>
              <a:gd name="connsiteX5" fmla="*/ 254000 w 764914"/>
              <a:gd name="connsiteY5" fmla="*/ 526327 h 898889"/>
              <a:gd name="connsiteX6" fmla="*/ 261144 w 764914"/>
              <a:gd name="connsiteY6" fmla="*/ 538233 h 898889"/>
              <a:gd name="connsiteX7" fmla="*/ 223044 w 764914"/>
              <a:gd name="connsiteY7" fmla="*/ 673964 h 898889"/>
              <a:gd name="connsiteX8" fmla="*/ 198834 w 764914"/>
              <a:gd name="connsiteY8" fmla="*/ 800171 h 898889"/>
              <a:gd name="connsiteX9" fmla="*/ 248147 w 764914"/>
              <a:gd name="connsiteY9" fmla="*/ 890286 h 898889"/>
              <a:gd name="connsiteX10" fmla="*/ 335682 w 764914"/>
              <a:gd name="connsiteY10" fmla="*/ 748552 h 898889"/>
              <a:gd name="connsiteX11" fmla="*/ 368300 w 764914"/>
              <a:gd name="connsiteY11" fmla="*/ 628720 h 898889"/>
              <a:gd name="connsiteX12" fmla="*/ 381480 w 764914"/>
              <a:gd name="connsiteY12" fmla="*/ 669351 h 898889"/>
              <a:gd name="connsiteX13" fmla="*/ 395874 w 764914"/>
              <a:gd name="connsiteY13" fmla="*/ 719109 h 898889"/>
              <a:gd name="connsiteX14" fmla="*/ 432757 w 764914"/>
              <a:gd name="connsiteY14" fmla="*/ 754397 h 898889"/>
              <a:gd name="connsiteX15" fmla="*/ 481781 w 764914"/>
              <a:gd name="connsiteY15" fmla="*/ 693346 h 898889"/>
              <a:gd name="connsiteX16" fmla="*/ 489875 w 764914"/>
              <a:gd name="connsiteY16" fmla="*/ 629119 h 898889"/>
              <a:gd name="connsiteX17" fmla="*/ 504032 w 764914"/>
              <a:gd name="connsiteY17" fmla="*/ 669201 h 898889"/>
              <a:gd name="connsiteX18" fmla="*/ 518664 w 764914"/>
              <a:gd name="connsiteY18" fmla="*/ 728634 h 898889"/>
              <a:gd name="connsiteX19" fmla="*/ 555548 w 764914"/>
              <a:gd name="connsiteY19" fmla="*/ 763923 h 898889"/>
              <a:gd name="connsiteX20" fmla="*/ 600524 w 764914"/>
              <a:gd name="connsiteY20" fmla="*/ 734985 h 898889"/>
              <a:gd name="connsiteX21" fmla="*/ 631107 w 764914"/>
              <a:gd name="connsiteY21" fmla="*/ 656289 h 898889"/>
              <a:gd name="connsiteX22" fmla="*/ 632619 w 764914"/>
              <a:gd name="connsiteY22" fmla="*/ 647771 h 898889"/>
              <a:gd name="connsiteX23" fmla="*/ 704873 w 764914"/>
              <a:gd name="connsiteY23" fmla="*/ 726866 h 898889"/>
              <a:gd name="connsiteX24" fmla="*/ 758825 w 764914"/>
              <a:gd name="connsiteY24" fmla="*/ 635864 h 898889"/>
              <a:gd name="connsiteX25" fmla="*/ 668338 w 764914"/>
              <a:gd name="connsiteY25" fmla="*/ 464414 h 898889"/>
              <a:gd name="connsiteX26" fmla="*/ 577964 w 764914"/>
              <a:gd name="connsiteY26" fmla="*/ 0 h 898889"/>
              <a:gd name="connsiteX0" fmla="*/ 224488 w 764914"/>
              <a:gd name="connsiteY0" fmla="*/ 79294 h 898889"/>
              <a:gd name="connsiteX1" fmla="*/ 239713 w 764914"/>
              <a:gd name="connsiteY1" fmla="*/ 381071 h 898889"/>
              <a:gd name="connsiteX2" fmla="*/ 82550 w 764914"/>
              <a:gd name="connsiteY2" fmla="*/ 476321 h 898889"/>
              <a:gd name="connsiteX3" fmla="*/ 3969 w 764914"/>
              <a:gd name="connsiteY3" fmla="*/ 614433 h 898889"/>
              <a:gd name="connsiteX4" fmla="*/ 106363 w 764914"/>
              <a:gd name="connsiteY4" fmla="*/ 628721 h 898889"/>
              <a:gd name="connsiteX5" fmla="*/ 254000 w 764914"/>
              <a:gd name="connsiteY5" fmla="*/ 526327 h 898889"/>
              <a:gd name="connsiteX6" fmla="*/ 261144 w 764914"/>
              <a:gd name="connsiteY6" fmla="*/ 538233 h 898889"/>
              <a:gd name="connsiteX7" fmla="*/ 223044 w 764914"/>
              <a:gd name="connsiteY7" fmla="*/ 673964 h 898889"/>
              <a:gd name="connsiteX8" fmla="*/ 198834 w 764914"/>
              <a:gd name="connsiteY8" fmla="*/ 800171 h 898889"/>
              <a:gd name="connsiteX9" fmla="*/ 248147 w 764914"/>
              <a:gd name="connsiteY9" fmla="*/ 890286 h 898889"/>
              <a:gd name="connsiteX10" fmla="*/ 335682 w 764914"/>
              <a:gd name="connsiteY10" fmla="*/ 748552 h 898889"/>
              <a:gd name="connsiteX11" fmla="*/ 368300 w 764914"/>
              <a:gd name="connsiteY11" fmla="*/ 628720 h 898889"/>
              <a:gd name="connsiteX12" fmla="*/ 381480 w 764914"/>
              <a:gd name="connsiteY12" fmla="*/ 669351 h 898889"/>
              <a:gd name="connsiteX13" fmla="*/ 395874 w 764914"/>
              <a:gd name="connsiteY13" fmla="*/ 719109 h 898889"/>
              <a:gd name="connsiteX14" fmla="*/ 436804 w 764914"/>
              <a:gd name="connsiteY14" fmla="*/ 722284 h 898889"/>
              <a:gd name="connsiteX15" fmla="*/ 481781 w 764914"/>
              <a:gd name="connsiteY15" fmla="*/ 693346 h 898889"/>
              <a:gd name="connsiteX16" fmla="*/ 489875 w 764914"/>
              <a:gd name="connsiteY16" fmla="*/ 629119 h 898889"/>
              <a:gd name="connsiteX17" fmla="*/ 504032 w 764914"/>
              <a:gd name="connsiteY17" fmla="*/ 669201 h 898889"/>
              <a:gd name="connsiteX18" fmla="*/ 518664 w 764914"/>
              <a:gd name="connsiteY18" fmla="*/ 728634 h 898889"/>
              <a:gd name="connsiteX19" fmla="*/ 555548 w 764914"/>
              <a:gd name="connsiteY19" fmla="*/ 763923 h 898889"/>
              <a:gd name="connsiteX20" fmla="*/ 600524 w 764914"/>
              <a:gd name="connsiteY20" fmla="*/ 734985 h 898889"/>
              <a:gd name="connsiteX21" fmla="*/ 631107 w 764914"/>
              <a:gd name="connsiteY21" fmla="*/ 656289 h 898889"/>
              <a:gd name="connsiteX22" fmla="*/ 632619 w 764914"/>
              <a:gd name="connsiteY22" fmla="*/ 647771 h 898889"/>
              <a:gd name="connsiteX23" fmla="*/ 704873 w 764914"/>
              <a:gd name="connsiteY23" fmla="*/ 726866 h 898889"/>
              <a:gd name="connsiteX24" fmla="*/ 758825 w 764914"/>
              <a:gd name="connsiteY24" fmla="*/ 635864 h 898889"/>
              <a:gd name="connsiteX25" fmla="*/ 668338 w 764914"/>
              <a:gd name="connsiteY25" fmla="*/ 464414 h 898889"/>
              <a:gd name="connsiteX26" fmla="*/ 577964 w 764914"/>
              <a:gd name="connsiteY26" fmla="*/ 0 h 898889"/>
              <a:gd name="connsiteX0" fmla="*/ 224488 w 764914"/>
              <a:gd name="connsiteY0" fmla="*/ 79294 h 898889"/>
              <a:gd name="connsiteX1" fmla="*/ 239713 w 764914"/>
              <a:gd name="connsiteY1" fmla="*/ 381071 h 898889"/>
              <a:gd name="connsiteX2" fmla="*/ 82550 w 764914"/>
              <a:gd name="connsiteY2" fmla="*/ 476321 h 898889"/>
              <a:gd name="connsiteX3" fmla="*/ 3969 w 764914"/>
              <a:gd name="connsiteY3" fmla="*/ 614433 h 898889"/>
              <a:gd name="connsiteX4" fmla="*/ 106363 w 764914"/>
              <a:gd name="connsiteY4" fmla="*/ 628721 h 898889"/>
              <a:gd name="connsiteX5" fmla="*/ 254000 w 764914"/>
              <a:gd name="connsiteY5" fmla="*/ 526327 h 898889"/>
              <a:gd name="connsiteX6" fmla="*/ 261144 w 764914"/>
              <a:gd name="connsiteY6" fmla="*/ 538233 h 898889"/>
              <a:gd name="connsiteX7" fmla="*/ 223044 w 764914"/>
              <a:gd name="connsiteY7" fmla="*/ 673964 h 898889"/>
              <a:gd name="connsiteX8" fmla="*/ 198834 w 764914"/>
              <a:gd name="connsiteY8" fmla="*/ 800171 h 898889"/>
              <a:gd name="connsiteX9" fmla="*/ 248147 w 764914"/>
              <a:gd name="connsiteY9" fmla="*/ 890286 h 898889"/>
              <a:gd name="connsiteX10" fmla="*/ 335682 w 764914"/>
              <a:gd name="connsiteY10" fmla="*/ 748552 h 898889"/>
              <a:gd name="connsiteX11" fmla="*/ 368300 w 764914"/>
              <a:gd name="connsiteY11" fmla="*/ 628720 h 898889"/>
              <a:gd name="connsiteX12" fmla="*/ 381480 w 764914"/>
              <a:gd name="connsiteY12" fmla="*/ 669351 h 898889"/>
              <a:gd name="connsiteX13" fmla="*/ 395874 w 764914"/>
              <a:gd name="connsiteY13" fmla="*/ 719109 h 898889"/>
              <a:gd name="connsiteX14" fmla="*/ 436804 w 764914"/>
              <a:gd name="connsiteY14" fmla="*/ 722284 h 898889"/>
              <a:gd name="connsiteX15" fmla="*/ 481781 w 764914"/>
              <a:gd name="connsiteY15" fmla="*/ 693346 h 898889"/>
              <a:gd name="connsiteX16" fmla="*/ 489875 w 764914"/>
              <a:gd name="connsiteY16" fmla="*/ 629119 h 898889"/>
              <a:gd name="connsiteX17" fmla="*/ 504032 w 764914"/>
              <a:gd name="connsiteY17" fmla="*/ 669201 h 898889"/>
              <a:gd name="connsiteX18" fmla="*/ 518664 w 764914"/>
              <a:gd name="connsiteY18" fmla="*/ 728634 h 898889"/>
              <a:gd name="connsiteX19" fmla="*/ 559595 w 764914"/>
              <a:gd name="connsiteY19" fmla="*/ 731809 h 898889"/>
              <a:gd name="connsiteX20" fmla="*/ 600524 w 764914"/>
              <a:gd name="connsiteY20" fmla="*/ 734985 h 898889"/>
              <a:gd name="connsiteX21" fmla="*/ 631107 w 764914"/>
              <a:gd name="connsiteY21" fmla="*/ 656289 h 898889"/>
              <a:gd name="connsiteX22" fmla="*/ 632619 w 764914"/>
              <a:gd name="connsiteY22" fmla="*/ 647771 h 898889"/>
              <a:gd name="connsiteX23" fmla="*/ 704873 w 764914"/>
              <a:gd name="connsiteY23" fmla="*/ 726866 h 898889"/>
              <a:gd name="connsiteX24" fmla="*/ 758825 w 764914"/>
              <a:gd name="connsiteY24" fmla="*/ 635864 h 898889"/>
              <a:gd name="connsiteX25" fmla="*/ 668338 w 764914"/>
              <a:gd name="connsiteY25" fmla="*/ 464414 h 898889"/>
              <a:gd name="connsiteX26" fmla="*/ 577964 w 764914"/>
              <a:gd name="connsiteY26" fmla="*/ 0 h 898889"/>
              <a:gd name="connsiteX0" fmla="*/ 224488 w 764914"/>
              <a:gd name="connsiteY0" fmla="*/ 79294 h 898889"/>
              <a:gd name="connsiteX1" fmla="*/ 239713 w 764914"/>
              <a:gd name="connsiteY1" fmla="*/ 381071 h 898889"/>
              <a:gd name="connsiteX2" fmla="*/ 82550 w 764914"/>
              <a:gd name="connsiteY2" fmla="*/ 476321 h 898889"/>
              <a:gd name="connsiteX3" fmla="*/ 3969 w 764914"/>
              <a:gd name="connsiteY3" fmla="*/ 614433 h 898889"/>
              <a:gd name="connsiteX4" fmla="*/ 106363 w 764914"/>
              <a:gd name="connsiteY4" fmla="*/ 628721 h 898889"/>
              <a:gd name="connsiteX5" fmla="*/ 254000 w 764914"/>
              <a:gd name="connsiteY5" fmla="*/ 526327 h 898889"/>
              <a:gd name="connsiteX6" fmla="*/ 261144 w 764914"/>
              <a:gd name="connsiteY6" fmla="*/ 538233 h 898889"/>
              <a:gd name="connsiteX7" fmla="*/ 223044 w 764914"/>
              <a:gd name="connsiteY7" fmla="*/ 673964 h 898889"/>
              <a:gd name="connsiteX8" fmla="*/ 198834 w 764914"/>
              <a:gd name="connsiteY8" fmla="*/ 800171 h 898889"/>
              <a:gd name="connsiteX9" fmla="*/ 248147 w 764914"/>
              <a:gd name="connsiteY9" fmla="*/ 890286 h 898889"/>
              <a:gd name="connsiteX10" fmla="*/ 335682 w 764914"/>
              <a:gd name="connsiteY10" fmla="*/ 748552 h 898889"/>
              <a:gd name="connsiteX11" fmla="*/ 368300 w 764914"/>
              <a:gd name="connsiteY11" fmla="*/ 628720 h 898889"/>
              <a:gd name="connsiteX12" fmla="*/ 381480 w 764914"/>
              <a:gd name="connsiteY12" fmla="*/ 669351 h 898889"/>
              <a:gd name="connsiteX13" fmla="*/ 395874 w 764914"/>
              <a:gd name="connsiteY13" fmla="*/ 719109 h 898889"/>
              <a:gd name="connsiteX14" fmla="*/ 436804 w 764914"/>
              <a:gd name="connsiteY14" fmla="*/ 722284 h 898889"/>
              <a:gd name="connsiteX15" fmla="*/ 481781 w 764914"/>
              <a:gd name="connsiteY15" fmla="*/ 693346 h 898889"/>
              <a:gd name="connsiteX16" fmla="*/ 489875 w 764914"/>
              <a:gd name="connsiteY16" fmla="*/ 629119 h 898889"/>
              <a:gd name="connsiteX17" fmla="*/ 504032 w 764914"/>
              <a:gd name="connsiteY17" fmla="*/ 669201 h 898889"/>
              <a:gd name="connsiteX18" fmla="*/ 522711 w 764914"/>
              <a:gd name="connsiteY18" fmla="*/ 696521 h 898889"/>
              <a:gd name="connsiteX19" fmla="*/ 559595 w 764914"/>
              <a:gd name="connsiteY19" fmla="*/ 731809 h 898889"/>
              <a:gd name="connsiteX20" fmla="*/ 600524 w 764914"/>
              <a:gd name="connsiteY20" fmla="*/ 734985 h 898889"/>
              <a:gd name="connsiteX21" fmla="*/ 631107 w 764914"/>
              <a:gd name="connsiteY21" fmla="*/ 656289 h 898889"/>
              <a:gd name="connsiteX22" fmla="*/ 632619 w 764914"/>
              <a:gd name="connsiteY22" fmla="*/ 647771 h 898889"/>
              <a:gd name="connsiteX23" fmla="*/ 704873 w 764914"/>
              <a:gd name="connsiteY23" fmla="*/ 726866 h 898889"/>
              <a:gd name="connsiteX24" fmla="*/ 758825 w 764914"/>
              <a:gd name="connsiteY24" fmla="*/ 635864 h 898889"/>
              <a:gd name="connsiteX25" fmla="*/ 668338 w 764914"/>
              <a:gd name="connsiteY25" fmla="*/ 464414 h 898889"/>
              <a:gd name="connsiteX26" fmla="*/ 577964 w 764914"/>
              <a:gd name="connsiteY26" fmla="*/ 0 h 898889"/>
              <a:gd name="connsiteX0" fmla="*/ 224488 w 764914"/>
              <a:gd name="connsiteY0" fmla="*/ 79294 h 898889"/>
              <a:gd name="connsiteX1" fmla="*/ 239713 w 764914"/>
              <a:gd name="connsiteY1" fmla="*/ 381071 h 898889"/>
              <a:gd name="connsiteX2" fmla="*/ 82550 w 764914"/>
              <a:gd name="connsiteY2" fmla="*/ 476321 h 898889"/>
              <a:gd name="connsiteX3" fmla="*/ 3969 w 764914"/>
              <a:gd name="connsiteY3" fmla="*/ 614433 h 898889"/>
              <a:gd name="connsiteX4" fmla="*/ 106363 w 764914"/>
              <a:gd name="connsiteY4" fmla="*/ 628721 h 898889"/>
              <a:gd name="connsiteX5" fmla="*/ 254000 w 764914"/>
              <a:gd name="connsiteY5" fmla="*/ 526327 h 898889"/>
              <a:gd name="connsiteX6" fmla="*/ 261144 w 764914"/>
              <a:gd name="connsiteY6" fmla="*/ 538233 h 898889"/>
              <a:gd name="connsiteX7" fmla="*/ 223044 w 764914"/>
              <a:gd name="connsiteY7" fmla="*/ 673964 h 898889"/>
              <a:gd name="connsiteX8" fmla="*/ 198834 w 764914"/>
              <a:gd name="connsiteY8" fmla="*/ 800171 h 898889"/>
              <a:gd name="connsiteX9" fmla="*/ 248147 w 764914"/>
              <a:gd name="connsiteY9" fmla="*/ 890286 h 898889"/>
              <a:gd name="connsiteX10" fmla="*/ 335682 w 764914"/>
              <a:gd name="connsiteY10" fmla="*/ 748552 h 898889"/>
              <a:gd name="connsiteX11" fmla="*/ 368300 w 764914"/>
              <a:gd name="connsiteY11" fmla="*/ 628720 h 898889"/>
              <a:gd name="connsiteX12" fmla="*/ 381480 w 764914"/>
              <a:gd name="connsiteY12" fmla="*/ 669351 h 898889"/>
              <a:gd name="connsiteX13" fmla="*/ 395874 w 764914"/>
              <a:gd name="connsiteY13" fmla="*/ 719109 h 898889"/>
              <a:gd name="connsiteX14" fmla="*/ 436804 w 764914"/>
              <a:gd name="connsiteY14" fmla="*/ 722284 h 898889"/>
              <a:gd name="connsiteX15" fmla="*/ 481781 w 764914"/>
              <a:gd name="connsiteY15" fmla="*/ 693346 h 898889"/>
              <a:gd name="connsiteX16" fmla="*/ 489875 w 764914"/>
              <a:gd name="connsiteY16" fmla="*/ 629119 h 898889"/>
              <a:gd name="connsiteX17" fmla="*/ 504032 w 764914"/>
              <a:gd name="connsiteY17" fmla="*/ 669201 h 898889"/>
              <a:gd name="connsiteX18" fmla="*/ 522711 w 764914"/>
              <a:gd name="connsiteY18" fmla="*/ 696521 h 898889"/>
              <a:gd name="connsiteX19" fmla="*/ 559595 w 764914"/>
              <a:gd name="connsiteY19" fmla="*/ 731809 h 898889"/>
              <a:gd name="connsiteX20" fmla="*/ 600524 w 764914"/>
              <a:gd name="connsiteY20" fmla="*/ 734985 h 898889"/>
              <a:gd name="connsiteX21" fmla="*/ 645501 w 764914"/>
              <a:gd name="connsiteY21" fmla="*/ 706047 h 898889"/>
              <a:gd name="connsiteX22" fmla="*/ 631107 w 764914"/>
              <a:gd name="connsiteY22" fmla="*/ 656289 h 898889"/>
              <a:gd name="connsiteX23" fmla="*/ 632619 w 764914"/>
              <a:gd name="connsiteY23" fmla="*/ 647771 h 898889"/>
              <a:gd name="connsiteX24" fmla="*/ 704873 w 764914"/>
              <a:gd name="connsiteY24" fmla="*/ 726866 h 898889"/>
              <a:gd name="connsiteX25" fmla="*/ 758825 w 764914"/>
              <a:gd name="connsiteY25" fmla="*/ 635864 h 898889"/>
              <a:gd name="connsiteX26" fmla="*/ 668338 w 764914"/>
              <a:gd name="connsiteY26" fmla="*/ 464414 h 898889"/>
              <a:gd name="connsiteX27" fmla="*/ 577964 w 764914"/>
              <a:gd name="connsiteY27" fmla="*/ 0 h 89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64914" h="89888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0667" y="641920"/>
                  <a:pt x="368300" y="628720"/>
                </a:cubicBezTo>
                <a:cubicBezTo>
                  <a:pt x="375933" y="615520"/>
                  <a:pt x="376884" y="654286"/>
                  <a:pt x="381480" y="669351"/>
                </a:cubicBezTo>
                <a:cubicBezTo>
                  <a:pt x="386076" y="684416"/>
                  <a:pt x="386653" y="710287"/>
                  <a:pt x="395874" y="719109"/>
                </a:cubicBezTo>
                <a:cubicBezTo>
                  <a:pt x="405095" y="727931"/>
                  <a:pt x="422486" y="726578"/>
                  <a:pt x="436804" y="722284"/>
                </a:cubicBezTo>
                <a:cubicBezTo>
                  <a:pt x="451122" y="717990"/>
                  <a:pt x="472936" y="708874"/>
                  <a:pt x="481781" y="693346"/>
                </a:cubicBezTo>
                <a:cubicBezTo>
                  <a:pt x="490626" y="677818"/>
                  <a:pt x="486167" y="633143"/>
                  <a:pt x="489875" y="629119"/>
                </a:cubicBezTo>
                <a:cubicBezTo>
                  <a:pt x="493584" y="625095"/>
                  <a:pt x="498559" y="657967"/>
                  <a:pt x="504032" y="669201"/>
                </a:cubicBezTo>
                <a:cubicBezTo>
                  <a:pt x="509505" y="680435"/>
                  <a:pt x="513451" y="686086"/>
                  <a:pt x="522711" y="696521"/>
                </a:cubicBezTo>
                <a:cubicBezTo>
                  <a:pt x="531971" y="706956"/>
                  <a:pt x="546626" y="725398"/>
                  <a:pt x="559595" y="731809"/>
                </a:cubicBezTo>
                <a:cubicBezTo>
                  <a:pt x="572564" y="738220"/>
                  <a:pt x="586206" y="739279"/>
                  <a:pt x="600524" y="734985"/>
                </a:cubicBezTo>
                <a:cubicBezTo>
                  <a:pt x="614842" y="730691"/>
                  <a:pt x="640404" y="719163"/>
                  <a:pt x="645501" y="706047"/>
                </a:cubicBezTo>
                <a:cubicBezTo>
                  <a:pt x="650598" y="692931"/>
                  <a:pt x="633254" y="666002"/>
                  <a:pt x="631107" y="656289"/>
                </a:cubicBezTo>
                <a:cubicBezTo>
                  <a:pt x="628960" y="646576"/>
                  <a:pt x="620325" y="636008"/>
                  <a:pt x="632619" y="647771"/>
                </a:cubicBezTo>
                <a:cubicBezTo>
                  <a:pt x="644913" y="659534"/>
                  <a:pt x="683839" y="728850"/>
                  <a:pt x="704873" y="726866"/>
                </a:cubicBezTo>
                <a:cubicBezTo>
                  <a:pt x="725907" y="724882"/>
                  <a:pt x="764914" y="679606"/>
                  <a:pt x="758825" y="635864"/>
                </a:cubicBezTo>
                <a:cubicBezTo>
                  <a:pt x="752736" y="592122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33333E-6 L -0.18854 -0.44977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" y="-2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35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854 -0.44977 L -0.07812 -0.44977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63" presetClass="path" presetSubtype="0" accel="50000" decel="50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812 -0.44977 L -0.17274 -0.14514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" y="15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000"/>
                            </p:stCondLst>
                            <p:childTnLst>
                              <p:par>
                                <p:cTn id="14" presetID="35" presetClass="path" presetSubtype="0" accel="50000" decel="5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7274 -0.14514 L 0.16598 -0.29213 " pathEditMode="relative" rAng="0" ptsTypes="AA">
                                      <p:cBhvr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-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2" presetClass="exit" presetSubtype="4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5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6" grpId="0" animBg="1"/>
      <p:bldP spid="36" grpId="1" animBg="1"/>
      <p:bldP spid="36" grpId="2" animBg="1"/>
      <p:bldP spid="36" grpId="3" animBg="1"/>
      <p:bldP spid="36" grpId="4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72"/>
          <p:cNvGrpSpPr>
            <a:grpSpLocks noChangeAspect="1"/>
          </p:cNvGrpSpPr>
          <p:nvPr/>
        </p:nvGrpSpPr>
        <p:grpSpPr>
          <a:xfrm>
            <a:off x="3275854" y="260648"/>
            <a:ext cx="2599587" cy="4631344"/>
            <a:chOff x="3095836" y="1034734"/>
            <a:chExt cx="2960642" cy="5274586"/>
          </a:xfrm>
        </p:grpSpPr>
        <p:sp>
          <p:nvSpPr>
            <p:cNvPr id="74" name="Rectangle 73"/>
            <p:cNvSpPr/>
            <p:nvPr/>
          </p:nvSpPr>
          <p:spPr>
            <a:xfrm>
              <a:off x="3311860" y="5805264"/>
              <a:ext cx="2520280" cy="504056"/>
            </a:xfrm>
            <a:prstGeom prst="rect">
              <a:avLst/>
            </a:prstGeom>
            <a:solidFill>
              <a:srgbClr val="DDDDDD"/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ounded Rectangle 74"/>
            <p:cNvSpPr/>
            <p:nvPr/>
          </p:nvSpPr>
          <p:spPr>
            <a:xfrm>
              <a:off x="3095836" y="1034734"/>
              <a:ext cx="2952328" cy="4788532"/>
            </a:xfrm>
            <a:prstGeom prst="roundRect">
              <a:avLst>
                <a:gd name="adj" fmla="val 11590"/>
              </a:avLst>
            </a:prstGeom>
            <a:solidFill>
              <a:schemeClr val="bg1">
                <a:lumMod val="85000"/>
              </a:schemeClr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3491880" y="1340768"/>
              <a:ext cx="1584176" cy="345638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3491880" y="5085184"/>
              <a:ext cx="1584176" cy="288032"/>
            </a:xfrm>
            <a:prstGeom prst="rect">
              <a:avLst/>
            </a:prstGeom>
            <a:solidFill>
              <a:srgbClr val="000000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5220072" y="3068960"/>
              <a:ext cx="720080" cy="1368152"/>
            </a:xfrm>
            <a:prstGeom prst="rect">
              <a:avLst/>
            </a:prstGeom>
            <a:solidFill>
              <a:srgbClr val="777777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5292080" y="2348880"/>
              <a:ext cx="576064" cy="36004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5033460" y="1340768"/>
              <a:ext cx="1023018" cy="59588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400" dirty="0" smtClean="0"/>
                <a:t>VENDING</a:t>
              </a:r>
            </a:p>
            <a:p>
              <a:pPr algn="ctr"/>
              <a:r>
                <a:rPr lang="en-GB" sz="1400" dirty="0" smtClean="0"/>
                <a:t>MACHINE</a:t>
              </a:r>
              <a:endParaRPr lang="en-GB" sz="1400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5292080" y="3140968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2" name="Oval 81"/>
            <p:cNvSpPr/>
            <p:nvPr/>
          </p:nvSpPr>
          <p:spPr>
            <a:xfrm>
              <a:off x="5508104" y="3140968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3" name="Oval 82"/>
            <p:cNvSpPr/>
            <p:nvPr/>
          </p:nvSpPr>
          <p:spPr>
            <a:xfrm>
              <a:off x="5724128" y="3140968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4" name="Oval 83"/>
            <p:cNvSpPr/>
            <p:nvPr/>
          </p:nvSpPr>
          <p:spPr>
            <a:xfrm>
              <a:off x="5292080" y="3356992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5" name="Oval 84"/>
            <p:cNvSpPr/>
            <p:nvPr/>
          </p:nvSpPr>
          <p:spPr>
            <a:xfrm>
              <a:off x="5508104" y="3356992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6" name="Oval 85"/>
            <p:cNvSpPr/>
            <p:nvPr/>
          </p:nvSpPr>
          <p:spPr>
            <a:xfrm>
              <a:off x="5724128" y="3356992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Oval 86"/>
            <p:cNvSpPr/>
            <p:nvPr/>
          </p:nvSpPr>
          <p:spPr>
            <a:xfrm>
              <a:off x="5292080" y="3573016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8" name="Oval 87"/>
            <p:cNvSpPr/>
            <p:nvPr/>
          </p:nvSpPr>
          <p:spPr>
            <a:xfrm>
              <a:off x="5508104" y="3573016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Oval 88"/>
            <p:cNvSpPr/>
            <p:nvPr/>
          </p:nvSpPr>
          <p:spPr>
            <a:xfrm>
              <a:off x="5724128" y="3573016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Oval 89"/>
            <p:cNvSpPr/>
            <p:nvPr/>
          </p:nvSpPr>
          <p:spPr>
            <a:xfrm>
              <a:off x="5292080" y="3789040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1" name="Oval 90"/>
            <p:cNvSpPr/>
            <p:nvPr/>
          </p:nvSpPr>
          <p:spPr>
            <a:xfrm>
              <a:off x="5508104" y="3789040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2" name="Oval 91"/>
            <p:cNvSpPr/>
            <p:nvPr/>
          </p:nvSpPr>
          <p:spPr>
            <a:xfrm>
              <a:off x="5724128" y="3789040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3" name="Oval 92"/>
            <p:cNvSpPr/>
            <p:nvPr/>
          </p:nvSpPr>
          <p:spPr>
            <a:xfrm>
              <a:off x="5292080" y="4005064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4" name="Oval 93"/>
            <p:cNvSpPr/>
            <p:nvPr/>
          </p:nvSpPr>
          <p:spPr>
            <a:xfrm>
              <a:off x="5508104" y="4005064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5" name="Oval 94"/>
            <p:cNvSpPr/>
            <p:nvPr/>
          </p:nvSpPr>
          <p:spPr>
            <a:xfrm>
              <a:off x="5724128" y="4005064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Oval 95"/>
            <p:cNvSpPr/>
            <p:nvPr/>
          </p:nvSpPr>
          <p:spPr>
            <a:xfrm>
              <a:off x="5292080" y="4221088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7" name="Oval 96"/>
            <p:cNvSpPr/>
            <p:nvPr/>
          </p:nvSpPr>
          <p:spPr>
            <a:xfrm>
              <a:off x="5508104" y="4221088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Oval 97"/>
            <p:cNvSpPr/>
            <p:nvPr/>
          </p:nvSpPr>
          <p:spPr>
            <a:xfrm>
              <a:off x="5724128" y="4221088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99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5400000">
              <a:off x="3340156" y="1718337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100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5400000">
              <a:off x="3719048" y="1724723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101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5400000">
              <a:off x="4079089" y="1724723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102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5400000">
              <a:off x="4439129" y="1724722"/>
              <a:ext cx="798472" cy="331366"/>
            </a:xfrm>
            <a:prstGeom prst="rect">
              <a:avLst/>
            </a:prstGeom>
            <a:noFill/>
          </p:spPr>
        </p:pic>
        <p:pic>
          <p:nvPicPr>
            <p:cNvPr id="103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131840" y="3573016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104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657318" y="3573016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105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161374" y="3573016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106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318416" y="2534394"/>
              <a:ext cx="1109568" cy="750590"/>
            </a:xfrm>
            <a:prstGeom prst="rect">
              <a:avLst/>
            </a:prstGeom>
            <a:noFill/>
          </p:spPr>
        </p:pic>
        <p:pic>
          <p:nvPicPr>
            <p:cNvPr id="107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038496" y="2534394"/>
              <a:ext cx="1109568" cy="750590"/>
            </a:xfrm>
            <a:prstGeom prst="rect">
              <a:avLst/>
            </a:prstGeom>
            <a:noFill/>
          </p:spPr>
        </p:pic>
      </p:grpSp>
      <p:grpSp>
        <p:nvGrpSpPr>
          <p:cNvPr id="132" name="Group 131"/>
          <p:cNvGrpSpPr/>
          <p:nvPr/>
        </p:nvGrpSpPr>
        <p:grpSpPr>
          <a:xfrm>
            <a:off x="1907704" y="2348880"/>
            <a:ext cx="1872208" cy="3058150"/>
            <a:chOff x="1331640" y="2492896"/>
            <a:chExt cx="2232248" cy="3994254"/>
          </a:xfrm>
        </p:grpSpPr>
        <p:sp>
          <p:nvSpPr>
            <p:cNvPr id="122" name="Freeform 121"/>
            <p:cNvSpPr/>
            <p:nvPr/>
          </p:nvSpPr>
          <p:spPr>
            <a:xfrm flipH="1">
              <a:off x="1859083" y="5547341"/>
              <a:ext cx="723980" cy="81193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3" name="Freeform 122"/>
            <p:cNvSpPr/>
            <p:nvPr/>
          </p:nvSpPr>
          <p:spPr>
            <a:xfrm flipH="1">
              <a:off x="1784961" y="5675219"/>
              <a:ext cx="723980" cy="81193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4" name="Isosceles Triangle 123"/>
            <p:cNvSpPr/>
            <p:nvPr/>
          </p:nvSpPr>
          <p:spPr>
            <a:xfrm rot="16200000" flipV="1">
              <a:off x="927216" y="3342032"/>
              <a:ext cx="3420295" cy="1853049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5" name="Group 51"/>
            <p:cNvGrpSpPr/>
            <p:nvPr/>
          </p:nvGrpSpPr>
          <p:grpSpPr>
            <a:xfrm rot="20936677" flipH="1">
              <a:off x="1331640" y="2492896"/>
              <a:ext cx="1025796" cy="675236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126" name="Freeform 125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7" name="Chord 126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28" name="Oval 127"/>
            <p:cNvSpPr/>
            <p:nvPr/>
          </p:nvSpPr>
          <p:spPr>
            <a:xfrm flipH="1">
              <a:off x="2724800" y="3747681"/>
              <a:ext cx="68631" cy="2256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9" name="Oval 128"/>
            <p:cNvSpPr/>
            <p:nvPr/>
          </p:nvSpPr>
          <p:spPr>
            <a:xfrm flipH="1">
              <a:off x="2377937" y="3757044"/>
              <a:ext cx="68631" cy="2256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Arc 129"/>
            <p:cNvSpPr/>
            <p:nvPr/>
          </p:nvSpPr>
          <p:spPr>
            <a:xfrm rot="21406562">
              <a:off x="2297551" y="4064131"/>
              <a:ext cx="815342" cy="696712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31" name="Freeform 130"/>
            <p:cNvSpPr/>
            <p:nvPr/>
          </p:nvSpPr>
          <p:spPr>
            <a:xfrm flipH="1">
              <a:off x="1547664" y="4077072"/>
              <a:ext cx="827291" cy="132911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33" name="Freeform 132"/>
          <p:cNvSpPr/>
          <p:nvPr/>
        </p:nvSpPr>
        <p:spPr>
          <a:xfrm rot="3775644" flipV="1">
            <a:off x="1255773" y="4645011"/>
            <a:ext cx="1170210" cy="167784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 115"/>
          <p:cNvSpPr/>
          <p:nvPr/>
        </p:nvSpPr>
        <p:spPr>
          <a:xfrm rot="6468086" flipV="1">
            <a:off x="6442167" y="3555485"/>
            <a:ext cx="533816" cy="98999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" name="Group 23"/>
          <p:cNvGrpSpPr/>
          <p:nvPr/>
        </p:nvGrpSpPr>
        <p:grpSpPr>
          <a:xfrm>
            <a:off x="7092280" y="44624"/>
            <a:ext cx="3168352" cy="9073008"/>
            <a:chOff x="327695" y="476672"/>
            <a:chExt cx="1816739" cy="5828148"/>
          </a:xfrm>
        </p:grpSpPr>
        <p:sp>
          <p:nvSpPr>
            <p:cNvPr id="15" name="Freeform 14"/>
            <p:cNvSpPr/>
            <p:nvPr/>
          </p:nvSpPr>
          <p:spPr>
            <a:xfrm>
              <a:off x="327695" y="858376"/>
              <a:ext cx="400149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 flipH="1">
              <a:off x="1747022" y="831912"/>
              <a:ext cx="397412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Freeform 16"/>
            <p:cNvSpPr/>
            <p:nvPr/>
          </p:nvSpPr>
          <p:spPr>
            <a:xfrm>
              <a:off x="611560" y="1660804"/>
              <a:ext cx="534307" cy="464401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604702 w 632336"/>
                <a:gd name="connsiteY0" fmla="*/ 0 h 5240845"/>
                <a:gd name="connsiteX1" fmla="*/ 586978 w 632336"/>
                <a:gd name="connsiteY1" fmla="*/ 4471724 h 5240845"/>
                <a:gd name="connsiteX2" fmla="*/ 332557 w 632336"/>
                <a:gd name="connsiteY2" fmla="*/ 4614723 h 5240845"/>
                <a:gd name="connsiteX3" fmla="*/ 65484 w 632336"/>
                <a:gd name="connsiteY3" fmla="*/ 4574118 h 5240845"/>
                <a:gd name="connsiteX4" fmla="*/ 15478 w 632336"/>
                <a:gd name="connsiteY4" fmla="*/ 4436005 h 5240845"/>
                <a:gd name="connsiteX5" fmla="*/ 158353 w 632336"/>
                <a:gd name="connsiteY5" fmla="*/ 4305036 h 5240845"/>
                <a:gd name="connsiteX6" fmla="*/ 386581 w 632336"/>
                <a:gd name="connsiteY6" fmla="*/ 4365113 h 5240845"/>
                <a:gd name="connsiteX7" fmla="*/ 408384 w 632336"/>
                <a:gd name="connsiteY7" fmla="*/ 4319324 h 5240845"/>
                <a:gd name="connsiteX8" fmla="*/ 403622 w 632336"/>
                <a:gd name="connsiteY8" fmla="*/ 3764493 h 5240845"/>
                <a:gd name="connsiteX0" fmla="*/ 604702 w 632336"/>
                <a:gd name="connsiteY0" fmla="*/ 71028 h 5311873"/>
                <a:gd name="connsiteX1" fmla="*/ 586978 w 632336"/>
                <a:gd name="connsiteY1" fmla="*/ 4542752 h 5311873"/>
                <a:gd name="connsiteX2" fmla="*/ 332557 w 632336"/>
                <a:gd name="connsiteY2" fmla="*/ 4685751 h 5311873"/>
                <a:gd name="connsiteX3" fmla="*/ 65484 w 632336"/>
                <a:gd name="connsiteY3" fmla="*/ 4645146 h 5311873"/>
                <a:gd name="connsiteX4" fmla="*/ 15478 w 632336"/>
                <a:gd name="connsiteY4" fmla="*/ 4507033 h 5311873"/>
                <a:gd name="connsiteX5" fmla="*/ 158353 w 632336"/>
                <a:gd name="connsiteY5" fmla="*/ 4376064 h 5311873"/>
                <a:gd name="connsiteX6" fmla="*/ 386581 w 632336"/>
                <a:gd name="connsiteY6" fmla="*/ 4436141 h 5311873"/>
                <a:gd name="connsiteX7" fmla="*/ 408384 w 632336"/>
                <a:gd name="connsiteY7" fmla="*/ 4390352 h 5311873"/>
                <a:gd name="connsiteX8" fmla="*/ 403135 w 632336"/>
                <a:gd name="connsiteY8" fmla="*/ 0 h 5311873"/>
                <a:gd name="connsiteX0" fmla="*/ 604702 w 632336"/>
                <a:gd name="connsiteY0" fmla="*/ 71028 h 5129709"/>
                <a:gd name="connsiteX1" fmla="*/ 586978 w 632336"/>
                <a:gd name="connsiteY1" fmla="*/ 4542752 h 5129709"/>
                <a:gd name="connsiteX2" fmla="*/ 332557 w 632336"/>
                <a:gd name="connsiteY2" fmla="*/ 4685751 h 5129709"/>
                <a:gd name="connsiteX3" fmla="*/ 65484 w 632336"/>
                <a:gd name="connsiteY3" fmla="*/ 4645146 h 5129709"/>
                <a:gd name="connsiteX4" fmla="*/ 15478 w 632336"/>
                <a:gd name="connsiteY4" fmla="*/ 4507033 h 5129709"/>
                <a:gd name="connsiteX5" fmla="*/ 158353 w 632336"/>
                <a:gd name="connsiteY5" fmla="*/ 4376064 h 5129709"/>
                <a:gd name="connsiteX6" fmla="*/ 386581 w 632336"/>
                <a:gd name="connsiteY6" fmla="*/ 4436141 h 5129709"/>
                <a:gd name="connsiteX7" fmla="*/ 408384 w 632336"/>
                <a:gd name="connsiteY7" fmla="*/ 4390352 h 5129709"/>
                <a:gd name="connsiteX8" fmla="*/ 403135 w 632336"/>
                <a:gd name="connsiteY8" fmla="*/ 0 h 5129709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685751"/>
                <a:gd name="connsiteX1" fmla="*/ 586978 w 632336"/>
                <a:gd name="connsiteY1" fmla="*/ 4542752 h 4685751"/>
                <a:gd name="connsiteX2" fmla="*/ 332557 w 632336"/>
                <a:gd name="connsiteY2" fmla="*/ 4685751 h 4685751"/>
                <a:gd name="connsiteX3" fmla="*/ 65484 w 632336"/>
                <a:gd name="connsiteY3" fmla="*/ 4645146 h 4685751"/>
                <a:gd name="connsiteX4" fmla="*/ 15478 w 632336"/>
                <a:gd name="connsiteY4" fmla="*/ 4507033 h 4685751"/>
                <a:gd name="connsiteX5" fmla="*/ 158353 w 632336"/>
                <a:gd name="connsiteY5" fmla="*/ 4376064 h 4685751"/>
                <a:gd name="connsiteX6" fmla="*/ 386581 w 632336"/>
                <a:gd name="connsiteY6" fmla="*/ 4436141 h 4685751"/>
                <a:gd name="connsiteX7" fmla="*/ 408384 w 632336"/>
                <a:gd name="connsiteY7" fmla="*/ 4390352 h 4685751"/>
                <a:gd name="connsiteX8" fmla="*/ 403135 w 632336"/>
                <a:gd name="connsiteY8" fmla="*/ 0 h 46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36" h="4685751">
                  <a:moveTo>
                    <a:pt x="604702" y="71028"/>
                  </a:moveTo>
                  <a:cubicBezTo>
                    <a:pt x="622958" y="339117"/>
                    <a:pt x="632336" y="3773631"/>
                    <a:pt x="586978" y="4542752"/>
                  </a:cubicBezTo>
                  <a:cubicBezTo>
                    <a:pt x="490568" y="4634745"/>
                    <a:pt x="487817" y="4630505"/>
                    <a:pt x="332557" y="4685751"/>
                  </a:cubicBezTo>
                  <a:cubicBezTo>
                    <a:pt x="247154" y="4683321"/>
                    <a:pt x="118330" y="4674932"/>
                    <a:pt x="65484" y="4645146"/>
                  </a:cubicBezTo>
                  <a:cubicBezTo>
                    <a:pt x="12638" y="4615360"/>
                    <a:pt x="0" y="4551880"/>
                    <a:pt x="15478" y="4507033"/>
                  </a:cubicBezTo>
                  <a:cubicBezTo>
                    <a:pt x="30956" y="4462186"/>
                    <a:pt x="96503" y="4387879"/>
                    <a:pt x="158353" y="4376064"/>
                  </a:cubicBezTo>
                  <a:cubicBezTo>
                    <a:pt x="220203" y="4364249"/>
                    <a:pt x="344909" y="4433760"/>
                    <a:pt x="386581" y="4436141"/>
                  </a:cubicBezTo>
                  <a:cubicBezTo>
                    <a:pt x="428253" y="4438522"/>
                    <a:pt x="304542" y="4468751"/>
                    <a:pt x="408384" y="4390352"/>
                  </a:cubicBezTo>
                  <a:cubicBezTo>
                    <a:pt x="411143" y="3650995"/>
                    <a:pt x="405913" y="229393"/>
                    <a:pt x="403135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Freeform 17"/>
            <p:cNvSpPr/>
            <p:nvPr/>
          </p:nvSpPr>
          <p:spPr>
            <a:xfrm flipH="1">
              <a:off x="1353047" y="1779217"/>
              <a:ext cx="559623" cy="451324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3947030 h 5212576"/>
                <a:gd name="connsiteX1" fmla="*/ 586978 w 629778"/>
                <a:gd name="connsiteY1" fmla="*/ 4613780 h 5212576"/>
                <a:gd name="connsiteX2" fmla="*/ 332557 w 629778"/>
                <a:gd name="connsiteY2" fmla="*/ 4756779 h 5212576"/>
                <a:gd name="connsiteX3" fmla="*/ 65484 w 629778"/>
                <a:gd name="connsiteY3" fmla="*/ 4716174 h 5212576"/>
                <a:gd name="connsiteX4" fmla="*/ 15478 w 629778"/>
                <a:gd name="connsiteY4" fmla="*/ 4578061 h 5212576"/>
                <a:gd name="connsiteX5" fmla="*/ 158353 w 629778"/>
                <a:gd name="connsiteY5" fmla="*/ 4447092 h 5212576"/>
                <a:gd name="connsiteX6" fmla="*/ 386581 w 629778"/>
                <a:gd name="connsiteY6" fmla="*/ 4507169 h 5212576"/>
                <a:gd name="connsiteX7" fmla="*/ 408384 w 629778"/>
                <a:gd name="connsiteY7" fmla="*/ 4461380 h 5212576"/>
                <a:gd name="connsiteX8" fmla="*/ 375778 w 629778"/>
                <a:gd name="connsiteY8" fmla="*/ 0 h 5212576"/>
                <a:gd name="connsiteX0" fmla="*/ 566278 w 625931"/>
                <a:gd name="connsiteY0" fmla="*/ 71028 h 5394738"/>
                <a:gd name="connsiteX1" fmla="*/ 586978 w 625931"/>
                <a:gd name="connsiteY1" fmla="*/ 4613780 h 5394738"/>
                <a:gd name="connsiteX2" fmla="*/ 332557 w 625931"/>
                <a:gd name="connsiteY2" fmla="*/ 4756779 h 5394738"/>
                <a:gd name="connsiteX3" fmla="*/ 65484 w 625931"/>
                <a:gd name="connsiteY3" fmla="*/ 4716174 h 5394738"/>
                <a:gd name="connsiteX4" fmla="*/ 15478 w 625931"/>
                <a:gd name="connsiteY4" fmla="*/ 4578061 h 5394738"/>
                <a:gd name="connsiteX5" fmla="*/ 158353 w 625931"/>
                <a:gd name="connsiteY5" fmla="*/ 4447092 h 5394738"/>
                <a:gd name="connsiteX6" fmla="*/ 386581 w 625931"/>
                <a:gd name="connsiteY6" fmla="*/ 4507169 h 5394738"/>
                <a:gd name="connsiteX7" fmla="*/ 408384 w 625931"/>
                <a:gd name="connsiteY7" fmla="*/ 4461380 h 5394738"/>
                <a:gd name="connsiteX8" fmla="*/ 375778 w 625931"/>
                <a:gd name="connsiteY8" fmla="*/ 0 h 5394738"/>
                <a:gd name="connsiteX0" fmla="*/ 566278 w 625931"/>
                <a:gd name="connsiteY0" fmla="*/ 71028 h 5212575"/>
                <a:gd name="connsiteX1" fmla="*/ 586978 w 625931"/>
                <a:gd name="connsiteY1" fmla="*/ 4613780 h 5212575"/>
                <a:gd name="connsiteX2" fmla="*/ 332557 w 625931"/>
                <a:gd name="connsiteY2" fmla="*/ 4756779 h 5212575"/>
                <a:gd name="connsiteX3" fmla="*/ 65484 w 625931"/>
                <a:gd name="connsiteY3" fmla="*/ 4716174 h 5212575"/>
                <a:gd name="connsiteX4" fmla="*/ 15478 w 625931"/>
                <a:gd name="connsiteY4" fmla="*/ 4578061 h 5212575"/>
                <a:gd name="connsiteX5" fmla="*/ 158353 w 625931"/>
                <a:gd name="connsiteY5" fmla="*/ 4447092 h 5212575"/>
                <a:gd name="connsiteX6" fmla="*/ 386581 w 625931"/>
                <a:gd name="connsiteY6" fmla="*/ 4507169 h 5212575"/>
                <a:gd name="connsiteX7" fmla="*/ 408384 w 625931"/>
                <a:gd name="connsiteY7" fmla="*/ 4461380 h 5212575"/>
                <a:gd name="connsiteX8" fmla="*/ 375778 w 625931"/>
                <a:gd name="connsiteY8" fmla="*/ 0 h 5212575"/>
                <a:gd name="connsiteX0" fmla="*/ 566278 w 625931"/>
                <a:gd name="connsiteY0" fmla="*/ 71028 h 5154941"/>
                <a:gd name="connsiteX1" fmla="*/ 586978 w 625931"/>
                <a:gd name="connsiteY1" fmla="*/ 4613780 h 5154941"/>
                <a:gd name="connsiteX2" fmla="*/ 332557 w 625931"/>
                <a:gd name="connsiteY2" fmla="*/ 4756779 h 5154941"/>
                <a:gd name="connsiteX3" fmla="*/ 65484 w 625931"/>
                <a:gd name="connsiteY3" fmla="*/ 4716174 h 5154941"/>
                <a:gd name="connsiteX4" fmla="*/ 15478 w 625931"/>
                <a:gd name="connsiteY4" fmla="*/ 4578061 h 5154941"/>
                <a:gd name="connsiteX5" fmla="*/ 158353 w 625931"/>
                <a:gd name="connsiteY5" fmla="*/ 4447092 h 5154941"/>
                <a:gd name="connsiteX6" fmla="*/ 386581 w 625931"/>
                <a:gd name="connsiteY6" fmla="*/ 4507169 h 5154941"/>
                <a:gd name="connsiteX7" fmla="*/ 439278 w 625931"/>
                <a:gd name="connsiteY7" fmla="*/ 4403746 h 5154941"/>
                <a:gd name="connsiteX8" fmla="*/ 375778 w 625931"/>
                <a:gd name="connsiteY8" fmla="*/ 0 h 5154941"/>
                <a:gd name="connsiteX0" fmla="*/ 566278 w 625931"/>
                <a:gd name="connsiteY0" fmla="*/ 71028 h 4758887"/>
                <a:gd name="connsiteX1" fmla="*/ 586978 w 625931"/>
                <a:gd name="connsiteY1" fmla="*/ 4613780 h 4758887"/>
                <a:gd name="connsiteX2" fmla="*/ 332557 w 625931"/>
                <a:gd name="connsiteY2" fmla="*/ 4756779 h 4758887"/>
                <a:gd name="connsiteX3" fmla="*/ 65484 w 625931"/>
                <a:gd name="connsiteY3" fmla="*/ 4716174 h 4758887"/>
                <a:gd name="connsiteX4" fmla="*/ 15478 w 625931"/>
                <a:gd name="connsiteY4" fmla="*/ 4578061 h 4758887"/>
                <a:gd name="connsiteX5" fmla="*/ 158353 w 625931"/>
                <a:gd name="connsiteY5" fmla="*/ 4447092 h 4758887"/>
                <a:gd name="connsiteX6" fmla="*/ 386581 w 625931"/>
                <a:gd name="connsiteY6" fmla="*/ 4507169 h 4758887"/>
                <a:gd name="connsiteX7" fmla="*/ 439278 w 625931"/>
                <a:gd name="connsiteY7" fmla="*/ 4403746 h 4758887"/>
                <a:gd name="connsiteX8" fmla="*/ 375778 w 625931"/>
                <a:gd name="connsiteY8" fmla="*/ 0 h 475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931" h="4758887">
                  <a:moveTo>
                    <a:pt x="566278" y="71028"/>
                  </a:moveTo>
                  <a:cubicBezTo>
                    <a:pt x="584534" y="339117"/>
                    <a:pt x="625931" y="3832822"/>
                    <a:pt x="586978" y="4613780"/>
                  </a:cubicBezTo>
                  <a:cubicBezTo>
                    <a:pt x="477388" y="4754372"/>
                    <a:pt x="393081" y="4758887"/>
                    <a:pt x="332557" y="4756779"/>
                  </a:cubicBezTo>
                  <a:cubicBezTo>
                    <a:pt x="247154" y="4754349"/>
                    <a:pt x="118330" y="4745960"/>
                    <a:pt x="65484" y="4716174"/>
                  </a:cubicBezTo>
                  <a:cubicBezTo>
                    <a:pt x="12638" y="4686388"/>
                    <a:pt x="0" y="4622908"/>
                    <a:pt x="15478" y="4578061"/>
                  </a:cubicBezTo>
                  <a:cubicBezTo>
                    <a:pt x="30956" y="4533214"/>
                    <a:pt x="96503" y="4458907"/>
                    <a:pt x="158353" y="4447092"/>
                  </a:cubicBezTo>
                  <a:cubicBezTo>
                    <a:pt x="220203" y="4435277"/>
                    <a:pt x="339760" y="4514393"/>
                    <a:pt x="386581" y="4507169"/>
                  </a:cubicBezTo>
                  <a:cubicBezTo>
                    <a:pt x="433402" y="4499945"/>
                    <a:pt x="299155" y="4638942"/>
                    <a:pt x="439278" y="4403746"/>
                  </a:cubicBezTo>
                  <a:cubicBezTo>
                    <a:pt x="437478" y="3652551"/>
                    <a:pt x="378556" y="229393"/>
                    <a:pt x="375778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611560" y="476672"/>
              <a:ext cx="1305781" cy="1480165"/>
            </a:xfrm>
            <a:prstGeom prst="ellipse">
              <a:avLst/>
            </a:pr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5" name="Freeform 24"/>
          <p:cNvSpPr/>
          <p:nvPr/>
        </p:nvSpPr>
        <p:spPr>
          <a:xfrm>
            <a:off x="4499992" y="3597019"/>
            <a:ext cx="458690" cy="76279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Freeform 26"/>
          <p:cNvSpPr/>
          <p:nvPr/>
        </p:nvSpPr>
        <p:spPr>
          <a:xfrm flipH="1">
            <a:off x="5724995" y="4590795"/>
            <a:ext cx="548568" cy="63840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Freeform 27"/>
          <p:cNvSpPr/>
          <p:nvPr/>
        </p:nvSpPr>
        <p:spPr>
          <a:xfrm>
            <a:off x="5039855" y="4590795"/>
            <a:ext cx="518447" cy="63840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Freeform 28"/>
          <p:cNvSpPr/>
          <p:nvPr/>
        </p:nvSpPr>
        <p:spPr>
          <a:xfrm flipH="1">
            <a:off x="6311546" y="3535039"/>
            <a:ext cx="492702" cy="76279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4" name="Group 20"/>
          <p:cNvGrpSpPr/>
          <p:nvPr/>
        </p:nvGrpSpPr>
        <p:grpSpPr>
          <a:xfrm>
            <a:off x="4818691" y="2780928"/>
            <a:ext cx="1658727" cy="1960689"/>
            <a:chOff x="1475656" y="2564904"/>
            <a:chExt cx="2160240" cy="2808312"/>
          </a:xfrm>
        </p:grpSpPr>
        <p:sp>
          <p:nvSpPr>
            <p:cNvPr id="37" name="Oval 36"/>
            <p:cNvSpPr/>
            <p:nvPr/>
          </p:nvSpPr>
          <p:spPr>
            <a:xfrm>
              <a:off x="1475656" y="2564904"/>
              <a:ext cx="2160240" cy="2808312"/>
            </a:xfrm>
            <a:prstGeom prst="ellipse">
              <a:avLst/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Freeform 6"/>
            <p:cNvSpPr/>
            <p:nvPr/>
          </p:nvSpPr>
          <p:spPr>
            <a:xfrm>
              <a:off x="1979712" y="2996952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Freeform 7"/>
            <p:cNvSpPr/>
            <p:nvPr/>
          </p:nvSpPr>
          <p:spPr>
            <a:xfrm>
              <a:off x="1979712" y="2852936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Freeform 8"/>
            <p:cNvSpPr/>
            <p:nvPr/>
          </p:nvSpPr>
          <p:spPr>
            <a:xfrm>
              <a:off x="1979712" y="2708920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6" name="Group 19"/>
          <p:cNvGrpSpPr/>
          <p:nvPr/>
        </p:nvGrpSpPr>
        <p:grpSpPr>
          <a:xfrm>
            <a:off x="5105649" y="3356992"/>
            <a:ext cx="1050527" cy="1280510"/>
            <a:chOff x="1835696" y="3356992"/>
            <a:chExt cx="1368152" cy="1834086"/>
          </a:xfrm>
        </p:grpSpPr>
        <p:sp>
          <p:nvSpPr>
            <p:cNvPr id="32" name="Rectangle 31"/>
            <p:cNvSpPr/>
            <p:nvPr/>
          </p:nvSpPr>
          <p:spPr>
            <a:xfrm>
              <a:off x="1835696" y="3356992"/>
              <a:ext cx="1368152" cy="1461338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Arc 32"/>
            <p:cNvSpPr/>
            <p:nvPr/>
          </p:nvSpPr>
          <p:spPr>
            <a:xfrm>
              <a:off x="2038841" y="4509120"/>
              <a:ext cx="1064119" cy="681958"/>
            </a:xfrm>
            <a:prstGeom prst="arc">
              <a:avLst>
                <a:gd name="adj1" fmla="val 13092124"/>
                <a:gd name="adj2" fmla="val 1902360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4" name="Chord 33"/>
            <p:cNvSpPr/>
            <p:nvPr/>
          </p:nvSpPr>
          <p:spPr>
            <a:xfrm>
              <a:off x="2264558" y="3766015"/>
              <a:ext cx="532059" cy="3896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Oval 34"/>
            <p:cNvSpPr/>
            <p:nvPr/>
          </p:nvSpPr>
          <p:spPr>
            <a:xfrm>
              <a:off x="2686872" y="3396419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Oval 35"/>
            <p:cNvSpPr/>
            <p:nvPr/>
          </p:nvSpPr>
          <p:spPr>
            <a:xfrm>
              <a:off x="2286719" y="3408544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" name="Freeform 2"/>
          <p:cNvSpPr/>
          <p:nvPr/>
        </p:nvSpPr>
        <p:spPr>
          <a:xfrm rot="2843868">
            <a:off x="-1137838" y="5372705"/>
            <a:ext cx="1170210" cy="155984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Freeform 1"/>
          <p:cNvSpPr/>
          <p:nvPr/>
        </p:nvSpPr>
        <p:spPr>
          <a:xfrm rot="7610966" flipV="1">
            <a:off x="1059741" y="5242427"/>
            <a:ext cx="1170210" cy="167784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4" name="Group 3"/>
          <p:cNvGrpSpPr/>
          <p:nvPr/>
        </p:nvGrpSpPr>
        <p:grpSpPr>
          <a:xfrm>
            <a:off x="-597350" y="3068960"/>
            <a:ext cx="2263274" cy="6242986"/>
            <a:chOff x="5351209" y="980728"/>
            <a:chExt cx="1529330" cy="3794713"/>
          </a:xfrm>
        </p:grpSpPr>
        <p:sp>
          <p:nvSpPr>
            <p:cNvPr id="5" name="Freeform 4"/>
            <p:cNvSpPr/>
            <p:nvPr/>
          </p:nvSpPr>
          <p:spPr>
            <a:xfrm flipH="1">
              <a:off x="6243500" y="3967034"/>
              <a:ext cx="637039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5351209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8" name="Freeform 107"/>
          <p:cNvSpPr/>
          <p:nvPr/>
        </p:nvSpPr>
        <p:spPr>
          <a:xfrm rot="5238744">
            <a:off x="4305093" y="3528891"/>
            <a:ext cx="533816" cy="95425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9" name="Group 19"/>
          <p:cNvGrpSpPr/>
          <p:nvPr/>
        </p:nvGrpSpPr>
        <p:grpSpPr>
          <a:xfrm>
            <a:off x="4547011" y="3356992"/>
            <a:ext cx="817077" cy="1252983"/>
            <a:chOff x="2038841" y="3396419"/>
            <a:chExt cx="1064119" cy="1794659"/>
          </a:xfrm>
        </p:grpSpPr>
        <p:sp>
          <p:nvSpPr>
            <p:cNvPr id="111" name="Arc 110"/>
            <p:cNvSpPr/>
            <p:nvPr/>
          </p:nvSpPr>
          <p:spPr>
            <a:xfrm>
              <a:off x="2038841" y="4509120"/>
              <a:ext cx="1064119" cy="681958"/>
            </a:xfrm>
            <a:prstGeom prst="arc">
              <a:avLst>
                <a:gd name="adj1" fmla="val 15547982"/>
                <a:gd name="adj2" fmla="val 1902360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2" name="Chord 111"/>
            <p:cNvSpPr/>
            <p:nvPr/>
          </p:nvSpPr>
          <p:spPr>
            <a:xfrm>
              <a:off x="2264558" y="3766015"/>
              <a:ext cx="532059" cy="3896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3" name="Oval 112"/>
            <p:cNvSpPr/>
            <p:nvPr/>
          </p:nvSpPr>
          <p:spPr>
            <a:xfrm>
              <a:off x="2686872" y="3396419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0" name="Group 119"/>
          <p:cNvGrpSpPr/>
          <p:nvPr/>
        </p:nvGrpSpPr>
        <p:grpSpPr>
          <a:xfrm rot="2002934">
            <a:off x="10180622" y="4608899"/>
            <a:ext cx="360040" cy="864095"/>
            <a:chOff x="3296796" y="5282570"/>
            <a:chExt cx="360040" cy="864095"/>
          </a:xfrm>
        </p:grpSpPr>
        <p:sp>
          <p:nvSpPr>
            <p:cNvPr id="117" name="Rectangle 116"/>
            <p:cNvSpPr/>
            <p:nvPr/>
          </p:nvSpPr>
          <p:spPr>
            <a:xfrm>
              <a:off x="3296796" y="5642609"/>
              <a:ext cx="360040" cy="50405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19" name="Straight Connector 118"/>
            <p:cNvCxnSpPr>
              <a:stCxn id="117" idx="0"/>
            </p:cNvCxnSpPr>
            <p:nvPr/>
          </p:nvCxnSpPr>
          <p:spPr>
            <a:xfrm flipH="1" flipV="1">
              <a:off x="3440812" y="5282570"/>
              <a:ext cx="36004" cy="36004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8" name="Picture 117" descr="sonde.png"/>
          <p:cNvPicPr>
            <a:picLocks noChangeAspect="1"/>
          </p:cNvPicPr>
          <p:nvPr/>
        </p:nvPicPr>
        <p:blipFill>
          <a:blip r:embed="rId8" cstate="print">
            <a:clrChange>
              <a:clrFrom>
                <a:srgbClr val="FFF200"/>
              </a:clrFrom>
              <a:clrTo>
                <a:srgbClr val="FFF200">
                  <a:alpha val="0"/>
                </a:srgbClr>
              </a:clrTo>
            </a:clrChange>
          </a:blip>
          <a:stretch>
            <a:fillRect/>
          </a:stretch>
        </p:blipFill>
        <p:spPr>
          <a:xfrm rot="3343642">
            <a:off x="6412783" y="2937135"/>
            <a:ext cx="1008111" cy="1851100"/>
          </a:xfrm>
          <a:prstGeom prst="rect">
            <a:avLst/>
          </a:prstGeom>
        </p:spPr>
      </p:pic>
      <p:pic>
        <p:nvPicPr>
          <p:cNvPr id="121" name="Picture 120" descr="sonde.png"/>
          <p:cNvPicPr>
            <a:picLocks noChangeAspect="1"/>
          </p:cNvPicPr>
          <p:nvPr/>
        </p:nvPicPr>
        <p:blipFill>
          <a:blip r:embed="rId8" cstate="print">
            <a:clrChange>
              <a:clrFrom>
                <a:srgbClr val="FFF200"/>
              </a:clrFrom>
              <a:clrTo>
                <a:srgbClr val="FFF200">
                  <a:alpha val="0"/>
                </a:srgbClr>
              </a:clrTo>
            </a:clrChange>
          </a:blip>
          <a:stretch>
            <a:fillRect/>
          </a:stretch>
        </p:blipFill>
        <p:spPr>
          <a:xfrm rot="20643265">
            <a:off x="4806877" y="3099815"/>
            <a:ext cx="1008111" cy="1851100"/>
          </a:xfrm>
          <a:prstGeom prst="rect">
            <a:avLst/>
          </a:prstGeom>
        </p:spPr>
      </p:pic>
      <p:sp>
        <p:nvSpPr>
          <p:cNvPr id="115" name="Freeform 114"/>
          <p:cNvSpPr/>
          <p:nvPr/>
        </p:nvSpPr>
        <p:spPr>
          <a:xfrm rot="2937311">
            <a:off x="5344261" y="3682503"/>
            <a:ext cx="533816" cy="95425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10" name="vendingmachine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9" cstate="print"/>
          <a:stretch>
            <a:fillRect/>
          </a:stretch>
        </p:blipFill>
        <p:spPr>
          <a:xfrm>
            <a:off x="9468544" y="7156648"/>
            <a:ext cx="304800" cy="304800"/>
          </a:xfrm>
          <a:prstGeom prst="rect">
            <a:avLst/>
          </a:prstGeom>
        </p:spPr>
      </p:pic>
      <p:pic>
        <p:nvPicPr>
          <p:cNvPr id="114" name="tada.wav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link="rId2"/>
              </p:ext>
            </p:extLst>
          </p:nvPr>
        </p:nvPicPr>
        <p:blipFill>
          <a:blip r:embed="rId10" cstate="print"/>
          <a:stretch>
            <a:fillRect/>
          </a:stretch>
        </p:blipFill>
        <p:spPr>
          <a:xfrm>
            <a:off x="9540552" y="6553200"/>
            <a:ext cx="304800" cy="304800"/>
          </a:xfrm>
          <a:prstGeom prst="rect">
            <a:avLst/>
          </a:prstGeom>
        </p:spPr>
      </p:pic>
      <p:sp>
        <p:nvSpPr>
          <p:cNvPr id="134" name="Freeform 133"/>
          <p:cNvSpPr/>
          <p:nvPr/>
        </p:nvSpPr>
        <p:spPr>
          <a:xfrm rot="3775644" flipV="1">
            <a:off x="4928182" y="4789027"/>
            <a:ext cx="1170210" cy="167784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Freeform 134"/>
          <p:cNvSpPr/>
          <p:nvPr/>
        </p:nvSpPr>
        <p:spPr>
          <a:xfrm rot="7398543">
            <a:off x="1841902" y="4763389"/>
            <a:ext cx="1170210" cy="168009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0" name="Group 58"/>
          <p:cNvGrpSpPr/>
          <p:nvPr/>
        </p:nvGrpSpPr>
        <p:grpSpPr>
          <a:xfrm>
            <a:off x="2483768" y="5229200"/>
            <a:ext cx="3024335" cy="4367873"/>
            <a:chOff x="1547664" y="2708920"/>
            <a:chExt cx="2376264" cy="2957867"/>
          </a:xfrm>
        </p:grpSpPr>
        <p:sp>
          <p:nvSpPr>
            <p:cNvPr id="42" name="Oval 41"/>
            <p:cNvSpPr/>
            <p:nvPr/>
          </p:nvSpPr>
          <p:spPr>
            <a:xfrm>
              <a:off x="1547664" y="2708920"/>
              <a:ext cx="2376264" cy="216024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1979712" y="2924944"/>
              <a:ext cx="1629438" cy="160475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1" name="Group 49"/>
            <p:cNvGrpSpPr/>
            <p:nvPr/>
          </p:nvGrpSpPr>
          <p:grpSpPr>
            <a:xfrm>
              <a:off x="1547664" y="4725144"/>
              <a:ext cx="1082155" cy="941643"/>
              <a:chOff x="3083489" y="4581128"/>
              <a:chExt cx="1344495" cy="1224136"/>
            </a:xfrm>
          </p:grpSpPr>
          <p:sp>
            <p:nvSpPr>
              <p:cNvPr id="51" name="Freeform 50"/>
              <p:cNvSpPr/>
              <p:nvPr/>
            </p:nvSpPr>
            <p:spPr>
              <a:xfrm>
                <a:off x="3306586" y="4581128"/>
                <a:ext cx="1020812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3083489" y="5109782"/>
                <a:ext cx="1344495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3131839" y="5589240"/>
                <a:ext cx="1259185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3" name="Group 53"/>
            <p:cNvGrpSpPr/>
            <p:nvPr/>
          </p:nvGrpSpPr>
          <p:grpSpPr>
            <a:xfrm>
              <a:off x="2820151" y="4725144"/>
              <a:ext cx="1101196" cy="941643"/>
              <a:chOff x="4355976" y="4581128"/>
              <a:chExt cx="1368152" cy="1224136"/>
            </a:xfrm>
          </p:grpSpPr>
          <p:sp>
            <p:nvSpPr>
              <p:cNvPr id="55" name="Freeform 54"/>
              <p:cNvSpPr/>
              <p:nvPr/>
            </p:nvSpPr>
            <p:spPr>
              <a:xfrm flipH="1">
                <a:off x="4442273" y="4581128"/>
                <a:ext cx="1080118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" name="Freeform 55"/>
              <p:cNvSpPr/>
              <p:nvPr/>
            </p:nvSpPr>
            <p:spPr>
              <a:xfrm flipH="1">
                <a:off x="4355976" y="5109782"/>
                <a:ext cx="1368152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Freeform 56"/>
              <p:cNvSpPr/>
              <p:nvPr/>
            </p:nvSpPr>
            <p:spPr>
              <a:xfrm flipH="1">
                <a:off x="4407202" y="5589240"/>
                <a:ext cx="1244918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386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1939" fill="hold"/>
                                        <p:tgtEl>
                                          <p:spTgt spid="1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5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0"/>
                </p:tgtEl>
              </p:cMediaNode>
            </p:audio>
            <p:audio>
              <p:cMediaNode>
                <p:cTn id="5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4"/>
                </p:tgtEl>
              </p:cMediaNode>
            </p:audio>
          </p:childTnLst>
        </p:cTn>
      </p:par>
    </p:tnLst>
    <p:bldLst>
      <p:bldP spid="133" grpId="0" animBg="1"/>
      <p:bldP spid="116" grpId="0" animBg="1"/>
      <p:bldP spid="25" grpId="0" animBg="1"/>
      <p:bldP spid="25" grpId="1" animBg="1"/>
      <p:bldP spid="29" grpId="0" animBg="1"/>
      <p:bldP spid="2" grpId="0" animBg="1"/>
      <p:bldP spid="108" grpId="0" animBg="1"/>
      <p:bldP spid="108" grpId="1" animBg="1"/>
      <p:bldP spid="115" grpId="0" animBg="1"/>
      <p:bldP spid="115" grpId="1" animBg="1"/>
      <p:bldP spid="134" grpId="0" animBg="1"/>
      <p:bldP spid="13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49"/>
          <p:cNvGrpSpPr/>
          <p:nvPr/>
        </p:nvGrpSpPr>
        <p:grpSpPr>
          <a:xfrm>
            <a:off x="2339752" y="-1323528"/>
            <a:ext cx="1872209" cy="5517232"/>
            <a:chOff x="467544" y="0"/>
            <a:chExt cx="1872209" cy="5517232"/>
          </a:xfrm>
        </p:grpSpPr>
        <p:sp>
          <p:nvSpPr>
            <p:cNvPr id="53" name="Arc 52"/>
            <p:cNvSpPr/>
            <p:nvPr/>
          </p:nvSpPr>
          <p:spPr>
            <a:xfrm>
              <a:off x="467544" y="4941168"/>
              <a:ext cx="1872208" cy="576064"/>
            </a:xfrm>
            <a:prstGeom prst="arc">
              <a:avLst>
                <a:gd name="adj1" fmla="val 46050"/>
                <a:gd name="adj2" fmla="val 107363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54" name="Straight Connector 53"/>
            <p:cNvCxnSpPr>
              <a:stCxn id="53" idx="2"/>
            </p:cNvCxnSpPr>
            <p:nvPr/>
          </p:nvCxnSpPr>
          <p:spPr>
            <a:xfrm flipH="1" flipV="1">
              <a:off x="467544" y="0"/>
              <a:ext cx="1689" cy="524649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>
              <a:stCxn id="53" idx="0"/>
            </p:cNvCxnSpPr>
            <p:nvPr/>
          </p:nvCxnSpPr>
          <p:spPr>
            <a:xfrm flipV="1">
              <a:off x="2338866" y="0"/>
              <a:ext cx="887" cy="524172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Freeform 12"/>
          <p:cNvSpPr/>
          <p:nvPr/>
        </p:nvSpPr>
        <p:spPr>
          <a:xfrm rot="17846109" flipH="1" flipV="1">
            <a:off x="-76314" y="2547516"/>
            <a:ext cx="890155" cy="126248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Freeform 22"/>
          <p:cNvSpPr/>
          <p:nvPr/>
        </p:nvSpPr>
        <p:spPr>
          <a:xfrm rot="3159765" flipV="1">
            <a:off x="3444909" y="2582297"/>
            <a:ext cx="814022" cy="119038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Freeform 9"/>
          <p:cNvSpPr/>
          <p:nvPr/>
        </p:nvSpPr>
        <p:spPr>
          <a:xfrm rot="844739">
            <a:off x="113042" y="3262094"/>
            <a:ext cx="679237" cy="134883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0" name="Freeform 39"/>
          <p:cNvSpPr/>
          <p:nvPr/>
        </p:nvSpPr>
        <p:spPr>
          <a:xfrm rot="21052350" flipH="1">
            <a:off x="3482996" y="3232493"/>
            <a:ext cx="659845" cy="134883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8" name="Freeform 37"/>
          <p:cNvSpPr/>
          <p:nvPr/>
        </p:nvSpPr>
        <p:spPr>
          <a:xfrm>
            <a:off x="4666542" y="3478119"/>
            <a:ext cx="679237" cy="134883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9" name="Freeform 38"/>
          <p:cNvSpPr/>
          <p:nvPr/>
        </p:nvSpPr>
        <p:spPr>
          <a:xfrm flipH="1">
            <a:off x="8266942" y="3429000"/>
            <a:ext cx="596903" cy="134883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37" name="Group 36"/>
          <p:cNvGrpSpPr/>
          <p:nvPr/>
        </p:nvGrpSpPr>
        <p:grpSpPr>
          <a:xfrm>
            <a:off x="467544" y="1706916"/>
            <a:ext cx="6696744" cy="5682524"/>
            <a:chOff x="467544" y="1700808"/>
            <a:chExt cx="6696744" cy="5682524"/>
          </a:xfrm>
        </p:grpSpPr>
        <p:grpSp>
          <p:nvGrpSpPr>
            <p:cNvPr id="28" name="Group 27"/>
            <p:cNvGrpSpPr/>
            <p:nvPr/>
          </p:nvGrpSpPr>
          <p:grpSpPr>
            <a:xfrm>
              <a:off x="6330330" y="2852936"/>
              <a:ext cx="833958" cy="2376264"/>
              <a:chOff x="5178202" y="2852936"/>
              <a:chExt cx="833958" cy="2376264"/>
            </a:xfrm>
          </p:grpSpPr>
          <p:sp>
            <p:nvSpPr>
              <p:cNvPr id="26" name="Rectangle 25"/>
              <p:cNvSpPr/>
              <p:nvPr/>
            </p:nvSpPr>
            <p:spPr>
              <a:xfrm>
                <a:off x="5178202" y="2852936"/>
                <a:ext cx="792088" cy="2376264"/>
              </a:xfrm>
              <a:prstGeom prst="rect">
                <a:avLst/>
              </a:pr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Freeform 26"/>
              <p:cNvSpPr/>
              <p:nvPr/>
            </p:nvSpPr>
            <p:spPr>
              <a:xfrm rot="10800000" flipV="1">
                <a:off x="5178202" y="3717032"/>
                <a:ext cx="833958" cy="1189388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CC66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467544" y="1700808"/>
              <a:ext cx="3312368" cy="5682524"/>
              <a:chOff x="3275856" y="-675456"/>
              <a:chExt cx="3312368" cy="5682524"/>
            </a:xfrm>
          </p:grpSpPr>
          <p:sp>
            <p:nvSpPr>
              <p:cNvPr id="29" name="Chord 28"/>
              <p:cNvSpPr/>
              <p:nvPr/>
            </p:nvSpPr>
            <p:spPr>
              <a:xfrm>
                <a:off x="3275856" y="0"/>
                <a:ext cx="3312368" cy="5007068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5580112" y="764704"/>
                <a:ext cx="158511" cy="36047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" name="Moon 30"/>
              <p:cNvSpPr/>
              <p:nvPr/>
            </p:nvSpPr>
            <p:spPr>
              <a:xfrm rot="16200000">
                <a:off x="5245753" y="1315087"/>
                <a:ext cx="956750" cy="1296144"/>
              </a:xfrm>
              <a:prstGeom prst="moon">
                <a:avLst>
                  <a:gd name="adj" fmla="val 6784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" name="Freeform 31"/>
              <p:cNvSpPr/>
              <p:nvPr/>
            </p:nvSpPr>
            <p:spPr>
              <a:xfrm rot="10800000" flipV="1">
                <a:off x="3995936" y="1124744"/>
                <a:ext cx="842341" cy="1269780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33" name="Group 32"/>
              <p:cNvGrpSpPr/>
              <p:nvPr/>
            </p:nvGrpSpPr>
            <p:grpSpPr>
              <a:xfrm>
                <a:off x="4139952" y="-675456"/>
                <a:ext cx="1604475" cy="1496899"/>
                <a:chOff x="1239333" y="2582544"/>
                <a:chExt cx="1033010" cy="831187"/>
              </a:xfrm>
              <a:solidFill>
                <a:srgbClr val="FF3300"/>
              </a:solidFill>
            </p:grpSpPr>
            <p:sp>
              <p:nvSpPr>
                <p:cNvPr id="34" name="Freeform 33"/>
                <p:cNvSpPr/>
                <p:nvPr/>
              </p:nvSpPr>
              <p:spPr>
                <a:xfrm>
                  <a:off x="1239333" y="2884794"/>
                  <a:ext cx="1033010" cy="152541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35" name="Chord 34"/>
                <p:cNvSpPr/>
                <p:nvPr/>
              </p:nvSpPr>
              <p:spPr>
                <a:xfrm>
                  <a:off x="1468890" y="2582544"/>
                  <a:ext cx="573894" cy="831187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</p:grpSp>
      <p:sp>
        <p:nvSpPr>
          <p:cNvPr id="41" name="Freeform 40"/>
          <p:cNvSpPr/>
          <p:nvPr/>
        </p:nvSpPr>
        <p:spPr>
          <a:xfrm rot="1969997" flipV="1">
            <a:off x="8090724" y="2834306"/>
            <a:ext cx="833958" cy="118938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rot="19017762" flipH="1" flipV="1">
            <a:off x="4585738" y="2834305"/>
            <a:ext cx="881685" cy="118938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4" name="Group 43"/>
          <p:cNvGrpSpPr/>
          <p:nvPr/>
        </p:nvGrpSpPr>
        <p:grpSpPr>
          <a:xfrm rot="8455465" flipV="1">
            <a:off x="3929167" y="3379959"/>
            <a:ext cx="1504959" cy="816455"/>
            <a:chOff x="-461075" y="962999"/>
            <a:chExt cx="2836640" cy="1893885"/>
          </a:xfrm>
          <a:solidFill>
            <a:srgbClr val="CC6600"/>
          </a:solidFill>
        </p:grpSpPr>
        <p:sp>
          <p:nvSpPr>
            <p:cNvPr id="45" name="Freeform 44"/>
            <p:cNvSpPr/>
            <p:nvPr/>
          </p:nvSpPr>
          <p:spPr>
            <a:xfrm rot="13838807" flipH="1">
              <a:off x="10302" y="491622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Freeform 45"/>
            <p:cNvSpPr/>
            <p:nvPr/>
          </p:nvSpPr>
          <p:spPr>
            <a:xfrm>
              <a:off x="1154242" y="1394085"/>
              <a:ext cx="524656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1346616" y="1603948"/>
              <a:ext cx="572125" cy="389744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1638924" y="1888761"/>
              <a:ext cx="354768" cy="269822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467544" y="1700808"/>
            <a:ext cx="3312368" cy="5655140"/>
            <a:chOff x="467544" y="1700808"/>
            <a:chExt cx="3312368" cy="5655140"/>
          </a:xfrm>
        </p:grpSpPr>
        <p:sp>
          <p:nvSpPr>
            <p:cNvPr id="8" name="Freeform 7"/>
            <p:cNvSpPr/>
            <p:nvPr/>
          </p:nvSpPr>
          <p:spPr>
            <a:xfrm flipH="1">
              <a:off x="2195736" y="5013176"/>
              <a:ext cx="9104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Freeform 8"/>
            <p:cNvSpPr/>
            <p:nvPr/>
          </p:nvSpPr>
          <p:spPr>
            <a:xfrm>
              <a:off x="1187624" y="5013176"/>
              <a:ext cx="7899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Chord 23"/>
            <p:cNvSpPr/>
            <p:nvPr/>
          </p:nvSpPr>
          <p:spPr>
            <a:xfrm>
              <a:off x="467544" y="2348880"/>
              <a:ext cx="3312368" cy="5007068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1331640" y="1700808"/>
              <a:ext cx="1604475" cy="1496899"/>
              <a:chOff x="1239333" y="2582544"/>
              <a:chExt cx="1033010" cy="831187"/>
            </a:xfrm>
            <a:solidFill>
              <a:srgbClr val="FF3300"/>
            </a:solidFill>
          </p:grpSpPr>
          <p:sp>
            <p:nvSpPr>
              <p:cNvPr id="11" name="Freeform 10"/>
              <p:cNvSpPr/>
              <p:nvPr/>
            </p:nvSpPr>
            <p:spPr>
              <a:xfrm>
                <a:off x="1239333" y="2884794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" name="Chord 11"/>
              <p:cNvSpPr/>
              <p:nvPr/>
            </p:nvSpPr>
            <p:spPr>
              <a:xfrm>
                <a:off x="1468890" y="2582544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9" name="Group 158"/>
            <p:cNvGrpSpPr/>
            <p:nvPr/>
          </p:nvGrpSpPr>
          <p:grpSpPr>
            <a:xfrm>
              <a:off x="1733357" y="2996952"/>
              <a:ext cx="890630" cy="360474"/>
              <a:chOff x="7310986" y="3084031"/>
              <a:chExt cx="544274" cy="189913"/>
            </a:xfrm>
          </p:grpSpPr>
          <p:sp>
            <p:nvSpPr>
              <p:cNvPr id="21" name="Oval 20"/>
              <p:cNvSpPr/>
              <p:nvPr/>
            </p:nvSpPr>
            <p:spPr>
              <a:xfrm>
                <a:off x="7310986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7758392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9" name="Arc 48"/>
            <p:cNvSpPr/>
            <p:nvPr/>
          </p:nvSpPr>
          <p:spPr>
            <a:xfrm>
              <a:off x="1619672" y="3429000"/>
              <a:ext cx="1163738" cy="1140011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sp>
        <p:nvSpPr>
          <p:cNvPr id="20" name="Moon 19"/>
          <p:cNvSpPr/>
          <p:nvPr/>
        </p:nvSpPr>
        <p:spPr>
          <a:xfrm rot="16200000">
            <a:off x="1367644" y="3176972"/>
            <a:ext cx="1584176" cy="2088232"/>
          </a:xfrm>
          <a:prstGeom prst="moon">
            <a:avLst>
              <a:gd name="adj" fmla="val 6784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1" name="Group 50"/>
          <p:cNvGrpSpPr/>
          <p:nvPr/>
        </p:nvGrpSpPr>
        <p:grpSpPr>
          <a:xfrm>
            <a:off x="5242606" y="2852936"/>
            <a:ext cx="3096344" cy="3191983"/>
            <a:chOff x="4788024" y="2852936"/>
            <a:chExt cx="3096344" cy="3191983"/>
          </a:xfrm>
        </p:grpSpPr>
        <p:sp>
          <p:nvSpPr>
            <p:cNvPr id="3" name="Freeform 2"/>
            <p:cNvSpPr/>
            <p:nvPr/>
          </p:nvSpPr>
          <p:spPr>
            <a:xfrm flipH="1">
              <a:off x="6516216" y="5085184"/>
              <a:ext cx="742811" cy="95973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Freeform 3"/>
            <p:cNvSpPr/>
            <p:nvPr/>
          </p:nvSpPr>
          <p:spPr>
            <a:xfrm>
              <a:off x="5436096" y="5085184"/>
              <a:ext cx="702024" cy="95973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" name="Frame 1"/>
            <p:cNvSpPr/>
            <p:nvPr/>
          </p:nvSpPr>
          <p:spPr>
            <a:xfrm>
              <a:off x="4788024" y="2852936"/>
              <a:ext cx="3096344" cy="2376264"/>
            </a:xfrm>
            <a:prstGeom prst="frame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6444208" y="3573016"/>
              <a:ext cx="140015" cy="28321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Arc 5"/>
            <p:cNvSpPr/>
            <p:nvPr/>
          </p:nvSpPr>
          <p:spPr>
            <a:xfrm rot="10800000">
              <a:off x="5925162" y="3962552"/>
              <a:ext cx="792088" cy="690583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Oval 6"/>
            <p:cNvSpPr/>
            <p:nvPr/>
          </p:nvSpPr>
          <p:spPr>
            <a:xfrm>
              <a:off x="6084168" y="3573016"/>
              <a:ext cx="140015" cy="28321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23" grpId="0" animBg="1"/>
      <p:bldP spid="10" grpId="0" animBg="1"/>
      <p:bldP spid="10" grpId="1" animBg="1"/>
      <p:bldP spid="40" grpId="0" animBg="1"/>
      <p:bldP spid="40" grpId="1" animBg="1"/>
      <p:bldP spid="38" grpId="0" animBg="1"/>
      <p:bldP spid="38" grpId="1" animBg="1"/>
      <p:bldP spid="39" grpId="0" animBg="1"/>
      <p:bldP spid="39" grpId="1" animBg="1"/>
      <p:bldP spid="41" grpId="1" animBg="1"/>
      <p:bldP spid="42" grpId="1" animBg="1"/>
      <p:bldP spid="42" grpId="2" animBg="1"/>
      <p:bldP spid="2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1"/>
          <p:cNvGrpSpPr/>
          <p:nvPr/>
        </p:nvGrpSpPr>
        <p:grpSpPr>
          <a:xfrm>
            <a:off x="-1135417" y="-2187624"/>
            <a:ext cx="8494970" cy="2973202"/>
            <a:chOff x="-2196752" y="3140968"/>
            <a:chExt cx="8208912" cy="4176464"/>
          </a:xfrm>
        </p:grpSpPr>
        <p:sp>
          <p:nvSpPr>
            <p:cNvPr id="66" name="Rectangle 2"/>
            <p:cNvSpPr/>
            <p:nvPr/>
          </p:nvSpPr>
          <p:spPr>
            <a:xfrm>
              <a:off x="-972616" y="4221088"/>
              <a:ext cx="6516216" cy="3096344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2400" dirty="0" smtClean="0">
                  <a:solidFill>
                    <a:schemeClr val="tx1"/>
                  </a:solidFill>
                  <a:latin typeface="Arial Black" pitchFamily="34" charset="0"/>
                </a:rPr>
                <a:t>Agriculture</a:t>
              </a:r>
              <a:endParaRPr lang="en-GB" dirty="0">
                <a:solidFill>
                  <a:schemeClr val="tx1"/>
                </a:solidFill>
                <a:latin typeface="Arial Black" pitchFamily="34" charset="0"/>
              </a:endParaRPr>
            </a:p>
          </p:txBody>
        </p:sp>
        <p:sp>
          <p:nvSpPr>
            <p:cNvPr id="67" name="Rectangle 3"/>
            <p:cNvSpPr/>
            <p:nvPr/>
          </p:nvSpPr>
          <p:spPr>
            <a:xfrm>
              <a:off x="2987824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Rectangle 4"/>
            <p:cNvSpPr/>
            <p:nvPr/>
          </p:nvSpPr>
          <p:spPr>
            <a:xfrm>
              <a:off x="1691680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Rectangle 5"/>
            <p:cNvSpPr/>
            <p:nvPr/>
          </p:nvSpPr>
          <p:spPr>
            <a:xfrm>
              <a:off x="395536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Rectangle 6"/>
            <p:cNvSpPr/>
            <p:nvPr/>
          </p:nvSpPr>
          <p:spPr>
            <a:xfrm>
              <a:off x="-900608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Rectangle 7"/>
            <p:cNvSpPr/>
            <p:nvPr/>
          </p:nvSpPr>
          <p:spPr>
            <a:xfrm>
              <a:off x="4283968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Rectangle 8"/>
            <p:cNvSpPr/>
            <p:nvPr/>
          </p:nvSpPr>
          <p:spPr>
            <a:xfrm>
              <a:off x="2987824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Rectangle 9"/>
            <p:cNvSpPr/>
            <p:nvPr/>
          </p:nvSpPr>
          <p:spPr>
            <a:xfrm>
              <a:off x="1691680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4" name="Rectangle 10"/>
            <p:cNvSpPr/>
            <p:nvPr/>
          </p:nvSpPr>
          <p:spPr>
            <a:xfrm>
              <a:off x="395536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 11"/>
            <p:cNvSpPr/>
            <p:nvPr/>
          </p:nvSpPr>
          <p:spPr>
            <a:xfrm>
              <a:off x="-900608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Trapezoid 12"/>
            <p:cNvSpPr/>
            <p:nvPr/>
          </p:nvSpPr>
          <p:spPr>
            <a:xfrm>
              <a:off x="-2196752" y="3140968"/>
              <a:ext cx="8208912" cy="1080120"/>
            </a:xfrm>
            <a:prstGeom prst="trapezoid">
              <a:avLst>
                <a:gd name="adj" fmla="val 71887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Rectangle 13"/>
            <p:cNvSpPr/>
            <p:nvPr/>
          </p:nvSpPr>
          <p:spPr>
            <a:xfrm>
              <a:off x="4283968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7" name="Group 31"/>
          <p:cNvGrpSpPr/>
          <p:nvPr/>
        </p:nvGrpSpPr>
        <p:grpSpPr>
          <a:xfrm>
            <a:off x="8257395" y="-1121476"/>
            <a:ext cx="2106963" cy="2490808"/>
            <a:chOff x="7380312" y="1124744"/>
            <a:chExt cx="2376264" cy="4752528"/>
          </a:xfrm>
        </p:grpSpPr>
        <p:sp>
          <p:nvSpPr>
            <p:cNvPr id="61" name="Rectangle 60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Isosceles Triangle 61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Isosceles Triangle 62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Isosceles Triangle 63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Isosceles Triangle 64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8" name="Group 31"/>
          <p:cNvGrpSpPr/>
          <p:nvPr/>
        </p:nvGrpSpPr>
        <p:grpSpPr>
          <a:xfrm>
            <a:off x="6807034" y="-1454647"/>
            <a:ext cx="2106963" cy="2490808"/>
            <a:chOff x="7380312" y="1124744"/>
            <a:chExt cx="2376264" cy="4752528"/>
          </a:xfrm>
        </p:grpSpPr>
        <p:sp>
          <p:nvSpPr>
            <p:cNvPr id="56" name="Rectangle 55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Isosceles Triangle 56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Isosceles Triangle 57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Isosceles Triangle 58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Isosceles Triangle 59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2568211" y="0"/>
            <a:ext cx="4007577" cy="2449624"/>
            <a:chOff x="179512" y="1556792"/>
            <a:chExt cx="5266513" cy="3891747"/>
          </a:xfrm>
        </p:grpSpPr>
        <p:sp>
          <p:nvSpPr>
            <p:cNvPr id="80" name="TextBox 79"/>
            <p:cNvSpPr txBox="1"/>
            <p:nvPr/>
          </p:nvSpPr>
          <p:spPr>
            <a:xfrm>
              <a:off x="2771801" y="1556792"/>
              <a:ext cx="1378081" cy="30805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0" dirty="0" smtClean="0">
                  <a:ln w="38100">
                    <a:solidFill>
                      <a:schemeClr val="tx1"/>
                    </a:solidFill>
                  </a:ln>
                  <a:solidFill>
                    <a:srgbClr val="9933FF"/>
                  </a:solidFill>
                  <a:latin typeface="Arial Black" pitchFamily="34" charset="0"/>
                </a:rPr>
                <a:t>?</a:t>
              </a:r>
              <a:endParaRPr lang="en-GB" sz="12000" dirty="0">
                <a:ln w="38100">
                  <a:solidFill>
                    <a:schemeClr val="tx1"/>
                  </a:solidFill>
                </a:ln>
                <a:solidFill>
                  <a:srgbClr val="9933FF"/>
                </a:solidFill>
                <a:latin typeface="Arial Black" pitchFamily="34" charset="0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3851920" y="229493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82" name="Oval 81"/>
            <p:cNvSpPr/>
            <p:nvPr/>
          </p:nvSpPr>
          <p:spPr>
            <a:xfrm>
              <a:off x="3419872" y="229493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179512" y="1772816"/>
              <a:ext cx="1378081" cy="30805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0" dirty="0" smtClean="0">
                  <a:ln w="38100">
                    <a:solidFill>
                      <a:schemeClr val="tx1"/>
                    </a:solidFill>
                  </a:ln>
                  <a:solidFill>
                    <a:srgbClr val="FF0000"/>
                  </a:solidFill>
                  <a:latin typeface="Arial Black" pitchFamily="34" charset="0"/>
                </a:rPr>
                <a:t>?</a:t>
              </a:r>
              <a:endParaRPr lang="en-GB" sz="12000" dirty="0">
                <a:ln w="38100">
                  <a:solidFill>
                    <a:schemeClr val="tx1"/>
                  </a:solidFill>
                </a:ln>
                <a:solidFill>
                  <a:srgbClr val="FF0000"/>
                </a:solidFill>
                <a:latin typeface="Arial Black" pitchFamily="34" charset="0"/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259632" y="2510957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85" name="Oval 84"/>
            <p:cNvSpPr/>
            <p:nvPr/>
          </p:nvSpPr>
          <p:spPr>
            <a:xfrm>
              <a:off x="827584" y="2510957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067944" y="1916832"/>
              <a:ext cx="1378081" cy="30805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0" dirty="0" smtClean="0">
                  <a:ln w="38100">
                    <a:solidFill>
                      <a:schemeClr val="tx1"/>
                    </a:solidFill>
                  </a:ln>
                  <a:solidFill>
                    <a:srgbClr val="FF9900"/>
                  </a:solidFill>
                  <a:latin typeface="Arial Black" pitchFamily="34" charset="0"/>
                </a:rPr>
                <a:t>?</a:t>
              </a:r>
              <a:endParaRPr lang="en-GB" sz="12000" dirty="0">
                <a:ln w="38100">
                  <a:solidFill>
                    <a:schemeClr val="tx1"/>
                  </a:solidFill>
                </a:ln>
                <a:solidFill>
                  <a:srgbClr val="FF9900"/>
                </a:solidFill>
                <a:latin typeface="Arial Black" pitchFamily="34" charset="0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5148064" y="265497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88" name="Oval 87"/>
            <p:cNvSpPr/>
            <p:nvPr/>
          </p:nvSpPr>
          <p:spPr>
            <a:xfrm>
              <a:off x="4716016" y="2654973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1403649" y="2368039"/>
              <a:ext cx="1378081" cy="30805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0" dirty="0" smtClean="0">
                  <a:ln w="38100">
                    <a:solidFill>
                      <a:schemeClr val="tx1"/>
                    </a:solidFill>
                  </a:ln>
                  <a:solidFill>
                    <a:srgbClr val="66FF99"/>
                  </a:solidFill>
                  <a:latin typeface="Arial Black" pitchFamily="34" charset="0"/>
                </a:rPr>
                <a:t>?</a:t>
              </a:r>
              <a:endParaRPr lang="en-GB" sz="12000" dirty="0">
                <a:ln w="38100">
                  <a:solidFill>
                    <a:schemeClr val="tx1"/>
                  </a:solidFill>
                </a:ln>
                <a:solidFill>
                  <a:srgbClr val="66FF99"/>
                </a:solidFill>
                <a:latin typeface="Arial Black" pitchFamily="34" charset="0"/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2483768" y="3106180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solidFill>
                  <a:srgbClr val="66FF99"/>
                </a:solidFill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2051720" y="3106180"/>
              <a:ext cx="111440" cy="26997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>
                <a:solidFill>
                  <a:srgbClr val="66FF99"/>
                </a:solidFill>
              </a:endParaRPr>
            </a:p>
          </p:txBody>
        </p:sp>
      </p:grpSp>
      <p:grpSp>
        <p:nvGrpSpPr>
          <p:cNvPr id="92" name="Group 91"/>
          <p:cNvGrpSpPr>
            <a:grpSpLocks noChangeAspect="1"/>
          </p:cNvGrpSpPr>
          <p:nvPr/>
        </p:nvGrpSpPr>
        <p:grpSpPr>
          <a:xfrm flipH="1">
            <a:off x="4102864" y="476672"/>
            <a:ext cx="938271" cy="1321417"/>
            <a:chOff x="1972783" y="1713225"/>
            <a:chExt cx="2383193" cy="3371959"/>
          </a:xfrm>
        </p:grpSpPr>
        <p:grpSp>
          <p:nvGrpSpPr>
            <p:cNvPr id="93" name="Group 5"/>
            <p:cNvGrpSpPr/>
            <p:nvPr/>
          </p:nvGrpSpPr>
          <p:grpSpPr>
            <a:xfrm rot="235768">
              <a:off x="1987973" y="2035379"/>
              <a:ext cx="1368152" cy="288032"/>
              <a:chOff x="1259632" y="2204864"/>
              <a:chExt cx="1368152" cy="288032"/>
            </a:xfrm>
            <a:solidFill>
              <a:srgbClr val="777777"/>
            </a:solidFill>
          </p:grpSpPr>
          <p:sp>
            <p:nvSpPr>
              <p:cNvPr id="111" name="Rectangle 3"/>
              <p:cNvSpPr/>
              <p:nvPr/>
            </p:nvSpPr>
            <p:spPr>
              <a:xfrm>
                <a:off x="1259632" y="2276872"/>
                <a:ext cx="1368152" cy="144016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2" name="Rectangle 4"/>
              <p:cNvSpPr/>
              <p:nvPr/>
            </p:nvSpPr>
            <p:spPr>
              <a:xfrm>
                <a:off x="1403648" y="2204864"/>
                <a:ext cx="432048" cy="288032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4" name="Oval 2"/>
            <p:cNvSpPr/>
            <p:nvPr/>
          </p:nvSpPr>
          <p:spPr>
            <a:xfrm>
              <a:off x="2987824" y="1872208"/>
              <a:ext cx="1008112" cy="720080"/>
            </a:xfrm>
            <a:prstGeom prst="ellipse">
              <a:avLst/>
            </a:prstGeom>
            <a:solidFill>
              <a:srgbClr val="C0C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5" name="Trapezoid 1"/>
            <p:cNvSpPr/>
            <p:nvPr/>
          </p:nvSpPr>
          <p:spPr>
            <a:xfrm>
              <a:off x="2627784" y="2204864"/>
              <a:ext cx="1728192" cy="2664296"/>
            </a:xfrm>
            <a:prstGeom prst="trapezoid">
              <a:avLst>
                <a:gd name="adj" fmla="val 21530"/>
              </a:avLst>
            </a:prstGeom>
            <a:solidFill>
              <a:srgbClr val="C0C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Rectangle 95"/>
            <p:cNvSpPr/>
            <p:nvPr/>
          </p:nvSpPr>
          <p:spPr>
            <a:xfrm rot="167096">
              <a:off x="1972783" y="2958109"/>
              <a:ext cx="1444991" cy="166642"/>
            </a:xfrm>
            <a:prstGeom prst="rect">
              <a:avLst/>
            </a:prstGeom>
            <a:solidFill>
              <a:srgbClr val="77777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7" name="Oval 96"/>
            <p:cNvSpPr/>
            <p:nvPr/>
          </p:nvSpPr>
          <p:spPr>
            <a:xfrm>
              <a:off x="2771800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Oval 97"/>
            <p:cNvSpPr/>
            <p:nvPr/>
          </p:nvSpPr>
          <p:spPr>
            <a:xfrm>
              <a:off x="3161820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9" name="Oval 98"/>
            <p:cNvSpPr/>
            <p:nvPr/>
          </p:nvSpPr>
          <p:spPr>
            <a:xfrm>
              <a:off x="3548898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Oval 99"/>
            <p:cNvSpPr/>
            <p:nvPr/>
          </p:nvSpPr>
          <p:spPr>
            <a:xfrm>
              <a:off x="3923928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Oval 100"/>
            <p:cNvSpPr/>
            <p:nvPr/>
          </p:nvSpPr>
          <p:spPr>
            <a:xfrm>
              <a:off x="2816770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Oval 101"/>
            <p:cNvSpPr/>
            <p:nvPr/>
          </p:nvSpPr>
          <p:spPr>
            <a:xfrm>
              <a:off x="3161820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3" name="Oval 102"/>
            <p:cNvSpPr/>
            <p:nvPr/>
          </p:nvSpPr>
          <p:spPr>
            <a:xfrm>
              <a:off x="3533908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4" name="Oval 103"/>
            <p:cNvSpPr/>
            <p:nvPr/>
          </p:nvSpPr>
          <p:spPr>
            <a:xfrm>
              <a:off x="3893948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5" name="Oval 104"/>
            <p:cNvSpPr/>
            <p:nvPr/>
          </p:nvSpPr>
          <p:spPr>
            <a:xfrm>
              <a:off x="2861740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6" name="Oval 105"/>
            <p:cNvSpPr/>
            <p:nvPr/>
          </p:nvSpPr>
          <p:spPr>
            <a:xfrm>
              <a:off x="3191800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7" name="Oval 106"/>
            <p:cNvSpPr/>
            <p:nvPr/>
          </p:nvSpPr>
          <p:spPr>
            <a:xfrm>
              <a:off x="3518918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8" name="Oval 107"/>
            <p:cNvSpPr/>
            <p:nvPr/>
          </p:nvSpPr>
          <p:spPr>
            <a:xfrm>
              <a:off x="3863968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2627784" y="4869160"/>
              <a:ext cx="1728192" cy="216024"/>
            </a:xfrm>
            <a:prstGeom prst="rect">
              <a:avLst/>
            </a:prstGeom>
            <a:solidFill>
              <a:srgbClr val="77777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0" name="Rectangle 109"/>
            <p:cNvSpPr/>
            <p:nvPr/>
          </p:nvSpPr>
          <p:spPr>
            <a:xfrm rot="771846">
              <a:off x="3594144" y="1713225"/>
              <a:ext cx="144016" cy="288032"/>
            </a:xfrm>
            <a:prstGeom prst="rect">
              <a:avLst/>
            </a:prstGeom>
            <a:solidFill>
              <a:srgbClr val="DDDDD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0" name="Rectangle 49"/>
          <p:cNvSpPr/>
          <p:nvPr/>
        </p:nvSpPr>
        <p:spPr>
          <a:xfrm>
            <a:off x="-36511" y="-388499"/>
            <a:ext cx="3183112" cy="2665371"/>
          </a:xfrm>
          <a:prstGeom prst="rect">
            <a:avLst/>
          </a:prstGeom>
          <a:solidFill>
            <a:schemeClr val="bg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1" name="Group 27"/>
          <p:cNvGrpSpPr/>
          <p:nvPr/>
        </p:nvGrpSpPr>
        <p:grpSpPr>
          <a:xfrm>
            <a:off x="2939406" y="-388499"/>
            <a:ext cx="7753274" cy="2665371"/>
            <a:chOff x="2483767" y="-387424"/>
            <a:chExt cx="7435609" cy="3024336"/>
          </a:xfrm>
        </p:grpSpPr>
        <p:sp>
          <p:nvSpPr>
            <p:cNvPr id="53" name="Rectangle 52"/>
            <p:cNvSpPr/>
            <p:nvPr/>
          </p:nvSpPr>
          <p:spPr>
            <a:xfrm>
              <a:off x="6126697" y="-243408"/>
              <a:ext cx="3341847" cy="266429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2682472" y="-243408"/>
              <a:ext cx="3245519" cy="266429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2483767" y="-387424"/>
              <a:ext cx="7435609" cy="302433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2" name="Rectangle 51"/>
          <p:cNvSpPr/>
          <p:nvPr/>
        </p:nvSpPr>
        <p:spPr>
          <a:xfrm>
            <a:off x="6530775" y="-388499"/>
            <a:ext cx="207194" cy="2532102"/>
          </a:xfrm>
          <a:prstGeom prst="rect">
            <a:avLst/>
          </a:prstGeom>
          <a:solidFill>
            <a:schemeClr val="bg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" name="Freeform 77"/>
          <p:cNvSpPr/>
          <p:nvPr/>
        </p:nvSpPr>
        <p:spPr>
          <a:xfrm rot="4234970" flipV="1">
            <a:off x="7764559" y="2851789"/>
            <a:ext cx="695496" cy="115442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Freeform 40"/>
          <p:cNvSpPr/>
          <p:nvPr/>
        </p:nvSpPr>
        <p:spPr>
          <a:xfrm rot="3072540">
            <a:off x="2978180" y="3190339"/>
            <a:ext cx="556265" cy="89642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rot="8016913" flipV="1">
            <a:off x="5400752" y="3197107"/>
            <a:ext cx="556265" cy="93637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Oval 2"/>
          <p:cNvSpPr/>
          <p:nvPr/>
        </p:nvSpPr>
        <p:spPr>
          <a:xfrm>
            <a:off x="3424743" y="2420888"/>
            <a:ext cx="2115400" cy="2055060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42"/>
          <p:cNvGrpSpPr/>
          <p:nvPr/>
        </p:nvGrpSpPr>
        <p:grpSpPr>
          <a:xfrm>
            <a:off x="3809361" y="2626394"/>
            <a:ext cx="1450560" cy="1526616"/>
            <a:chOff x="7452320" y="1256199"/>
            <a:chExt cx="1152128" cy="1139274"/>
          </a:xfrm>
          <a:noFill/>
        </p:grpSpPr>
        <p:sp>
          <p:nvSpPr>
            <p:cNvPr id="17" name="Rectangle 16"/>
            <p:cNvSpPr/>
            <p:nvPr/>
          </p:nvSpPr>
          <p:spPr>
            <a:xfrm>
              <a:off x="7452320" y="1256199"/>
              <a:ext cx="1152128" cy="11392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" name="Moon 4"/>
          <p:cNvSpPr/>
          <p:nvPr/>
        </p:nvSpPr>
        <p:spPr>
          <a:xfrm rot="16200000">
            <a:off x="3936545" y="2938430"/>
            <a:ext cx="1115604" cy="1450560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49"/>
          <p:cNvGrpSpPr/>
          <p:nvPr/>
        </p:nvGrpSpPr>
        <p:grpSpPr>
          <a:xfrm>
            <a:off x="3424743" y="4338944"/>
            <a:ext cx="963357" cy="895795"/>
            <a:chOff x="3083489" y="4581128"/>
            <a:chExt cx="1344495" cy="1224136"/>
          </a:xfrm>
        </p:grpSpPr>
        <p:sp>
          <p:nvSpPr>
            <p:cNvPr id="14" name="Freeform 13"/>
            <p:cNvSpPr/>
            <p:nvPr/>
          </p:nvSpPr>
          <p:spPr>
            <a:xfrm>
              <a:off x="3306586" y="4581128"/>
              <a:ext cx="1020812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3083489" y="5109782"/>
              <a:ext cx="1344495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3131839" y="5589240"/>
              <a:ext cx="1259185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" name="Group 53"/>
          <p:cNvGrpSpPr/>
          <p:nvPr/>
        </p:nvGrpSpPr>
        <p:grpSpPr>
          <a:xfrm>
            <a:off x="4557537" y="4338944"/>
            <a:ext cx="980308" cy="895795"/>
            <a:chOff x="4355976" y="4581128"/>
            <a:chExt cx="1368152" cy="1224136"/>
          </a:xfrm>
        </p:grpSpPr>
        <p:sp>
          <p:nvSpPr>
            <p:cNvPr id="11" name="Freeform 10"/>
            <p:cNvSpPr/>
            <p:nvPr/>
          </p:nvSpPr>
          <p:spPr>
            <a:xfrm flipH="1">
              <a:off x="4442273" y="4581128"/>
              <a:ext cx="1080118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Freeform 11"/>
            <p:cNvSpPr/>
            <p:nvPr/>
          </p:nvSpPr>
          <p:spPr>
            <a:xfrm flipH="1">
              <a:off x="4355976" y="5109782"/>
              <a:ext cx="1368152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Freeform 12"/>
            <p:cNvSpPr/>
            <p:nvPr/>
          </p:nvSpPr>
          <p:spPr>
            <a:xfrm flipH="1">
              <a:off x="4407202" y="5589240"/>
              <a:ext cx="1244918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Oval 9"/>
          <p:cNvSpPr/>
          <p:nvPr/>
        </p:nvSpPr>
        <p:spPr>
          <a:xfrm>
            <a:off x="4322185" y="3311414"/>
            <a:ext cx="320515" cy="41101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19"/>
          <p:cNvGrpSpPr/>
          <p:nvPr/>
        </p:nvGrpSpPr>
        <p:grpSpPr>
          <a:xfrm>
            <a:off x="1619672" y="-387424"/>
            <a:ext cx="1800200" cy="5256584"/>
            <a:chOff x="327695" y="476672"/>
            <a:chExt cx="1816739" cy="5828148"/>
          </a:xfrm>
        </p:grpSpPr>
        <p:sp>
          <p:nvSpPr>
            <p:cNvPr id="21" name="Freeform 20"/>
            <p:cNvSpPr/>
            <p:nvPr/>
          </p:nvSpPr>
          <p:spPr>
            <a:xfrm>
              <a:off x="327695" y="858376"/>
              <a:ext cx="400149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Freeform 21"/>
            <p:cNvSpPr/>
            <p:nvPr/>
          </p:nvSpPr>
          <p:spPr>
            <a:xfrm flipH="1">
              <a:off x="1747022" y="831912"/>
              <a:ext cx="397412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611560" y="1660804"/>
              <a:ext cx="534307" cy="464401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604702 w 632336"/>
                <a:gd name="connsiteY0" fmla="*/ 0 h 5240845"/>
                <a:gd name="connsiteX1" fmla="*/ 586978 w 632336"/>
                <a:gd name="connsiteY1" fmla="*/ 4471724 h 5240845"/>
                <a:gd name="connsiteX2" fmla="*/ 332557 w 632336"/>
                <a:gd name="connsiteY2" fmla="*/ 4614723 h 5240845"/>
                <a:gd name="connsiteX3" fmla="*/ 65484 w 632336"/>
                <a:gd name="connsiteY3" fmla="*/ 4574118 h 5240845"/>
                <a:gd name="connsiteX4" fmla="*/ 15478 w 632336"/>
                <a:gd name="connsiteY4" fmla="*/ 4436005 h 5240845"/>
                <a:gd name="connsiteX5" fmla="*/ 158353 w 632336"/>
                <a:gd name="connsiteY5" fmla="*/ 4305036 h 5240845"/>
                <a:gd name="connsiteX6" fmla="*/ 386581 w 632336"/>
                <a:gd name="connsiteY6" fmla="*/ 4365113 h 5240845"/>
                <a:gd name="connsiteX7" fmla="*/ 408384 w 632336"/>
                <a:gd name="connsiteY7" fmla="*/ 4319324 h 5240845"/>
                <a:gd name="connsiteX8" fmla="*/ 403622 w 632336"/>
                <a:gd name="connsiteY8" fmla="*/ 3764493 h 5240845"/>
                <a:gd name="connsiteX0" fmla="*/ 604702 w 632336"/>
                <a:gd name="connsiteY0" fmla="*/ 71028 h 5311873"/>
                <a:gd name="connsiteX1" fmla="*/ 586978 w 632336"/>
                <a:gd name="connsiteY1" fmla="*/ 4542752 h 5311873"/>
                <a:gd name="connsiteX2" fmla="*/ 332557 w 632336"/>
                <a:gd name="connsiteY2" fmla="*/ 4685751 h 5311873"/>
                <a:gd name="connsiteX3" fmla="*/ 65484 w 632336"/>
                <a:gd name="connsiteY3" fmla="*/ 4645146 h 5311873"/>
                <a:gd name="connsiteX4" fmla="*/ 15478 w 632336"/>
                <a:gd name="connsiteY4" fmla="*/ 4507033 h 5311873"/>
                <a:gd name="connsiteX5" fmla="*/ 158353 w 632336"/>
                <a:gd name="connsiteY5" fmla="*/ 4376064 h 5311873"/>
                <a:gd name="connsiteX6" fmla="*/ 386581 w 632336"/>
                <a:gd name="connsiteY6" fmla="*/ 4436141 h 5311873"/>
                <a:gd name="connsiteX7" fmla="*/ 408384 w 632336"/>
                <a:gd name="connsiteY7" fmla="*/ 4390352 h 5311873"/>
                <a:gd name="connsiteX8" fmla="*/ 403135 w 632336"/>
                <a:gd name="connsiteY8" fmla="*/ 0 h 5311873"/>
                <a:gd name="connsiteX0" fmla="*/ 604702 w 632336"/>
                <a:gd name="connsiteY0" fmla="*/ 71028 h 5129709"/>
                <a:gd name="connsiteX1" fmla="*/ 586978 w 632336"/>
                <a:gd name="connsiteY1" fmla="*/ 4542752 h 5129709"/>
                <a:gd name="connsiteX2" fmla="*/ 332557 w 632336"/>
                <a:gd name="connsiteY2" fmla="*/ 4685751 h 5129709"/>
                <a:gd name="connsiteX3" fmla="*/ 65484 w 632336"/>
                <a:gd name="connsiteY3" fmla="*/ 4645146 h 5129709"/>
                <a:gd name="connsiteX4" fmla="*/ 15478 w 632336"/>
                <a:gd name="connsiteY4" fmla="*/ 4507033 h 5129709"/>
                <a:gd name="connsiteX5" fmla="*/ 158353 w 632336"/>
                <a:gd name="connsiteY5" fmla="*/ 4376064 h 5129709"/>
                <a:gd name="connsiteX6" fmla="*/ 386581 w 632336"/>
                <a:gd name="connsiteY6" fmla="*/ 4436141 h 5129709"/>
                <a:gd name="connsiteX7" fmla="*/ 408384 w 632336"/>
                <a:gd name="connsiteY7" fmla="*/ 4390352 h 5129709"/>
                <a:gd name="connsiteX8" fmla="*/ 403135 w 632336"/>
                <a:gd name="connsiteY8" fmla="*/ 0 h 5129709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685751"/>
                <a:gd name="connsiteX1" fmla="*/ 586978 w 632336"/>
                <a:gd name="connsiteY1" fmla="*/ 4542752 h 4685751"/>
                <a:gd name="connsiteX2" fmla="*/ 332557 w 632336"/>
                <a:gd name="connsiteY2" fmla="*/ 4685751 h 4685751"/>
                <a:gd name="connsiteX3" fmla="*/ 65484 w 632336"/>
                <a:gd name="connsiteY3" fmla="*/ 4645146 h 4685751"/>
                <a:gd name="connsiteX4" fmla="*/ 15478 w 632336"/>
                <a:gd name="connsiteY4" fmla="*/ 4507033 h 4685751"/>
                <a:gd name="connsiteX5" fmla="*/ 158353 w 632336"/>
                <a:gd name="connsiteY5" fmla="*/ 4376064 h 4685751"/>
                <a:gd name="connsiteX6" fmla="*/ 386581 w 632336"/>
                <a:gd name="connsiteY6" fmla="*/ 4436141 h 4685751"/>
                <a:gd name="connsiteX7" fmla="*/ 408384 w 632336"/>
                <a:gd name="connsiteY7" fmla="*/ 4390352 h 4685751"/>
                <a:gd name="connsiteX8" fmla="*/ 403135 w 632336"/>
                <a:gd name="connsiteY8" fmla="*/ 0 h 46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36" h="4685751">
                  <a:moveTo>
                    <a:pt x="604702" y="71028"/>
                  </a:moveTo>
                  <a:cubicBezTo>
                    <a:pt x="622958" y="339117"/>
                    <a:pt x="632336" y="3773631"/>
                    <a:pt x="586978" y="4542752"/>
                  </a:cubicBezTo>
                  <a:cubicBezTo>
                    <a:pt x="490568" y="4634745"/>
                    <a:pt x="487817" y="4630505"/>
                    <a:pt x="332557" y="4685751"/>
                  </a:cubicBezTo>
                  <a:cubicBezTo>
                    <a:pt x="247154" y="4683321"/>
                    <a:pt x="118330" y="4674932"/>
                    <a:pt x="65484" y="4645146"/>
                  </a:cubicBezTo>
                  <a:cubicBezTo>
                    <a:pt x="12638" y="4615360"/>
                    <a:pt x="0" y="4551880"/>
                    <a:pt x="15478" y="4507033"/>
                  </a:cubicBezTo>
                  <a:cubicBezTo>
                    <a:pt x="30956" y="4462186"/>
                    <a:pt x="96503" y="4387879"/>
                    <a:pt x="158353" y="4376064"/>
                  </a:cubicBezTo>
                  <a:cubicBezTo>
                    <a:pt x="220203" y="4364249"/>
                    <a:pt x="344909" y="4433760"/>
                    <a:pt x="386581" y="4436141"/>
                  </a:cubicBezTo>
                  <a:cubicBezTo>
                    <a:pt x="428253" y="4438522"/>
                    <a:pt x="304542" y="4468751"/>
                    <a:pt x="408384" y="4390352"/>
                  </a:cubicBezTo>
                  <a:cubicBezTo>
                    <a:pt x="411143" y="3650995"/>
                    <a:pt x="405913" y="229393"/>
                    <a:pt x="403135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Freeform 23"/>
            <p:cNvSpPr/>
            <p:nvPr/>
          </p:nvSpPr>
          <p:spPr>
            <a:xfrm flipH="1">
              <a:off x="1353047" y="1779217"/>
              <a:ext cx="559623" cy="451324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3947030 h 5212576"/>
                <a:gd name="connsiteX1" fmla="*/ 586978 w 629778"/>
                <a:gd name="connsiteY1" fmla="*/ 4613780 h 5212576"/>
                <a:gd name="connsiteX2" fmla="*/ 332557 w 629778"/>
                <a:gd name="connsiteY2" fmla="*/ 4756779 h 5212576"/>
                <a:gd name="connsiteX3" fmla="*/ 65484 w 629778"/>
                <a:gd name="connsiteY3" fmla="*/ 4716174 h 5212576"/>
                <a:gd name="connsiteX4" fmla="*/ 15478 w 629778"/>
                <a:gd name="connsiteY4" fmla="*/ 4578061 h 5212576"/>
                <a:gd name="connsiteX5" fmla="*/ 158353 w 629778"/>
                <a:gd name="connsiteY5" fmla="*/ 4447092 h 5212576"/>
                <a:gd name="connsiteX6" fmla="*/ 386581 w 629778"/>
                <a:gd name="connsiteY6" fmla="*/ 4507169 h 5212576"/>
                <a:gd name="connsiteX7" fmla="*/ 408384 w 629778"/>
                <a:gd name="connsiteY7" fmla="*/ 4461380 h 5212576"/>
                <a:gd name="connsiteX8" fmla="*/ 375778 w 629778"/>
                <a:gd name="connsiteY8" fmla="*/ 0 h 5212576"/>
                <a:gd name="connsiteX0" fmla="*/ 566278 w 625931"/>
                <a:gd name="connsiteY0" fmla="*/ 71028 h 5394738"/>
                <a:gd name="connsiteX1" fmla="*/ 586978 w 625931"/>
                <a:gd name="connsiteY1" fmla="*/ 4613780 h 5394738"/>
                <a:gd name="connsiteX2" fmla="*/ 332557 w 625931"/>
                <a:gd name="connsiteY2" fmla="*/ 4756779 h 5394738"/>
                <a:gd name="connsiteX3" fmla="*/ 65484 w 625931"/>
                <a:gd name="connsiteY3" fmla="*/ 4716174 h 5394738"/>
                <a:gd name="connsiteX4" fmla="*/ 15478 w 625931"/>
                <a:gd name="connsiteY4" fmla="*/ 4578061 h 5394738"/>
                <a:gd name="connsiteX5" fmla="*/ 158353 w 625931"/>
                <a:gd name="connsiteY5" fmla="*/ 4447092 h 5394738"/>
                <a:gd name="connsiteX6" fmla="*/ 386581 w 625931"/>
                <a:gd name="connsiteY6" fmla="*/ 4507169 h 5394738"/>
                <a:gd name="connsiteX7" fmla="*/ 408384 w 625931"/>
                <a:gd name="connsiteY7" fmla="*/ 4461380 h 5394738"/>
                <a:gd name="connsiteX8" fmla="*/ 375778 w 625931"/>
                <a:gd name="connsiteY8" fmla="*/ 0 h 5394738"/>
                <a:gd name="connsiteX0" fmla="*/ 566278 w 625931"/>
                <a:gd name="connsiteY0" fmla="*/ 71028 h 5212575"/>
                <a:gd name="connsiteX1" fmla="*/ 586978 w 625931"/>
                <a:gd name="connsiteY1" fmla="*/ 4613780 h 5212575"/>
                <a:gd name="connsiteX2" fmla="*/ 332557 w 625931"/>
                <a:gd name="connsiteY2" fmla="*/ 4756779 h 5212575"/>
                <a:gd name="connsiteX3" fmla="*/ 65484 w 625931"/>
                <a:gd name="connsiteY3" fmla="*/ 4716174 h 5212575"/>
                <a:gd name="connsiteX4" fmla="*/ 15478 w 625931"/>
                <a:gd name="connsiteY4" fmla="*/ 4578061 h 5212575"/>
                <a:gd name="connsiteX5" fmla="*/ 158353 w 625931"/>
                <a:gd name="connsiteY5" fmla="*/ 4447092 h 5212575"/>
                <a:gd name="connsiteX6" fmla="*/ 386581 w 625931"/>
                <a:gd name="connsiteY6" fmla="*/ 4507169 h 5212575"/>
                <a:gd name="connsiteX7" fmla="*/ 408384 w 625931"/>
                <a:gd name="connsiteY7" fmla="*/ 4461380 h 5212575"/>
                <a:gd name="connsiteX8" fmla="*/ 375778 w 625931"/>
                <a:gd name="connsiteY8" fmla="*/ 0 h 5212575"/>
                <a:gd name="connsiteX0" fmla="*/ 566278 w 625931"/>
                <a:gd name="connsiteY0" fmla="*/ 71028 h 5154941"/>
                <a:gd name="connsiteX1" fmla="*/ 586978 w 625931"/>
                <a:gd name="connsiteY1" fmla="*/ 4613780 h 5154941"/>
                <a:gd name="connsiteX2" fmla="*/ 332557 w 625931"/>
                <a:gd name="connsiteY2" fmla="*/ 4756779 h 5154941"/>
                <a:gd name="connsiteX3" fmla="*/ 65484 w 625931"/>
                <a:gd name="connsiteY3" fmla="*/ 4716174 h 5154941"/>
                <a:gd name="connsiteX4" fmla="*/ 15478 w 625931"/>
                <a:gd name="connsiteY4" fmla="*/ 4578061 h 5154941"/>
                <a:gd name="connsiteX5" fmla="*/ 158353 w 625931"/>
                <a:gd name="connsiteY5" fmla="*/ 4447092 h 5154941"/>
                <a:gd name="connsiteX6" fmla="*/ 386581 w 625931"/>
                <a:gd name="connsiteY6" fmla="*/ 4507169 h 5154941"/>
                <a:gd name="connsiteX7" fmla="*/ 439278 w 625931"/>
                <a:gd name="connsiteY7" fmla="*/ 4403746 h 5154941"/>
                <a:gd name="connsiteX8" fmla="*/ 375778 w 625931"/>
                <a:gd name="connsiteY8" fmla="*/ 0 h 5154941"/>
                <a:gd name="connsiteX0" fmla="*/ 566278 w 625931"/>
                <a:gd name="connsiteY0" fmla="*/ 71028 h 4758887"/>
                <a:gd name="connsiteX1" fmla="*/ 586978 w 625931"/>
                <a:gd name="connsiteY1" fmla="*/ 4613780 h 4758887"/>
                <a:gd name="connsiteX2" fmla="*/ 332557 w 625931"/>
                <a:gd name="connsiteY2" fmla="*/ 4756779 h 4758887"/>
                <a:gd name="connsiteX3" fmla="*/ 65484 w 625931"/>
                <a:gd name="connsiteY3" fmla="*/ 4716174 h 4758887"/>
                <a:gd name="connsiteX4" fmla="*/ 15478 w 625931"/>
                <a:gd name="connsiteY4" fmla="*/ 4578061 h 4758887"/>
                <a:gd name="connsiteX5" fmla="*/ 158353 w 625931"/>
                <a:gd name="connsiteY5" fmla="*/ 4447092 h 4758887"/>
                <a:gd name="connsiteX6" fmla="*/ 386581 w 625931"/>
                <a:gd name="connsiteY6" fmla="*/ 4507169 h 4758887"/>
                <a:gd name="connsiteX7" fmla="*/ 439278 w 625931"/>
                <a:gd name="connsiteY7" fmla="*/ 4403746 h 4758887"/>
                <a:gd name="connsiteX8" fmla="*/ 375778 w 625931"/>
                <a:gd name="connsiteY8" fmla="*/ 0 h 475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931" h="4758887">
                  <a:moveTo>
                    <a:pt x="566278" y="71028"/>
                  </a:moveTo>
                  <a:cubicBezTo>
                    <a:pt x="584534" y="339117"/>
                    <a:pt x="625931" y="3832822"/>
                    <a:pt x="586978" y="4613780"/>
                  </a:cubicBezTo>
                  <a:cubicBezTo>
                    <a:pt x="477388" y="4754372"/>
                    <a:pt x="393081" y="4758887"/>
                    <a:pt x="332557" y="4756779"/>
                  </a:cubicBezTo>
                  <a:cubicBezTo>
                    <a:pt x="247154" y="4754349"/>
                    <a:pt x="118330" y="4745960"/>
                    <a:pt x="65484" y="4716174"/>
                  </a:cubicBezTo>
                  <a:cubicBezTo>
                    <a:pt x="12638" y="4686388"/>
                    <a:pt x="0" y="4622908"/>
                    <a:pt x="15478" y="4578061"/>
                  </a:cubicBezTo>
                  <a:cubicBezTo>
                    <a:pt x="30956" y="4533214"/>
                    <a:pt x="96503" y="4458907"/>
                    <a:pt x="158353" y="4447092"/>
                  </a:cubicBezTo>
                  <a:cubicBezTo>
                    <a:pt x="220203" y="4435277"/>
                    <a:pt x="339760" y="4514393"/>
                    <a:pt x="386581" y="4507169"/>
                  </a:cubicBezTo>
                  <a:cubicBezTo>
                    <a:pt x="433402" y="4499945"/>
                    <a:pt x="299155" y="4638942"/>
                    <a:pt x="439278" y="4403746"/>
                  </a:cubicBezTo>
                  <a:cubicBezTo>
                    <a:pt x="437478" y="3652551"/>
                    <a:pt x="378556" y="229393"/>
                    <a:pt x="375778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611560" y="476672"/>
              <a:ext cx="1305781" cy="1480165"/>
            </a:xfrm>
            <a:prstGeom prst="ellipse">
              <a:avLst/>
            </a:pr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0" name="Group 39"/>
            <p:cNvGrpSpPr/>
            <p:nvPr/>
          </p:nvGrpSpPr>
          <p:grpSpPr>
            <a:xfrm>
              <a:off x="899592" y="764704"/>
              <a:ext cx="706510" cy="820307"/>
              <a:chOff x="7580334" y="1330428"/>
              <a:chExt cx="896100" cy="997670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8156398" y="1330428"/>
                <a:ext cx="64007" cy="2541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" name="Arc 27"/>
              <p:cNvSpPr/>
              <p:nvPr/>
            </p:nvSpPr>
            <p:spPr>
              <a:xfrm rot="10800000">
                <a:off x="7580334" y="1591075"/>
                <a:ext cx="896100" cy="737023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7819427" y="1340972"/>
                <a:ext cx="64007" cy="2541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31" name="Freeform 30"/>
          <p:cNvSpPr/>
          <p:nvPr/>
        </p:nvSpPr>
        <p:spPr>
          <a:xfrm rot="2573462">
            <a:off x="6068389" y="3234183"/>
            <a:ext cx="695496" cy="107323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reeform 31"/>
          <p:cNvSpPr/>
          <p:nvPr/>
        </p:nvSpPr>
        <p:spPr>
          <a:xfrm rot="7799059" flipV="1">
            <a:off x="7626282" y="3201112"/>
            <a:ext cx="695496" cy="115442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0" name="Group 3"/>
          <p:cNvGrpSpPr/>
          <p:nvPr/>
        </p:nvGrpSpPr>
        <p:grpSpPr>
          <a:xfrm>
            <a:off x="6364205" y="2060848"/>
            <a:ext cx="1582691" cy="3650698"/>
            <a:chOff x="5351209" y="980728"/>
            <a:chExt cx="1529330" cy="3794713"/>
          </a:xfrm>
        </p:grpSpPr>
        <p:sp>
          <p:nvSpPr>
            <p:cNvPr id="35" name="Freeform 34"/>
            <p:cNvSpPr/>
            <p:nvPr/>
          </p:nvSpPr>
          <p:spPr>
            <a:xfrm flipH="1">
              <a:off x="6243500" y="3967034"/>
              <a:ext cx="637039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5351209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Chord 7"/>
            <p:cNvSpPr/>
            <p:nvPr/>
          </p:nvSpPr>
          <p:spPr>
            <a:xfrm>
              <a:off x="5876067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Oval 38"/>
            <p:cNvSpPr/>
            <p:nvPr/>
          </p:nvSpPr>
          <p:spPr>
            <a:xfrm>
              <a:off x="619317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Oval 39"/>
            <p:cNvSpPr/>
            <p:nvPr/>
          </p:nvSpPr>
          <p:spPr>
            <a:xfrm>
              <a:off x="589270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4" name="Arc 33"/>
          <p:cNvSpPr/>
          <p:nvPr/>
        </p:nvSpPr>
        <p:spPr>
          <a:xfrm>
            <a:off x="6752288" y="3307800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9" name="Group 48"/>
          <p:cNvGrpSpPr/>
          <p:nvPr/>
        </p:nvGrpSpPr>
        <p:grpSpPr>
          <a:xfrm>
            <a:off x="6785200" y="2420888"/>
            <a:ext cx="650453" cy="144016"/>
            <a:chOff x="6785200" y="2420888"/>
            <a:chExt cx="650453" cy="144016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6785200" y="2420888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7219629" y="2420888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" dur="2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2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" dur="20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2000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3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Freeform 143"/>
          <p:cNvSpPr/>
          <p:nvPr/>
        </p:nvSpPr>
        <p:spPr>
          <a:xfrm>
            <a:off x="-1285860" y="3712641"/>
            <a:ext cx="539156" cy="107803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5" name="Freeform 144"/>
          <p:cNvSpPr/>
          <p:nvPr/>
        </p:nvSpPr>
        <p:spPr>
          <a:xfrm flipH="1">
            <a:off x="1572018" y="3673384"/>
            <a:ext cx="473802" cy="107803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6" name="Freeform 145"/>
          <p:cNvSpPr/>
          <p:nvPr/>
        </p:nvSpPr>
        <p:spPr>
          <a:xfrm flipH="1">
            <a:off x="543181" y="4997056"/>
            <a:ext cx="589619" cy="76704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7" name="Freeform 146"/>
          <p:cNvSpPr/>
          <p:nvPr/>
        </p:nvSpPr>
        <p:spPr>
          <a:xfrm>
            <a:off x="-314182" y="4997056"/>
            <a:ext cx="557243" cy="76704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8" name="Frame 147"/>
          <p:cNvSpPr/>
          <p:nvPr/>
        </p:nvSpPr>
        <p:spPr>
          <a:xfrm>
            <a:off x="-828600" y="3212976"/>
            <a:ext cx="2457775" cy="1899182"/>
          </a:xfrm>
          <a:prstGeom prst="frame">
            <a:avLst/>
          </a:pr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149" name="Oval 148"/>
          <p:cNvSpPr/>
          <p:nvPr/>
        </p:nvSpPr>
        <p:spPr>
          <a:xfrm>
            <a:off x="486024" y="3788486"/>
            <a:ext cx="111139" cy="226351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0" name="Arc 149"/>
          <p:cNvSpPr/>
          <p:nvPr/>
        </p:nvSpPr>
        <p:spPr>
          <a:xfrm rot="10800000">
            <a:off x="74022" y="4099815"/>
            <a:ext cx="628733" cy="551935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1" name="Oval 150"/>
          <p:cNvSpPr/>
          <p:nvPr/>
        </p:nvSpPr>
        <p:spPr>
          <a:xfrm>
            <a:off x="200236" y="3788486"/>
            <a:ext cx="111139" cy="226351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6" name="Group 73"/>
          <p:cNvGrpSpPr/>
          <p:nvPr/>
        </p:nvGrpSpPr>
        <p:grpSpPr>
          <a:xfrm>
            <a:off x="4497795" y="791707"/>
            <a:ext cx="2433729" cy="4643087"/>
            <a:chOff x="3095836" y="791707"/>
            <a:chExt cx="3003387" cy="5274586"/>
          </a:xfrm>
        </p:grpSpPr>
        <p:sp>
          <p:nvSpPr>
            <p:cNvPr id="39" name="Rectangle 38"/>
            <p:cNvSpPr/>
            <p:nvPr/>
          </p:nvSpPr>
          <p:spPr>
            <a:xfrm>
              <a:off x="3311860" y="5562237"/>
              <a:ext cx="2520280" cy="504056"/>
            </a:xfrm>
            <a:prstGeom prst="rect">
              <a:avLst/>
            </a:prstGeom>
            <a:solidFill>
              <a:srgbClr val="DDDDDD"/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" name="Rounded Rectangle 1"/>
            <p:cNvSpPr/>
            <p:nvPr/>
          </p:nvSpPr>
          <p:spPr>
            <a:xfrm>
              <a:off x="3095836" y="791707"/>
              <a:ext cx="2952328" cy="4788532"/>
            </a:xfrm>
            <a:prstGeom prst="roundRect">
              <a:avLst>
                <a:gd name="adj" fmla="val 11590"/>
              </a:avLst>
            </a:prstGeom>
            <a:solidFill>
              <a:schemeClr val="bg1">
                <a:lumMod val="85000"/>
              </a:schemeClr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/>
            <p:cNvSpPr/>
            <p:nvPr/>
          </p:nvSpPr>
          <p:spPr>
            <a:xfrm>
              <a:off x="3491880" y="1097741"/>
              <a:ext cx="1584176" cy="345638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491880" y="4842157"/>
              <a:ext cx="1584176" cy="288032"/>
            </a:xfrm>
            <a:prstGeom prst="rect">
              <a:avLst/>
            </a:prstGeom>
            <a:solidFill>
              <a:srgbClr val="000000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Rectangle 4"/>
            <p:cNvSpPr/>
            <p:nvPr/>
          </p:nvSpPr>
          <p:spPr>
            <a:xfrm>
              <a:off x="5220072" y="2825933"/>
              <a:ext cx="720080" cy="1368152"/>
            </a:xfrm>
            <a:prstGeom prst="rect">
              <a:avLst/>
            </a:prstGeom>
            <a:solidFill>
              <a:srgbClr val="777777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Rectangle 5"/>
            <p:cNvSpPr/>
            <p:nvPr/>
          </p:nvSpPr>
          <p:spPr>
            <a:xfrm>
              <a:off x="5292080" y="2105853"/>
              <a:ext cx="576064" cy="36004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990711" y="1097741"/>
              <a:ext cx="1108512" cy="5943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400" dirty="0" smtClean="0"/>
                <a:t>VENDING</a:t>
              </a:r>
            </a:p>
            <a:p>
              <a:pPr algn="ctr"/>
              <a:r>
                <a:rPr lang="en-GB" sz="1400" dirty="0" smtClean="0"/>
                <a:t>MACHINE</a:t>
              </a:r>
              <a:endParaRPr lang="en-GB" sz="1400" dirty="0"/>
            </a:p>
          </p:txBody>
        </p:sp>
        <p:sp>
          <p:nvSpPr>
            <p:cNvPr id="8" name="Oval 7"/>
            <p:cNvSpPr/>
            <p:nvPr/>
          </p:nvSpPr>
          <p:spPr>
            <a:xfrm>
              <a:off x="5292080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5508104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5724128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5292080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Oval 11"/>
            <p:cNvSpPr/>
            <p:nvPr/>
          </p:nvSpPr>
          <p:spPr>
            <a:xfrm>
              <a:off x="5508104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/>
            <p:cNvSpPr/>
            <p:nvPr/>
          </p:nvSpPr>
          <p:spPr>
            <a:xfrm>
              <a:off x="5724128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Oval 13"/>
            <p:cNvSpPr/>
            <p:nvPr/>
          </p:nvSpPr>
          <p:spPr>
            <a:xfrm>
              <a:off x="5292080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Oval 14"/>
            <p:cNvSpPr/>
            <p:nvPr/>
          </p:nvSpPr>
          <p:spPr>
            <a:xfrm>
              <a:off x="5508104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Oval 15"/>
            <p:cNvSpPr/>
            <p:nvPr/>
          </p:nvSpPr>
          <p:spPr>
            <a:xfrm>
              <a:off x="5724128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Oval 16"/>
            <p:cNvSpPr/>
            <p:nvPr/>
          </p:nvSpPr>
          <p:spPr>
            <a:xfrm>
              <a:off x="5292080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5508104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5724128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Oval 19"/>
            <p:cNvSpPr/>
            <p:nvPr/>
          </p:nvSpPr>
          <p:spPr>
            <a:xfrm>
              <a:off x="5292080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Oval 20"/>
            <p:cNvSpPr/>
            <p:nvPr/>
          </p:nvSpPr>
          <p:spPr>
            <a:xfrm>
              <a:off x="5508104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Oval 21"/>
            <p:cNvSpPr/>
            <p:nvPr/>
          </p:nvSpPr>
          <p:spPr>
            <a:xfrm>
              <a:off x="5724128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Oval 22"/>
            <p:cNvSpPr/>
            <p:nvPr/>
          </p:nvSpPr>
          <p:spPr>
            <a:xfrm>
              <a:off x="5292080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Oval 23"/>
            <p:cNvSpPr/>
            <p:nvPr/>
          </p:nvSpPr>
          <p:spPr>
            <a:xfrm>
              <a:off x="5508104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5724128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3082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3340156" y="1475310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1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3719048" y="1481696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2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4079089" y="1481696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3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5400000">
              <a:off x="4439129" y="1481695"/>
              <a:ext cx="798472" cy="331366"/>
            </a:xfrm>
            <a:prstGeom prst="rect">
              <a:avLst/>
            </a:prstGeom>
            <a:noFill/>
          </p:spPr>
        </p:pic>
        <p:pic>
          <p:nvPicPr>
            <p:cNvPr id="3084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131840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5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657318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6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161374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086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318416" y="2291367"/>
              <a:ext cx="1109568" cy="750590"/>
            </a:xfrm>
            <a:prstGeom prst="rect">
              <a:avLst/>
            </a:prstGeom>
            <a:noFill/>
          </p:spPr>
        </p:pic>
        <p:pic>
          <p:nvPicPr>
            <p:cNvPr id="38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038496" y="2291367"/>
              <a:ext cx="1109568" cy="750590"/>
            </a:xfrm>
            <a:prstGeom prst="rect">
              <a:avLst/>
            </a:prstGeom>
            <a:noFill/>
          </p:spPr>
        </p:pic>
      </p:grpSp>
      <p:sp>
        <p:nvSpPr>
          <p:cNvPr id="143" name="Freeform 142"/>
          <p:cNvSpPr/>
          <p:nvPr/>
        </p:nvSpPr>
        <p:spPr>
          <a:xfrm rot="7479039">
            <a:off x="6339521" y="2954653"/>
            <a:ext cx="625191" cy="94869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0" name="Freeform 139"/>
          <p:cNvSpPr/>
          <p:nvPr/>
        </p:nvSpPr>
        <p:spPr>
          <a:xfrm>
            <a:off x="884325" y="5661248"/>
            <a:ext cx="931075" cy="1018587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1" name="Freeform 140"/>
          <p:cNvSpPr/>
          <p:nvPr/>
        </p:nvSpPr>
        <p:spPr>
          <a:xfrm flipH="1">
            <a:off x="2227448" y="5661248"/>
            <a:ext cx="985169" cy="1018587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8" name="Freeform 87"/>
          <p:cNvSpPr/>
          <p:nvPr/>
        </p:nvSpPr>
        <p:spPr>
          <a:xfrm>
            <a:off x="6524600" y="3429000"/>
            <a:ext cx="432048" cy="90681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9" name="Freeform 88"/>
          <p:cNvSpPr/>
          <p:nvPr/>
        </p:nvSpPr>
        <p:spPr>
          <a:xfrm flipH="1">
            <a:off x="8468816" y="3429000"/>
            <a:ext cx="423664" cy="90681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4" name="AutoShape 2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6" name="AutoShape 4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8" name="AutoShape 6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80" name="AutoShape 8" descr="data:image/jpeg;base64,/9j/4AAQSkZJRgABAQAAAQABAAD/2wCEAAkGBxITEBUTEBQQFRIUFhUVFRgYEBYVFBIXFRgYFxgRFxkaHCggGB0oHBgYITEhJSsrLi4uFx80ODMsNygtLysBCgoKDg0OGxAQGzAkICQuLC80LCwsLC0sLTIsLCwtNywrLCwtLC8sLSwtLC8sLCwsLCwsLC8sLCwsLCwsNCwsLP/AABEIAOEA4QMBEQACEQEDEQH/xAAcAAEAAQUBAQAAAAAAAAAAAAAABAIDBQYHCAH/xABLEAABAwICCAMDBgkICwAAAAABAAIDBBESIQUGBxMxQVFhInGBMpGxFCNCUmKhFzNTcpOywdHSCBVUgpKio/AkNEODhKTC0+Hi8f/EABoBAQACAwEAAAAAAAAAAAAAAAADBAECBQb/xAA1EQEAAQMBBgIKAQIHAAAAAAAAAQIDEQQFEiExQVFh8BMicYGRobHB0eFCMlIUIyQzYpLx/9oADAMBAAIRAxEAPwDuK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DHVWnqSNxbLU0zHN4tdPG1w52IJuEHyh0/STOwQ1NNI/wCqydj3Z9gboMkgICAgICAgICAgICAgICAgICAgICAgICAgILFa2QxPELmtlLXBjnNLmtfbwucARcXtkg8h6blnbUStqTinbI9spLsRMgcQ44ueYOaCDR1r4pWSxktkjc17SDYgtNxYoPXOqWnWVtHFUMt42jEAfZeMnN94PogzCAgICAgICAgICAgICAgICAgICAgolka1pc4gNAuSTYAdSUHEtrO0uUObT0Ej42XO8e04ZJA3ItaeLBfK4sbtPCyDQWa71g4VteP+JlPxJQdf2L109UyWomrpZ8B3W4cR83exEr/CCb/Rtlk7MnJodPQY/WGnfJSTMjl3D3RvDZchujb2yeQ6niBwsUHj+oeLn2TY2uDcG3MHmO6CM8oNo1O11qKFw3b3YOntADphORbflkehHMO16C2rwTtza0SBt3BryQ781uEuHcOtbkXcVnAT7TbHKCT0jLvvuPgmBGk2qu5U7h5tf+5MC0/aq/8AJNHniHx9VjEs8E/R+uldO3FBSvezPxBvh7ZmwKjmuI4ZbbqxpLXqrg/1mJ0N/ZJYLeVzkVmKs8Ikx1lBftPlIOAsvyu0EW9D/m62iJYnCqHaJOSMckTQQbWjvYi2ThmQOPX9oxVM44M0xTM+tKcdoZAA3kRcSTfdvwBvIE4b38gR1sos3eyzVTp8xETPitHaM4HN+Ln4YBhz5Auc12Xl71t/mSx/p4iY4ypbtLcTcggXOQY1xtc2zLhyss4uI6arWJ3ol9/CU+4Aw2JFyYwLDn4Q439/oVn12tU2+kSlRbQjkMcJNjnu3NZfkCXEW93qtc3I6JpjTzOKZn3q5doLmjMQvPRgcb+br4WjyxHslM1z0L1Gnp/omZRYtpkt/FDFbsXA/FSqiSzaZwvE3v4/hknFngkM2kx84v7/AP4Q4JDdotPzaR/WCCTFrzA7hh/SgH7wB96MJR1siwkhkjj0a6I39caDRdadZZpi4vsyCMOcGA3Di0EgvNs8+VsunM5HC9L1ZkmLj5D0/be/rdYFhsjbezn1ug7v/J40fTfJ5p2Pc6qLt3K0mwiYPEyw+lizOI9CBwNw6+g1/X3RkdTo6oilmNOwsLjKHWDMPi8f1mZWLeYJQeRXZcwe4vY9xfNBSTkgMd7kFbXEG4JBHMcQgyNNp6pZ7Mr7DkTi+OazmRlqfXSYe21jvK4/es7xhvmp9UySB1bWRllMw2Y3LFUP5MaOn/05cat7URTO7C3pNHcv1xRTznzmfBkazXOKY/OBzWjJrcPgYOgA+Kqempl66xsmbNOKeM90HSOtFL8mla9xMV2RtaWOLd4fnCQ22RDQM+4Vi1ETVGPa4G1PVrqpxy4e/mo0HoKimg+VVGCOluA07oB8ruTWXF/X4cVJd1FNM4hz9Ppbl+qKaIzM+cpL9HaEeMLDPC42DXCoc8FxNgC0nK5I4KKNR2lfv7HvWaN+rGGryupmuczfkFpLTZ7Tm0kHiD0V2MTGXHqjE4fKejhldhjmle7o0tJ9zWpVNNPGZIiZ5MrPqXMxmN4qms438P3+G6ji7R3Z3JYd1FDyqH+j2fwqXDVQaKIcaqX1dH/AmBsOidRZpmbxssgjPAyPYwHy8F1DN6iJxHFJFuqUuk1KvvDUVD4YYjhe8Pa65+qzwkE+notJ1FGPVS29LcrqimI4z0STo3RQyHyhw+saoNd5gBtlFN6e/wBHVp2Jdxxx80Kg1dopasNZUTGnwySOxPGNrYfbaS0dxn0PqpJver4uZXpaqK92Y49vHkyE2sVOyzaYxxN4NbGyMuIGeJ73A8uJuAq8TvdXbr0NvS0RN2nMyi1mn6OVu5qW4pJPxbxG1srTYnGHsFntsD1+IW8VbvGJVL9izXRv0cOmGiT60wWDQ2ocG8PE1v3gq7EQ4szPJCfrC+V+7aMEZGYxYnOsbi7unDJGGtym7z+c748EHwIPQf8AJ6p6QUcr4jerL7VAPFjRfdNaPqEXN+ZxdMg6wg1vaJT0smjZ21zyyDCCXA+IPBBZhH0nYgLN58EHklwPQ+5BTyQfYmXIHIkIKpPaPmfiUFKDZNSNWjWznGcFNEMc8h4MYMyL9T/niFBfu7kcOaazbmurER+/BtOsGljUSxxUzCIm/M0kIy45Yj9p1rk8hlyz58U70+D2FumjZun3p41z5x7IY+uh3T3sL8e7LmudawcWZOcByFwbdrLFURNWIdHT3a400XLk8cZn6pehNXWz4JKsllHTN3sxtnLLKcW4aPpG2Fvqe6nm5uZ3ef0iHja6LmouxGMzPHHjP2hc03pl9VL4W4Y4mExxt9mnhBAxHuSWgniSR6V9yZiZ6PUaamzopps866ufnt2YyN4EsZPstJkd5RNLv1sK2txwn4fFptq7i1TT3n6Qwmqmr0ukKjA02bm+aR2TY25lz3HgOa6N27Ful4qiia5b5NrBDRR7jRbWxsGTqgsBmndwuy9y0HlxccuC52arlXeXp9PsyzYt+l1XCP7fz3lAp9NV93Ox1tsJL8cj3AtORxtLiQM+LgOPIpVTOOazauaHUVeji3jtOIhOqdYYXgU7aOm3cnhLnNLpS4jE+UkG3JxtZYo3ucTPBS1mzaLFverqzMzy4Y84YDULQ9OGS19S3HDA8MhjvbfSnNgJ5WGZPLM8bK3qLsx6ke9yNFpJv3Ypp6/KO/4TNL6blqn4pnXANmsGUcVh7DG8BYEd881SmJ6vbaKzp7MTRaxMxznnOfFTpTTUkzIYRYNjbkC7w4hnJUyH7r8gABxW9u3mPBRv129BvVxxrr5eEfiPm1yTTkDXWDJJQOLzM6PF3bGBYDpiv3VyNPOOke77vO17VvzXvb0z78R8Py2PZ/pVkukBAwFkc1PUQNxOBeZJgXY3EZC5FrDso71rdozPf9IKNVNV2K56Tn55Y14uQ12QcHRu5EYxh9+LCobU489nqtsUeksxVHnLWo9JzsYYg8hoxC1hdt/aDXWuAegK6Po6Znew8V6SumN3KEpESZosfOX6NPxQQnG7iepJ8rlB8Qek9gppToz/AEdpEweRUl2bnScWm9vYwkWHLPnckOlINN2tU9M7RcpqnYMBDoXABzt8LhjWt54gS0/ZLjcWuA80yzZZj70GNmOeQsg+xS2IPTNB9nPjd+c74lBcoaR8sjIowXPeQ1o6krWqqKYzLNMTM4h1DTRZRUw0dCRZln1b/wApKPFu7/VbxPfyXKrqmurjzl6zZGkpt0f4m5yjl7O/v6PmojAyqM0g8cVPJVEEfiY2tvG09HudZxHYBbV04piI5Z+P/jn6nUVaq97cREdomfv1YJtI+d7IW5ume1hubZON3uJ5ANDiT0BWtr+rPZ6LatcW9LNMdcQzOtOmBK5lPSgmCN2GIcDPIcnVDulxe31WhYooz7OqnZpjQWfTXP8Acq5R9vy+aIbGNG1rmEOdvqeEyflHAl7w3owYQB2HdbXYmJ93JR2dcm9raaqpzPrZn3fRrtW6zZnchTyD1kcxv71JYjl7YWNvVcYj/jP2bLLF8h0dDSMymqWioqXcy134uG/TK58mqO7Xv1TPnDTYmjpmZu1fx4R7es+5q0k0gwCBrn1M190ALmKO+HeAcnO+seA6c7FuimI9blHPxn9KG0dZXeu8Pd4R39stobQjRtI+F7g+vqgPlBvfcRXDt0Sc8TrDLpfhcKC7c354cui3sbQ1V1xeq5R85/EMbofRL6qWRrHNjDIiXyOyZE2Q2dI48rNaR/WSid2mJx1+ifbNc1XYtx2+c9kuR1PR07qaF5rqaoezhihmgqM2tcwlvAgWtbh55Sb3pJzPCcON6O9paojjTPL4rmt0McD46dgDW08TQ/pvH3lkJPMjEBf7KgmaqpiJ5vSbJiLenqu1cImZn3R5lp2maksj3eYklAfJ1azjHD2+se5V6zRHPt5y81r9XVermqevyjpDd3shp9H0kTIYnR1UAlllLMUj3F1i1pPsgWFx9pU7lde/M56r2z9BRqLdU54x093VRoTQlBQ1DawVYn3ZL4ImNdjLreESXaMAz5n3revUVV07swgtbJv1XN3dmPGeUflrkj8UjQSLlwkcejWOD3PPQZW9VrbieM+eLvbVu0UWYsxz4fCGpVEmJ7nDg5zne8krqUxiMPE1TmZlbWWrJaGHjPkPiUGOkd4j5n4oL8czAM2D33+KD0jsP0pvtGBjabcMhcWB4tgqDxdIM74r+1yvwPENDoaDn2251INGO+VX3uIfJcNt4Zu1/oWvi+ze2eFB5pcUFp6BEzE4DqQPegrkNySOBJI9Sg6PqDQijpHaSkA30mKKjaRz+lPboAL/ANnqqOpuZnHb6urszRzqLsUzy5z7P2xu9bd8s13Rw2e+5uZZHH5uK/O7vEewz4qG3RM8uc+Zl2ts6ummPQU8o5/aGR1ImcaHSlU83klMMN/z34iB2tfLoApdRinFMdI+rkbJp9JqqJnvn4QxxfbxXtYOz7OaWu/ukjyJVWmZ5R1ezv27dWKq/wCPFD0lVmGLLEJ525ZZwwE8ez329G24FXLNvPDpHzn9PGbS10365q+HhH5lndV4z/MUwANxWxk5ct06y01P9U+5NsKcainPapjJoSWzAtNjCXcOIjkY4j3E+5aWeGPb9l7bfGqJ6Yn6tl1+Y75aXW8D4oHRnkWbtoFvUOUExhf2PVTOlx4zlHptafk0DGU8MUUoY2MzG8kzsIsMAIs09gCc8lvETXPBWr2bprMzcvV+rHTl+5WtD6FfUGcOJNWI97HAXXlcDIzFI/q8txWbxz6nLeacRiPj+EFO1YnUU59WiOGPvLFQsldiZGyQ3tjuCyMYb2MjjZotc8bnM2C1iif5TiPPRe1O09NRO9Riqrw/K5oDTFNDpGmEhxwRzbyaXCcDpMOFpaPybevPM91Z9DM0zPy8Py8tqNXN2uZqnjPn4Qk6dpWtmkkqainkiLnSExSiSSqu7EGtaB4cR434Zjuo6KJzw5/R0b+09+xFqI3acceszjo0GtqXSyukf7T3Fx7X5DsBl6K/TTuxiHAqqmqcy2bQmtOGjdRVTJHQh2OGRgBlp33ubB2RYeBCgu2MzvQs6bVV2at6mceeqh9ZT86pxHQUjw/3udh+5QxYn+35urO270xjej/rxYnSGlWlpjga5rHWxueQZZbcnEZNb9kKzRaxxn9OTe1NVyZ48+czzlilMqiCZSOtHKRxwt9xJBQQGcUFSD01sOqqt+i2ipY1sTDhpney6SIdW24A5B30vS7g6Gg5/tsqqRmjHNqmF73m1MBk5swBIkDreEAXv1FxzQeZygokCBCbXPQZeZy/bf0QZbVXQjqyrhp23tI4Bx6MGbj7lHdr3KZltRTmXQNbKlskloiBTU7d1A0D6LeLgBze7P1aOS5u7NU4ex0U0aPTzVVznjP2hq+nqcWZT4j82S+W3B8zx4j3wizB5FXrNP8ALzh5fVXZuVzM8+c+1s2q1Oz+Zqhjc8FTHJJ1DCwtDj2DlDqIma1vZV6m3eiqZxz+aBhizc4AxMzfl7Z+jAOpcePYG/FaW6J6c/PF09p67NPo4nh1/DBVU5ke6R+bnG5NvuHYDIdgr9NMUxiHmaqpqnMtl1K0nC1k9LUu3Uc4a5khHhiljN2l32TwPqoL9ve4ws6TUTYuRXHReDMD2l76YMafE7fse17beJrA03fcdh15KvFHZ1dXtCi9REY+KC3Wm8DaeaLexROJgdvXRSxNP+zxtuS21sj0HRWJs54xLkW9RVbnNMzHslDOmsOdPCyJ+YxlzppRf6r3+z6BZiz3kuamuucz8+LHQVD2Sb1jntlvfGHEPv1xcSpZpiYxhX3p5r9fpaeb8dLK/qHPJB7kcCe6xTbppnMQ2muqYxlC9Fu0fPRAsP8AIQfUFJaEFDoWniB7kYWnULDy/Ysig6Ob396CyYsAkAPFnPsc/igxrOKCpB6h2M0tbHoxja0+G96drr71kJHha8nl9VvECw6ABvaDQ9tOk4IdFSNnhMpmIjiFjhjkIJbK530cNiRbMnLgTYPMaCmTgg6Dsn2eDSLnyTueymjLbltsUj+IjBIIAwm5y5t6oO/6A1Uo6NtqaBjSRYuN3yO7F7rm3bh2WMCRLoCkcbup6ckG4O5Ze4zB4LG5T2SemuYxvT8WMn1B0a8kupY7nM2c9v6rgs4R5Wodnuj2G8UcsbuBLKuoaSOh+c4dliaYnmzEzC3V7OqKS2P5QbcAahxA8sV7JFERyZmuZ5oztluj7cJr9d7n8LfcmPEz4I0myaitZslQD1xMJ/VsmJ7sZjstDZFSflqi/wDu/wCBZxJmFI2Q035ef+yz78liYkiYDsjprZSv8yy5HucAsYq7tt6ns+fgip7WEp4cSx2LzyeG/cmKu5vU9vmhv2OMPCp/5fj/AIi2ag2NR/0k/of/AGTicH0bGoudS79AP40H0bGov6S/9CP40YVt2NU/Ool/RtH7UFf4G6X8vUe5n7kFTdjdHzmqf8Mf9KCTFsg0eOLqp3nI0fBgWRKZsp0X9KKV3nUyj9VwQY7WrZLQvo5G0URiqA1zonb6V+JwB+adjc7wu4dsjyQeam5HPI9OiAg9X7K9GVVPoyFlZKJHEYowCHCGJwBZDjHt2434C9hcAFBtyDA68aOlqaCanhjglfK3ABM4tjbnfeGwJuLAi3MBBw/8COlPrUX6d/8A20F6m2G6Rc4CWWjYwnxOD5HkDqG4G38rjig7vq9oaKjpmU8I8DBxNsTyc3PdbmTmgyKAgICAgICAgICAgICAgICAgICAgIORay7JJC+aSjdTOEsj5HRyscx13uLi0SNxCwvYDCMhx5rORzes2V6VbIQ2lfhvkd5EQB3wvNx5Z25XyWB6K1M0D8hoYqbePl3bc3OPEk3IaPotBNg3kEGb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B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" name="Freeform 59"/>
          <p:cNvSpPr/>
          <p:nvPr/>
        </p:nvSpPr>
        <p:spPr>
          <a:xfrm flipH="1">
            <a:off x="3495618" y="4977973"/>
            <a:ext cx="586662" cy="71472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" name="Freeform 60"/>
          <p:cNvSpPr/>
          <p:nvPr/>
        </p:nvSpPr>
        <p:spPr>
          <a:xfrm flipH="1">
            <a:off x="3435555" y="5090541"/>
            <a:ext cx="586662" cy="71472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" name="Isosceles Triangle 61"/>
          <p:cNvSpPr/>
          <p:nvPr/>
        </p:nvSpPr>
        <p:spPr>
          <a:xfrm rot="16200000" flipV="1">
            <a:off x="2620881" y="3101502"/>
            <a:ext cx="3010801" cy="1501579"/>
          </a:xfrm>
          <a:prstGeom prst="triangle">
            <a:avLst/>
          </a:pr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51"/>
          <p:cNvGrpSpPr/>
          <p:nvPr/>
        </p:nvGrpSpPr>
        <p:grpSpPr>
          <a:xfrm rot="20936677" flipH="1">
            <a:off x="3068216" y="2289221"/>
            <a:ext cx="831232" cy="594393"/>
            <a:chOff x="2195736" y="1196752"/>
            <a:chExt cx="1296144" cy="792088"/>
          </a:xfrm>
          <a:solidFill>
            <a:srgbClr val="FFFF00"/>
          </a:solidFill>
        </p:grpSpPr>
        <p:sp>
          <p:nvSpPr>
            <p:cNvPr id="67" name="Freeform 66"/>
            <p:cNvSpPr/>
            <p:nvPr/>
          </p:nvSpPr>
          <p:spPr>
            <a:xfrm>
              <a:off x="2195736" y="1484784"/>
              <a:ext cx="1296144" cy="145366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68" name="Chord 67"/>
            <p:cNvSpPr/>
            <p:nvPr/>
          </p:nvSpPr>
          <p:spPr>
            <a:xfrm>
              <a:off x="2483768" y="1196752"/>
              <a:ext cx="720080" cy="792088"/>
            </a:xfrm>
            <a:prstGeom prst="chord">
              <a:avLst>
                <a:gd name="adj1" fmla="val 10765082"/>
                <a:gd name="adj2" fmla="val 108958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4" name="Oval 63"/>
          <p:cNvSpPr/>
          <p:nvPr/>
        </p:nvSpPr>
        <p:spPr>
          <a:xfrm flipH="1">
            <a:off x="4197133" y="3393777"/>
            <a:ext cx="55614" cy="19865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5" name="Oval 64"/>
          <p:cNvSpPr/>
          <p:nvPr/>
        </p:nvSpPr>
        <p:spPr>
          <a:xfrm flipH="1">
            <a:off x="3916060" y="3402020"/>
            <a:ext cx="55614" cy="19865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6" name="Arc 65"/>
          <p:cNvSpPr/>
          <p:nvPr/>
        </p:nvSpPr>
        <p:spPr>
          <a:xfrm rot="21406562">
            <a:off x="3850921" y="3672341"/>
            <a:ext cx="660695" cy="613298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9" name="Freeform 68"/>
          <p:cNvSpPr/>
          <p:nvPr/>
        </p:nvSpPr>
        <p:spPr>
          <a:xfrm flipH="1">
            <a:off x="3243266" y="3683732"/>
            <a:ext cx="670378" cy="116999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2" name="Freeform 71"/>
          <p:cNvSpPr/>
          <p:nvPr/>
        </p:nvSpPr>
        <p:spPr>
          <a:xfrm flipH="1">
            <a:off x="7786404" y="4867281"/>
            <a:ext cx="597324" cy="7603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3" name="Freeform 72"/>
          <p:cNvSpPr/>
          <p:nvPr/>
        </p:nvSpPr>
        <p:spPr>
          <a:xfrm>
            <a:off x="7040370" y="4867281"/>
            <a:ext cx="564526" cy="7603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8" name="Group 20"/>
          <p:cNvGrpSpPr/>
          <p:nvPr/>
        </p:nvGrpSpPr>
        <p:grpSpPr>
          <a:xfrm>
            <a:off x="6799549" y="2711800"/>
            <a:ext cx="1806153" cy="2335103"/>
            <a:chOff x="1475656" y="2564904"/>
            <a:chExt cx="2160240" cy="2808312"/>
          </a:xfrm>
        </p:grpSpPr>
        <p:sp>
          <p:nvSpPr>
            <p:cNvPr id="76" name="Oval 75"/>
            <p:cNvSpPr/>
            <p:nvPr/>
          </p:nvSpPr>
          <p:spPr>
            <a:xfrm>
              <a:off x="1475656" y="2564904"/>
              <a:ext cx="2160240" cy="2808312"/>
            </a:xfrm>
            <a:prstGeom prst="ellipse">
              <a:avLst/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Freeform 6"/>
            <p:cNvSpPr/>
            <p:nvPr/>
          </p:nvSpPr>
          <p:spPr>
            <a:xfrm>
              <a:off x="1979712" y="2996952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Freeform 7"/>
            <p:cNvSpPr/>
            <p:nvPr/>
          </p:nvSpPr>
          <p:spPr>
            <a:xfrm>
              <a:off x="1979712" y="2852936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9" name="Freeform 8"/>
            <p:cNvSpPr/>
            <p:nvPr/>
          </p:nvSpPr>
          <p:spPr>
            <a:xfrm>
              <a:off x="1979712" y="2708920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4" name="Freeform 83"/>
          <p:cNvSpPr/>
          <p:nvPr/>
        </p:nvSpPr>
        <p:spPr>
          <a:xfrm rot="599519">
            <a:off x="10068197" y="3691913"/>
            <a:ext cx="641713" cy="11580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5" name="Freeform 84"/>
          <p:cNvSpPr/>
          <p:nvPr/>
        </p:nvSpPr>
        <p:spPr>
          <a:xfrm rot="7805307">
            <a:off x="9824228" y="2286105"/>
            <a:ext cx="697105" cy="106599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1" name="Group 19"/>
          <p:cNvGrpSpPr/>
          <p:nvPr/>
        </p:nvGrpSpPr>
        <p:grpSpPr>
          <a:xfrm>
            <a:off x="7028656" y="3356992"/>
            <a:ext cx="1224136" cy="1496534"/>
            <a:chOff x="1835696" y="3356992"/>
            <a:chExt cx="1368152" cy="1834086"/>
          </a:xfrm>
        </p:grpSpPr>
        <p:sp>
          <p:nvSpPr>
            <p:cNvPr id="74" name="Rectangle 73"/>
            <p:cNvSpPr/>
            <p:nvPr/>
          </p:nvSpPr>
          <p:spPr>
            <a:xfrm>
              <a:off x="1835696" y="3356992"/>
              <a:ext cx="1368152" cy="1461338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Arc 74"/>
            <p:cNvSpPr/>
            <p:nvPr/>
          </p:nvSpPr>
          <p:spPr>
            <a:xfrm>
              <a:off x="2038841" y="4509120"/>
              <a:ext cx="1064119" cy="681958"/>
            </a:xfrm>
            <a:prstGeom prst="arc">
              <a:avLst>
                <a:gd name="adj1" fmla="val 13092124"/>
                <a:gd name="adj2" fmla="val 1902360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0" name="Chord 79"/>
            <p:cNvSpPr/>
            <p:nvPr/>
          </p:nvSpPr>
          <p:spPr>
            <a:xfrm>
              <a:off x="2264558" y="3766015"/>
              <a:ext cx="532059" cy="3896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6" name="Oval 85"/>
            <p:cNvSpPr/>
            <p:nvPr/>
          </p:nvSpPr>
          <p:spPr>
            <a:xfrm>
              <a:off x="2686872" y="3396419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Oval 86"/>
            <p:cNvSpPr/>
            <p:nvPr/>
          </p:nvSpPr>
          <p:spPr>
            <a:xfrm>
              <a:off x="2286719" y="3408544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1" name="Group 120"/>
          <p:cNvGrpSpPr/>
          <p:nvPr/>
        </p:nvGrpSpPr>
        <p:grpSpPr>
          <a:xfrm flipH="1">
            <a:off x="128749" y="2060848"/>
            <a:ext cx="4227227" cy="3865899"/>
            <a:chOff x="0" y="1412776"/>
            <a:chExt cx="6069147" cy="5660727"/>
          </a:xfrm>
        </p:grpSpPr>
        <p:sp>
          <p:nvSpPr>
            <p:cNvPr id="122" name="Oval 121"/>
            <p:cNvSpPr/>
            <p:nvPr/>
          </p:nvSpPr>
          <p:spPr>
            <a:xfrm>
              <a:off x="1283111" y="2909838"/>
              <a:ext cx="4241123" cy="4004484"/>
            </a:xfrm>
            <a:prstGeom prst="ellipse">
              <a:avLst/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3" name="Oval 122"/>
            <p:cNvSpPr/>
            <p:nvPr/>
          </p:nvSpPr>
          <p:spPr>
            <a:xfrm>
              <a:off x="1292519" y="2924944"/>
              <a:ext cx="4241123" cy="4004484"/>
            </a:xfrm>
            <a:prstGeom prst="ellipse">
              <a:avLst/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4" name="Oval 123"/>
            <p:cNvSpPr/>
            <p:nvPr/>
          </p:nvSpPr>
          <p:spPr>
            <a:xfrm>
              <a:off x="1115616" y="4365104"/>
              <a:ext cx="625283" cy="584913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5" name="Group 14"/>
            <p:cNvGrpSpPr/>
            <p:nvPr/>
          </p:nvGrpSpPr>
          <p:grpSpPr>
            <a:xfrm>
              <a:off x="1684302" y="1412776"/>
              <a:ext cx="3438751" cy="1859005"/>
              <a:chOff x="3491880" y="1124744"/>
              <a:chExt cx="2160240" cy="1224136"/>
            </a:xfrm>
          </p:grpSpPr>
          <p:sp>
            <p:nvSpPr>
              <p:cNvPr id="134" name="Freeform 15"/>
              <p:cNvSpPr/>
              <p:nvPr/>
            </p:nvSpPr>
            <p:spPr>
              <a:xfrm>
                <a:off x="3635895" y="1304144"/>
                <a:ext cx="1880484" cy="1044736"/>
              </a:xfrm>
              <a:custGeom>
                <a:avLst/>
                <a:gdLst>
                  <a:gd name="connsiteX0" fmla="*/ 0 w 1768839"/>
                  <a:gd name="connsiteY0" fmla="*/ 1034322 h 1034322"/>
                  <a:gd name="connsiteX1" fmla="*/ 1603948 w 1768839"/>
                  <a:gd name="connsiteY1" fmla="*/ 1034322 h 1034322"/>
                  <a:gd name="connsiteX2" fmla="*/ 1768839 w 1768839"/>
                  <a:gd name="connsiteY2" fmla="*/ 29981 h 1034322"/>
                  <a:gd name="connsiteX3" fmla="*/ 1259174 w 1768839"/>
                  <a:gd name="connsiteY3" fmla="*/ 509666 h 1034322"/>
                  <a:gd name="connsiteX4" fmla="*/ 839449 w 1768839"/>
                  <a:gd name="connsiteY4" fmla="*/ 0 h 1034322"/>
                  <a:gd name="connsiteX5" fmla="*/ 434715 w 1768839"/>
                  <a:gd name="connsiteY5" fmla="*/ 524656 h 1034322"/>
                  <a:gd name="connsiteX6" fmla="*/ 44970 w 1768839"/>
                  <a:gd name="connsiteY6" fmla="*/ 134912 h 1034322"/>
                  <a:gd name="connsiteX7" fmla="*/ 74951 w 1768839"/>
                  <a:gd name="connsiteY7" fmla="*/ 1004341 h 1034322"/>
                  <a:gd name="connsiteX8" fmla="*/ 74951 w 1768839"/>
                  <a:gd name="connsiteY8" fmla="*/ 1004341 h 1034322"/>
                  <a:gd name="connsiteX0" fmla="*/ 111645 w 1880484"/>
                  <a:gd name="connsiteY0" fmla="*/ 1034322 h 1034322"/>
                  <a:gd name="connsiteX1" fmla="*/ 1715593 w 1880484"/>
                  <a:gd name="connsiteY1" fmla="*/ 1034322 h 1034322"/>
                  <a:gd name="connsiteX2" fmla="*/ 1880484 w 1880484"/>
                  <a:gd name="connsiteY2" fmla="*/ 29981 h 1034322"/>
                  <a:gd name="connsiteX3" fmla="*/ 1370819 w 1880484"/>
                  <a:gd name="connsiteY3" fmla="*/ 509666 h 1034322"/>
                  <a:gd name="connsiteX4" fmla="*/ 951094 w 1880484"/>
                  <a:gd name="connsiteY4" fmla="*/ 0 h 1034322"/>
                  <a:gd name="connsiteX5" fmla="*/ 546360 w 1880484"/>
                  <a:gd name="connsiteY5" fmla="*/ 524656 h 1034322"/>
                  <a:gd name="connsiteX6" fmla="*/ 0 w 1880484"/>
                  <a:gd name="connsiteY6" fmla="*/ 36624 h 1034322"/>
                  <a:gd name="connsiteX7" fmla="*/ 186596 w 1880484"/>
                  <a:gd name="connsiteY7" fmla="*/ 1004341 h 1034322"/>
                  <a:gd name="connsiteX8" fmla="*/ 186596 w 1880484"/>
                  <a:gd name="connsiteY8" fmla="*/ 1004341 h 1034322"/>
                  <a:gd name="connsiteX0" fmla="*/ 111645 w 1880484"/>
                  <a:gd name="connsiteY0" fmla="*/ 1034322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216024 w 1880484"/>
                  <a:gd name="connsiteY8" fmla="*/ 1044736 h 1044736"/>
                  <a:gd name="connsiteX0" fmla="*/ 151171 w 1887639"/>
                  <a:gd name="connsiteY0" fmla="*/ 1044736 h 1044736"/>
                  <a:gd name="connsiteX1" fmla="*/ 1722748 w 1887639"/>
                  <a:gd name="connsiteY1" fmla="*/ 1034322 h 1044736"/>
                  <a:gd name="connsiteX2" fmla="*/ 1887639 w 1887639"/>
                  <a:gd name="connsiteY2" fmla="*/ 29981 h 1044736"/>
                  <a:gd name="connsiteX3" fmla="*/ 1377974 w 1887639"/>
                  <a:gd name="connsiteY3" fmla="*/ 509666 h 1044736"/>
                  <a:gd name="connsiteX4" fmla="*/ 958249 w 1887639"/>
                  <a:gd name="connsiteY4" fmla="*/ 0 h 1044736"/>
                  <a:gd name="connsiteX5" fmla="*/ 553515 w 1887639"/>
                  <a:gd name="connsiteY5" fmla="*/ 524656 h 1044736"/>
                  <a:gd name="connsiteX6" fmla="*/ 7155 w 1887639"/>
                  <a:gd name="connsiteY6" fmla="*/ 36624 h 1044736"/>
                  <a:gd name="connsiteX7" fmla="*/ 193751 w 1887639"/>
                  <a:gd name="connsiteY7" fmla="*/ 1004341 h 1044736"/>
                  <a:gd name="connsiteX8" fmla="*/ 223179 w 1887639"/>
                  <a:gd name="connsiteY8" fmla="*/ 1044736 h 1044736"/>
                  <a:gd name="connsiteX0" fmla="*/ 439202 w 2175670"/>
                  <a:gd name="connsiteY0" fmla="*/ 1044736 h 1044736"/>
                  <a:gd name="connsiteX1" fmla="*/ 2010779 w 2175670"/>
                  <a:gd name="connsiteY1" fmla="*/ 1034322 h 1044736"/>
                  <a:gd name="connsiteX2" fmla="*/ 2175670 w 2175670"/>
                  <a:gd name="connsiteY2" fmla="*/ 29981 h 1044736"/>
                  <a:gd name="connsiteX3" fmla="*/ 1666005 w 2175670"/>
                  <a:gd name="connsiteY3" fmla="*/ 509666 h 1044736"/>
                  <a:gd name="connsiteX4" fmla="*/ 1246280 w 2175670"/>
                  <a:gd name="connsiteY4" fmla="*/ 0 h 1044736"/>
                  <a:gd name="connsiteX5" fmla="*/ 841546 w 2175670"/>
                  <a:gd name="connsiteY5" fmla="*/ 524656 h 1044736"/>
                  <a:gd name="connsiteX6" fmla="*/ 295186 w 2175670"/>
                  <a:gd name="connsiteY6" fmla="*/ 36624 h 1044736"/>
                  <a:gd name="connsiteX7" fmla="*/ 481782 w 2175670"/>
                  <a:gd name="connsiteY7" fmla="*/ 1004341 h 1044736"/>
                  <a:gd name="connsiteX8" fmla="*/ 223179 w 2175670"/>
                  <a:gd name="connsiteY8" fmla="*/ 972728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8" fmla="*/ 144016 w 1880484"/>
                  <a:gd name="connsiteY8" fmla="*/ 1044736 h 104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0484" h="1044736">
                    <a:moveTo>
                      <a:pt x="144016" y="1044736"/>
                    </a:moveTo>
                    <a:lnTo>
                      <a:pt x="1715593" y="1034322"/>
                    </a:lnTo>
                    <a:lnTo>
                      <a:pt x="1880484" y="29981"/>
                    </a:lnTo>
                    <a:lnTo>
                      <a:pt x="1370819" y="509666"/>
                    </a:lnTo>
                    <a:lnTo>
                      <a:pt x="951094" y="0"/>
                    </a:lnTo>
                    <a:lnTo>
                      <a:pt x="546360" y="524656"/>
                    </a:lnTo>
                    <a:lnTo>
                      <a:pt x="0" y="36624"/>
                    </a:lnTo>
                    <a:lnTo>
                      <a:pt x="144017" y="1044736"/>
                    </a:lnTo>
                    <a:lnTo>
                      <a:pt x="144016" y="1044736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" name="Oval 16"/>
              <p:cNvSpPr/>
              <p:nvPr/>
            </p:nvSpPr>
            <p:spPr>
              <a:xfrm>
                <a:off x="3491880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5436096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4493968" y="1124744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" name="Diamond 137"/>
              <p:cNvSpPr/>
              <p:nvPr/>
            </p:nvSpPr>
            <p:spPr>
              <a:xfrm>
                <a:off x="4355976" y="1628800"/>
                <a:ext cx="432048" cy="648072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26" name="Arc 125"/>
            <p:cNvSpPr/>
            <p:nvPr/>
          </p:nvSpPr>
          <p:spPr>
            <a:xfrm flipV="1">
              <a:off x="0" y="5301208"/>
              <a:ext cx="2808312" cy="1772295"/>
            </a:xfrm>
            <a:prstGeom prst="arc">
              <a:avLst>
                <a:gd name="adj1" fmla="val 1223813"/>
                <a:gd name="adj2" fmla="val 5818746"/>
              </a:avLst>
            </a:prstGeom>
            <a:noFill/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28" name="Oval 127"/>
            <p:cNvSpPr/>
            <p:nvPr/>
          </p:nvSpPr>
          <p:spPr>
            <a:xfrm>
              <a:off x="1979712" y="3789040"/>
              <a:ext cx="220156" cy="409088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9" name="Group 62"/>
            <p:cNvGrpSpPr/>
            <p:nvPr/>
          </p:nvGrpSpPr>
          <p:grpSpPr>
            <a:xfrm>
              <a:off x="1406597" y="5345956"/>
              <a:ext cx="926965" cy="864962"/>
              <a:chOff x="5618557" y="5287566"/>
              <a:chExt cx="926965" cy="864962"/>
            </a:xfrm>
          </p:grpSpPr>
          <p:sp>
            <p:nvSpPr>
              <p:cNvPr id="132" name="Isosceles Triangle 131"/>
              <p:cNvSpPr/>
              <p:nvPr/>
            </p:nvSpPr>
            <p:spPr>
              <a:xfrm rot="11071376">
                <a:off x="5618557" y="5287566"/>
                <a:ext cx="432048" cy="448031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3" name="Isosceles Triangle 132"/>
              <p:cNvSpPr/>
              <p:nvPr/>
            </p:nvSpPr>
            <p:spPr>
              <a:xfrm rot="12473644">
                <a:off x="6113474" y="5432448"/>
                <a:ext cx="432048" cy="720080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30" name="Freeform 129"/>
            <p:cNvSpPr/>
            <p:nvPr/>
          </p:nvSpPr>
          <p:spPr>
            <a:xfrm rot="3572703" flipV="1">
              <a:off x="4505178" y="3424681"/>
              <a:ext cx="1131869" cy="199606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1" name="Bent Arrow 130"/>
            <p:cNvSpPr/>
            <p:nvPr/>
          </p:nvSpPr>
          <p:spPr>
            <a:xfrm rot="15335530" flipV="1">
              <a:off x="3506598" y="2753824"/>
              <a:ext cx="973833" cy="944360"/>
            </a:xfrm>
            <a:prstGeom prst="bentArrow">
              <a:avLst>
                <a:gd name="adj1" fmla="val 42705"/>
                <a:gd name="adj2" fmla="val 26162"/>
                <a:gd name="adj3" fmla="val 23501"/>
                <a:gd name="adj4" fmla="val 39946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cxnSp>
        <p:nvCxnSpPr>
          <p:cNvPr id="142" name="Straight Connector 141"/>
          <p:cNvCxnSpPr/>
          <p:nvPr/>
        </p:nvCxnSpPr>
        <p:spPr>
          <a:xfrm>
            <a:off x="2627784" y="3429000"/>
            <a:ext cx="352966" cy="2240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" grpId="0" animBg="1"/>
      <p:bldP spid="140" grpId="0" animBg="1"/>
      <p:bldP spid="141" grpId="0" animBg="1"/>
      <p:bldP spid="88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roup 49"/>
          <p:cNvGrpSpPr/>
          <p:nvPr/>
        </p:nvGrpSpPr>
        <p:grpSpPr>
          <a:xfrm>
            <a:off x="2339753" y="-2547664"/>
            <a:ext cx="1728192" cy="5400600"/>
            <a:chOff x="467544" y="0"/>
            <a:chExt cx="1872209" cy="5517232"/>
          </a:xfrm>
        </p:grpSpPr>
        <p:sp>
          <p:nvSpPr>
            <p:cNvPr id="120" name="Arc 119"/>
            <p:cNvSpPr/>
            <p:nvPr/>
          </p:nvSpPr>
          <p:spPr>
            <a:xfrm>
              <a:off x="467544" y="4941168"/>
              <a:ext cx="1872208" cy="576064"/>
            </a:xfrm>
            <a:prstGeom prst="arc">
              <a:avLst>
                <a:gd name="adj1" fmla="val 46050"/>
                <a:gd name="adj2" fmla="val 107363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21" name="Straight Connector 120"/>
            <p:cNvCxnSpPr>
              <a:stCxn id="120" idx="2"/>
            </p:cNvCxnSpPr>
            <p:nvPr/>
          </p:nvCxnSpPr>
          <p:spPr>
            <a:xfrm flipH="1" flipV="1">
              <a:off x="467544" y="0"/>
              <a:ext cx="1689" cy="524649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/>
            <p:cNvCxnSpPr>
              <a:stCxn id="120" idx="0"/>
            </p:cNvCxnSpPr>
            <p:nvPr/>
          </p:nvCxnSpPr>
          <p:spPr>
            <a:xfrm flipV="1">
              <a:off x="2338866" y="0"/>
              <a:ext cx="887" cy="524172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" name="Freeform 52"/>
          <p:cNvSpPr/>
          <p:nvPr/>
        </p:nvSpPr>
        <p:spPr>
          <a:xfrm rot="844739">
            <a:off x="755576" y="1940523"/>
            <a:ext cx="539156" cy="107803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4" name="Freeform 53"/>
          <p:cNvSpPr/>
          <p:nvPr/>
        </p:nvSpPr>
        <p:spPr>
          <a:xfrm rot="21052350" flipH="1">
            <a:off x="3430534" y="1916865"/>
            <a:ext cx="523763" cy="107803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5" name="Freeform 54"/>
          <p:cNvSpPr/>
          <p:nvPr/>
        </p:nvSpPr>
        <p:spPr>
          <a:xfrm>
            <a:off x="4369994" y="2113176"/>
            <a:ext cx="539156" cy="107803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6" name="Freeform 55"/>
          <p:cNvSpPr/>
          <p:nvPr/>
        </p:nvSpPr>
        <p:spPr>
          <a:xfrm flipH="1">
            <a:off x="7227872" y="2073919"/>
            <a:ext cx="473802" cy="107803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63" name="Group 62"/>
          <p:cNvGrpSpPr/>
          <p:nvPr/>
        </p:nvGrpSpPr>
        <p:grpSpPr>
          <a:xfrm>
            <a:off x="1036968" y="692696"/>
            <a:ext cx="2629248" cy="4519758"/>
            <a:chOff x="467544" y="1700808"/>
            <a:chExt cx="3312368" cy="5655140"/>
          </a:xfrm>
        </p:grpSpPr>
        <p:sp>
          <p:nvSpPr>
            <p:cNvPr id="64" name="Freeform 63"/>
            <p:cNvSpPr/>
            <p:nvPr/>
          </p:nvSpPr>
          <p:spPr>
            <a:xfrm flipH="1">
              <a:off x="2195736" y="5013176"/>
              <a:ext cx="9104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Freeform 64"/>
            <p:cNvSpPr/>
            <p:nvPr/>
          </p:nvSpPr>
          <p:spPr>
            <a:xfrm>
              <a:off x="1187624" y="5013176"/>
              <a:ext cx="7899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6" name="Chord 65"/>
            <p:cNvSpPr/>
            <p:nvPr/>
          </p:nvSpPr>
          <p:spPr>
            <a:xfrm>
              <a:off x="467544" y="2348880"/>
              <a:ext cx="3312368" cy="5007068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7" name="Group 24"/>
            <p:cNvGrpSpPr/>
            <p:nvPr/>
          </p:nvGrpSpPr>
          <p:grpSpPr>
            <a:xfrm>
              <a:off x="1331640" y="1700808"/>
              <a:ext cx="1604475" cy="1496899"/>
              <a:chOff x="1239333" y="2582544"/>
              <a:chExt cx="1033010" cy="831187"/>
            </a:xfrm>
            <a:solidFill>
              <a:srgbClr val="FF3300"/>
            </a:solidFill>
          </p:grpSpPr>
          <p:sp>
            <p:nvSpPr>
              <p:cNvPr id="72" name="Freeform 71"/>
              <p:cNvSpPr/>
              <p:nvPr/>
            </p:nvSpPr>
            <p:spPr>
              <a:xfrm>
                <a:off x="1239333" y="2884794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73" name="Chord 72"/>
              <p:cNvSpPr/>
              <p:nvPr/>
            </p:nvSpPr>
            <p:spPr>
              <a:xfrm>
                <a:off x="1468890" y="2582544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68" name="Group 158"/>
            <p:cNvGrpSpPr/>
            <p:nvPr/>
          </p:nvGrpSpPr>
          <p:grpSpPr>
            <a:xfrm>
              <a:off x="1733357" y="2996952"/>
              <a:ext cx="890630" cy="360474"/>
              <a:chOff x="7310986" y="3084031"/>
              <a:chExt cx="544274" cy="189913"/>
            </a:xfrm>
          </p:grpSpPr>
          <p:sp>
            <p:nvSpPr>
              <p:cNvPr id="70" name="Oval 69"/>
              <p:cNvSpPr/>
              <p:nvPr/>
            </p:nvSpPr>
            <p:spPr>
              <a:xfrm>
                <a:off x="7310986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7758392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74" name="Moon 73"/>
          <p:cNvSpPr/>
          <p:nvPr/>
        </p:nvSpPr>
        <p:spPr>
          <a:xfrm rot="16200000">
            <a:off x="1743388" y="1865125"/>
            <a:ext cx="1266121" cy="1657569"/>
          </a:xfrm>
          <a:prstGeom prst="moon">
            <a:avLst>
              <a:gd name="adj" fmla="val 6784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6" name="Freeform 75"/>
          <p:cNvSpPr/>
          <p:nvPr/>
        </p:nvSpPr>
        <p:spPr>
          <a:xfrm flipH="1">
            <a:off x="6199035" y="3397591"/>
            <a:ext cx="589619" cy="76704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7" name="Freeform 76"/>
          <p:cNvSpPr/>
          <p:nvPr/>
        </p:nvSpPr>
        <p:spPr>
          <a:xfrm>
            <a:off x="5341672" y="3397591"/>
            <a:ext cx="557243" cy="76704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" name="Frame 77"/>
          <p:cNvSpPr/>
          <p:nvPr/>
        </p:nvSpPr>
        <p:spPr>
          <a:xfrm>
            <a:off x="4827254" y="1613511"/>
            <a:ext cx="2457775" cy="1899182"/>
          </a:xfrm>
          <a:prstGeom prst="frame">
            <a:avLst/>
          </a:pr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6141878" y="2189021"/>
            <a:ext cx="111139" cy="226351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0" name="Arc 79"/>
          <p:cNvSpPr/>
          <p:nvPr/>
        </p:nvSpPr>
        <p:spPr>
          <a:xfrm rot="10800000">
            <a:off x="5729876" y="2500350"/>
            <a:ext cx="628733" cy="551935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1" name="Oval 80"/>
          <p:cNvSpPr/>
          <p:nvPr/>
        </p:nvSpPr>
        <p:spPr>
          <a:xfrm>
            <a:off x="5856090" y="2189021"/>
            <a:ext cx="111139" cy="226351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3" name="Freeform 82"/>
          <p:cNvSpPr/>
          <p:nvPr/>
        </p:nvSpPr>
        <p:spPr>
          <a:xfrm rot="3572703" flipV="1">
            <a:off x="3815863" y="3459726"/>
            <a:ext cx="1029294" cy="167463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4" name="Freeform 83"/>
          <p:cNvSpPr/>
          <p:nvPr/>
        </p:nvSpPr>
        <p:spPr>
          <a:xfrm rot="6946884">
            <a:off x="10046681" y="216210"/>
            <a:ext cx="1000864" cy="175222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4" name="Freeform 113"/>
          <p:cNvSpPr/>
          <p:nvPr/>
        </p:nvSpPr>
        <p:spPr>
          <a:xfrm>
            <a:off x="-612576" y="4221088"/>
            <a:ext cx="800472" cy="165618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5" name="Freeform 114"/>
          <p:cNvSpPr/>
          <p:nvPr/>
        </p:nvSpPr>
        <p:spPr>
          <a:xfrm flipH="1">
            <a:off x="3563888" y="4221088"/>
            <a:ext cx="784939" cy="1656184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Arc 115"/>
          <p:cNvSpPr/>
          <p:nvPr/>
        </p:nvSpPr>
        <p:spPr>
          <a:xfrm>
            <a:off x="5724128" y="2805057"/>
            <a:ext cx="628733" cy="551935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7" name="Arc 116"/>
          <p:cNvSpPr/>
          <p:nvPr/>
        </p:nvSpPr>
        <p:spPr>
          <a:xfrm>
            <a:off x="1763688" y="2420888"/>
            <a:ext cx="1215752" cy="1215752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5" name="Group 84"/>
          <p:cNvGrpSpPr/>
          <p:nvPr/>
        </p:nvGrpSpPr>
        <p:grpSpPr>
          <a:xfrm>
            <a:off x="-93871" y="1988840"/>
            <a:ext cx="4017799" cy="5739636"/>
            <a:chOff x="691191" y="2132856"/>
            <a:chExt cx="2945934" cy="4536503"/>
          </a:xfrm>
        </p:grpSpPr>
        <p:sp>
          <p:nvSpPr>
            <p:cNvPr id="86" name="Bent Arrow 85"/>
            <p:cNvSpPr/>
            <p:nvPr/>
          </p:nvSpPr>
          <p:spPr>
            <a:xfrm rot="16774645">
              <a:off x="736065" y="3012180"/>
              <a:ext cx="652675" cy="742424"/>
            </a:xfrm>
            <a:prstGeom prst="bentArrow">
              <a:avLst>
                <a:gd name="adj1" fmla="val 42705"/>
                <a:gd name="adj2" fmla="val 26162"/>
                <a:gd name="adj3" fmla="val 23501"/>
                <a:gd name="adj4" fmla="val 39946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87" name="Bent Arrow 86"/>
            <p:cNvSpPr/>
            <p:nvPr/>
          </p:nvSpPr>
          <p:spPr>
            <a:xfrm rot="15335530" flipV="1">
              <a:off x="2946390" y="3070907"/>
              <a:ext cx="652675" cy="650916"/>
            </a:xfrm>
            <a:prstGeom prst="bentArrow">
              <a:avLst>
                <a:gd name="adj1" fmla="val 42705"/>
                <a:gd name="adj2" fmla="val 26162"/>
                <a:gd name="adj3" fmla="val 23501"/>
                <a:gd name="adj4" fmla="val 39946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88" name="Freeform 87"/>
            <p:cNvSpPr/>
            <p:nvPr/>
          </p:nvSpPr>
          <p:spPr>
            <a:xfrm>
              <a:off x="983902" y="5650772"/>
              <a:ext cx="931075" cy="10185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Freeform 88"/>
            <p:cNvSpPr/>
            <p:nvPr/>
          </p:nvSpPr>
          <p:spPr>
            <a:xfrm flipH="1">
              <a:off x="2327025" y="5650772"/>
              <a:ext cx="985169" cy="101858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Oval 89"/>
            <p:cNvSpPr/>
            <p:nvPr/>
          </p:nvSpPr>
          <p:spPr>
            <a:xfrm>
              <a:off x="707374" y="3136206"/>
              <a:ext cx="2923266" cy="2683856"/>
            </a:xfrm>
            <a:prstGeom prst="ellipse">
              <a:avLst/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1" name="Oval 90"/>
            <p:cNvSpPr/>
            <p:nvPr/>
          </p:nvSpPr>
          <p:spPr>
            <a:xfrm>
              <a:off x="713859" y="3146330"/>
              <a:ext cx="2923266" cy="2683856"/>
            </a:xfrm>
            <a:prstGeom prst="ellipse">
              <a:avLst/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2" name="Group 2"/>
            <p:cNvGrpSpPr/>
            <p:nvPr/>
          </p:nvGrpSpPr>
          <p:grpSpPr>
            <a:xfrm>
              <a:off x="1810447" y="3664356"/>
              <a:ext cx="736400" cy="274176"/>
              <a:chOff x="7797958" y="1279047"/>
              <a:chExt cx="435349" cy="213255"/>
            </a:xfrm>
          </p:grpSpPr>
          <p:sp>
            <p:nvSpPr>
              <p:cNvPr id="112" name="Oval 12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3" name="Oval 92"/>
            <p:cNvSpPr/>
            <p:nvPr/>
          </p:nvSpPr>
          <p:spPr>
            <a:xfrm>
              <a:off x="1953517" y="4104094"/>
              <a:ext cx="430987" cy="392016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4" name="Group 14"/>
            <p:cNvGrpSpPr/>
            <p:nvPr/>
          </p:nvGrpSpPr>
          <p:grpSpPr>
            <a:xfrm>
              <a:off x="983902" y="2132856"/>
              <a:ext cx="2370217" cy="1245929"/>
              <a:chOff x="3491880" y="1124744"/>
              <a:chExt cx="2160240" cy="1224136"/>
            </a:xfrm>
          </p:grpSpPr>
          <p:sp>
            <p:nvSpPr>
              <p:cNvPr id="107" name="Freeform 15"/>
              <p:cNvSpPr/>
              <p:nvPr/>
            </p:nvSpPr>
            <p:spPr>
              <a:xfrm>
                <a:off x="3635895" y="1304144"/>
                <a:ext cx="1880484" cy="1044736"/>
              </a:xfrm>
              <a:custGeom>
                <a:avLst/>
                <a:gdLst>
                  <a:gd name="connsiteX0" fmla="*/ 0 w 1768839"/>
                  <a:gd name="connsiteY0" fmla="*/ 1034322 h 1034322"/>
                  <a:gd name="connsiteX1" fmla="*/ 1603948 w 1768839"/>
                  <a:gd name="connsiteY1" fmla="*/ 1034322 h 1034322"/>
                  <a:gd name="connsiteX2" fmla="*/ 1768839 w 1768839"/>
                  <a:gd name="connsiteY2" fmla="*/ 29981 h 1034322"/>
                  <a:gd name="connsiteX3" fmla="*/ 1259174 w 1768839"/>
                  <a:gd name="connsiteY3" fmla="*/ 509666 h 1034322"/>
                  <a:gd name="connsiteX4" fmla="*/ 839449 w 1768839"/>
                  <a:gd name="connsiteY4" fmla="*/ 0 h 1034322"/>
                  <a:gd name="connsiteX5" fmla="*/ 434715 w 1768839"/>
                  <a:gd name="connsiteY5" fmla="*/ 524656 h 1034322"/>
                  <a:gd name="connsiteX6" fmla="*/ 44970 w 1768839"/>
                  <a:gd name="connsiteY6" fmla="*/ 134912 h 1034322"/>
                  <a:gd name="connsiteX7" fmla="*/ 74951 w 1768839"/>
                  <a:gd name="connsiteY7" fmla="*/ 1004341 h 1034322"/>
                  <a:gd name="connsiteX8" fmla="*/ 74951 w 1768839"/>
                  <a:gd name="connsiteY8" fmla="*/ 1004341 h 1034322"/>
                  <a:gd name="connsiteX0" fmla="*/ 111645 w 1880484"/>
                  <a:gd name="connsiteY0" fmla="*/ 1034322 h 1034322"/>
                  <a:gd name="connsiteX1" fmla="*/ 1715593 w 1880484"/>
                  <a:gd name="connsiteY1" fmla="*/ 1034322 h 1034322"/>
                  <a:gd name="connsiteX2" fmla="*/ 1880484 w 1880484"/>
                  <a:gd name="connsiteY2" fmla="*/ 29981 h 1034322"/>
                  <a:gd name="connsiteX3" fmla="*/ 1370819 w 1880484"/>
                  <a:gd name="connsiteY3" fmla="*/ 509666 h 1034322"/>
                  <a:gd name="connsiteX4" fmla="*/ 951094 w 1880484"/>
                  <a:gd name="connsiteY4" fmla="*/ 0 h 1034322"/>
                  <a:gd name="connsiteX5" fmla="*/ 546360 w 1880484"/>
                  <a:gd name="connsiteY5" fmla="*/ 524656 h 1034322"/>
                  <a:gd name="connsiteX6" fmla="*/ 0 w 1880484"/>
                  <a:gd name="connsiteY6" fmla="*/ 36624 h 1034322"/>
                  <a:gd name="connsiteX7" fmla="*/ 186596 w 1880484"/>
                  <a:gd name="connsiteY7" fmla="*/ 1004341 h 1034322"/>
                  <a:gd name="connsiteX8" fmla="*/ 186596 w 1880484"/>
                  <a:gd name="connsiteY8" fmla="*/ 1004341 h 1034322"/>
                  <a:gd name="connsiteX0" fmla="*/ 111645 w 1880484"/>
                  <a:gd name="connsiteY0" fmla="*/ 1034322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216024 w 1880484"/>
                  <a:gd name="connsiteY8" fmla="*/ 1044736 h 1044736"/>
                  <a:gd name="connsiteX0" fmla="*/ 151171 w 1887639"/>
                  <a:gd name="connsiteY0" fmla="*/ 1044736 h 1044736"/>
                  <a:gd name="connsiteX1" fmla="*/ 1722748 w 1887639"/>
                  <a:gd name="connsiteY1" fmla="*/ 1034322 h 1044736"/>
                  <a:gd name="connsiteX2" fmla="*/ 1887639 w 1887639"/>
                  <a:gd name="connsiteY2" fmla="*/ 29981 h 1044736"/>
                  <a:gd name="connsiteX3" fmla="*/ 1377974 w 1887639"/>
                  <a:gd name="connsiteY3" fmla="*/ 509666 h 1044736"/>
                  <a:gd name="connsiteX4" fmla="*/ 958249 w 1887639"/>
                  <a:gd name="connsiteY4" fmla="*/ 0 h 1044736"/>
                  <a:gd name="connsiteX5" fmla="*/ 553515 w 1887639"/>
                  <a:gd name="connsiteY5" fmla="*/ 524656 h 1044736"/>
                  <a:gd name="connsiteX6" fmla="*/ 7155 w 1887639"/>
                  <a:gd name="connsiteY6" fmla="*/ 36624 h 1044736"/>
                  <a:gd name="connsiteX7" fmla="*/ 193751 w 1887639"/>
                  <a:gd name="connsiteY7" fmla="*/ 1004341 h 1044736"/>
                  <a:gd name="connsiteX8" fmla="*/ 223179 w 1887639"/>
                  <a:gd name="connsiteY8" fmla="*/ 1044736 h 1044736"/>
                  <a:gd name="connsiteX0" fmla="*/ 439202 w 2175670"/>
                  <a:gd name="connsiteY0" fmla="*/ 1044736 h 1044736"/>
                  <a:gd name="connsiteX1" fmla="*/ 2010779 w 2175670"/>
                  <a:gd name="connsiteY1" fmla="*/ 1034322 h 1044736"/>
                  <a:gd name="connsiteX2" fmla="*/ 2175670 w 2175670"/>
                  <a:gd name="connsiteY2" fmla="*/ 29981 h 1044736"/>
                  <a:gd name="connsiteX3" fmla="*/ 1666005 w 2175670"/>
                  <a:gd name="connsiteY3" fmla="*/ 509666 h 1044736"/>
                  <a:gd name="connsiteX4" fmla="*/ 1246280 w 2175670"/>
                  <a:gd name="connsiteY4" fmla="*/ 0 h 1044736"/>
                  <a:gd name="connsiteX5" fmla="*/ 841546 w 2175670"/>
                  <a:gd name="connsiteY5" fmla="*/ 524656 h 1044736"/>
                  <a:gd name="connsiteX6" fmla="*/ 295186 w 2175670"/>
                  <a:gd name="connsiteY6" fmla="*/ 36624 h 1044736"/>
                  <a:gd name="connsiteX7" fmla="*/ 481782 w 2175670"/>
                  <a:gd name="connsiteY7" fmla="*/ 1004341 h 1044736"/>
                  <a:gd name="connsiteX8" fmla="*/ 223179 w 2175670"/>
                  <a:gd name="connsiteY8" fmla="*/ 972728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8" fmla="*/ 144016 w 1880484"/>
                  <a:gd name="connsiteY8" fmla="*/ 1044736 h 104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0484" h="1044736">
                    <a:moveTo>
                      <a:pt x="144016" y="1044736"/>
                    </a:moveTo>
                    <a:lnTo>
                      <a:pt x="1715593" y="1034322"/>
                    </a:lnTo>
                    <a:lnTo>
                      <a:pt x="1880484" y="29981"/>
                    </a:lnTo>
                    <a:lnTo>
                      <a:pt x="1370819" y="509666"/>
                    </a:lnTo>
                    <a:lnTo>
                      <a:pt x="951094" y="0"/>
                    </a:lnTo>
                    <a:lnTo>
                      <a:pt x="546360" y="524656"/>
                    </a:lnTo>
                    <a:lnTo>
                      <a:pt x="0" y="36624"/>
                    </a:lnTo>
                    <a:lnTo>
                      <a:pt x="144017" y="1044736"/>
                    </a:lnTo>
                    <a:lnTo>
                      <a:pt x="144016" y="1044736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8" name="Oval 16"/>
              <p:cNvSpPr/>
              <p:nvPr/>
            </p:nvSpPr>
            <p:spPr>
              <a:xfrm>
                <a:off x="3491880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5436096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0" name="Oval 109"/>
              <p:cNvSpPr/>
              <p:nvPr/>
            </p:nvSpPr>
            <p:spPr>
              <a:xfrm>
                <a:off x="4493968" y="1124744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Diamond 110"/>
              <p:cNvSpPr/>
              <p:nvPr/>
            </p:nvSpPr>
            <p:spPr>
              <a:xfrm>
                <a:off x="4355976" y="1628800"/>
                <a:ext cx="432048" cy="648072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95" name="Arc 94"/>
            <p:cNvSpPr/>
            <p:nvPr/>
          </p:nvSpPr>
          <p:spPr>
            <a:xfrm flipV="1">
              <a:off x="1236117" y="4844581"/>
              <a:ext cx="1935676" cy="1187815"/>
            </a:xfrm>
            <a:prstGeom prst="arc">
              <a:avLst>
                <a:gd name="adj1" fmla="val 1223813"/>
                <a:gd name="adj2" fmla="val 9748362"/>
              </a:avLst>
            </a:prstGeom>
            <a:noFill/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96" name="Group 56"/>
            <p:cNvGrpSpPr/>
            <p:nvPr/>
          </p:nvGrpSpPr>
          <p:grpSpPr>
            <a:xfrm>
              <a:off x="1615958" y="3378784"/>
              <a:ext cx="1106101" cy="219870"/>
              <a:chOff x="3923928" y="3140968"/>
              <a:chExt cx="1368152" cy="288032"/>
            </a:xfrm>
          </p:grpSpPr>
          <p:cxnSp>
            <p:nvCxnSpPr>
              <p:cNvPr id="105" name="Straight Connector 104"/>
              <p:cNvCxnSpPr/>
              <p:nvPr/>
            </p:nvCxnSpPr>
            <p:spPr>
              <a:xfrm>
                <a:off x="3923928" y="3140968"/>
                <a:ext cx="432048" cy="28803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105"/>
              <p:cNvCxnSpPr/>
              <p:nvPr/>
            </p:nvCxnSpPr>
            <p:spPr>
              <a:xfrm flipH="1">
                <a:off x="4860032" y="3140968"/>
                <a:ext cx="432048" cy="28803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7" name="Group 2"/>
            <p:cNvGrpSpPr/>
            <p:nvPr/>
          </p:nvGrpSpPr>
          <p:grpSpPr>
            <a:xfrm>
              <a:off x="1811197" y="3656686"/>
              <a:ext cx="736400" cy="274176"/>
              <a:chOff x="7797958" y="1279047"/>
              <a:chExt cx="435349" cy="213255"/>
            </a:xfrm>
            <a:solidFill>
              <a:srgbClr val="FF0000"/>
            </a:solidFill>
          </p:grpSpPr>
          <p:sp>
            <p:nvSpPr>
              <p:cNvPr id="103" name="Oval 102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98" name="Group 62"/>
            <p:cNvGrpSpPr/>
            <p:nvPr/>
          </p:nvGrpSpPr>
          <p:grpSpPr>
            <a:xfrm>
              <a:off x="1525739" y="4874572"/>
              <a:ext cx="1318825" cy="610034"/>
              <a:chOff x="4632148" y="5287566"/>
              <a:chExt cx="1913374" cy="910209"/>
            </a:xfrm>
          </p:grpSpPr>
          <p:sp>
            <p:nvSpPr>
              <p:cNvPr id="99" name="Isosceles Triangle 98"/>
              <p:cNvSpPr/>
              <p:nvPr/>
            </p:nvSpPr>
            <p:spPr>
              <a:xfrm rot="9154802">
                <a:off x="4632148" y="5477695"/>
                <a:ext cx="432048" cy="720080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0" name="Isosceles Triangle 99"/>
              <p:cNvSpPr/>
              <p:nvPr/>
            </p:nvSpPr>
            <p:spPr>
              <a:xfrm rot="10190134">
                <a:off x="5040192" y="5312899"/>
                <a:ext cx="432048" cy="448031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1" name="Isosceles Triangle 100"/>
              <p:cNvSpPr/>
              <p:nvPr/>
            </p:nvSpPr>
            <p:spPr>
              <a:xfrm rot="11071376">
                <a:off x="5618557" y="5287566"/>
                <a:ext cx="432048" cy="448031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2" name="Isosceles Triangle 101"/>
              <p:cNvSpPr/>
              <p:nvPr/>
            </p:nvSpPr>
            <p:spPr>
              <a:xfrm rot="12473644">
                <a:off x="6113474" y="5432448"/>
                <a:ext cx="432048" cy="720080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38" name="Group 137"/>
          <p:cNvGrpSpPr/>
          <p:nvPr/>
        </p:nvGrpSpPr>
        <p:grpSpPr>
          <a:xfrm>
            <a:off x="6540366" y="4096673"/>
            <a:ext cx="865363" cy="377001"/>
            <a:chOff x="1931854" y="2495664"/>
            <a:chExt cx="865363" cy="377001"/>
          </a:xfrm>
        </p:grpSpPr>
        <p:sp>
          <p:nvSpPr>
            <p:cNvPr id="139" name="Oval 138"/>
            <p:cNvSpPr/>
            <p:nvPr/>
          </p:nvSpPr>
          <p:spPr>
            <a:xfrm flipH="1">
              <a:off x="2601252" y="2495664"/>
              <a:ext cx="195965" cy="3770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" name="Oval 139"/>
            <p:cNvSpPr/>
            <p:nvPr/>
          </p:nvSpPr>
          <p:spPr>
            <a:xfrm flipH="1">
              <a:off x="1931854" y="2495664"/>
              <a:ext cx="195965" cy="3770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1" name="Group 140"/>
          <p:cNvGrpSpPr/>
          <p:nvPr/>
        </p:nvGrpSpPr>
        <p:grpSpPr>
          <a:xfrm>
            <a:off x="5675005" y="3517841"/>
            <a:ext cx="2636706" cy="3727583"/>
            <a:chOff x="1066493" y="1916832"/>
            <a:chExt cx="2636706" cy="3727583"/>
          </a:xfrm>
        </p:grpSpPr>
        <p:sp>
          <p:nvSpPr>
            <p:cNvPr id="142" name="Freeform 141"/>
            <p:cNvSpPr/>
            <p:nvPr/>
          </p:nvSpPr>
          <p:spPr>
            <a:xfrm>
              <a:off x="1153029" y="4436759"/>
              <a:ext cx="1019804" cy="120765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Freeform 142"/>
            <p:cNvSpPr/>
            <p:nvPr/>
          </p:nvSpPr>
          <p:spPr>
            <a:xfrm flipH="1">
              <a:off x="2624147" y="4436759"/>
              <a:ext cx="1079052" cy="120765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Oval 143"/>
            <p:cNvSpPr/>
            <p:nvPr/>
          </p:nvSpPr>
          <p:spPr>
            <a:xfrm>
              <a:off x="1066493" y="1916832"/>
              <a:ext cx="2596091" cy="2780609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Oval 144"/>
            <p:cNvSpPr/>
            <p:nvPr/>
          </p:nvSpPr>
          <p:spPr>
            <a:xfrm flipH="1">
              <a:off x="2140955" y="2974271"/>
              <a:ext cx="445251" cy="54142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Arc 145"/>
            <p:cNvSpPr/>
            <p:nvPr/>
          </p:nvSpPr>
          <p:spPr>
            <a:xfrm rot="10800000" flipV="1">
              <a:off x="1579297" y="2884119"/>
              <a:ext cx="1632588" cy="1150969"/>
            </a:xfrm>
            <a:prstGeom prst="arc">
              <a:avLst>
                <a:gd name="adj1" fmla="val 166728"/>
                <a:gd name="adj2" fmla="val 10418694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7020272" y="4309929"/>
            <a:ext cx="2592289" cy="984738"/>
            <a:chOff x="1979712" y="332656"/>
            <a:chExt cx="2592289" cy="984738"/>
          </a:xfrm>
        </p:grpSpPr>
        <p:sp>
          <p:nvSpPr>
            <p:cNvPr id="148" name="Freeform 147"/>
            <p:cNvSpPr/>
            <p:nvPr/>
          </p:nvSpPr>
          <p:spPr>
            <a:xfrm rot="5400000" flipV="1">
              <a:off x="3330799" y="76193"/>
              <a:ext cx="984737" cy="149766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1979712" y="332656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53" name="Group 152"/>
          <p:cNvGrpSpPr/>
          <p:nvPr/>
        </p:nvGrpSpPr>
        <p:grpSpPr>
          <a:xfrm>
            <a:off x="6444208" y="4237921"/>
            <a:ext cx="1080120" cy="0"/>
            <a:chOff x="1835696" y="1556792"/>
            <a:chExt cx="1080120" cy="0"/>
          </a:xfrm>
        </p:grpSpPr>
        <p:cxnSp>
          <p:nvCxnSpPr>
            <p:cNvPr id="154" name="Straight Connector 153"/>
            <p:cNvCxnSpPr/>
            <p:nvPr/>
          </p:nvCxnSpPr>
          <p:spPr>
            <a:xfrm>
              <a:off x="1835696" y="1556792"/>
              <a:ext cx="36004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/>
            <p:cNvCxnSpPr/>
            <p:nvPr/>
          </p:nvCxnSpPr>
          <p:spPr>
            <a:xfrm>
              <a:off x="2555776" y="1556792"/>
              <a:ext cx="36004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Group 155"/>
          <p:cNvGrpSpPr/>
          <p:nvPr/>
        </p:nvGrpSpPr>
        <p:grpSpPr>
          <a:xfrm>
            <a:off x="5262100" y="3510114"/>
            <a:ext cx="3014512" cy="2780609"/>
            <a:chOff x="5076056" y="1700808"/>
            <a:chExt cx="3014512" cy="2780609"/>
          </a:xfrm>
        </p:grpSpPr>
        <p:sp>
          <p:nvSpPr>
            <p:cNvPr id="157" name="Freeform 156"/>
            <p:cNvSpPr/>
            <p:nvPr/>
          </p:nvSpPr>
          <p:spPr>
            <a:xfrm rot="594112">
              <a:off x="6780130" y="2710559"/>
              <a:ext cx="984737" cy="147978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Oval 157"/>
            <p:cNvSpPr/>
            <p:nvPr/>
          </p:nvSpPr>
          <p:spPr>
            <a:xfrm>
              <a:off x="5494477" y="1700808"/>
              <a:ext cx="2596091" cy="2780609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9" name="Oval 158"/>
            <p:cNvSpPr/>
            <p:nvPr/>
          </p:nvSpPr>
          <p:spPr>
            <a:xfrm flipH="1">
              <a:off x="6084168" y="2276872"/>
              <a:ext cx="195965" cy="37700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0" name="Oval 159"/>
            <p:cNvSpPr/>
            <p:nvPr/>
          </p:nvSpPr>
          <p:spPr>
            <a:xfrm flipH="1">
              <a:off x="5292080" y="2743559"/>
              <a:ext cx="445251" cy="54142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Arc 160"/>
            <p:cNvSpPr/>
            <p:nvPr/>
          </p:nvSpPr>
          <p:spPr>
            <a:xfrm rot="10800000" flipV="1">
              <a:off x="5076056" y="2636912"/>
              <a:ext cx="1632588" cy="1150969"/>
            </a:xfrm>
            <a:prstGeom prst="arc">
              <a:avLst>
                <a:gd name="adj1" fmla="val 3834083"/>
                <a:gd name="adj2" fmla="val 10418694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4427984" y="4309929"/>
            <a:ext cx="2553791" cy="1021438"/>
            <a:chOff x="146001" y="260648"/>
            <a:chExt cx="2553791" cy="1021438"/>
          </a:xfrm>
        </p:grpSpPr>
        <p:sp>
          <p:nvSpPr>
            <p:cNvPr id="151" name="Freeform 150"/>
            <p:cNvSpPr/>
            <p:nvPr/>
          </p:nvSpPr>
          <p:spPr>
            <a:xfrm rot="5400000">
              <a:off x="393527" y="49823"/>
              <a:ext cx="984737" cy="147978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1547664" y="260648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2" name="Group 161"/>
          <p:cNvGrpSpPr/>
          <p:nvPr/>
        </p:nvGrpSpPr>
        <p:grpSpPr>
          <a:xfrm>
            <a:off x="-1254762" y="1916832"/>
            <a:ext cx="5682746" cy="4869160"/>
            <a:chOff x="0" y="1412776"/>
            <a:chExt cx="6069147" cy="5660727"/>
          </a:xfrm>
        </p:grpSpPr>
        <p:sp>
          <p:nvSpPr>
            <p:cNvPr id="163" name="Oval 162"/>
            <p:cNvSpPr/>
            <p:nvPr/>
          </p:nvSpPr>
          <p:spPr>
            <a:xfrm>
              <a:off x="1283111" y="2909838"/>
              <a:ext cx="4241123" cy="4004484"/>
            </a:xfrm>
            <a:prstGeom prst="ellipse">
              <a:avLst/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Oval 163"/>
            <p:cNvSpPr/>
            <p:nvPr/>
          </p:nvSpPr>
          <p:spPr>
            <a:xfrm>
              <a:off x="1292519" y="2924944"/>
              <a:ext cx="4241123" cy="4004485"/>
            </a:xfrm>
            <a:prstGeom prst="ellipse">
              <a:avLst/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" name="Oval 164"/>
            <p:cNvSpPr/>
            <p:nvPr/>
          </p:nvSpPr>
          <p:spPr>
            <a:xfrm>
              <a:off x="1115616" y="4365104"/>
              <a:ext cx="625283" cy="584913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6" name="Group 14"/>
            <p:cNvGrpSpPr/>
            <p:nvPr/>
          </p:nvGrpSpPr>
          <p:grpSpPr>
            <a:xfrm>
              <a:off x="1684302" y="1412776"/>
              <a:ext cx="3438751" cy="1859005"/>
              <a:chOff x="3491880" y="1124744"/>
              <a:chExt cx="2160240" cy="1224136"/>
            </a:xfrm>
          </p:grpSpPr>
          <p:sp>
            <p:nvSpPr>
              <p:cNvPr id="174" name="Freeform 15"/>
              <p:cNvSpPr/>
              <p:nvPr/>
            </p:nvSpPr>
            <p:spPr>
              <a:xfrm>
                <a:off x="3635895" y="1304144"/>
                <a:ext cx="1880484" cy="1044736"/>
              </a:xfrm>
              <a:custGeom>
                <a:avLst/>
                <a:gdLst>
                  <a:gd name="connsiteX0" fmla="*/ 0 w 1768839"/>
                  <a:gd name="connsiteY0" fmla="*/ 1034322 h 1034322"/>
                  <a:gd name="connsiteX1" fmla="*/ 1603948 w 1768839"/>
                  <a:gd name="connsiteY1" fmla="*/ 1034322 h 1034322"/>
                  <a:gd name="connsiteX2" fmla="*/ 1768839 w 1768839"/>
                  <a:gd name="connsiteY2" fmla="*/ 29981 h 1034322"/>
                  <a:gd name="connsiteX3" fmla="*/ 1259174 w 1768839"/>
                  <a:gd name="connsiteY3" fmla="*/ 509666 h 1034322"/>
                  <a:gd name="connsiteX4" fmla="*/ 839449 w 1768839"/>
                  <a:gd name="connsiteY4" fmla="*/ 0 h 1034322"/>
                  <a:gd name="connsiteX5" fmla="*/ 434715 w 1768839"/>
                  <a:gd name="connsiteY5" fmla="*/ 524656 h 1034322"/>
                  <a:gd name="connsiteX6" fmla="*/ 44970 w 1768839"/>
                  <a:gd name="connsiteY6" fmla="*/ 134912 h 1034322"/>
                  <a:gd name="connsiteX7" fmla="*/ 74951 w 1768839"/>
                  <a:gd name="connsiteY7" fmla="*/ 1004341 h 1034322"/>
                  <a:gd name="connsiteX8" fmla="*/ 74951 w 1768839"/>
                  <a:gd name="connsiteY8" fmla="*/ 1004341 h 1034322"/>
                  <a:gd name="connsiteX0" fmla="*/ 111645 w 1880484"/>
                  <a:gd name="connsiteY0" fmla="*/ 1034322 h 1034322"/>
                  <a:gd name="connsiteX1" fmla="*/ 1715593 w 1880484"/>
                  <a:gd name="connsiteY1" fmla="*/ 1034322 h 1034322"/>
                  <a:gd name="connsiteX2" fmla="*/ 1880484 w 1880484"/>
                  <a:gd name="connsiteY2" fmla="*/ 29981 h 1034322"/>
                  <a:gd name="connsiteX3" fmla="*/ 1370819 w 1880484"/>
                  <a:gd name="connsiteY3" fmla="*/ 509666 h 1034322"/>
                  <a:gd name="connsiteX4" fmla="*/ 951094 w 1880484"/>
                  <a:gd name="connsiteY4" fmla="*/ 0 h 1034322"/>
                  <a:gd name="connsiteX5" fmla="*/ 546360 w 1880484"/>
                  <a:gd name="connsiteY5" fmla="*/ 524656 h 1034322"/>
                  <a:gd name="connsiteX6" fmla="*/ 0 w 1880484"/>
                  <a:gd name="connsiteY6" fmla="*/ 36624 h 1034322"/>
                  <a:gd name="connsiteX7" fmla="*/ 186596 w 1880484"/>
                  <a:gd name="connsiteY7" fmla="*/ 1004341 h 1034322"/>
                  <a:gd name="connsiteX8" fmla="*/ 186596 w 1880484"/>
                  <a:gd name="connsiteY8" fmla="*/ 1004341 h 1034322"/>
                  <a:gd name="connsiteX0" fmla="*/ 111645 w 1880484"/>
                  <a:gd name="connsiteY0" fmla="*/ 1034322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216024 w 1880484"/>
                  <a:gd name="connsiteY8" fmla="*/ 1044736 h 1044736"/>
                  <a:gd name="connsiteX0" fmla="*/ 151171 w 1887639"/>
                  <a:gd name="connsiteY0" fmla="*/ 1044736 h 1044736"/>
                  <a:gd name="connsiteX1" fmla="*/ 1722748 w 1887639"/>
                  <a:gd name="connsiteY1" fmla="*/ 1034322 h 1044736"/>
                  <a:gd name="connsiteX2" fmla="*/ 1887639 w 1887639"/>
                  <a:gd name="connsiteY2" fmla="*/ 29981 h 1044736"/>
                  <a:gd name="connsiteX3" fmla="*/ 1377974 w 1887639"/>
                  <a:gd name="connsiteY3" fmla="*/ 509666 h 1044736"/>
                  <a:gd name="connsiteX4" fmla="*/ 958249 w 1887639"/>
                  <a:gd name="connsiteY4" fmla="*/ 0 h 1044736"/>
                  <a:gd name="connsiteX5" fmla="*/ 553515 w 1887639"/>
                  <a:gd name="connsiteY5" fmla="*/ 524656 h 1044736"/>
                  <a:gd name="connsiteX6" fmla="*/ 7155 w 1887639"/>
                  <a:gd name="connsiteY6" fmla="*/ 36624 h 1044736"/>
                  <a:gd name="connsiteX7" fmla="*/ 193751 w 1887639"/>
                  <a:gd name="connsiteY7" fmla="*/ 1004341 h 1044736"/>
                  <a:gd name="connsiteX8" fmla="*/ 223179 w 1887639"/>
                  <a:gd name="connsiteY8" fmla="*/ 1044736 h 1044736"/>
                  <a:gd name="connsiteX0" fmla="*/ 439202 w 2175670"/>
                  <a:gd name="connsiteY0" fmla="*/ 1044736 h 1044736"/>
                  <a:gd name="connsiteX1" fmla="*/ 2010779 w 2175670"/>
                  <a:gd name="connsiteY1" fmla="*/ 1034322 h 1044736"/>
                  <a:gd name="connsiteX2" fmla="*/ 2175670 w 2175670"/>
                  <a:gd name="connsiteY2" fmla="*/ 29981 h 1044736"/>
                  <a:gd name="connsiteX3" fmla="*/ 1666005 w 2175670"/>
                  <a:gd name="connsiteY3" fmla="*/ 509666 h 1044736"/>
                  <a:gd name="connsiteX4" fmla="*/ 1246280 w 2175670"/>
                  <a:gd name="connsiteY4" fmla="*/ 0 h 1044736"/>
                  <a:gd name="connsiteX5" fmla="*/ 841546 w 2175670"/>
                  <a:gd name="connsiteY5" fmla="*/ 524656 h 1044736"/>
                  <a:gd name="connsiteX6" fmla="*/ 295186 w 2175670"/>
                  <a:gd name="connsiteY6" fmla="*/ 36624 h 1044736"/>
                  <a:gd name="connsiteX7" fmla="*/ 481782 w 2175670"/>
                  <a:gd name="connsiteY7" fmla="*/ 1004341 h 1044736"/>
                  <a:gd name="connsiteX8" fmla="*/ 223179 w 2175670"/>
                  <a:gd name="connsiteY8" fmla="*/ 972728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8" fmla="*/ 144016 w 1880484"/>
                  <a:gd name="connsiteY8" fmla="*/ 1044736 h 104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0484" h="1044736">
                    <a:moveTo>
                      <a:pt x="144016" y="1044736"/>
                    </a:moveTo>
                    <a:lnTo>
                      <a:pt x="1715593" y="1034322"/>
                    </a:lnTo>
                    <a:lnTo>
                      <a:pt x="1880484" y="29981"/>
                    </a:lnTo>
                    <a:lnTo>
                      <a:pt x="1370819" y="509666"/>
                    </a:lnTo>
                    <a:lnTo>
                      <a:pt x="951094" y="0"/>
                    </a:lnTo>
                    <a:lnTo>
                      <a:pt x="546360" y="524656"/>
                    </a:lnTo>
                    <a:lnTo>
                      <a:pt x="0" y="36624"/>
                    </a:lnTo>
                    <a:lnTo>
                      <a:pt x="144017" y="1044736"/>
                    </a:lnTo>
                    <a:lnTo>
                      <a:pt x="144016" y="1044736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5" name="Oval 16"/>
              <p:cNvSpPr/>
              <p:nvPr/>
            </p:nvSpPr>
            <p:spPr>
              <a:xfrm>
                <a:off x="3491880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6" name="Oval 175"/>
              <p:cNvSpPr/>
              <p:nvPr/>
            </p:nvSpPr>
            <p:spPr>
              <a:xfrm>
                <a:off x="5436096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7" name="Oval 176"/>
              <p:cNvSpPr/>
              <p:nvPr/>
            </p:nvSpPr>
            <p:spPr>
              <a:xfrm>
                <a:off x="4493968" y="1124744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Diamond 177"/>
              <p:cNvSpPr/>
              <p:nvPr/>
            </p:nvSpPr>
            <p:spPr>
              <a:xfrm>
                <a:off x="4355976" y="1628800"/>
                <a:ext cx="432048" cy="648072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7" name="Arc 166"/>
            <p:cNvSpPr/>
            <p:nvPr/>
          </p:nvSpPr>
          <p:spPr>
            <a:xfrm flipV="1">
              <a:off x="0" y="5301208"/>
              <a:ext cx="2808312" cy="1772295"/>
            </a:xfrm>
            <a:prstGeom prst="arc">
              <a:avLst>
                <a:gd name="adj1" fmla="val 1223813"/>
                <a:gd name="adj2" fmla="val 5818746"/>
              </a:avLst>
            </a:prstGeom>
            <a:noFill/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68" name="Oval 167"/>
            <p:cNvSpPr/>
            <p:nvPr/>
          </p:nvSpPr>
          <p:spPr>
            <a:xfrm>
              <a:off x="1979712" y="3789040"/>
              <a:ext cx="220156" cy="409088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9" name="Group 62"/>
            <p:cNvGrpSpPr/>
            <p:nvPr/>
          </p:nvGrpSpPr>
          <p:grpSpPr>
            <a:xfrm>
              <a:off x="1406597" y="5345956"/>
              <a:ext cx="926965" cy="864962"/>
              <a:chOff x="5618557" y="5287566"/>
              <a:chExt cx="926965" cy="864962"/>
            </a:xfrm>
          </p:grpSpPr>
          <p:sp>
            <p:nvSpPr>
              <p:cNvPr id="172" name="Isosceles Triangle 171"/>
              <p:cNvSpPr/>
              <p:nvPr/>
            </p:nvSpPr>
            <p:spPr>
              <a:xfrm rot="11071376">
                <a:off x="5618557" y="5287566"/>
                <a:ext cx="432048" cy="448031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3" name="Isosceles Triangle 172"/>
              <p:cNvSpPr/>
              <p:nvPr/>
            </p:nvSpPr>
            <p:spPr>
              <a:xfrm rot="12473644">
                <a:off x="6113474" y="5432448"/>
                <a:ext cx="432048" cy="720080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70" name="Freeform 169"/>
            <p:cNvSpPr/>
            <p:nvPr/>
          </p:nvSpPr>
          <p:spPr>
            <a:xfrm rot="3572703" flipV="1">
              <a:off x="4505178" y="3424681"/>
              <a:ext cx="1131869" cy="199606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1" name="Bent Arrow 170"/>
            <p:cNvSpPr/>
            <p:nvPr/>
          </p:nvSpPr>
          <p:spPr>
            <a:xfrm rot="15335530" flipV="1">
              <a:off x="3506598" y="2753824"/>
              <a:ext cx="973833" cy="944360"/>
            </a:xfrm>
            <a:prstGeom prst="bentArrow">
              <a:avLst>
                <a:gd name="adj1" fmla="val 42705"/>
                <a:gd name="adj2" fmla="val 26162"/>
                <a:gd name="adj3" fmla="val 23501"/>
                <a:gd name="adj4" fmla="val 39946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48" dur="2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9" dur="2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1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2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8" dur="2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9" dur="2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2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1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 animBg="1"/>
      <p:bldP spid="80" grpId="0" animBg="1"/>
      <p:bldP spid="83" grpId="0" animBg="1"/>
      <p:bldP spid="83" grpId="1" animBg="1"/>
      <p:bldP spid="114" grpId="0" animBg="1"/>
      <p:bldP spid="115" grpId="0" animBg="1"/>
      <p:bldP spid="116" grpId="0" animBg="1"/>
      <p:bldP spid="11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oup 64"/>
          <p:cNvGrpSpPr/>
          <p:nvPr/>
        </p:nvGrpSpPr>
        <p:grpSpPr>
          <a:xfrm>
            <a:off x="-1495457" y="-2187624"/>
            <a:ext cx="11828097" cy="4464496"/>
            <a:chOff x="-2412776" y="-2331640"/>
            <a:chExt cx="12332153" cy="4824536"/>
          </a:xfrm>
        </p:grpSpPr>
        <p:grpSp>
          <p:nvGrpSpPr>
            <p:cNvPr id="66" name="Group 1"/>
            <p:cNvGrpSpPr/>
            <p:nvPr/>
          </p:nvGrpSpPr>
          <p:grpSpPr>
            <a:xfrm>
              <a:off x="-2412776" y="-2331640"/>
              <a:ext cx="8856984" cy="3212976"/>
              <a:chOff x="-2196752" y="3140968"/>
              <a:chExt cx="8208912" cy="4176464"/>
            </a:xfrm>
          </p:grpSpPr>
          <p:sp>
            <p:nvSpPr>
              <p:cNvPr id="85" name="Rectangle 2"/>
              <p:cNvSpPr/>
              <p:nvPr/>
            </p:nvSpPr>
            <p:spPr>
              <a:xfrm>
                <a:off x="-972616" y="4221088"/>
                <a:ext cx="6516216" cy="309634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2400" dirty="0" smtClean="0">
                    <a:solidFill>
                      <a:schemeClr val="tx1"/>
                    </a:solidFill>
                    <a:latin typeface="Arial Black" pitchFamily="34" charset="0"/>
                  </a:rPr>
                  <a:t>Meteorology</a:t>
                </a:r>
                <a:endParaRPr lang="en-GB" dirty="0">
                  <a:solidFill>
                    <a:schemeClr val="tx1"/>
                  </a:solidFill>
                  <a:latin typeface="Arial Black" pitchFamily="34" charset="0"/>
                </a:endParaRPr>
              </a:p>
            </p:txBody>
          </p:sp>
          <p:sp>
            <p:nvSpPr>
              <p:cNvPr id="86" name="Rectangle 3"/>
              <p:cNvSpPr/>
              <p:nvPr/>
            </p:nvSpPr>
            <p:spPr>
              <a:xfrm>
                <a:off x="2987824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7" name="Rectangle 4"/>
              <p:cNvSpPr/>
              <p:nvPr/>
            </p:nvSpPr>
            <p:spPr>
              <a:xfrm>
                <a:off x="1691680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Rectangle 5"/>
              <p:cNvSpPr/>
              <p:nvPr/>
            </p:nvSpPr>
            <p:spPr>
              <a:xfrm>
                <a:off x="395536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9" name="Rectangle 6"/>
              <p:cNvSpPr/>
              <p:nvPr/>
            </p:nvSpPr>
            <p:spPr>
              <a:xfrm>
                <a:off x="-900608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Rectangle 7"/>
              <p:cNvSpPr/>
              <p:nvPr/>
            </p:nvSpPr>
            <p:spPr>
              <a:xfrm>
                <a:off x="4283968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Rectangle 8"/>
              <p:cNvSpPr/>
              <p:nvPr/>
            </p:nvSpPr>
            <p:spPr>
              <a:xfrm>
                <a:off x="2987824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2" name="Rectangle 9"/>
              <p:cNvSpPr/>
              <p:nvPr/>
            </p:nvSpPr>
            <p:spPr>
              <a:xfrm>
                <a:off x="1691680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Rectangle 10"/>
              <p:cNvSpPr/>
              <p:nvPr/>
            </p:nvSpPr>
            <p:spPr>
              <a:xfrm>
                <a:off x="395536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Rectangle 11"/>
              <p:cNvSpPr/>
              <p:nvPr/>
            </p:nvSpPr>
            <p:spPr>
              <a:xfrm>
                <a:off x="-900608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5" name="Trapezoid 12"/>
              <p:cNvSpPr/>
              <p:nvPr/>
            </p:nvSpPr>
            <p:spPr>
              <a:xfrm>
                <a:off x="-2196752" y="3140968"/>
                <a:ext cx="8208912" cy="1080120"/>
              </a:xfrm>
              <a:prstGeom prst="trapezoid">
                <a:avLst>
                  <a:gd name="adj" fmla="val 7188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Rectangle 13"/>
              <p:cNvSpPr/>
              <p:nvPr/>
            </p:nvSpPr>
            <p:spPr>
              <a:xfrm>
                <a:off x="4283968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67" name="Group 31"/>
            <p:cNvGrpSpPr/>
            <p:nvPr/>
          </p:nvGrpSpPr>
          <p:grpSpPr>
            <a:xfrm>
              <a:off x="7380312" y="-1179512"/>
              <a:ext cx="2196752" cy="2691680"/>
              <a:chOff x="7380312" y="1124744"/>
              <a:chExt cx="2376264" cy="4752528"/>
            </a:xfrm>
          </p:grpSpPr>
          <p:sp>
            <p:nvSpPr>
              <p:cNvPr id="80" name="Rectangle 79"/>
              <p:cNvSpPr/>
              <p:nvPr/>
            </p:nvSpPr>
            <p:spPr>
              <a:xfrm>
                <a:off x="8244408" y="4869160"/>
                <a:ext cx="576064" cy="1008112"/>
              </a:xfrm>
              <a:prstGeom prst="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1" name="Isosceles Triangle 80"/>
              <p:cNvSpPr/>
              <p:nvPr/>
            </p:nvSpPr>
            <p:spPr>
              <a:xfrm>
                <a:off x="7380312" y="3717032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2" name="Isosceles Triangle 81"/>
              <p:cNvSpPr/>
              <p:nvPr/>
            </p:nvSpPr>
            <p:spPr>
              <a:xfrm>
                <a:off x="7380312" y="2852936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3" name="Isosceles Triangle 82"/>
              <p:cNvSpPr/>
              <p:nvPr/>
            </p:nvSpPr>
            <p:spPr>
              <a:xfrm>
                <a:off x="7380312" y="1988840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Isosceles Triangle 83"/>
              <p:cNvSpPr/>
              <p:nvPr/>
            </p:nvSpPr>
            <p:spPr>
              <a:xfrm>
                <a:off x="7380312" y="1124744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68" name="Group 31"/>
            <p:cNvGrpSpPr/>
            <p:nvPr/>
          </p:nvGrpSpPr>
          <p:grpSpPr>
            <a:xfrm>
              <a:off x="5868144" y="-1539552"/>
              <a:ext cx="2196752" cy="2691680"/>
              <a:chOff x="7380312" y="1124744"/>
              <a:chExt cx="2376264" cy="4752528"/>
            </a:xfrm>
          </p:grpSpPr>
          <p:sp>
            <p:nvSpPr>
              <p:cNvPr id="75" name="Rectangle 74"/>
              <p:cNvSpPr/>
              <p:nvPr/>
            </p:nvSpPr>
            <p:spPr>
              <a:xfrm>
                <a:off x="8244408" y="4869160"/>
                <a:ext cx="576064" cy="1008112"/>
              </a:xfrm>
              <a:prstGeom prst="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6" name="Isosceles Triangle 75"/>
              <p:cNvSpPr/>
              <p:nvPr/>
            </p:nvSpPr>
            <p:spPr>
              <a:xfrm>
                <a:off x="7380312" y="3717032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Isosceles Triangle 76"/>
              <p:cNvSpPr/>
              <p:nvPr/>
            </p:nvSpPr>
            <p:spPr>
              <a:xfrm>
                <a:off x="7380312" y="2852936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Isosceles Triangle 77"/>
              <p:cNvSpPr/>
              <p:nvPr/>
            </p:nvSpPr>
            <p:spPr>
              <a:xfrm>
                <a:off x="7380312" y="1988840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9" name="Isosceles Triangle 78"/>
              <p:cNvSpPr/>
              <p:nvPr/>
            </p:nvSpPr>
            <p:spPr>
              <a:xfrm>
                <a:off x="7380312" y="1124744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9" name="Rectangle 68"/>
            <p:cNvSpPr/>
            <p:nvPr/>
          </p:nvSpPr>
          <p:spPr>
            <a:xfrm>
              <a:off x="-1267040" y="-387424"/>
              <a:ext cx="3318761" cy="2880320"/>
            </a:xfrm>
            <a:prstGeom prst="rect">
              <a:avLst/>
            </a:prstGeom>
            <a:solidFill>
              <a:schemeClr val="bg1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0" name="Group 27"/>
            <p:cNvGrpSpPr/>
            <p:nvPr/>
          </p:nvGrpSpPr>
          <p:grpSpPr>
            <a:xfrm>
              <a:off x="1835696" y="-387424"/>
              <a:ext cx="8083681" cy="2880320"/>
              <a:chOff x="2483767" y="-387424"/>
              <a:chExt cx="7435609" cy="3024336"/>
            </a:xfrm>
          </p:grpSpPr>
          <p:sp>
            <p:nvSpPr>
              <p:cNvPr id="72" name="Rectangle 71"/>
              <p:cNvSpPr/>
              <p:nvPr/>
            </p:nvSpPr>
            <p:spPr>
              <a:xfrm>
                <a:off x="6126697" y="-243408"/>
                <a:ext cx="3341847" cy="266429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2682472" y="-243408"/>
                <a:ext cx="3245519" cy="266429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483767" y="-387424"/>
                <a:ext cx="7435609" cy="302433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71" name="Rectangle 70"/>
            <p:cNvSpPr/>
            <p:nvPr/>
          </p:nvSpPr>
          <p:spPr>
            <a:xfrm>
              <a:off x="5580112" y="-387424"/>
              <a:ext cx="216024" cy="2736304"/>
            </a:xfrm>
            <a:prstGeom prst="rect">
              <a:avLst/>
            </a:prstGeom>
            <a:solidFill>
              <a:schemeClr val="bg1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3" name="Freeform 52"/>
          <p:cNvSpPr/>
          <p:nvPr/>
        </p:nvSpPr>
        <p:spPr>
          <a:xfrm rot="4429911" flipV="1">
            <a:off x="2764417" y="-262362"/>
            <a:ext cx="480309" cy="79529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" name="Freeform 50"/>
          <p:cNvSpPr/>
          <p:nvPr/>
        </p:nvSpPr>
        <p:spPr>
          <a:xfrm rot="3994402" flipV="1">
            <a:off x="7280017" y="2752285"/>
            <a:ext cx="695496" cy="115442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2" name="Picture 7" descr="Thermal Physics of the Atmosphere (Advancing Weather and Climate Science)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print"/>
          <a:srcRect l="17640" t="15120" r="24401"/>
          <a:stretch>
            <a:fillRect/>
          </a:stretch>
        </p:blipFill>
        <p:spPr bwMode="auto">
          <a:xfrm rot="434827">
            <a:off x="7762569" y="2265875"/>
            <a:ext cx="1066165" cy="1561380"/>
          </a:xfrm>
          <a:prstGeom prst="rect">
            <a:avLst/>
          </a:prstGeom>
          <a:noFill/>
        </p:spPr>
      </p:pic>
      <p:sp>
        <p:nvSpPr>
          <p:cNvPr id="49" name="Freeform 48"/>
          <p:cNvSpPr/>
          <p:nvPr/>
        </p:nvSpPr>
        <p:spPr>
          <a:xfrm>
            <a:off x="5766156" y="3068960"/>
            <a:ext cx="432048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" name="Freeform 49"/>
          <p:cNvSpPr/>
          <p:nvPr/>
        </p:nvSpPr>
        <p:spPr>
          <a:xfrm flipH="1">
            <a:off x="7194268" y="3068960"/>
            <a:ext cx="423664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Freeform 40"/>
          <p:cNvSpPr/>
          <p:nvPr/>
        </p:nvSpPr>
        <p:spPr>
          <a:xfrm rot="3072540">
            <a:off x="2546132" y="3190339"/>
            <a:ext cx="556265" cy="89642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rot="8016913" flipV="1">
            <a:off x="4968704" y="3197107"/>
            <a:ext cx="556265" cy="93637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Oval 2"/>
          <p:cNvSpPr/>
          <p:nvPr/>
        </p:nvSpPr>
        <p:spPr>
          <a:xfrm>
            <a:off x="2992695" y="2420888"/>
            <a:ext cx="2115400" cy="2055060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42"/>
          <p:cNvGrpSpPr/>
          <p:nvPr/>
        </p:nvGrpSpPr>
        <p:grpSpPr>
          <a:xfrm>
            <a:off x="3377313" y="2626394"/>
            <a:ext cx="1450560" cy="1526616"/>
            <a:chOff x="7452320" y="1256199"/>
            <a:chExt cx="1152128" cy="1139274"/>
          </a:xfrm>
          <a:noFill/>
        </p:grpSpPr>
        <p:sp>
          <p:nvSpPr>
            <p:cNvPr id="17" name="Rectangle 16"/>
            <p:cNvSpPr/>
            <p:nvPr/>
          </p:nvSpPr>
          <p:spPr>
            <a:xfrm>
              <a:off x="7452320" y="1256199"/>
              <a:ext cx="1152128" cy="11392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" name="Moon 4"/>
          <p:cNvSpPr/>
          <p:nvPr/>
        </p:nvSpPr>
        <p:spPr>
          <a:xfrm rot="16200000">
            <a:off x="3515342" y="2938005"/>
            <a:ext cx="1115604" cy="1450560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49"/>
          <p:cNvGrpSpPr/>
          <p:nvPr/>
        </p:nvGrpSpPr>
        <p:grpSpPr>
          <a:xfrm>
            <a:off x="2992695" y="4338944"/>
            <a:ext cx="963357" cy="895795"/>
            <a:chOff x="3083489" y="4581128"/>
            <a:chExt cx="1344495" cy="1224136"/>
          </a:xfrm>
        </p:grpSpPr>
        <p:sp>
          <p:nvSpPr>
            <p:cNvPr id="14" name="Freeform 13"/>
            <p:cNvSpPr/>
            <p:nvPr/>
          </p:nvSpPr>
          <p:spPr>
            <a:xfrm>
              <a:off x="3306586" y="4581128"/>
              <a:ext cx="1020812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3083489" y="5109782"/>
              <a:ext cx="1344495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3131839" y="5589240"/>
              <a:ext cx="1259185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" name="Group 53"/>
          <p:cNvGrpSpPr/>
          <p:nvPr/>
        </p:nvGrpSpPr>
        <p:grpSpPr>
          <a:xfrm>
            <a:off x="4125489" y="4338944"/>
            <a:ext cx="980308" cy="895795"/>
            <a:chOff x="4355976" y="4581128"/>
            <a:chExt cx="1368152" cy="1224136"/>
          </a:xfrm>
        </p:grpSpPr>
        <p:sp>
          <p:nvSpPr>
            <p:cNvPr id="11" name="Freeform 10"/>
            <p:cNvSpPr/>
            <p:nvPr/>
          </p:nvSpPr>
          <p:spPr>
            <a:xfrm flipH="1">
              <a:off x="4442273" y="4581128"/>
              <a:ext cx="1080118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Freeform 11"/>
            <p:cNvSpPr/>
            <p:nvPr/>
          </p:nvSpPr>
          <p:spPr>
            <a:xfrm flipH="1">
              <a:off x="4355976" y="5109782"/>
              <a:ext cx="1368152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Freeform 12"/>
            <p:cNvSpPr/>
            <p:nvPr/>
          </p:nvSpPr>
          <p:spPr>
            <a:xfrm flipH="1">
              <a:off x="4407202" y="5589240"/>
              <a:ext cx="1244918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Oval 9"/>
          <p:cNvSpPr/>
          <p:nvPr/>
        </p:nvSpPr>
        <p:spPr>
          <a:xfrm>
            <a:off x="3890137" y="3311414"/>
            <a:ext cx="320515" cy="41101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 20"/>
          <p:cNvSpPr/>
          <p:nvPr/>
        </p:nvSpPr>
        <p:spPr>
          <a:xfrm>
            <a:off x="1187624" y="-43154"/>
            <a:ext cx="396506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Freeform 21"/>
          <p:cNvSpPr/>
          <p:nvPr/>
        </p:nvSpPr>
        <p:spPr>
          <a:xfrm flipH="1">
            <a:off x="2594030" y="-67022"/>
            <a:ext cx="393794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Freeform 22"/>
          <p:cNvSpPr/>
          <p:nvPr/>
        </p:nvSpPr>
        <p:spPr>
          <a:xfrm>
            <a:off x="1468905" y="680581"/>
            <a:ext cx="529443" cy="418857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604702 w 632336"/>
              <a:gd name="connsiteY0" fmla="*/ 0 h 5240845"/>
              <a:gd name="connsiteX1" fmla="*/ 586978 w 632336"/>
              <a:gd name="connsiteY1" fmla="*/ 4471724 h 5240845"/>
              <a:gd name="connsiteX2" fmla="*/ 332557 w 632336"/>
              <a:gd name="connsiteY2" fmla="*/ 4614723 h 5240845"/>
              <a:gd name="connsiteX3" fmla="*/ 65484 w 632336"/>
              <a:gd name="connsiteY3" fmla="*/ 4574118 h 5240845"/>
              <a:gd name="connsiteX4" fmla="*/ 15478 w 632336"/>
              <a:gd name="connsiteY4" fmla="*/ 4436005 h 5240845"/>
              <a:gd name="connsiteX5" fmla="*/ 158353 w 632336"/>
              <a:gd name="connsiteY5" fmla="*/ 4305036 h 5240845"/>
              <a:gd name="connsiteX6" fmla="*/ 386581 w 632336"/>
              <a:gd name="connsiteY6" fmla="*/ 4365113 h 5240845"/>
              <a:gd name="connsiteX7" fmla="*/ 408384 w 632336"/>
              <a:gd name="connsiteY7" fmla="*/ 4319324 h 5240845"/>
              <a:gd name="connsiteX8" fmla="*/ 403622 w 632336"/>
              <a:gd name="connsiteY8" fmla="*/ 3764493 h 5240845"/>
              <a:gd name="connsiteX0" fmla="*/ 604702 w 632336"/>
              <a:gd name="connsiteY0" fmla="*/ 71028 h 5311873"/>
              <a:gd name="connsiteX1" fmla="*/ 586978 w 632336"/>
              <a:gd name="connsiteY1" fmla="*/ 4542752 h 5311873"/>
              <a:gd name="connsiteX2" fmla="*/ 332557 w 632336"/>
              <a:gd name="connsiteY2" fmla="*/ 4685751 h 5311873"/>
              <a:gd name="connsiteX3" fmla="*/ 65484 w 632336"/>
              <a:gd name="connsiteY3" fmla="*/ 4645146 h 5311873"/>
              <a:gd name="connsiteX4" fmla="*/ 15478 w 632336"/>
              <a:gd name="connsiteY4" fmla="*/ 4507033 h 5311873"/>
              <a:gd name="connsiteX5" fmla="*/ 158353 w 632336"/>
              <a:gd name="connsiteY5" fmla="*/ 4376064 h 5311873"/>
              <a:gd name="connsiteX6" fmla="*/ 386581 w 632336"/>
              <a:gd name="connsiteY6" fmla="*/ 4436141 h 5311873"/>
              <a:gd name="connsiteX7" fmla="*/ 408384 w 632336"/>
              <a:gd name="connsiteY7" fmla="*/ 4390352 h 5311873"/>
              <a:gd name="connsiteX8" fmla="*/ 403135 w 632336"/>
              <a:gd name="connsiteY8" fmla="*/ 0 h 5311873"/>
              <a:gd name="connsiteX0" fmla="*/ 604702 w 632336"/>
              <a:gd name="connsiteY0" fmla="*/ 71028 h 5129709"/>
              <a:gd name="connsiteX1" fmla="*/ 586978 w 632336"/>
              <a:gd name="connsiteY1" fmla="*/ 4542752 h 5129709"/>
              <a:gd name="connsiteX2" fmla="*/ 332557 w 632336"/>
              <a:gd name="connsiteY2" fmla="*/ 4685751 h 5129709"/>
              <a:gd name="connsiteX3" fmla="*/ 65484 w 632336"/>
              <a:gd name="connsiteY3" fmla="*/ 4645146 h 5129709"/>
              <a:gd name="connsiteX4" fmla="*/ 15478 w 632336"/>
              <a:gd name="connsiteY4" fmla="*/ 4507033 h 5129709"/>
              <a:gd name="connsiteX5" fmla="*/ 158353 w 632336"/>
              <a:gd name="connsiteY5" fmla="*/ 4376064 h 5129709"/>
              <a:gd name="connsiteX6" fmla="*/ 386581 w 632336"/>
              <a:gd name="connsiteY6" fmla="*/ 4436141 h 5129709"/>
              <a:gd name="connsiteX7" fmla="*/ 408384 w 632336"/>
              <a:gd name="connsiteY7" fmla="*/ 4390352 h 5129709"/>
              <a:gd name="connsiteX8" fmla="*/ 403135 w 632336"/>
              <a:gd name="connsiteY8" fmla="*/ 0 h 5129709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685751"/>
              <a:gd name="connsiteX1" fmla="*/ 586978 w 632336"/>
              <a:gd name="connsiteY1" fmla="*/ 4542752 h 4685751"/>
              <a:gd name="connsiteX2" fmla="*/ 332557 w 632336"/>
              <a:gd name="connsiteY2" fmla="*/ 4685751 h 4685751"/>
              <a:gd name="connsiteX3" fmla="*/ 65484 w 632336"/>
              <a:gd name="connsiteY3" fmla="*/ 4645146 h 4685751"/>
              <a:gd name="connsiteX4" fmla="*/ 15478 w 632336"/>
              <a:gd name="connsiteY4" fmla="*/ 4507033 h 4685751"/>
              <a:gd name="connsiteX5" fmla="*/ 158353 w 632336"/>
              <a:gd name="connsiteY5" fmla="*/ 4376064 h 4685751"/>
              <a:gd name="connsiteX6" fmla="*/ 386581 w 632336"/>
              <a:gd name="connsiteY6" fmla="*/ 4436141 h 4685751"/>
              <a:gd name="connsiteX7" fmla="*/ 408384 w 632336"/>
              <a:gd name="connsiteY7" fmla="*/ 4390352 h 4685751"/>
              <a:gd name="connsiteX8" fmla="*/ 403135 w 632336"/>
              <a:gd name="connsiteY8" fmla="*/ 0 h 468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336" h="4685751">
                <a:moveTo>
                  <a:pt x="604702" y="71028"/>
                </a:moveTo>
                <a:cubicBezTo>
                  <a:pt x="622958" y="339117"/>
                  <a:pt x="632336" y="3773631"/>
                  <a:pt x="586978" y="4542752"/>
                </a:cubicBezTo>
                <a:cubicBezTo>
                  <a:pt x="490568" y="4634745"/>
                  <a:pt x="487817" y="4630505"/>
                  <a:pt x="332557" y="4685751"/>
                </a:cubicBezTo>
                <a:cubicBezTo>
                  <a:pt x="247154" y="4683321"/>
                  <a:pt x="118330" y="4674932"/>
                  <a:pt x="65484" y="4645146"/>
                </a:cubicBezTo>
                <a:cubicBezTo>
                  <a:pt x="12638" y="4615360"/>
                  <a:pt x="0" y="4551880"/>
                  <a:pt x="15478" y="4507033"/>
                </a:cubicBezTo>
                <a:cubicBezTo>
                  <a:pt x="30956" y="4462186"/>
                  <a:pt x="96503" y="4387879"/>
                  <a:pt x="158353" y="4376064"/>
                </a:cubicBezTo>
                <a:cubicBezTo>
                  <a:pt x="220203" y="4364249"/>
                  <a:pt x="344909" y="4433760"/>
                  <a:pt x="386581" y="4436141"/>
                </a:cubicBezTo>
                <a:cubicBezTo>
                  <a:pt x="428253" y="4438522"/>
                  <a:pt x="304542" y="4468751"/>
                  <a:pt x="408384" y="4390352"/>
                </a:cubicBezTo>
                <a:cubicBezTo>
                  <a:pt x="411143" y="3650995"/>
                  <a:pt x="405913" y="229393"/>
                  <a:pt x="403135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Freeform 23"/>
          <p:cNvSpPr/>
          <p:nvPr/>
        </p:nvSpPr>
        <p:spPr>
          <a:xfrm flipH="1">
            <a:off x="2203642" y="787381"/>
            <a:ext cx="554528" cy="407063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589359 w 629778"/>
              <a:gd name="connsiteY0" fmla="*/ 3947030 h 5212576"/>
              <a:gd name="connsiteX1" fmla="*/ 586978 w 629778"/>
              <a:gd name="connsiteY1" fmla="*/ 4613780 h 5212576"/>
              <a:gd name="connsiteX2" fmla="*/ 332557 w 629778"/>
              <a:gd name="connsiteY2" fmla="*/ 4756779 h 5212576"/>
              <a:gd name="connsiteX3" fmla="*/ 65484 w 629778"/>
              <a:gd name="connsiteY3" fmla="*/ 4716174 h 5212576"/>
              <a:gd name="connsiteX4" fmla="*/ 15478 w 629778"/>
              <a:gd name="connsiteY4" fmla="*/ 4578061 h 5212576"/>
              <a:gd name="connsiteX5" fmla="*/ 158353 w 629778"/>
              <a:gd name="connsiteY5" fmla="*/ 4447092 h 5212576"/>
              <a:gd name="connsiteX6" fmla="*/ 386581 w 629778"/>
              <a:gd name="connsiteY6" fmla="*/ 4507169 h 5212576"/>
              <a:gd name="connsiteX7" fmla="*/ 408384 w 629778"/>
              <a:gd name="connsiteY7" fmla="*/ 4461380 h 5212576"/>
              <a:gd name="connsiteX8" fmla="*/ 375778 w 629778"/>
              <a:gd name="connsiteY8" fmla="*/ 0 h 5212576"/>
              <a:gd name="connsiteX0" fmla="*/ 566278 w 625931"/>
              <a:gd name="connsiteY0" fmla="*/ 71028 h 5394738"/>
              <a:gd name="connsiteX1" fmla="*/ 586978 w 625931"/>
              <a:gd name="connsiteY1" fmla="*/ 4613780 h 5394738"/>
              <a:gd name="connsiteX2" fmla="*/ 332557 w 625931"/>
              <a:gd name="connsiteY2" fmla="*/ 4756779 h 5394738"/>
              <a:gd name="connsiteX3" fmla="*/ 65484 w 625931"/>
              <a:gd name="connsiteY3" fmla="*/ 4716174 h 5394738"/>
              <a:gd name="connsiteX4" fmla="*/ 15478 w 625931"/>
              <a:gd name="connsiteY4" fmla="*/ 4578061 h 5394738"/>
              <a:gd name="connsiteX5" fmla="*/ 158353 w 625931"/>
              <a:gd name="connsiteY5" fmla="*/ 4447092 h 5394738"/>
              <a:gd name="connsiteX6" fmla="*/ 386581 w 625931"/>
              <a:gd name="connsiteY6" fmla="*/ 4507169 h 5394738"/>
              <a:gd name="connsiteX7" fmla="*/ 408384 w 625931"/>
              <a:gd name="connsiteY7" fmla="*/ 4461380 h 5394738"/>
              <a:gd name="connsiteX8" fmla="*/ 375778 w 625931"/>
              <a:gd name="connsiteY8" fmla="*/ 0 h 5394738"/>
              <a:gd name="connsiteX0" fmla="*/ 566278 w 625931"/>
              <a:gd name="connsiteY0" fmla="*/ 71028 h 5212575"/>
              <a:gd name="connsiteX1" fmla="*/ 586978 w 625931"/>
              <a:gd name="connsiteY1" fmla="*/ 4613780 h 5212575"/>
              <a:gd name="connsiteX2" fmla="*/ 332557 w 625931"/>
              <a:gd name="connsiteY2" fmla="*/ 4756779 h 5212575"/>
              <a:gd name="connsiteX3" fmla="*/ 65484 w 625931"/>
              <a:gd name="connsiteY3" fmla="*/ 4716174 h 5212575"/>
              <a:gd name="connsiteX4" fmla="*/ 15478 w 625931"/>
              <a:gd name="connsiteY4" fmla="*/ 4578061 h 5212575"/>
              <a:gd name="connsiteX5" fmla="*/ 158353 w 625931"/>
              <a:gd name="connsiteY5" fmla="*/ 4447092 h 5212575"/>
              <a:gd name="connsiteX6" fmla="*/ 386581 w 625931"/>
              <a:gd name="connsiteY6" fmla="*/ 4507169 h 5212575"/>
              <a:gd name="connsiteX7" fmla="*/ 408384 w 625931"/>
              <a:gd name="connsiteY7" fmla="*/ 4461380 h 5212575"/>
              <a:gd name="connsiteX8" fmla="*/ 375778 w 625931"/>
              <a:gd name="connsiteY8" fmla="*/ 0 h 5212575"/>
              <a:gd name="connsiteX0" fmla="*/ 566278 w 625931"/>
              <a:gd name="connsiteY0" fmla="*/ 71028 h 5154941"/>
              <a:gd name="connsiteX1" fmla="*/ 586978 w 625931"/>
              <a:gd name="connsiteY1" fmla="*/ 4613780 h 5154941"/>
              <a:gd name="connsiteX2" fmla="*/ 332557 w 625931"/>
              <a:gd name="connsiteY2" fmla="*/ 4756779 h 5154941"/>
              <a:gd name="connsiteX3" fmla="*/ 65484 w 625931"/>
              <a:gd name="connsiteY3" fmla="*/ 4716174 h 5154941"/>
              <a:gd name="connsiteX4" fmla="*/ 15478 w 625931"/>
              <a:gd name="connsiteY4" fmla="*/ 4578061 h 5154941"/>
              <a:gd name="connsiteX5" fmla="*/ 158353 w 625931"/>
              <a:gd name="connsiteY5" fmla="*/ 4447092 h 5154941"/>
              <a:gd name="connsiteX6" fmla="*/ 386581 w 625931"/>
              <a:gd name="connsiteY6" fmla="*/ 4507169 h 5154941"/>
              <a:gd name="connsiteX7" fmla="*/ 439278 w 625931"/>
              <a:gd name="connsiteY7" fmla="*/ 4403746 h 5154941"/>
              <a:gd name="connsiteX8" fmla="*/ 375778 w 625931"/>
              <a:gd name="connsiteY8" fmla="*/ 0 h 5154941"/>
              <a:gd name="connsiteX0" fmla="*/ 566278 w 625931"/>
              <a:gd name="connsiteY0" fmla="*/ 71028 h 4758887"/>
              <a:gd name="connsiteX1" fmla="*/ 586978 w 625931"/>
              <a:gd name="connsiteY1" fmla="*/ 4613780 h 4758887"/>
              <a:gd name="connsiteX2" fmla="*/ 332557 w 625931"/>
              <a:gd name="connsiteY2" fmla="*/ 4756779 h 4758887"/>
              <a:gd name="connsiteX3" fmla="*/ 65484 w 625931"/>
              <a:gd name="connsiteY3" fmla="*/ 4716174 h 4758887"/>
              <a:gd name="connsiteX4" fmla="*/ 15478 w 625931"/>
              <a:gd name="connsiteY4" fmla="*/ 4578061 h 4758887"/>
              <a:gd name="connsiteX5" fmla="*/ 158353 w 625931"/>
              <a:gd name="connsiteY5" fmla="*/ 4447092 h 4758887"/>
              <a:gd name="connsiteX6" fmla="*/ 386581 w 625931"/>
              <a:gd name="connsiteY6" fmla="*/ 4507169 h 4758887"/>
              <a:gd name="connsiteX7" fmla="*/ 439278 w 625931"/>
              <a:gd name="connsiteY7" fmla="*/ 4403746 h 4758887"/>
              <a:gd name="connsiteX8" fmla="*/ 375778 w 625931"/>
              <a:gd name="connsiteY8" fmla="*/ 0 h 475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931" h="4758887">
                <a:moveTo>
                  <a:pt x="566278" y="71028"/>
                </a:moveTo>
                <a:cubicBezTo>
                  <a:pt x="584534" y="339117"/>
                  <a:pt x="625931" y="3832822"/>
                  <a:pt x="586978" y="4613780"/>
                </a:cubicBezTo>
                <a:cubicBezTo>
                  <a:pt x="477388" y="4754372"/>
                  <a:pt x="393081" y="4758887"/>
                  <a:pt x="332557" y="4756779"/>
                </a:cubicBezTo>
                <a:cubicBezTo>
                  <a:pt x="247154" y="4754349"/>
                  <a:pt x="118330" y="4745960"/>
                  <a:pt x="65484" y="4716174"/>
                </a:cubicBezTo>
                <a:cubicBezTo>
                  <a:pt x="12638" y="4686388"/>
                  <a:pt x="0" y="4622908"/>
                  <a:pt x="15478" y="4578061"/>
                </a:cubicBezTo>
                <a:cubicBezTo>
                  <a:pt x="30956" y="4533214"/>
                  <a:pt x="96503" y="4458907"/>
                  <a:pt x="158353" y="4447092"/>
                </a:cubicBezTo>
                <a:cubicBezTo>
                  <a:pt x="220203" y="4435277"/>
                  <a:pt x="339760" y="4514393"/>
                  <a:pt x="386581" y="4507169"/>
                </a:cubicBezTo>
                <a:cubicBezTo>
                  <a:pt x="433402" y="4499945"/>
                  <a:pt x="299155" y="4638942"/>
                  <a:pt x="439278" y="4403746"/>
                </a:cubicBezTo>
                <a:cubicBezTo>
                  <a:pt x="437478" y="3652551"/>
                  <a:pt x="378556" y="229393"/>
                  <a:pt x="375778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Oval 24"/>
          <p:cNvSpPr/>
          <p:nvPr/>
        </p:nvSpPr>
        <p:spPr>
          <a:xfrm>
            <a:off x="1468905" y="-387424"/>
            <a:ext cx="1293894" cy="1335006"/>
          </a:xfrm>
          <a:prstGeom prst="ellipse">
            <a:avLst/>
          </a:pr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Oval 26"/>
          <p:cNvSpPr/>
          <p:nvPr/>
        </p:nvSpPr>
        <p:spPr>
          <a:xfrm>
            <a:off x="2204365" y="-127639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Arc 27"/>
          <p:cNvSpPr/>
          <p:nvPr/>
        </p:nvSpPr>
        <p:spPr>
          <a:xfrm rot="10800000">
            <a:off x="1754315" y="65654"/>
            <a:ext cx="700078" cy="546567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Oval 28"/>
          <p:cNvSpPr/>
          <p:nvPr/>
        </p:nvSpPr>
        <p:spPr>
          <a:xfrm>
            <a:off x="1941106" y="-119820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Freeform 30"/>
          <p:cNvSpPr/>
          <p:nvPr/>
        </p:nvSpPr>
        <p:spPr>
          <a:xfrm rot="7422482">
            <a:off x="5439701" y="2615373"/>
            <a:ext cx="695496" cy="107323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reeform 31"/>
          <p:cNvSpPr/>
          <p:nvPr/>
        </p:nvSpPr>
        <p:spPr>
          <a:xfrm rot="2747154" flipV="1">
            <a:off x="7256724" y="2560072"/>
            <a:ext cx="695496" cy="115442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0" name="Group 3"/>
          <p:cNvGrpSpPr/>
          <p:nvPr/>
        </p:nvGrpSpPr>
        <p:grpSpPr>
          <a:xfrm>
            <a:off x="5932157" y="2060848"/>
            <a:ext cx="1582691" cy="3650698"/>
            <a:chOff x="5351209" y="980728"/>
            <a:chExt cx="1529330" cy="3794713"/>
          </a:xfrm>
        </p:grpSpPr>
        <p:sp>
          <p:nvSpPr>
            <p:cNvPr id="35" name="Freeform 34"/>
            <p:cNvSpPr/>
            <p:nvPr/>
          </p:nvSpPr>
          <p:spPr>
            <a:xfrm flipH="1">
              <a:off x="6243500" y="3967034"/>
              <a:ext cx="637039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5351209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Chord 7"/>
            <p:cNvSpPr/>
            <p:nvPr/>
          </p:nvSpPr>
          <p:spPr>
            <a:xfrm>
              <a:off x="5876067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Oval 38"/>
            <p:cNvSpPr/>
            <p:nvPr/>
          </p:nvSpPr>
          <p:spPr>
            <a:xfrm>
              <a:off x="619317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Oval 39"/>
            <p:cNvSpPr/>
            <p:nvPr/>
          </p:nvSpPr>
          <p:spPr>
            <a:xfrm>
              <a:off x="589270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4" name="Arc 33"/>
          <p:cNvSpPr/>
          <p:nvPr/>
        </p:nvSpPr>
        <p:spPr>
          <a:xfrm>
            <a:off x="6320240" y="3307800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6" name="Group 48"/>
          <p:cNvGrpSpPr/>
          <p:nvPr/>
        </p:nvGrpSpPr>
        <p:grpSpPr>
          <a:xfrm>
            <a:off x="6353152" y="2420888"/>
            <a:ext cx="650453" cy="144016"/>
            <a:chOff x="6785200" y="2420888"/>
            <a:chExt cx="650453" cy="144016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6785200" y="2420888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7219629" y="2420888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Group 46"/>
          <p:cNvGrpSpPr/>
          <p:nvPr/>
        </p:nvGrpSpPr>
        <p:grpSpPr>
          <a:xfrm>
            <a:off x="6491247" y="2636912"/>
            <a:ext cx="370019" cy="216161"/>
            <a:chOff x="6925342" y="1124744"/>
            <a:chExt cx="370019" cy="216161"/>
          </a:xfrm>
          <a:solidFill>
            <a:srgbClr val="FF3300"/>
          </a:solidFill>
        </p:grpSpPr>
        <p:sp>
          <p:nvSpPr>
            <p:cNvPr id="43" name="Oval 42"/>
            <p:cNvSpPr/>
            <p:nvPr/>
          </p:nvSpPr>
          <p:spPr>
            <a:xfrm>
              <a:off x="7236296" y="1124744"/>
              <a:ext cx="59065" cy="216161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Oval 45"/>
            <p:cNvSpPr/>
            <p:nvPr/>
          </p:nvSpPr>
          <p:spPr>
            <a:xfrm>
              <a:off x="6925342" y="1124744"/>
              <a:ext cx="59065" cy="216161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8" name="Oval 47"/>
          <p:cNvSpPr/>
          <p:nvPr/>
        </p:nvSpPr>
        <p:spPr>
          <a:xfrm>
            <a:off x="1979712" y="332656"/>
            <a:ext cx="288032" cy="33900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4" name="AutoShape 2" descr="data:image/jpeg;base64,/9j/4AAQSkZJRgABAQAAAQABAAD/2wBDAAoHBwgHBgoICAgLCgoLDhgQDg0NDh0VFhEYIx8lJCIfIiEmKzcvJik0KSEiMEExNDk7Pj4+JS5ESUM8SDc9Pjv/2wBDAQoLCw4NDhwQEBw7KCIoOzs7Ozs7Ozs7Ozs7Ozs7Ozs7Ozs7Ozs7Ozs7Ozs7Ozs7Ozs7Ozs7Ozs7Ozs7Ozs7Ozv/wAARCAFaAPIDASIAAhEBAxEB/8QAHAAAAQUBAQEAAAAAAAAAAAAAAwACBAUGAQcI/8QAUBAAAgEDAwEEBAgKBwcDAwUAAQIDAAQRBRIhMQYTQVEiYXGBFBUykaGxstEHIzVCUlVzdJPBJTNUYnKS8BYkNFOC4fEmQ6I2RGRjg7PC4v/EABoBAAIDAQEAAAAAAAAAAAAAAAECAAMEBQb/xAArEQACAQIFBAEDBQEAAAAAAAAAAQIDERITITFRBDJBYRQFIlJCcYGRoSP/2gAMAwEAAhEDEQA/AB6jqV/Hql2iXtwqrO4CiVgANx460EanqP8Ab7n+M331zUx/S95+3f7RoC12YxjhWh5uUpYnqSxqWof265/it99OGo3/APbrn+K331FAp4FHDHgZSlyShqN/j/jbj+K3304ahff224/it99RQKeBihhjwWKUuSSNQvj/APeT/wAVvvp4v70//eT/AMQ/fUYCiKKDjHgbFLklLe3n9rn/AIhoi3l3/apv4hqOooqLSYY8DKUuSSt1df2mX/OaItzc/wBol/zmgKKKooWXA6lLkMtxcf8APk/zmirPP4zSf5jUXZLk7HCk9CfD1YrqR3RODKAOvh5dOlI7cDq78kxZpj/7r/5jRFkl/wCY/wDmNQkiu2YkygAOMDPVaKsF0QQ8w5UgFfA+fShpwNryTA8mflt89EDv4u3z1BWC9yuZ1xyT7T08Ogoiw3oUYnXeDzkcY49XtpdOA68k0M36R+enqW8z89ChVliRXbcwUBj1yaMBUsuAXfI4E+Zp3vrmKVSyJifIiaaWPnSJpjGpZExPkTO3maG0jfpH56TGhsaOFAxPk60r/pt89CeeTwkb5645oLNTKK4A5Pkc1xL/AM1/8xoL3UwH9dJ/mNcZqA7dabCuBcT5NDasWtIWJJJRSSfHilXLP/goP2a/VSrlvc60dkYDU/yteft3+0aABUnUh/S15+3f7RoAFduPajzkl9zOgU8CuAYpwFEKR0CngVwU8DmgOjqrzRlFNVaKq0oyHIKMopqrRVHqpR0hyiiqKaooqigMOAoiiuKKIooDDlFEUVxRT1FK2EcBTwK4BT1FKEcBTwOK4BTgKARU+GPvpe7LhMj5R6Uw1wWjX263SfuHKkq+MgH10HsNFXkkQNQ1T4FMIkt2uZCcKqNgk+VVMvasxK7SaTcKsYUu28EKG+Sc46HHBp2saNrWk6lbXzwtf28Ld40lspJGOoZf/PjVRFfzqsiT6NdSLMkKzRCErH+LVwNuB6I3lGx6j51bGzSa1/keUI3J1x2xjtpjBPpk8Uw+VG7gMPdSPaoG3Nx8WTiENtLtIoGeOPWRkezNVrXd8bYq1he/C8ozTNC7GRgiKSeQBgoSDhvleFCnM80F0Hs764M0peES2uO6JIO/dkkHAwVxg8HNOkuBMCLA9roWI/3GXn++KuXODjNYX4DdcA2F2pyP/ZY/yrbyt6RNPUjFdpUwbtQJG4NPdqjyNwarEbNTZc2Fv+yX6hSpWH5Ptv2S/UKVcp7nYjsjC6iP6Vu/27/aNAFSNSH9K3f7Z/tGgiuzHtR5+XcxCniuAU8CiFHQKIgpqrRlFKxxyiiqKaooyLSjIcooiiuKtFVaA45VogFcVaKqHbuxwKAUJRRVFJEJG7HA6mngUtwjlHPSnqK4op4FKEcop4HhXFFPAqBOgV2lTSfmoBEafbXPwS4EwXeQCMZxQ3UqATxnpQmOajSasFNp3RIS8jhKiNJwqncE+EHb1z81NF+kahUW5VR0AumqKxoZBILAcDrSqnEbNmTH1XyFyOcnFy3Pqpp1kDH4ufcCTu+EHJz7unHSq5moTGmyogzp8lrH2hMG7EErhlxiScsB84qhY4GKe2dpbHAoDtTwhGOxVOcpbjHao8jcU92qPI3FWoqbNlp/5Ntf2KfUKVc038mWv7FPsilXIluztR2RitRH9KXf7d/tGgAVI1Ef0ndftn+0aCBzXZj2o4Ml9zOqKeBmuAURFqMI5RRVFcUUVRSjIcooqrTVFFUUo6HKKKorirRFFQY6orB9pdZv7Dt+JoLmUWdh8HM8KyEKVbG7I6c7vprfqKyl52Zu9S1jtVLLAVjvbREs5CRiR1CkAeWSgHPnVFW9tC+jZN3IWtapfN+Eq1S3upVsLe9gtGjRyEdjy2QOD1IPurS6n2rSxvru2sdJutU+L1338kLBVt1//sQM8cdD5HGeHZrWINB0VjatNqKaqb68G5SRkjknODwo+enan2TntO02pXb6HLrllqEhlia3uzC0ZJJKsPHr5fzFU4ppF2GDsibr/bO8tr/Qvia0uLixv2WQssY3XS5AMS5Bw3gcedXWodqGtLiKxstFur/UTbLdT2iME+CoVBwzHPpDPTFU2saJqMFl2YvNH0hidIm72TTzOGZMkMRu8RkEZ9Y4oXaTs3eXXak9oH0KXU7e/tohNaw3fdSW0oRVIz+cPR9nXpUvNEUabsXs/bjSIez9prEKzXBvnMVtaIB3ryA4KnywSOeeoxnNP0/thDdw6nHdabcWGo6VA09xZSsCSgGcq3j4eA6jrWfvex9zDpWianoekG0utOu2uZdLln7xm9JeQ/Q8Rrx6/VUyDSdZ1TVO0naC9042L3+mSWVpZtIGkYlRgnHT5OOcdfVUxTBhhYmaZ+EDT9St5702N1a6fa23ezXcgyveZA7peMM3I8R7PGnaV24hv9Ss7S80m701NR50+eYgrcDPGf0SePPrUKz7MX13+CWPs5Ootb4b3CORjcJS4BI8xjn1iodtpeva3fdmYNS0ltNttACGad5FPelNuAoHnsHzmpeehMMNQXY6+ttJv+2+oXshjt7e8UuQMn+slAAHmSQKuNN7Zw3+oWtleaXdaadQG6wlmYFbgeGf0SeMdeo9WaSHslqd5ZdsLWeD4M2o3ST2bOw2ybZHbHB4yCOvmKLBpmta3qfZwajpb6bbaCimWV5AxmZSuAoHnsHs5opyVkFqD1ZNvu3lrbXd6lvpd7e2ungrc3kI9BHzgD2Z4zn3Go99qtnea12WvHjvElvF3QRxzAINxA9MY56+HUcVU3+na32Y0DtFYrZQz6VeN3i37TBdgJHBXqWPAx4HnpUiLTb64k7E3sNszwWUEbTvkDYMg/VRUpN2BhilctbjtWJNWl0/S9Ju9SNvJ3dzNH6McRzjg4OfHrjoaZrPaWTRp3afRbt7CJwj3m5QDnxVfzh68iq/SrXWeyupX1pb6UdRsLu4EsU6TBSo/vZ9XhxyOtVGraBq9zLrCT6U9/dTyhrW+NwAqRhs4Vc+IwMeFM5St7FUIN+i1vpI5vwiaLNE4eOSwZ1YdCCHIPzVfSNyaz0em3q6/oN0YGEVppwhmYkeg+1hj6RV5I3Wrqd9bmeq1pYY7UBzmnSNQmNXIztm4038l2n7BPsilS0z8lWn7BPsilXHluzuR7UYzUB/Sd1+2f7RoQFHvx/SV1+2f6zQgK7Ee1HEl3M6ozRlFNUUVRUAOVaMopqrRVFKOkORckVT2Xam3u+1UvZ82rROjOiT95kOyjJG3HHAPj4VeRL6Y9tedI5s7y87SrG0i2OvZk2/8tt2f5D31TUm42saKUFK9zXWXaqC97Vzdn4rQgxbx8J73hioyRtx6iOtaFQN6xllDsMhCcEj2VgOzlnJZdr+zc0wBn1C1uLmUHjJcSFR822qqwt9Q16wvrv4NbNqi3YkbUJ79YZbcrjACEjA68/dVSqtLUudFN6HrGUQKXdE3HC7mAyaKfQUtIQir1ZjgCsB2nWLVdT1C0+LLF7+x05ZLy9vJ3XaQgOI1UgE5bg8g+ymfAL7XewnZy4Se3ujZiWSWwuZ+7+EojkZ6jO1Rj1A0c3fQVUdFqejLggMGUgjgg9fZTxx+cPZnkV5rfahptxYdir60thp1jHqT7o3fKxYdC3pHqOpyf5VMSWG6/CB20eCVJojo8o3owZSRGgPI9YIoZpMo9CUemF3KXYZAB5I8/ZT0ZX3BJFcocPtYHafXjpXlumWB0n8Fdx2lsZrk6ndQG3aTvOIoe9CkKPD5PX1mpvZHSr6PtDoeo6XYWNjamLu7nudSWU3SbeSUzncOpAHHqxS5r4DlaPU9G3LlfxiZc4Ubhlj5DzpFgWZd4LJ8sBslfaK8RtdJs3/AAbX+s/jBeWmoqlu4kIEY9HOB0yc9fUK1Vrp0XZ38Kmgw6aZgNQ03vLoSSljO5EhJYnzKKfaM1FVfAcpcnoLMBIIy694wyEJ9IjzxQ2YYJZwAoycnGBXjun2uqdoNOuryO1tW1Zb0SvqE2oLFNEwxhdjEYHkfurQz6VBrv4Wbix1VXKSWCNcxRuUDuI04OOoDc+4UVU9EdJLdmy1bVrLRdPa/v5iluCAGUFixPTGKKJ1eBbgOBGyhwzEAAHkZPSvKngSf8EsrTBpGsNUaO3Yk/i1YKSPeT9NXusaFbz9ntJTQZLOW1gPwuXT5Lohbo7V3HO7kjoRkY3e6iqj3sK6S2uXF32Q0C+1B9QntnmkmfvHHfsY3bzxn/tVtvQMIUZFIHEakAgDyXyqs7K3dle9nrafT7Q2NvuYdzuL7Dk5wTyRzXnurTQ3Om/H+mafZ2Eaahtjm792unf5WcZ2gdD044pnNRSfIFBzbTex6e7gKWLKABliTjA8zQGYkdeCMgg54rKXum2mq/hSvbO8V2t2tgzxq5UNhVxnHkcH3VQi7uYvwdtAkziL4wMLsD0jxnHszzTZu+guTe2pr7zWJIe0djpiLHJDdxNIZQckEbumOPzalyNjNZT4DpOn9udMi0mRHha3LNtl3jO1sH1EjBxWmdsk1ZSk5XuU1oqNrDSc0xjwa6TTGPBq8oZu9M/JVp+wT7IpUtL/ACTZ/sE+yKVcWW7O7HtRkb8f0lc/tn+s0NVo18P6Suf2z/Waaorrxf2o4sl9zOqKMq01RRkWoRHVFFVa4ooqrSjJDkBByKBDo+mxWlxaLZx/B7p+8niYkiRsg5OT5gVJUUVRStJjptbEc6ZYyXlteNbKbi0XZbuCR3a9MAA48aFedmdA1C7N9e6ZA8/ynkJKg+tgCAfaaslAqLrY/wDTWrD/APAn/wD42pZJW2GTd9xt12f0PVbxL+7sLe7nVdol3EgjpggHBx05rk3ZTs/c2NvZTaXG9ta57lO8cbMnJAOc4J561k9D7QXHZ38H+gvb2a3j3l1LD3TNtJ9M4wfM+ur7Su1N+2uapo+t6ZHb3Wn2rXWLVy+9Qobb45JDDGPZVKlDyXOE1sy5utC0i/0xNMudOhayjwY4VG0JjxUjBB6+POTmu23ZzRrIubbTIoDLb/BpNmRuiPBU8+Piep86p+zHaXW+0dncXtvZ6UyLExghW4JkWQMAqyDPAIyc8dKquxnaHXj2P1TV71Eu4LZZZUuJpS0jyAL6BGeFxzQxx4Dgnrqbiy06ysNPTTrW1SOzQFRAcuuCSSDuzkHJ6+dRNP7L6BpF/wDGGnaXFbXQziRWY7cjBwCcDgnpWePbnWU7IzdpJdFghtvxS2weQnvWJIc8HIAI44q2uO0k8Pa3Q9DFtEYtUtlmeUk7kJDHA8MejUxRBgmiUOzOhJpculJpsYsZpO9kgDvhn8DnOfAeNFl0rTpdRttSktVa9tIxFBNubMac8Yzg/KPXPWsfJ+EDXfi+/wBQh0Sze10267i4kMpBIJwMDOc+Z9YqfZdrdVm7Q6XYajo0Vpa6xF3tm6Tb3AIyu7wPhkYHWipQI4TsWl72W7P398b660iCS5J3M4LLuPmQCAT7RUj4vsl1ZtXFuo1B07trjJ3FcYxjOOgHhWTvPwhTqt3fWVvpz6daTiIpNdBbmYZALonlz5H66l3/AGqvj2gtdJ0XT4Lw31mlzbvLIU+UC3peGAB0oqcCOFQuItH0u30+bTYbGNbO4YtLAcsrscc8knwHzVAl7LaBJZxWT6ZG1vAzNGneP6JPXnOecCqDUe1Wq6h2DvdRtoUs7q2uRBctHIQYxuXBT2khT76srXUdZh7J2t5PHYRT4jAkurjbGYigIdmzyxPh1oqUH4Bgmle5dxRQ2sKQW0SQxRjCJGNoUVSXXZzs3GZ57nTraMTNmR3cqoOfDnC8+WKq4+1l7qmg6wYIoEvrFf6yCQmNkOcupPORjI86gvqN234P0udYsobyIundGSVt0uWbLMQcgg4A9VHHF+AKnNPc1bWdqmpNqIgAvGTY02TkrjGOuOgFRF03T7eylsorRBazEtJESWDE+PJ9Q+aoV1rl02oW2k6RZwy3TWyyyd4xWOIFQQox7R84qvl7WP8A7PtqS2qC4iuBBNCzEgHBOQfdT44eSvLqeCyh0fS7J4ntbKOKSLOxwTkZ685599SCfXVTb6zetrUen39jHbi4iMsJV9xA5OG+Y1ak1bTcWvtKaikn9xwmmN8k10mmseDVqKGb3S/yTZ/sE+yKVLSvyRZ/sE+yKVcSW7PQR7UZa9H9I3P7VvrNNUUW8GdQuP2rfWa4orrR7UcaXcxyiiqOKaooqrUChyiiquOlcVaIopRhyiiKtNUUVRQCdUUPUbV73SL6ziKiS5tpIULcAFlIGfVzR1FEApXqFaGOj7F6ivZzQNM+EWvfaVem4mO9trKXzhTt5PtxVqugainb3Uu0kE9ssdzZmG3DsSyybEClhj5OV8D0q/AoiiqsCLcxsyvZ7stqVn2v/wBotS+LbQiJo2ttLVlSckEFmB4HXPHiBxQNF7Ia9pPZ3WOz0l3YSWN3FILVxuD942AC3HC4HPXmtoKVDLQXUkZi57J3N1+DiLsxJcQrdxIu2QEmPeGyOcZwenSolj2a7Rv2m0PXNYu9PY6bH3LxQbgQgBCnOMMxySegrYk0wmjlpgzGrmJXsXqS9mde0o3FoZtTuxPCwdtiruB9I7cg+41Pm7PXrat2XvUkg2aJAsc4LHLkKB6PHI48cVo2NCY80VBAdRmHXsTf6Zc3CadbaDfWk0hdG1K3LSwg+GQOR/rirZ9BlTtxZa5E1vHY2tp8H7lSQwwrD0RjG3keNXzHigkknAplTiiOrJmUt+yV2nZfWNGnuIFl1C576J1JKrgqQG4/u+uot72d1290rSkuJtPkudKlGyBgxhljAXbu8z6JzxyDWwckHb49MUB2xyeB0o5cQZsjNWXZ6+SbW3vp7QHVo9oNsCFjOD+aR0GfoqE/Z7WJeyTaFPcWZaKRTbspbG0Eltxx1544rVuaA5P86bKjYR1pXKC60nULbVIdW0qS2NwLZYJ4Z87XwoGQR7B5dKr5+y9wez8lgk8TXc1yLiaRsheh4HHr+mtO7UI5FNlRFz5IrJ9Oll1+y1FZI+6trcxOCTuJw3TjpzU9jmkTXD0qyMUiic3Lc4TTG6GummseDToqZv8ASvyRZfu6fZFKlpP5Hsv3eP7IpVxJbs9FDtRQXd1p6306vNGrCRgwJPXNMW4sPzbiL/PVhN2Ptry8ll+MpEaV2cqIgQpJzjrTZPwflVLR6nux4G3/AP8AVdBVKdlqcuVOtdvCRVltj8meI/8A7goilT8llPsOaBJ2KulBJvI8f3oyP51HPZK6B9C6tjjx9Ifyqy8H5K2qq/QWQLDwp4lYdVBqnbs1qsYyjQuP7suPrxQH03W4CD3NwB5pLn6jUsnswYpLeLNCLnH/ALY+eni8A6xn56zIfW4eGiusD9KLP1im/HF5G22R1z5MgFHAyZy8o1i30Xir/MKIt9b+LMPatZNdcuB1jiYeoEfzoy64pHp2pB/uvn+VDLZFWgatby1/5oHtBoqXFu3SeP8AzCsmutWp4aOVfXtB/nR01Gyk6XCj2gilwMdVIvZmrBBHokEeYNI5rNRywufxcqN/hYUXfIvSR19jEUth7l6xxQyaqhd3Kj+uY+3n66cL6fxKt7RRsQnsaEzeVRhfMflRj3GkbpD+awopACM1V+qwG7shAI45A00RZZU3ptDgncuRkY8M1KMqnxobsKLV9CXs7laEmGg/BEilWaOIIyk4LgH0lU54BAIHkCKq5bWd7xfg2mw29tHIDF3cIiyBJA2SM5zgPnpnZnFaB2oDtmhguRVbFXCdQCQNPLJIxfMkZjCkZA3c9MA7j68nngVHMN1HdTTAZj+ESSLGFAY/iWUEN/iwOlWjueeaju2TTYPFxMyzvYrgL9+s8yAYVWCqCQZDknI6hMUGOO9iWRRuALPgBANo7wncOOSVPHrHrqzJppPhTYPYubbwQ1F33iMXlKKQArAeku58luOu3ZUk9TXSaaTzTxjYqnPF4OE0xj6JrppjHinKWz0PSfyPZfu8f2RSpaT+R7L93j+yKVcOW7PSQ7UBzdJPIVQ43HB99HF9eLwSn/UaIWXc2COvNBEMTsdsGT41qtFrVGXE0wcuoTspDFCPU1RnuWI5wAa5daz2etCUub61Vl6oh3ke5c1UXXbPQiCltZXM2Dw5RVX6Tn6KZYUS8mW4uW6AHHlRo5JyCVgYjrwM1S2va3RZAq3FrNbEYyygOPfyD9FXlrq+jyAGDVIQP752H6cUHKPgKUvJ2O4uI25jcH2UcXomGyeBZP8AGualo6yITFMsoPiHBppcA4IUt5Dmhe4bkJtJ0+7GX022VfMJt+rFRpOx2kXIJhaaAjr3cuR/8s1asrv6TPj1CkHAjCKU54OR1o4pLZiOnCXcjHT9mVVm+DX5IB4EkfX3g/yqIez2pLnasUv+GQD68VvTb2yybWVDgZwBTHjtlIwqD11cq8jO+kps87ms7u3/AK+zmTHiUOPn6UyK5kT+rmdf8LGvTYNjtuWIIAM9aDe2+kXWPhFlDLn87YNw/wCoc/TUz9bNCvo7K8ZGAj1S8jP9dvHkyg0ddblB9O3Rv8LEffWgveyukS82jXFu3hht6/Mefpqsn7G6kgzbvFc8Z28ox+fj6asVSmyh0q8dtQaazasPTWSM+sZ+qpMV5azf1c6E+ROD8xqku9PvLDm8tJYF/SZfR+fpUXK54wfWKbDF6oXOnF2kjWc4z4equVmIpZISTFKyH+62M1Kj1e9jPpbJVHgy/wAxQy2Oq8fJeFQeoFDa3RumR7DUGPXImOJoJI/WvpAVOhu7acgRTKxPRehPuNLZosU4S2YGSxY8pIPYwqK9lcqCe73f4TmrYjwIrlRSYXBMoHBQ4ZSp9YxTCa0RAYYYBgfAjNR5NPtZesewnxQ4p1MrdN+CjJppqyk0d+sUwPqcY+moM1rcQAtJCwA6sOR89OpJlEoyXgASaY3Q10sD05pjHinRTJno2kfkWx/d4/silS0j8i2P7vH9kUq4Ut2emh2oxWrdpNXj1O7gt7hYUjmdAUjUnAJH52aobqa7vMm5vbm4HiHkJHzVN1dlbWr4CGVitzJu2pn84+Zqvd5wQFs5sHgEgD6iaOcl5JlegYs0XAAHnThAg8sjzp/+8bfSjQNj5JkFAMpVh3zRIP7rFj1x4Cpnp+Q5b4DGPAzwD4CnqkeQST6zUYzoWARi2SfSAxg+ugPckPgIrDrkyY+oUc1MmCRaqkKjO7g+Oeakx3Bix3V/NFjptkP8qoPhHUGJAc8EyNg+z0eaY92YpUIhiJQ5Ulm69PAj+dK6i8BwS8msh17V4G/E60zAdBKd/wBoGpg7X6yB6S2Mx/S24J+YisS14zKGEMQJ6FcnnyPND+EyH5CoxHIU5UmoqtgOnc3P+22qg5axtzn1N99PXt7coSJdKic+IEpX6wawfw55QSkRXHUK33jmuG9kVhhevTkD3dKfP9AyvZv1/CApchtH2j1XWD9miDt7ZjrpM/unB/lXmz3czyBWQcHw25FG+FzLtWSBiw6FRz6qmd6AqXs9JP4Q9OVPQ0u5z63UfTzTk/CJYgelY3kefASqfrxXma3BOWSF93iMfz91PW+weJmxjoeMfTSur6Dl+z1GLt5o8h2ul8mfAxqfoBqvvde7L3jHdpN87DnvIUWM/QfrFYBbmZwQQSM5B9I/PzRUmuQcoXGfFH8amfKOwHQjLRl/dXVgpzbreRr+jcqufnB/lUNtWtydsbB2HBAI4ptvviQTSSzOx8GcqR7j/r2VLfVBGqSyl1bb6AljGc+JPPHs9VWLrpLS1zPP6dB6p2BLfRspJVgc9Otd+FxEcqwHsqpuL6VpmdG7zofk7fozTEvkLYm/FMfM8GtlPqoT30OfV6KrB6ao0sF/cRbWhuDtIzg8j5jVhDreDieIEfpR8fQfvrJglhlWLA+RrvpY6t76ubi9ShSnHQ3MF9bXP9XMu79FuDRyCOteetz8oH66n2esahaYEdwXQD+rl9JfvpXHgtjX5Rs6Wap7TtLay+jdxm2bwb5SH+Yq3jdJYxJFIkiN0ZGyDSsvUlLYBPp9rcfLiAb9JODVZc6FMATbSLIPBX4b5+h+irulTRk0LKlGW6LnSVZNHskcFWW3jBB8DtFKjWn/AAcP7NfqpVypbs68VaKR47r86rr+ogyPuF3Jg7sgemfCoRkAGSwkzjABAP8AKpmtwM3aHUsvj/e5T4fpHzIqA0GeFO5fMgA/XVGHUtxsQeReku0j5QXP0EZ8q68zlnGd23k5bH0+PzUzumGfxYz7KYI+cYxjrg0cIMbDkxyyDeoIbAAKDg+on/XFDIiBHdCMnptYjOfmFMCAA4U5z4UVjLGqjBReuOcfTUsw4hzyRSRqgO2ReCGQkD6Ka8cHBLlB6jlc+/wrqTHaodRhegHH86SvFuXdGWHTljwP9fVQ1QbpnUIBIEyN4BR8oH2nimlZN6khmQjAwpbnwGeop2YSm0o7FcYbH/ikrQZA73u1JwWZOff6VSzJdHSseAzblXpgejn56fE0e9hhZFPBIdQRTWVpTn4Q8YxksFJB8ueR5+Jp62yEBQ6S7efRcZPt65PSgG6BYAwSpK8ghmwRxTFicINm7cTkIZDz9f8AoVYLaNhNkSbgdysU3kfVXfgBVmdIEUlc8eiST580MSDYrsbxui3pg88bhkdRwRT4oXm2d4CWHiOp+apSrexk4tLTx3Md7E1KlkVIo2ls4Mj+7uAxjPmeT9VRyBZEdLVNpZkYY/Ok9EMPb5++iWyQxyju4ZH3n5SzDaPPAwCTRZFQpiUwknnIc7uCc8rwOnvz41FkntV4KuHOfTjUMMeHgKF7htYmEpb/AC5EkYgYG44H0cYqNMbC43zzCRXzzsfg+HTn/XNCS2SWIGKUmQcYlBwT45wK4YjE6l49yFslY1PHuxmoiAZTEfQSKGRBnG6Ukgeedo8K4sNqI/xkuG6go5H0dae+nMjAQTq8TDcRjlPVtzn/AM0aPRiMPPOm09SF9WfMHzp3JC2dyDEr5VopuSfRC/KPq5ODU6N7nb+MiY8gcjaR7eop/wAEsCvMWzbk70ZlT1ck0g9tEAqSbQRnjIyfIlvupo15Qf2lVShCp3oMAeTxt8Dwc13Yo5bjzoBuSw2QDbjKhyN30/dQ0u5CQkgWYk9Vxn5s1updWn36HNq9A1rB3JmY+uB8xp8F1cWcm+1lMTHrtHDe0dDUYMrZxwRwR4g+yljxwfbitqaeqOc1KLs9zSWXadDiO/jKHP8AXRjj3r91Xkckc0QkhkWRD0ZTkVgd4AyDnPUUW1vp7FjLbSNG2ckDlW9RFBothWa3PWrX/hIf2a/VSoOlTNcaRZTuAGkt43IHTJUGlXJe53o7I8l1udT2i1FcdLqUf/M1D3hjnYB7BTtfP/qTUsZJ+Fy8f9ZpsUXA79XU4/Q61VKSiPhuOVweRg49ZpHuyCSFNdVVVvRjcesrTpSUyj94px0YAEfRSZhMIwhT5+oA1wWzliFV93gKfFGzNwPcWohWVQQVUL6nAx9NB1X4DgA/Bpl5ZiD4AiudxKQQx5HqqVErvysmR6z409olcZlkGB4McZoKu0yYCv2N03c+rik0Abk7mHlnGfoqUApTeoyPHB5xVrp/Ze91CJZ1/FQtyC4KnHnz09/WrISlN2ihZYYbszy6Y7g7Hm8yRyPqojWs5T5WwjGWAIxj2Vpp+xeoQwGZD8JRefxTckerkg+zOarxbQBAxupcAZ44BFLUcoO0kGOGWzIVrcT2SFCWbPUgE59ZzT/jiNSCFlBUZPog/OKK/wAHGPxsm5l3Ddxkez564kfeFgu5mUE7FA6ew1T9r1aH1Axa1DcOR36IgGSGB48OSM8VPt23zKRIm0HDEMeMDJ3eIGD1p9rb2BVTJO0B4Kia3O3PlkjAP31yRNNin3yTBZD6IMI+V4jHh91RteEOk1uE+FWUWZTGkk64C7W3F/WuevTODiozzI7MGsI4wTg52rx5nHOCR85rnxdYMjTGeaNg3AViDg9M7TSisbRmcFtrcjDy8HnzOOvj18KKsRv0JokijbErI6YyoIOecc56dAK4qGaPcUMkxjB6EMSRkYA9Xz1O07QZ70hraFRGp+X3xO0Hrgjrx7vPFWg7PaFbqovNagEi/nC4AI+bd9Jq+NKclcqlVjF2ZQWwhuoHVZthDZyrfIGcYIP+uD5UGUyyExNEJNmDlcbXHn760tx2QeWFrvTLuLUowM4jlJbjGACCQTx4gfTWb+DWrpJuSSIq2GVmIbI6nHgfPjxNVzg4dyGjJS2OyyPIVjYd06jA7xsDHqIoHc6gnyRDdJtPDRljj1HPSiiws1GTOy84yZj5+A6euhJZ2xhMiTSsN2HHfDA8PEjPzVItBdwE1sqnYIZVZl2ECLAU+wE4B8KjoqQz91G+xxzjLL/r3VZw2irOsZ+EIjH8aRL8nP5w55+uiWqRXKtHBNIxjGGHeel7twxRcuAJFXhZJe8DxrIOmHIPs681JiaXhZEyfNV6VLOnrjcxVZM8mVFGfeV24pqae+wSpEwXnJUIygeYIHjTwryhrFldShCqrSQ0KPlbcAVwrGynhePKuhBESUcNHzwMHH05+cUg8MgLRShgOuOo9o4rpUuqjU0ejORX6OVLVao9T0TA0HT8dPgsX2RSrui/kLT/AN1j+yKVZHudSPajzrVzPDrV4kUgO65kYheGGWPqqMZlI/GMSOfSPysjzx09uKnazqCW2t3arAoZLiSRjKNy4B68cjkesezrUe11bTdWvI+beF8AGJiVEhA8wcDrj11znHW9jUrEIiCWEwtIcZ3Hfyyj2kZx7/GpESQQMghuoxHIOCzbMr5KDwecjrXbgRi/FzbLbCFGLCMR8cHowODkceo0x5XZi+RmTIljydhyc8D80iluiHTFsk7tXjx0UMRkj1fMaX+87iDH08cEH5j1pb1ZdrrnwwefZxXcp1VeFXO04GBSg0O7WYkyMQM8A449tcK27tl4FbPklN+EjdsaM7eeSRgY9/rpy3EAIQSIDnbjPWpZk0J+jaTBf6jGqWomSNwZFC59mQfDPB8hTNS0nVNc1BzNdQ3DcssazrsQZIwOcefrplk5d2faFBAwR4/6/nViruV5Y/PXY6Wjeknfcx1alpgNN0a/7O3kNwtz8F76RYxIr5Vz+icZB9hqV270mKw1xrtELQXIDtiL0DJj0tvHjjPXxNWehlhfQ+kfledWX4Tpkh0nTd2BmRiB7APvqvqYYY2HpSxO553HJAqgRx4HgygjBprtA8ZMqqRn5PV+PUeT1qJLqUezbuYljhjgLs9//epmnWa6zqCW1pGDkBnuAQwjGOWOcGsMYOTLnJEd5VYtFa5YsfShWNizH1Ac5+enTWN9EI3mt5liPXvIWXn3ir99es9NVrbSLITlDg3E5O1/aBgv7SQPVRbTtdfI4+E2VhIvikCtG/zhiPnFbMmnHRy1Ksc5apGSLToAFcxEZwMjHP53Su2T3tzeQ2IuVc3DCPvGU5APj1wcc9RWt1zRLXVdG/2g0QG3CPtu7Vl+ST4gDgdfDjkHjmofZq1xqMkjwpIoUqrMnyXDKc+o+zn56qUGpqLHxXjdC1i7yos4WEVhEAkcZbaHAPVsdc9ffVOUgJwndPzzkffXo91cCb8S0KxovGID3e72kc599QJrC3UKQJhu5H498j6a3So49WyhVHHRIylg8+n3PwrTpO4cde7OMjy9Y9taTthE8WkWPaaSMQG5xHdBR6Ltg7XwOckAj3CiRpbwOC6SOB4M+77WautYsrTUewN13rSRx2cb3KhSFBYKcZ9/squpSwxs3caE7yukecNqlusiubhQhGGZlOefX5DPFBlFm0felneUsAxU444OSV5x6z89RcMfSYRkHAUqoIYeR9I586JDb27nhtuOfxcjKM+PANYdEatSYLK2n/Fu0rBAwLOufR9pP1/TUefSla6DJ8JVYUC4iTp6xgez10MadbY/FXc8LLkKvfZx7Mj6qaqarbo3daoZVI6SLnPvzxQT10ZP4Dwi4kESx3l6A4BIJG5R4j0h99GiszbSGBHliYqT30KhD5cMvBPqI8ahG+1URhRMnp45RhkewEEeNNF/qEAZLkyyRu4fvduCv94EHI6UdQXRYxz3kVvuaeG5Y4/F3EXduc+OVyOfMiosz2M0ojure4tZlYmPeN2RjwK8keuolzqrliH7uVB0keNuQPA9ATjipC6laPIiW8sYi2ENGw3Bj5nOcH11LPgN0es6KFGh2AQ5QW0e0+Y2ilXND2/EGnbDlfgsWOc8bB40q1IoPN9Xm2doL0dy7KLmQrnGA24gkc5/7VGIkMfpINrHJ4GKFrupm313UVkhf/ipeEJGRuPPtxzVa13afCtqWEzIDhjIwJI94P11jdNu5Zcth3hO4Yxj9HIro5jyVjw3CYPU+NRJmtYnfubORAjek4Gw9OOOmMZ4ogM0rmdMDYMPglgA3TIGMZx/5qvCMMjEq2+XjLKWw2xjx8+P9Cjd5IyBFUDaOMuPTPr8PppyWffBy8fCcBVkY58/I+FMjtoV2iNV2j0gWclFOcZyc9enzdKl0KAf4QJN8lmA5+Uxl/kOM+rFPBYzfBVZd7sE27gN2epP+sVKaOO6nZDHFJIijcucsAAeR/rNEtE/GbFaNgoDFS+Xx59eP/NPTalJJoV7EmztUsiR3gZmAB25IGPb7anxsuMZGaYFBPIzRUVV5Ax7K9FGEYRwxOa5Sbuy80GF2vYiEO0HljwKve2nZ257SWlklmbWRrVmLJK2M5Axg49XqrKW91cxkd3O6+w16FoIY26u5LMRyT1rF1ML7mqi9DxC+hlsbmSyuraMNC2yePeODnxOenPga0XZqGy0XvpZZGR7hMBCd6hNpxhhnBzg9PCoHaWG0Pa7UpO8V5TdOGVkGQM9M455HnTLJEjsowgUBgW9HGM5PlWTpYxlUwl1VtRuTpbO1DAQxIIAnyi+9y3OfRWRcD3VGOlWlwrfBl/GoMqslu6Kx8txcge2uk8GlH1rpZMTLmM2nZaymj7P3enmyRnu0IZTcJIo8MEjxxyOvtrN2GkHSddk76cGRVEEijaAxU/KGD4+XFa3sMv4knHjWd1fTr2TWr6VYS6tcOw2nw3GqYU4uo7vYslOShp5JTvmRj5mlcP6KZ8uKq/gl7F0gnX2KaaZbknEjyDHga05fspxeiW7A+NaWeKSTsPfRxJI7vAVAjUlufICs1amPcN4De2tNbasYo1iWQBB4AgCqKsG1YtpytqeXSLbqSkkrw7WwdxHB6c5PAoQexkcsZxvXBDFQVbw68j216/PbabryiO/sbe88AXUbh7G6ivNu2ulW2i6zJaWqE2wjSQrIu4IG8AfL765k6WDya4zxFWzR+jIqwvhsZJI2nxBH/bwrjqm1hs6MSQRknj1dRXHgilWddwVgoaN0xlh5Y8fbkUBIkTbC8u9pRuAOQxIyOASaqwlgf8A3eMHAUEOAeR4+OB0+qhSmGM7A+1gSdxjyh/6himSzwfBQzswO4gNlserPl7KZ8YOsQlMY7ncQ3OQnOCeDx7fXUUXuBsJJGq/jNu9T0eE7h7sc0Ge2GCWiDhucOuT85NPjv4ZNxe35fo4bxHn4eunNc2zRgCWTaM9X3Fc88VNUDQ9X0AY7O6YNu3FpF6Pl6A4pV3Qsf7P6dg5HwWLk/4BSraik8k13U5ou0WqARRP/vUq5ZPAOfLx9fWoK6u4PNtDzwSBzj35qT2h068PaLUpERWV7yUgA8/LNVRs75WINs2evnVuOi90irDNFkuuxCMI9ozEEkN3ueP0enT30744sS5bupQdwKkKoK+rI61S7bgjcLeQrjOQpIxTe9UAAgj2ihl0H4JeaNCNUtZJxPghgCFY5zg+YAxjjgeFSEfT5WlIuLaUEDasrmMHB8Dj6+KzCyx+dP3ofGp8ai/JMyZpJru2Y/BntGB3Ab4JBLHtzx4cD1VMt7CSzuQ0cSFJCC0ityB6wMjHA6Gs/Z6VdX8YdIgsR/Pk4B9nnVzYaFb2MyTNcSO6HI2gKufWKth0KUlJMSXUaNNF2KepoQ58c0RTXRaMqZIjbBB8q2nZnWJ7m8S07qNYtpOed3ArEoa0/Y5h8cDJxiNjWaslhuX0m72Mz2q7MXy6lqF5Kbfubi5kaNWk2sMt1BHI8KqrK0FlZRWwkWQxg5ZemSSfIeflWz/CCYnv7MIyt6Dk4OeprIlADmk6ejCKxeQ1pybsIg4NOiXJpnIPU1LtLuGA+lBvPrwa0yStoVK5vexMW2y3Y8aj3thfW1zNNKg2PIWDYyBk+Y6VD0ftKXdLWG3dfaQB9Fa2YsdIuHcgnujx4dK50rxlqa42aM7EZcfJVvY1AnaQscwk+8UWFMD+qT/pOKZKm4n8U3+f/vUD4K+bfg/7vj3iondKzeniP2jNTZohj+pf/P8A96FEoVwc93z1xuNWLYR7mn0CCPusqZJOOoTao+mvP+3DXTdsr+JZe7haKMk4HGFHOc5HjXpWjBmj3kyyYGNz8AV5N22mu4+2GptauoKyp6I9SDnk8E+PvrHVV0zRTdiqSVUdFuLjeAmIyQCrDx8cZHn1PlXUa2vUxFexytklUKYxxg4J5z08ulV/xzJGpE1msQYemY8lfaMHA60OF7V9skSxSHbja4UkH1E/fWfA0WqaJkrJtIV1Pdn249R8fnoAg72OVZE2ZGSXAwTnwbqKbM1tNM/wiKRAwA71iCRzx6XH8xxUiNYZZDLFPeSDeo7xSpO4Dx4+nPjzR2JuDj0uBZzB+PhkMZcI7gq4HPBGM5/nT4zZyARIsizDDKkx5Zs+sfTx061IS9S5Yql1cpKhI7qSLhiOpyOQfXn3U6C4gu1dpLlJXQHvVOY5AOucYG7pQd/IUkep6KANDsAAABbR4A8PRFKloxDaHYEMGBtoyCDkH0RSrUtjOeb6ygbXLxhwwuZOcdfSPWq29v2tniwoOWy6kYGPHHr6Vaav+Wr794k+0agyRRzR7JFDL9VdGr0NOolJaM4dLr50pOMtVca92vd+mGfY2FPiR15x0/8AFR4pzvZJBK7jweHcCPE55PiOlSJlZxg4KMeQBjA/166YUniZnM7g7RtDxoykY9Z/71xZ0pUm1JWO3TrQqrFB3I1xZ2sib0tBLKV52egF9o3c+6pWl6HaSKlzc2hWRW4jLZU+WRznigxzK8jrNLG8IHQxHAPn0OfdVzpwRLXZE2V3FlOzbn3fzrT0VnVtISu3guiURmuFeK6GB46H1iu54r0ByxgRRz09dOQqTgPk+QamSRLJ8rIPgRQvgSo6tGxC+IyQR7CPD1UrGRNX2k++rbQ0SW+WN5O6DKfSyOT5c1Tg1JgcKcnpVU43ViyDsxalOZrph6WIyVG7r1qEaPO258igNjrS2shk7nKQ61zOactAYu+zi51Fa9EuCF0W4LYA7s5zWB7MJu1AZ8q9CuLcXGkywk7Q64JxWGt3mmn2mURoiBgKfZXGWPnqP+o1OHZ62X5TyH2ED+VOGi2CdYWb/E5/lQvEazKl4YmHU/5jTY49kgEZK89R1q8FjZIOLaP3jNPVI0+Qir7BijiBhJeloqxgyMeniaja1pGka5GY7+zSXBykgGJEPmGHIp8chGcHwoZfnk1Xhu9Rr2PNu0nZK77Phr21uFuNLDemZFAeEHpuwOnrx81Y+4iS5bvCIJPZIqEfMcnFe928Yupu4kRZIpAVkRhkFTwQa8E1ixh0/W7+wQ7o7a5kiQ+oMQPoFBUoXI5uxz4s1JkBtgHVkwU7zcfZxTfiu8TCTWk0IA4WOQgevFQyoHhj2Uz4RdRH8XdTJ7JCKZ0U1oxVUt4LlbRJvSM1xhemWw6t7xyPbmrW0XS75lg1GIxyHAjuThkX/EnHHrBFZY6nfYwbqU+stn66kJrF4EIZopP8cS8+/FWRoQw2erEdSeK6Pb9MtTY6VaWZZGNvAkRZD6J2qBkerilQdAlefs7ps0mN8lpEzY8ygJpVn2LzzvWPy1ffvMn2jUOpmsflq+/eZPtGodegh2o8jU73+4qFPbCcDbNLA4/OjbHzjxotKhOEZq0lcNOpKm8UXYpJre/tWJee6kX9OJicj1+VX+hrKunKJmdnLkkucmmA4ORRYJzCMYDLnOOhrH8TBK8NjqQ+oKUcNRE/r1pYPg3upkc0cvyW5/RPWn5qxSlEvWGauhc+Vc3edKlmnVQDp8Hd2aMkgX5RqPkeVdznxNTEmSzQ4SAnB4NJhQ2CnqaQQDkMR7DUdmRXQ8DmjxQknpQEIDDcxI8cYzVlb3+nQgboLliP/wBVcfZqqSfgsi+S87MQYvM4rfjaLbDeIrzm07UWNmd0NjKD594DU49u4SObSXPrkFY50pylexojOKW5rX21HfBrLN24iPS0b3vQ27ag/JtgPa1KqExsyJp2FMI4rMf7YM3/ALWPYKlW+vm4IxEfeaLpyjuTGmXo8gCT6qJFYyynLYjXzNRbW6kcdAvsqyhLN1JPtqluw9iZawRW4CxDJPVq+fNV0+O91vU5Irh+8+FSsylR4sT59PXX0LFxXz7e6gGv5ZJLeXBkYl1zu6nwxyKpnKSWg8UvJXHRnKllukwBk+iT9XP0VAn0+ZOVnt5Aem2Tk+44NXK3SuGlikjzjOSgBUeR8/mFQLvVQu5oZN5PGSnq8QTj6PCljOo2FxiV62N9Im6OHvFPijBunsNMeK5hhLNDKMMQTsOBj11KbULdpmZ4kfvANwC4APnnrRrW73QKsVyyGPOFjAw/mSD7BVuOaK3GJ7P2YOeyukH/APBh+wKVP0A7uzumNgDNpEcAY/MFKoMeeax+Wr795k+0ah1M1j8tX37zJ9o1Dr0MO1Hkane/3FSpUqYQVKlSqEFmjx3cicH0x6+vz0ClStJ7jwqSg7xZPS4ik4B2t5NxRKrKek0kfyW48jyKqlR4N1PrfE0WFNoC3an5SkesdKKHVxlWB9lUuLW5uhVhPtY41zNIml4UCwVLNczSzUIOz667mm9K7UCOroNNrtAgRTzV1pg5FUi9avNM8KrqbDR3NRY9BVzB0FU1nnb6IG7HGemaubfO0Zxnxx0rDLc1ExCAjHyUmvnpJ55B0M21iQSoLfWCPeK9h7cdpY+zfZqeRXX4dco0VrETyzEct7FBzXg6axCNrXFowYDaZFw2fnxVU4toaLsHu45mwy2XcqxwzDnOfHHnUT4uMzupZ8qBtKoME+IOSMVIVrUgmx1N13jJRmxj2hsfRmuk3EEhaS3kZ+m4ZX6aTE0rINk2RJdFkU5hmPA5Dphgf+kkY99d+ATAKnwwROQOHJAz4g593TipzlHj292AVG/0hnb5ggV1Qk0BMyZ244SIcj3H6+aGZKwcKPYezqlezOlqx3EWcIJ8/QFKu6AoXs7pir0FpEBn/AKVXiHnmsflq+/eZPtGodTNY/LV9+8yfaNQ69DDtR5Gp3v9xUqVKmEFSpUqhBUqVKoQVKlSqEFS8c+NKlUInYIs7r47vbRVuF/OBH01GpVW6cWaYdTUh5JodWGQQa7moNPWV14DH381W6XBqh1q/UiXmu5FRhcc8qPdTxMh6kj2iq3CS8GqPUUpbMOCMV0HjrQlIKSOD6Ma7nb9EZAyfeQPfQJNStIQDJKQD0O0n/XUVTKcVuzQo4loT0PIq+0xumKxsmuwRYMcEkyk43JggeXjmjR9qJHUi0nERHBGz0h6+SKz1K8Lbl0KcrnqdtJHDHvmkSJB1d2Cj5zVLrn4SbHS7aRdIh+MrpeAxyIl8OvVvcPfXnktxd3aPNc3ouOfkyOcx+zI44z40FJYpd6JLG7KANjFcnPGRg/6NYJVtdEaVDkqtZ1rVtX1OS91Wd5bh+MMMKi+AUeA9lQ1uE3YkjyPAgnrV60cZRkZUkBHpIx5yR9B9tQ7jRoQPQlMZ44YEj3+P/ijGsnuLgZWgQSsd2054weMU9PhFuCIZpY8dF3ZBHOOP/Ndm0q7ibHdiQeDIcg+RqJvkiYqCVweVPTPsqxNMXVFkur3MY2ywwzjONwwpOfV0+ijjVrNlePYbct+fICQDnpgeFVYu2zlhn2HmumSORGOeTyQep99DLiw4me+dnyD2c0wqQQbOLBHj6ApUzsz/wDS2k4/sMP2BSpiHn+sflq+/eZPtGodTNY/LV9+8yfaNQ69DDtR5Gp3v9xUqVKmEFSpUqhBUqVKoQVKlSqEFSpUqhBUqVKoQVKlSqEFSzSpVCC8MeFcdEddrLkeWa7SpJQjLdXHjUlHtdgC2UKJ3a7wmMAFicezNMksgyAbldgwO51GcD11KpVnl0dGX6TTDrq8f1EOWC4zuVFZgcjhf5/64pghdkAFuVwTgZAKj1Hw9lT67ms8vptN7No0x+qVfKTKi41Q2s+6YBhyNwTafm9tFWeC4VZbe5AjyQ6LgHB8858uvFWRORtPI8iOKGIIFbcsMasfFVAJqmX0z8ZGiP1VfqiRZFhMm3mLd4Z9H3ez2UN4gzBbgK4Odr93yCD4+YqcbeFl2lPmJGK4tvGgwu4rnIBOcH1VS/p1ZbNFy+p0XumUr6THIGaM92wPnlarZ7SaFclCVIyGHINar4Iu8Osjq4BG7IzSNt1IkO7zx0/1mouk6mPi/wDIfndO/J6j2X/+lNI/cYPsClRtCXZoGnL5WsQ/+ApUhsTurnnWsflq+/eZPtGodTNY/LV9+8yfaNQ69BDtR5Kp3v8AcdHG8sqRRqXkkYKijqxPQCnNBKjTK0ZU2/8AXA9Y+dvPvIFPsbtrC9iu0RXeEllVumcHBPsPPuq0PaebD7LVU7yUSSKsh2Odys2V8d20jOeA2KScpp/ai2nGk19zsyj3rj5Q+enAZRnGNqDLHPTnH86u5O1VxJDtW1SKTvHdZUcgoWDj0eOMBx4/mCkO08iy96lmitk4QOdi/jA+QuODxgnxpcdT8Q5dL8v8KNSGYKCNxPAo09nc2yM89vJEqnBLjAzkrj51Ye41aXOupd6HPayhhcyumNo4IG3Lsc8sSvl49aNJ2wuZbiGZ7OHMMjSAA85KFeMjjlmbx5Y0MdV7RGy6PmRQRo0zbYgXPHC89SAPpIHvrjgxSPHJhXQlWUn5JHBFXh7USGCOIWgjCqysY5SpbLK/l0ynI8iQMU8dr7gyPI1nEzu8bsxbJbY+4Akjp0HgRijjq/iDLo/l/hnyyjGTjNPRGkjeRFLJEoZz+iCcZPvNW9l2kksop1Nokzz3AuGkdznIZWAxj+7jPHU0O47QT3FhNaNDjvgoeTefSI2ekRjliU6+s0cVS+kQKFK13Ihy6deQJvmtpI1wD6YxjIJHHsUn3VEDofzhV2NWd7mWeOxTvbp++lUyZDNskQkccD8YTgk8gVOj7UXwdHmsFm7tjIjPN8kksPL+8BjyUe5M2a3X+lmRTezf9GYbKbd427hlcjGR5+yiy2lxBJHHNC8bygFFbgkHoffVu+sXb6XNZm1ASSFULtIDtRc4wCOBg9B4j3V2PV5ou7HwP017tO9af8ZJtOQGYDlPDB8AOeKmbPj/AEmRDl/0ULEIxViAVOCPXS3LxyOa0n+0F8kkTpZRp3KhSquADl0YjpnnZgjJ6mgS6zcva3NsLJE+EQpGwVwQgUEeiCOFPXAPXnPNRVpcf6R9PFeX/RR0q66lHKnqpwa5WgxNWFSpUqJBVM02wGpPcRLKUljgeaJNue9KjJXrwcZPuqHRrK7ksb6C7hOJIJA45646g+ojIPqNLK9tNx6bipLFsSxpBWCwuZZ1WG7V3dlGTCFG45HidpDAeumwaTNcXFjAksQa/iaWIsThQN2d3HB9BumfCuNq872l7bFE2XkwmOBju8eCjwGNo9igUSDVxBdadP8ABt3wCFotveY7zO85zjj5Z8+lU/8AU0f8GR9Osm1GZ445o4hHC8zvLnAVRk9ATnHqoselm4maG0vbe5kERlVUDgyYzlVDKCWwM48q7YalBps7S21tMN8EkLZuPSG8YypC8Ec02PUVh1K0vo452kt5VkYzXG9pMEEDdtGBxjxovMb0FSpJK5GmtzAsRZlLSRiTYM5QHpu9ZGD7CKFRbqc3N3PcEEGaRnIJzjJzjPjQqtV7alErX0PUtF/Idh+7R/ZFKlov5DsP3aP7IpVwJdzPWQ7Uec6x+Wr795k+0ah16q+ladI7O9hbM7HLM0Kkk+Z4pvxPpn6utP4C/dXXjXslocCfTXk3c8spV6n8T6Z+rrT+Av3UvifTP1dafwF+6jn+hPi+zyylXqfxPpn6utP4C/dS+J9M/V1p/AX7qmf6J8X2eWUq9T+J9M/V1p/AX7qXxPpn6utP4C/dUz/RPi+zyylXqfxPpn6utP4C/dS+J9M/V1p/AX7qmf6J8X2eWUq9T+J9M/V1p/AX7qXxPpn6utP4C/dUz/RPi+zy5ZHUYV2UDwBpzTysMNIx5z1r0/4n0z9XWn8BfupfE+mfq60/gL91DOXA3x5fkeYGeU4BkbgbRz4VwyyN1kY+PXxr1D4n0z9XWn8BfupfE+mfq60/gL91TOXAciX5Hl/fSHOZG6560u9k5IkbJ689a9Q+J9M/V1p/AX7qXxPpn6utP4C/dUzVwD48vyPLCSTknJNKvU/ifTP1dafwF+6l8T6Z+rrT+Av3Uc/0L8X2eWUq9T+J9M/V1p/AX7qXxPpn6utP4C/dUz/RPi+zyylXqfxPpn6utP4C/dS+J9M/V1p/AX7qmf6J8X2eWUq9T+J9M/V1p/AX7qXxPpn6utP4C/dUz/RPi+zyylXqfxPpn6utP4C/dS+J9M/V1p/AX7qmf6J8X2eWUq9T+J9M/V1p/AX7qXxPpn6utP4C/dUz/RPi+zmi/kOw/do/silUtESONY41CIoAVVGAAPAClXHluz0cdIo/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6" name="AutoShape 4" descr="data:image/jpeg;base64,/9j/4AAQSkZJRgABAQAAAQABAAD/2wBDAAoHBwgHBgoICAgLCgoLDhgQDg0NDh0VFhEYIx8lJCIfIiEmKzcvJik0KSEiMEExNDk7Pj4+JS5ESUM8SDc9Pjv/2wBDAQoLCw4NDhwQEBw7KCIoOzs7Ozs7Ozs7Ozs7Ozs7Ozs7Ozs7Ozs7Ozs7Ozs7Ozs7Ozs7Ozs7Ozs7Ozs7Ozs7Ozv/wAARCAFaAPIDASIAAhEBAxEB/8QAHAAAAQUBAQEAAAAAAAAAAAAAAwACBAUGAQcI/8QAUBAAAgEDAwEEBAgKBwcDAwUAAQIDAAQRBRIhMQYTQVEiYXGBFBUykaGxstEHIzVCUlVzdJPBJTNUYnKS8BYkNFOC4fEmQ6I2RGRjg7PC4v/EABoBAAIDAQEAAAAAAAAAAAAAAAECAAMEBQb/xAArEQACAQIFBAEDBQEAAAAAAAAAAQIDERITITFRBDJBYRQFIlJCcYGRoSP/2gAMAwEAAhEDEQA/AB6jqV/Hql2iXtwqrO4CiVgANx460EanqP8Ab7n+M331zUx/S95+3f7RoC12YxjhWh5uUpYnqSxqWof265/it99OGo3/APbrn+K331FAp4FHDHgZSlyShqN/j/jbj+K3304ahff224/it99RQKeBihhjwWKUuSSNQvj/APeT/wAVvvp4v70//eT/AMQ/fUYCiKKDjHgbFLklLe3n9rn/AIhoi3l3/apv4hqOooqLSYY8DKUuSSt1df2mX/OaItzc/wBol/zmgKKKooWXA6lLkMtxcf8APk/zmirPP4zSf5jUXZLk7HCk9CfD1YrqR3RODKAOvh5dOlI7cDq78kxZpj/7r/5jRFkl/wCY/wDmNQkiu2YkygAOMDPVaKsF0QQ8w5UgFfA+fShpwNryTA8mflt89EDv4u3z1BWC9yuZ1xyT7T08Ogoiw3oUYnXeDzkcY49XtpdOA68k0M36R+enqW8z89ChVliRXbcwUBj1yaMBUsuAXfI4E+Zp3vrmKVSyJifIiaaWPnSJpjGpZExPkTO3maG0jfpH56TGhsaOFAxPk60r/pt89CeeTwkb5645oLNTKK4A5Pkc1xL/AM1/8xoL3UwH9dJ/mNcZqA7dabCuBcT5NDasWtIWJJJRSSfHilXLP/goP2a/VSrlvc60dkYDU/yteft3+0aABUnUh/S15+3f7RoAFduPajzkl9zOgU8CuAYpwFEKR0CngVwU8DmgOjqrzRlFNVaKq0oyHIKMopqrRVHqpR0hyiiqKaooqigMOAoiiuKKIooDDlFEUVxRT1FK2EcBTwK4BT1FKEcBTwOK4BTgKARU+GPvpe7LhMj5R6Uw1wWjX263SfuHKkq+MgH10HsNFXkkQNQ1T4FMIkt2uZCcKqNgk+VVMvasxK7SaTcKsYUu28EKG+Sc46HHBp2saNrWk6lbXzwtf28Ld40lspJGOoZf/PjVRFfzqsiT6NdSLMkKzRCErH+LVwNuB6I3lGx6j51bGzSa1/keUI3J1x2xjtpjBPpk8Uw+VG7gMPdSPaoG3Nx8WTiENtLtIoGeOPWRkezNVrXd8bYq1he/C8ozTNC7GRgiKSeQBgoSDhvleFCnM80F0Hs764M0peES2uO6JIO/dkkHAwVxg8HNOkuBMCLA9roWI/3GXn++KuXODjNYX4DdcA2F2pyP/ZY/yrbyt6RNPUjFdpUwbtQJG4NPdqjyNwarEbNTZc2Fv+yX6hSpWH5Ptv2S/UKVcp7nYjsjC6iP6Vu/27/aNAFSNSH9K3f7Z/tGgiuzHtR5+XcxCniuAU8CiFHQKIgpqrRlFKxxyiiqKaooyLSjIcooiiuKtFVaA45VogFcVaKqHbuxwKAUJRRVFJEJG7HA6mngUtwjlHPSnqK4op4FKEcop4HhXFFPAqBOgV2lTSfmoBEafbXPwS4EwXeQCMZxQ3UqATxnpQmOajSasFNp3RIS8jhKiNJwqncE+EHb1z81NF+kahUW5VR0AumqKxoZBILAcDrSqnEbNmTH1XyFyOcnFy3Pqpp1kDH4ufcCTu+EHJz7unHSq5moTGmyogzp8lrH2hMG7EErhlxiScsB84qhY4GKe2dpbHAoDtTwhGOxVOcpbjHao8jcU92qPI3FWoqbNlp/5Ntf2KfUKVc038mWv7FPsilXIluztR2RitRH9KXf7d/tGgAVI1Ef0ndftn+0aCBzXZj2o4Ml9zOqKeBmuAURFqMI5RRVFcUUVRSjIcooqrTVFFUUo6HKKKorirRFFQY6orB9pdZv7Dt+JoLmUWdh8HM8KyEKVbG7I6c7vprfqKyl52Zu9S1jtVLLAVjvbREs5CRiR1CkAeWSgHPnVFW9tC+jZN3IWtapfN+Eq1S3upVsLe9gtGjRyEdjy2QOD1IPurS6n2rSxvru2sdJutU+L1338kLBVt1//sQM8cdD5HGeHZrWINB0VjatNqKaqb68G5SRkjknODwo+enan2TntO02pXb6HLrllqEhlia3uzC0ZJJKsPHr5fzFU4ppF2GDsibr/bO8tr/Qvia0uLixv2WQssY3XS5AMS5Bw3gcedXWodqGtLiKxstFur/UTbLdT2iME+CoVBwzHPpDPTFU2saJqMFl2YvNH0hidIm72TTzOGZMkMRu8RkEZ9Y4oXaTs3eXXak9oH0KXU7e/tohNaw3fdSW0oRVIz+cPR9nXpUvNEUabsXs/bjSIez9prEKzXBvnMVtaIB3ryA4KnywSOeeoxnNP0/thDdw6nHdabcWGo6VA09xZSsCSgGcq3j4eA6jrWfvex9zDpWianoekG0utOu2uZdLln7xm9JeQ/Q8Rrx6/VUyDSdZ1TVO0naC9042L3+mSWVpZtIGkYlRgnHT5OOcdfVUxTBhhYmaZ+EDT9St5702N1a6fa23ezXcgyveZA7peMM3I8R7PGnaV24hv9Ss7S80m701NR50+eYgrcDPGf0SePPrUKz7MX13+CWPs5Ootb4b3CORjcJS4BI8xjn1iodtpeva3fdmYNS0ltNttACGad5FPelNuAoHnsHzmpeehMMNQXY6+ttJv+2+oXshjt7e8UuQMn+slAAHmSQKuNN7Zw3+oWtleaXdaadQG6wlmYFbgeGf0SeMdeo9WaSHslqd5ZdsLWeD4M2o3ST2bOw2ybZHbHB4yCOvmKLBpmta3qfZwajpb6bbaCimWV5AxmZSuAoHnsHs5opyVkFqD1ZNvu3lrbXd6lvpd7e2ungrc3kI9BHzgD2Z4zn3Go99qtnea12WvHjvElvF3QRxzAINxA9MY56+HUcVU3+na32Y0DtFYrZQz6VeN3i37TBdgJHBXqWPAx4HnpUiLTb64k7E3sNszwWUEbTvkDYMg/VRUpN2BhilctbjtWJNWl0/S9Ju9SNvJ3dzNH6McRzjg4OfHrjoaZrPaWTRp3afRbt7CJwj3m5QDnxVfzh68iq/SrXWeyupX1pb6UdRsLu4EsU6TBSo/vZ9XhxyOtVGraBq9zLrCT6U9/dTyhrW+NwAqRhs4Vc+IwMeFM5St7FUIN+i1vpI5vwiaLNE4eOSwZ1YdCCHIPzVfSNyaz0em3q6/oN0YGEVppwhmYkeg+1hj6RV5I3Wrqd9bmeq1pYY7UBzmnSNQmNXIztm4038l2n7BPsilS0z8lWn7BPsilXHluzuR7UYzUB/Sd1+2f7RoQFHvx/SV1+2f6zQgK7Ee1HEl3M6ozRlFNUUVRUAOVaMopqrRVFKOkORckVT2Xam3u+1UvZ82rROjOiT95kOyjJG3HHAPj4VeRL6Y9tedI5s7y87SrG0i2OvZk2/8tt2f5D31TUm42saKUFK9zXWXaqC97Vzdn4rQgxbx8J73hioyRtx6iOtaFQN6xllDsMhCcEj2VgOzlnJZdr+zc0wBn1C1uLmUHjJcSFR822qqwt9Q16wvrv4NbNqi3YkbUJ79YZbcrjACEjA68/dVSqtLUudFN6HrGUQKXdE3HC7mAyaKfQUtIQir1ZjgCsB2nWLVdT1C0+LLF7+x05ZLy9vJ3XaQgOI1UgE5bg8g+ymfAL7XewnZy4Se3ujZiWSWwuZ+7+EojkZ6jO1Rj1A0c3fQVUdFqejLggMGUgjgg9fZTxx+cPZnkV5rfahptxYdir60thp1jHqT7o3fKxYdC3pHqOpyf5VMSWG6/CB20eCVJojo8o3owZSRGgPI9YIoZpMo9CUemF3KXYZAB5I8/ZT0ZX3BJFcocPtYHafXjpXlumWB0n8Fdx2lsZrk6ndQG3aTvOIoe9CkKPD5PX1mpvZHSr6PtDoeo6XYWNjamLu7nudSWU3SbeSUzncOpAHHqxS5r4DlaPU9G3LlfxiZc4Ubhlj5DzpFgWZd4LJ8sBslfaK8RtdJs3/AAbX+s/jBeWmoqlu4kIEY9HOB0yc9fUK1Vrp0XZ38Kmgw6aZgNQ03vLoSSljO5EhJYnzKKfaM1FVfAcpcnoLMBIIy694wyEJ9IjzxQ2YYJZwAoycnGBXjun2uqdoNOuryO1tW1Zb0SvqE2oLFNEwxhdjEYHkfurQz6VBrv4Wbix1VXKSWCNcxRuUDuI04OOoDc+4UVU9EdJLdmy1bVrLRdPa/v5iluCAGUFixPTGKKJ1eBbgOBGyhwzEAAHkZPSvKngSf8EsrTBpGsNUaO3Yk/i1YKSPeT9NXusaFbz9ntJTQZLOW1gPwuXT5Lohbo7V3HO7kjoRkY3e6iqj3sK6S2uXF32Q0C+1B9QntnmkmfvHHfsY3bzxn/tVtvQMIUZFIHEakAgDyXyqs7K3dle9nrafT7Q2NvuYdzuL7Dk5wTyRzXnurTQ3Om/H+mafZ2Eaahtjm792unf5WcZ2gdD044pnNRSfIFBzbTex6e7gKWLKABliTjA8zQGYkdeCMgg54rKXum2mq/hSvbO8V2t2tgzxq5UNhVxnHkcH3VQi7uYvwdtAkziL4wMLsD0jxnHszzTZu+guTe2pr7zWJIe0djpiLHJDdxNIZQckEbumOPzalyNjNZT4DpOn9udMi0mRHha3LNtl3jO1sH1EjBxWmdsk1ZSk5XuU1oqNrDSc0xjwa6TTGPBq8oZu9M/JVp+wT7IpUtL/ACTZ/sE+yKVcWW7O7HtRkb8f0lc/tn+s0NVo18P6Suf2z/Waaorrxf2o4sl9zOqKMq01RRkWoRHVFFVa4ooqrSjJDkBByKBDo+mxWlxaLZx/B7p+8niYkiRsg5OT5gVJUUVRStJjptbEc6ZYyXlteNbKbi0XZbuCR3a9MAA48aFedmdA1C7N9e6ZA8/ynkJKg+tgCAfaaslAqLrY/wDTWrD/APAn/wD42pZJW2GTd9xt12f0PVbxL+7sLe7nVdol3EgjpggHBx05rk3ZTs/c2NvZTaXG9ta57lO8cbMnJAOc4J561k9D7QXHZ38H+gvb2a3j3l1LD3TNtJ9M4wfM+ur7Su1N+2uapo+t6ZHb3Wn2rXWLVy+9Qobb45JDDGPZVKlDyXOE1sy5utC0i/0xNMudOhayjwY4VG0JjxUjBB6+POTmu23ZzRrIubbTIoDLb/BpNmRuiPBU8+Piep86p+zHaXW+0dncXtvZ6UyLExghW4JkWQMAqyDPAIyc8dKquxnaHXj2P1TV71Eu4LZZZUuJpS0jyAL6BGeFxzQxx4Dgnrqbiy06ysNPTTrW1SOzQFRAcuuCSSDuzkHJ6+dRNP7L6BpF/wDGGnaXFbXQziRWY7cjBwCcDgnpWePbnWU7IzdpJdFghtvxS2weQnvWJIc8HIAI44q2uO0k8Pa3Q9DFtEYtUtlmeUk7kJDHA8MejUxRBgmiUOzOhJpculJpsYsZpO9kgDvhn8DnOfAeNFl0rTpdRttSktVa9tIxFBNubMac8Yzg/KPXPWsfJ+EDXfi+/wBQh0Sze10267i4kMpBIJwMDOc+Z9YqfZdrdVm7Q6XYajo0Vpa6xF3tm6Tb3AIyu7wPhkYHWipQI4TsWl72W7P398b660iCS5J3M4LLuPmQCAT7RUj4vsl1ZtXFuo1B07trjJ3FcYxjOOgHhWTvPwhTqt3fWVvpz6daTiIpNdBbmYZALonlz5H66l3/AGqvj2gtdJ0XT4Lw31mlzbvLIU+UC3peGAB0oqcCOFQuItH0u30+bTYbGNbO4YtLAcsrscc8knwHzVAl7LaBJZxWT6ZG1vAzNGneP6JPXnOecCqDUe1Wq6h2DvdRtoUs7q2uRBctHIQYxuXBT2khT76srXUdZh7J2t5PHYRT4jAkurjbGYigIdmzyxPh1oqUH4Bgmle5dxRQ2sKQW0SQxRjCJGNoUVSXXZzs3GZ57nTraMTNmR3cqoOfDnC8+WKq4+1l7qmg6wYIoEvrFf6yCQmNkOcupPORjI86gvqN234P0udYsobyIundGSVt0uWbLMQcgg4A9VHHF+AKnNPc1bWdqmpNqIgAvGTY02TkrjGOuOgFRF03T7eylsorRBazEtJESWDE+PJ9Q+aoV1rl02oW2k6RZwy3TWyyyd4xWOIFQQox7R84qvl7WP8A7PtqS2qC4iuBBNCzEgHBOQfdT44eSvLqeCyh0fS7J4ntbKOKSLOxwTkZ685599SCfXVTb6zetrUen39jHbi4iMsJV9xA5OG+Y1ak1bTcWvtKaikn9xwmmN8k10mmseDVqKGb3S/yTZ/sE+yKVLSvyRZ/sE+yKVcSW7PQR7UZa9H9I3P7VvrNNUUW8GdQuP2rfWa4orrR7UcaXcxyiiqOKaooqrUChyiiquOlcVaIopRhyiiKtNUUVRQCdUUPUbV73SL6ziKiS5tpIULcAFlIGfVzR1FEApXqFaGOj7F6ivZzQNM+EWvfaVem4mO9trKXzhTt5PtxVqugainb3Uu0kE9ssdzZmG3DsSyybEClhj5OV8D0q/AoiiqsCLcxsyvZ7stqVn2v/wBotS+LbQiJo2ttLVlSckEFmB4HXPHiBxQNF7Ia9pPZ3WOz0l3YSWN3FILVxuD942AC3HC4HPXmtoKVDLQXUkZi57J3N1+DiLsxJcQrdxIu2QEmPeGyOcZwenSolj2a7Rv2m0PXNYu9PY6bH3LxQbgQgBCnOMMxySegrYk0wmjlpgzGrmJXsXqS9mde0o3FoZtTuxPCwdtiruB9I7cg+41Pm7PXrat2XvUkg2aJAsc4LHLkKB6PHI48cVo2NCY80VBAdRmHXsTf6Zc3CadbaDfWk0hdG1K3LSwg+GQOR/rirZ9BlTtxZa5E1vHY2tp8H7lSQwwrD0RjG3keNXzHigkknAplTiiOrJmUt+yV2nZfWNGnuIFl1C576J1JKrgqQG4/u+uot72d1290rSkuJtPkudKlGyBgxhljAXbu8z6JzxyDWwckHb49MUB2xyeB0o5cQZsjNWXZ6+SbW3vp7QHVo9oNsCFjOD+aR0GfoqE/Z7WJeyTaFPcWZaKRTbspbG0Eltxx1544rVuaA5P86bKjYR1pXKC60nULbVIdW0qS2NwLZYJ4Z87XwoGQR7B5dKr5+y9wez8lgk8TXc1yLiaRsheh4HHr+mtO7UI5FNlRFz5IrJ9Oll1+y1FZI+6trcxOCTuJw3TjpzU9jmkTXD0qyMUiic3Lc4TTG6GummseDToqZv8ASvyRZfu6fZFKlpP5Hsv3eP7IpVxJbs9FDtRQXd1p6306vNGrCRgwJPXNMW4sPzbiL/PVhN2Ptry8ll+MpEaV2cqIgQpJzjrTZPwflVLR6nux4G3/AP8AVdBVKdlqcuVOtdvCRVltj8meI/8A7goilT8llPsOaBJ2KulBJvI8f3oyP51HPZK6B9C6tjjx9Ifyqy8H5K2qq/QWQLDwp4lYdVBqnbs1qsYyjQuP7suPrxQH03W4CD3NwB5pLn6jUsnswYpLeLNCLnH/ALY+eni8A6xn56zIfW4eGiusD9KLP1im/HF5G22R1z5MgFHAyZy8o1i30Xir/MKIt9b+LMPatZNdcuB1jiYeoEfzoy64pHp2pB/uvn+VDLZFWgatby1/5oHtBoqXFu3SeP8AzCsmutWp4aOVfXtB/nR01Gyk6XCj2gilwMdVIvZmrBBHokEeYNI5rNRywufxcqN/hYUXfIvSR19jEUth7l6xxQyaqhd3Kj+uY+3n66cL6fxKt7RRsQnsaEzeVRhfMflRj3GkbpD+awopACM1V+qwG7shAI45A00RZZU3ptDgncuRkY8M1KMqnxobsKLV9CXs7laEmGg/BEilWaOIIyk4LgH0lU54BAIHkCKq5bWd7xfg2mw29tHIDF3cIiyBJA2SM5zgPnpnZnFaB2oDtmhguRVbFXCdQCQNPLJIxfMkZjCkZA3c9MA7j68nngVHMN1HdTTAZj+ESSLGFAY/iWUEN/iwOlWjueeaju2TTYPFxMyzvYrgL9+s8yAYVWCqCQZDknI6hMUGOO9iWRRuALPgBANo7wncOOSVPHrHrqzJppPhTYPYubbwQ1F33iMXlKKQArAeku58luOu3ZUk9TXSaaTzTxjYqnPF4OE0xj6JrppjHinKWz0PSfyPZfu8f2RSpaT+R7L93j+yKVcOW7PSQ7UBzdJPIVQ43HB99HF9eLwSn/UaIWXc2COvNBEMTsdsGT41qtFrVGXE0wcuoTspDFCPU1RnuWI5wAa5daz2etCUub61Vl6oh3ke5c1UXXbPQiCltZXM2Dw5RVX6Tn6KZYUS8mW4uW6AHHlRo5JyCVgYjrwM1S2va3RZAq3FrNbEYyygOPfyD9FXlrq+jyAGDVIQP752H6cUHKPgKUvJ2O4uI25jcH2UcXomGyeBZP8AGualo6yITFMsoPiHBppcA4IUt5Dmhe4bkJtJ0+7GX022VfMJt+rFRpOx2kXIJhaaAjr3cuR/8s1asrv6TPj1CkHAjCKU54OR1o4pLZiOnCXcjHT9mVVm+DX5IB4EkfX3g/yqIez2pLnasUv+GQD68VvTb2yybWVDgZwBTHjtlIwqD11cq8jO+kps87ms7u3/AK+zmTHiUOPn6UyK5kT+rmdf8LGvTYNjtuWIIAM9aDe2+kXWPhFlDLn87YNw/wCoc/TUz9bNCvo7K8ZGAj1S8jP9dvHkyg0ddblB9O3Rv8LEffWgveyukS82jXFu3hht6/Mefpqsn7G6kgzbvFc8Z28ox+fj6asVSmyh0q8dtQaazasPTWSM+sZ+qpMV5azf1c6E+ROD8xqku9PvLDm8tJYF/SZfR+fpUXK54wfWKbDF6oXOnF2kjWc4z4equVmIpZISTFKyH+62M1Kj1e9jPpbJVHgy/wAxQy2Oq8fJeFQeoFDa3RumR7DUGPXImOJoJI/WvpAVOhu7acgRTKxPRehPuNLZosU4S2YGSxY8pIPYwqK9lcqCe73f4TmrYjwIrlRSYXBMoHBQ4ZSp9YxTCa0RAYYYBgfAjNR5NPtZesewnxQ4p1MrdN+CjJppqyk0d+sUwPqcY+moM1rcQAtJCwA6sOR89OpJlEoyXgASaY3Q10sD05pjHinRTJno2kfkWx/d4/silS0j8i2P7vH9kUq4Ut2emh2oxWrdpNXj1O7gt7hYUjmdAUjUnAJH52aobqa7vMm5vbm4HiHkJHzVN1dlbWr4CGVitzJu2pn84+Zqvd5wQFs5sHgEgD6iaOcl5JlegYs0XAAHnThAg8sjzp/+8bfSjQNj5JkFAMpVh3zRIP7rFj1x4Cpnp+Q5b4DGPAzwD4CnqkeQST6zUYzoWARi2SfSAxg+ugPckPgIrDrkyY+oUc1MmCRaqkKjO7g+Oeakx3Bix3V/NFjptkP8qoPhHUGJAc8EyNg+z0eaY92YpUIhiJQ5Ulm69PAj+dK6i8BwS8msh17V4G/E60zAdBKd/wBoGpg7X6yB6S2Mx/S24J+YisS14zKGEMQJ6FcnnyPND+EyH5CoxHIU5UmoqtgOnc3P+22qg5axtzn1N99PXt7coSJdKic+IEpX6wawfw55QSkRXHUK33jmuG9kVhhevTkD3dKfP9AyvZv1/CApchtH2j1XWD9miDt7ZjrpM/unB/lXmz3czyBWQcHw25FG+FzLtWSBiw6FRz6qmd6AqXs9JP4Q9OVPQ0u5z63UfTzTk/CJYgelY3kefASqfrxXma3BOWSF93iMfz91PW+weJmxjoeMfTSur6Dl+z1GLt5o8h2ul8mfAxqfoBqvvde7L3jHdpN87DnvIUWM/QfrFYBbmZwQQSM5B9I/PzRUmuQcoXGfFH8amfKOwHQjLRl/dXVgpzbreRr+jcqufnB/lUNtWtydsbB2HBAI4ptvviQTSSzOx8GcqR7j/r2VLfVBGqSyl1bb6AljGc+JPPHs9VWLrpLS1zPP6dB6p2BLfRspJVgc9Otd+FxEcqwHsqpuL6VpmdG7zofk7fozTEvkLYm/FMfM8GtlPqoT30OfV6KrB6ao0sF/cRbWhuDtIzg8j5jVhDreDieIEfpR8fQfvrJglhlWLA+RrvpY6t76ubi9ShSnHQ3MF9bXP9XMu79FuDRyCOteetz8oH66n2esahaYEdwXQD+rl9JfvpXHgtjX5Rs6Wap7TtLay+jdxm2bwb5SH+Yq3jdJYxJFIkiN0ZGyDSsvUlLYBPp9rcfLiAb9JODVZc6FMATbSLIPBX4b5+h+irulTRk0LKlGW6LnSVZNHskcFWW3jBB8DtFKjWn/AAcP7NfqpVypbs68VaKR47r86rr+ogyPuF3Jg7sgemfCoRkAGSwkzjABAP8AKpmtwM3aHUsvj/e5T4fpHzIqA0GeFO5fMgA/XVGHUtxsQeReku0j5QXP0EZ8q68zlnGd23k5bH0+PzUzumGfxYz7KYI+cYxjrg0cIMbDkxyyDeoIbAAKDg+on/XFDIiBHdCMnptYjOfmFMCAA4U5z4UVjLGqjBReuOcfTUsw4hzyRSRqgO2ReCGQkD6Ka8cHBLlB6jlc+/wrqTHaodRhegHH86SvFuXdGWHTljwP9fVQ1QbpnUIBIEyN4BR8oH2nimlZN6khmQjAwpbnwGeop2YSm0o7FcYbH/ikrQZA73u1JwWZOff6VSzJdHSseAzblXpgejn56fE0e9hhZFPBIdQRTWVpTn4Q8YxksFJB8ueR5+Jp62yEBQ6S7efRcZPt65PSgG6BYAwSpK8ghmwRxTFicINm7cTkIZDz9f8AoVYLaNhNkSbgdysU3kfVXfgBVmdIEUlc8eiST580MSDYrsbxui3pg88bhkdRwRT4oXm2d4CWHiOp+apSrexk4tLTx3Md7E1KlkVIo2ls4Mj+7uAxjPmeT9VRyBZEdLVNpZkYY/Ok9EMPb5++iWyQxyju4ZH3n5SzDaPPAwCTRZFQpiUwknnIc7uCc8rwOnvz41FkntV4KuHOfTjUMMeHgKF7htYmEpb/AC5EkYgYG44H0cYqNMbC43zzCRXzzsfg+HTn/XNCS2SWIGKUmQcYlBwT45wK4YjE6l49yFslY1PHuxmoiAZTEfQSKGRBnG6Ukgeedo8K4sNqI/xkuG6go5H0dae+nMjAQTq8TDcRjlPVtzn/AM0aPRiMPPOm09SF9WfMHzp3JC2dyDEr5VopuSfRC/KPq5ODU6N7nb+MiY8gcjaR7eop/wAEsCvMWzbk70ZlT1ck0g9tEAqSbQRnjIyfIlvupo15Qf2lVShCp3oMAeTxt8Dwc13Yo5bjzoBuSw2QDbjKhyN30/dQ0u5CQkgWYk9Vxn5s1updWn36HNq9A1rB3JmY+uB8xp8F1cWcm+1lMTHrtHDe0dDUYMrZxwRwR4g+yljxwfbitqaeqOc1KLs9zSWXadDiO/jKHP8AXRjj3r91Xkckc0QkhkWRD0ZTkVgd4AyDnPUUW1vp7FjLbSNG2ckDlW9RFBothWa3PWrX/hIf2a/VSoOlTNcaRZTuAGkt43IHTJUGlXJe53o7I8l1udT2i1FcdLqUf/M1D3hjnYB7BTtfP/qTUsZJ+Fy8f9ZpsUXA79XU4/Q61VKSiPhuOVweRg49ZpHuyCSFNdVVVvRjcesrTpSUyj94px0YAEfRSZhMIwhT5+oA1wWzliFV93gKfFGzNwPcWohWVQQVUL6nAx9NB1X4DgA/Bpl5ZiD4AiudxKQQx5HqqVErvysmR6z409olcZlkGB4McZoKu0yYCv2N03c+rik0Abk7mHlnGfoqUApTeoyPHB5xVrp/Ze91CJZ1/FQtyC4KnHnz09/WrISlN2ihZYYbszy6Y7g7Hm8yRyPqojWs5T5WwjGWAIxj2Vpp+xeoQwGZD8JRefxTckerkg+zOarxbQBAxupcAZ44BFLUcoO0kGOGWzIVrcT2SFCWbPUgE59ZzT/jiNSCFlBUZPog/OKK/wAHGPxsm5l3Ddxkez564kfeFgu5mUE7FA6ew1T9r1aH1Axa1DcOR36IgGSGB48OSM8VPt23zKRIm0HDEMeMDJ3eIGD1p9rb2BVTJO0B4Kia3O3PlkjAP31yRNNin3yTBZD6IMI+V4jHh91RteEOk1uE+FWUWZTGkk64C7W3F/WuevTODiozzI7MGsI4wTg52rx5nHOCR85rnxdYMjTGeaNg3AViDg9M7TSisbRmcFtrcjDy8HnzOOvj18KKsRv0JokijbErI6YyoIOecc56dAK4qGaPcUMkxjB6EMSRkYA9Xz1O07QZ70hraFRGp+X3xO0Hrgjrx7vPFWg7PaFbqovNagEi/nC4AI+bd9Jq+NKclcqlVjF2ZQWwhuoHVZthDZyrfIGcYIP+uD5UGUyyExNEJNmDlcbXHn760tx2QeWFrvTLuLUowM4jlJbjGACCQTx4gfTWb+DWrpJuSSIq2GVmIbI6nHgfPjxNVzg4dyGjJS2OyyPIVjYd06jA7xsDHqIoHc6gnyRDdJtPDRljj1HPSiiws1GTOy84yZj5+A6euhJZ2xhMiTSsN2HHfDA8PEjPzVItBdwE1sqnYIZVZl2ECLAU+wE4B8KjoqQz91G+xxzjLL/r3VZw2irOsZ+EIjH8aRL8nP5w55+uiWqRXKtHBNIxjGGHeel7twxRcuAJFXhZJe8DxrIOmHIPs681JiaXhZEyfNV6VLOnrjcxVZM8mVFGfeV24pqae+wSpEwXnJUIygeYIHjTwryhrFldShCqrSQ0KPlbcAVwrGynhePKuhBESUcNHzwMHH05+cUg8MgLRShgOuOo9o4rpUuqjU0ejORX6OVLVao9T0TA0HT8dPgsX2RSrui/kLT/AN1j+yKVZHudSPajzrVzPDrV4kUgO65kYheGGWPqqMZlI/GMSOfSPysjzx09uKnazqCW2t3arAoZLiSRjKNy4B68cjkesezrUe11bTdWvI+beF8AGJiVEhA8wcDrj11znHW9jUrEIiCWEwtIcZ3Hfyyj2kZx7/GpESQQMghuoxHIOCzbMr5KDwecjrXbgRi/FzbLbCFGLCMR8cHowODkceo0x5XZi+RmTIljydhyc8D80iluiHTFsk7tXjx0UMRkj1fMaX+87iDH08cEH5j1pb1ZdrrnwwefZxXcp1VeFXO04GBSg0O7WYkyMQM8A449tcK27tl4FbPklN+EjdsaM7eeSRgY9/rpy3EAIQSIDnbjPWpZk0J+jaTBf6jGqWomSNwZFC59mQfDPB8hTNS0nVNc1BzNdQ3DcssazrsQZIwOcefrplk5d2faFBAwR4/6/nViruV5Y/PXY6Wjeknfcx1alpgNN0a/7O3kNwtz8F76RYxIr5Vz+icZB9hqV270mKw1xrtELQXIDtiL0DJj0tvHjjPXxNWehlhfQ+kfledWX4Tpkh0nTd2BmRiB7APvqvqYYY2HpSxO553HJAqgRx4HgygjBprtA8ZMqqRn5PV+PUeT1qJLqUezbuYljhjgLs9//epmnWa6zqCW1pGDkBnuAQwjGOWOcGsMYOTLnJEd5VYtFa5YsfShWNizH1Ac5+enTWN9EI3mt5liPXvIWXn3ir99es9NVrbSLITlDg3E5O1/aBgv7SQPVRbTtdfI4+E2VhIvikCtG/zhiPnFbMmnHRy1Ksc5apGSLToAFcxEZwMjHP53Su2T3tzeQ2IuVc3DCPvGU5APj1wcc9RWt1zRLXVdG/2g0QG3CPtu7Vl+ST4gDgdfDjkHjmofZq1xqMkjwpIoUqrMnyXDKc+o+zn56qUGpqLHxXjdC1i7yos4WEVhEAkcZbaHAPVsdc9ffVOUgJwndPzzkffXo91cCb8S0KxovGID3e72kc599QJrC3UKQJhu5H498j6a3So49WyhVHHRIylg8+n3PwrTpO4cde7OMjy9Y9taTthE8WkWPaaSMQG5xHdBR6Ltg7XwOckAj3CiRpbwOC6SOB4M+77WautYsrTUewN13rSRx2cb3KhSFBYKcZ9/squpSwxs3caE7yukecNqlusiubhQhGGZlOefX5DPFBlFm0felneUsAxU444OSV5x6z89RcMfSYRkHAUqoIYeR9I586JDb27nhtuOfxcjKM+PANYdEatSYLK2n/Fu0rBAwLOufR9pP1/TUefSla6DJ8JVYUC4iTp6xgez10MadbY/FXc8LLkKvfZx7Mj6qaqarbo3daoZVI6SLnPvzxQT10ZP4Dwi4kESx3l6A4BIJG5R4j0h99GiszbSGBHliYqT30KhD5cMvBPqI8ahG+1URhRMnp45RhkewEEeNNF/qEAZLkyyRu4fvduCv94EHI6UdQXRYxz3kVvuaeG5Y4/F3EXduc+OVyOfMiosz2M0ojure4tZlYmPeN2RjwK8keuolzqrliH7uVB0keNuQPA9ATjipC6laPIiW8sYi2ENGw3Bj5nOcH11LPgN0es6KFGh2AQ5QW0e0+Y2ilXND2/EGnbDlfgsWOc8bB40q1IoPN9Xm2doL0dy7KLmQrnGA24gkc5/7VGIkMfpINrHJ4GKFrupm313UVkhf/ipeEJGRuPPtxzVa13afCtqWEzIDhjIwJI94P11jdNu5Zcth3hO4Yxj9HIro5jyVjw3CYPU+NRJmtYnfubORAjek4Gw9OOOmMZ4ogM0rmdMDYMPglgA3TIGMZx/5qvCMMjEq2+XjLKWw2xjx8+P9Cjd5IyBFUDaOMuPTPr8PppyWffBy8fCcBVkY58/I+FMjtoV2iNV2j0gWclFOcZyc9enzdKl0KAf4QJN8lmA5+Uxl/kOM+rFPBYzfBVZd7sE27gN2epP+sVKaOO6nZDHFJIijcucsAAeR/rNEtE/GbFaNgoDFS+Xx59eP/NPTalJJoV7EmztUsiR3gZmAB25IGPb7anxsuMZGaYFBPIzRUVV5Ax7K9FGEYRwxOa5Sbuy80GF2vYiEO0HljwKve2nZ257SWlklmbWRrVmLJK2M5Axg49XqrKW91cxkd3O6+w16FoIY26u5LMRyT1rF1ML7mqi9DxC+hlsbmSyuraMNC2yePeODnxOenPga0XZqGy0XvpZZGR7hMBCd6hNpxhhnBzg9PCoHaWG0Pa7UpO8V5TdOGVkGQM9M455HnTLJEjsowgUBgW9HGM5PlWTpYxlUwl1VtRuTpbO1DAQxIIAnyi+9y3OfRWRcD3VGOlWlwrfBl/GoMqslu6Kx8txcge2uk8GlH1rpZMTLmM2nZaymj7P3enmyRnu0IZTcJIo8MEjxxyOvtrN2GkHSddk76cGRVEEijaAxU/KGD4+XFa3sMv4knHjWd1fTr2TWr6VYS6tcOw2nw3GqYU4uo7vYslOShp5JTvmRj5mlcP6KZ8uKq/gl7F0gnX2KaaZbknEjyDHga05fspxeiW7A+NaWeKSTsPfRxJI7vAVAjUlufICs1amPcN4De2tNbasYo1iWQBB4AgCqKsG1YtpytqeXSLbqSkkrw7WwdxHB6c5PAoQexkcsZxvXBDFQVbw68j216/PbabryiO/sbe88AXUbh7G6ivNu2ulW2i6zJaWqE2wjSQrIu4IG8AfL765k6WDya4zxFWzR+jIqwvhsZJI2nxBH/bwrjqm1hs6MSQRknj1dRXHgilWddwVgoaN0xlh5Y8fbkUBIkTbC8u9pRuAOQxIyOASaqwlgf8A3eMHAUEOAeR4+OB0+qhSmGM7A+1gSdxjyh/6himSzwfBQzswO4gNlserPl7KZ8YOsQlMY7ncQ3OQnOCeDx7fXUUXuBsJJGq/jNu9T0eE7h7sc0Ge2GCWiDhucOuT85NPjv4ZNxe35fo4bxHn4eunNc2zRgCWTaM9X3Fc88VNUDQ9X0AY7O6YNu3FpF6Pl6A4pV3Qsf7P6dg5HwWLk/4BSraik8k13U5ou0WqARRP/vUq5ZPAOfLx9fWoK6u4PNtDzwSBzj35qT2h068PaLUpERWV7yUgA8/LNVRs75WINs2evnVuOi90irDNFkuuxCMI9ozEEkN3ueP0enT30744sS5bupQdwKkKoK+rI61S7bgjcLeQrjOQpIxTe9UAAgj2ihl0H4JeaNCNUtZJxPghgCFY5zg+YAxjjgeFSEfT5WlIuLaUEDasrmMHB8Dj6+KzCyx+dP3ofGp8ai/JMyZpJru2Y/BntGB3Ab4JBLHtzx4cD1VMt7CSzuQ0cSFJCC0ityB6wMjHA6Gs/Z6VdX8YdIgsR/Pk4B9nnVzYaFb2MyTNcSO6HI2gKufWKth0KUlJMSXUaNNF2KepoQ58c0RTXRaMqZIjbBB8q2nZnWJ7m8S07qNYtpOed3ArEoa0/Y5h8cDJxiNjWaslhuX0m72Mz2q7MXy6lqF5Kbfubi5kaNWk2sMt1BHI8KqrK0FlZRWwkWQxg5ZemSSfIeflWz/CCYnv7MIyt6Dk4OeprIlADmk6ejCKxeQ1pybsIg4NOiXJpnIPU1LtLuGA+lBvPrwa0yStoVK5vexMW2y3Y8aj3thfW1zNNKg2PIWDYyBk+Y6VD0ftKXdLWG3dfaQB9Fa2YsdIuHcgnujx4dK50rxlqa42aM7EZcfJVvY1AnaQscwk+8UWFMD+qT/pOKZKm4n8U3+f/vUD4K+bfg/7vj3iondKzeniP2jNTZohj+pf/P8A96FEoVwc93z1xuNWLYR7mn0CCPusqZJOOoTao+mvP+3DXTdsr+JZe7haKMk4HGFHOc5HjXpWjBmj3kyyYGNz8AV5N22mu4+2GptauoKyp6I9SDnk8E+PvrHVV0zRTdiqSVUdFuLjeAmIyQCrDx8cZHn1PlXUa2vUxFexytklUKYxxg4J5z08ulV/xzJGpE1msQYemY8lfaMHA60OF7V9skSxSHbja4UkH1E/fWfA0WqaJkrJtIV1Pdn249R8fnoAg72OVZE2ZGSXAwTnwbqKbM1tNM/wiKRAwA71iCRzx6XH8xxUiNYZZDLFPeSDeo7xSpO4Dx4+nPjzR2JuDj0uBZzB+PhkMZcI7gq4HPBGM5/nT4zZyARIsizDDKkx5Zs+sfTx061IS9S5Yql1cpKhI7qSLhiOpyOQfXn3U6C4gu1dpLlJXQHvVOY5AOucYG7pQd/IUkep6KANDsAAABbR4A8PRFKloxDaHYEMGBtoyCDkH0RSrUtjOeb6ygbXLxhwwuZOcdfSPWq29v2tniwoOWy6kYGPHHr6Vaav+Wr794k+0agyRRzR7JFDL9VdGr0NOolJaM4dLr50pOMtVca92vd+mGfY2FPiR15x0/8AFR4pzvZJBK7jweHcCPE55PiOlSJlZxg4KMeQBjA/166YUniZnM7g7RtDxoykY9Z/71xZ0pUm1JWO3TrQqrFB3I1xZ2sib0tBLKV52egF9o3c+6pWl6HaSKlzc2hWRW4jLZU+WRznigxzK8jrNLG8IHQxHAPn0OfdVzpwRLXZE2V3FlOzbn3fzrT0VnVtISu3guiURmuFeK6GB46H1iu54r0ByxgRRz09dOQqTgPk+QamSRLJ8rIPgRQvgSo6tGxC+IyQR7CPD1UrGRNX2k++rbQ0SW+WN5O6DKfSyOT5c1Tg1JgcKcnpVU43ViyDsxalOZrph6WIyVG7r1qEaPO258igNjrS2shk7nKQ61zOactAYu+zi51Fa9EuCF0W4LYA7s5zWB7MJu1AZ8q9CuLcXGkywk7Q64JxWGt3mmn2mURoiBgKfZXGWPnqP+o1OHZ62X5TyH2ED+VOGi2CdYWb/E5/lQvEazKl4YmHU/5jTY49kgEZK89R1q8FjZIOLaP3jNPVI0+Qir7BijiBhJeloqxgyMeniaja1pGka5GY7+zSXBykgGJEPmGHIp8chGcHwoZfnk1Xhu9Rr2PNu0nZK77Phr21uFuNLDemZFAeEHpuwOnrx81Y+4iS5bvCIJPZIqEfMcnFe928Yupu4kRZIpAVkRhkFTwQa8E1ixh0/W7+wQ7o7a5kiQ+oMQPoFBUoXI5uxz4s1JkBtgHVkwU7zcfZxTfiu8TCTWk0IA4WOQgevFQyoHhj2Uz4RdRH8XdTJ7JCKZ0U1oxVUt4LlbRJvSM1xhemWw6t7xyPbmrW0XS75lg1GIxyHAjuThkX/EnHHrBFZY6nfYwbqU+stn66kJrF4EIZopP8cS8+/FWRoQw2erEdSeK6Pb9MtTY6VaWZZGNvAkRZD6J2qBkerilQdAlefs7ps0mN8lpEzY8ygJpVn2LzzvWPy1ffvMn2jUOpmsflq+/eZPtGodegh2o8jU73+4qFPbCcDbNLA4/OjbHzjxotKhOEZq0lcNOpKm8UXYpJre/tWJee6kX9OJicj1+VX+hrKunKJmdnLkkucmmA4ORRYJzCMYDLnOOhrH8TBK8NjqQ+oKUcNRE/r1pYPg3upkc0cvyW5/RPWn5qxSlEvWGauhc+Vc3edKlmnVQDp8Hd2aMkgX5RqPkeVdznxNTEmSzQ4SAnB4NJhQ2CnqaQQDkMR7DUdmRXQ8DmjxQknpQEIDDcxI8cYzVlb3+nQgboLliP/wBVcfZqqSfgsi+S87MQYvM4rfjaLbDeIrzm07UWNmd0NjKD594DU49u4SObSXPrkFY50pylexojOKW5rX21HfBrLN24iPS0b3vQ27ag/JtgPa1KqExsyJp2FMI4rMf7YM3/ALWPYKlW+vm4IxEfeaLpyjuTGmXo8gCT6qJFYyynLYjXzNRbW6kcdAvsqyhLN1JPtqluw9iZawRW4CxDJPVq+fNV0+O91vU5Irh+8+FSsylR4sT59PXX0LFxXz7e6gGv5ZJLeXBkYl1zu6nwxyKpnKSWg8UvJXHRnKllukwBk+iT9XP0VAn0+ZOVnt5Aem2Tk+44NXK3SuGlikjzjOSgBUeR8/mFQLvVQu5oZN5PGSnq8QTj6PCljOo2FxiV62N9Im6OHvFPijBunsNMeK5hhLNDKMMQTsOBj11KbULdpmZ4kfvANwC4APnnrRrW73QKsVyyGPOFjAw/mSD7BVuOaK3GJ7P2YOeyukH/APBh+wKVP0A7uzumNgDNpEcAY/MFKoMeeax+Wr795k+0ah1M1j8tX37zJ9o1Dr0MO1Hkane/3FSpUqYQVKlSqEFmjx3cicH0x6+vz0ClStJ7jwqSg7xZPS4ik4B2t5NxRKrKek0kfyW48jyKqlR4N1PrfE0WFNoC3an5SkesdKKHVxlWB9lUuLW5uhVhPtY41zNIml4UCwVLNczSzUIOz667mm9K7UCOroNNrtAgRTzV1pg5FUi9avNM8KrqbDR3NRY9BVzB0FU1nnb6IG7HGemaubfO0Zxnxx0rDLc1ExCAjHyUmvnpJ55B0M21iQSoLfWCPeK9h7cdpY+zfZqeRXX4dco0VrETyzEct7FBzXg6axCNrXFowYDaZFw2fnxVU4toaLsHu45mwy2XcqxwzDnOfHHnUT4uMzupZ8qBtKoME+IOSMVIVrUgmx1N13jJRmxj2hsfRmuk3EEhaS3kZ+m4ZX6aTE0rINk2RJdFkU5hmPA5Dphgf+kkY99d+ATAKnwwROQOHJAz4g593TipzlHj292AVG/0hnb5ggV1Qk0BMyZ244SIcj3H6+aGZKwcKPYezqlezOlqx3EWcIJ8/QFKu6AoXs7pir0FpEBn/AKVXiHnmsflq+/eZPtGodTNY/LV9+8yfaNQ69DDtR5Gp3v9xUqVKmEFSpUqhBUqVKoQVKlSqEFS8c+NKlUInYIs7r47vbRVuF/OBH01GpVW6cWaYdTUh5JodWGQQa7moNPWV14DH381W6XBqh1q/UiXmu5FRhcc8qPdTxMh6kj2iq3CS8GqPUUpbMOCMV0HjrQlIKSOD6Ma7nb9EZAyfeQPfQJNStIQDJKQD0O0n/XUVTKcVuzQo4loT0PIq+0xumKxsmuwRYMcEkyk43JggeXjmjR9qJHUi0nERHBGz0h6+SKz1K8Lbl0KcrnqdtJHDHvmkSJB1d2Cj5zVLrn4SbHS7aRdIh+MrpeAxyIl8OvVvcPfXnktxd3aPNc3ouOfkyOcx+zI44z40FJYpd6JLG7KANjFcnPGRg/6NYJVtdEaVDkqtZ1rVtX1OS91Wd5bh+MMMKi+AUeA9lQ1uE3YkjyPAgnrV60cZRkZUkBHpIx5yR9B9tQ7jRoQPQlMZ44YEj3+P/ijGsnuLgZWgQSsd2054weMU9PhFuCIZpY8dF3ZBHOOP/Ndm0q7ibHdiQeDIcg+RqJvkiYqCVweVPTPsqxNMXVFkur3MY2ywwzjONwwpOfV0+ijjVrNlePYbct+fICQDnpgeFVYu2zlhn2HmumSORGOeTyQep99DLiw4me+dnyD2c0wqQQbOLBHj6ApUzsz/wDS2k4/sMP2BSpiHn+sflq+/eZPtGodTNY/LV9+8yfaNQ69DDtR5Gp3v9xUqVKmEFSpUqhBUqVKoQVKlSqEFSpUqhBUqVKoQVKlSqEFSzSpVCC8MeFcdEddrLkeWa7SpJQjLdXHjUlHtdgC2UKJ3a7wmMAFicezNMksgyAbldgwO51GcD11KpVnl0dGX6TTDrq8f1EOWC4zuVFZgcjhf5/64pghdkAFuVwTgZAKj1Hw9lT67ms8vptN7No0x+qVfKTKi41Q2s+6YBhyNwTafm9tFWeC4VZbe5AjyQ6LgHB8858uvFWRORtPI8iOKGIIFbcsMasfFVAJqmX0z8ZGiP1VfqiRZFhMm3mLd4Z9H3ez2UN4gzBbgK4Odr93yCD4+YqcbeFl2lPmJGK4tvGgwu4rnIBOcH1VS/p1ZbNFy+p0XumUr6THIGaM92wPnlarZ7SaFclCVIyGHINar4Iu8Osjq4BG7IzSNt1IkO7zx0/1mouk6mPi/wDIfndO/J6j2X/+lNI/cYPsClRtCXZoGnL5WsQ/+ApUhsTurnnWsflq+/eZPtGodTNY/LV9+8yfaNQ69BDtR5Kp3v8AcdHG8sqRRqXkkYKijqxPQCnNBKjTK0ZU2/8AXA9Y+dvPvIFPsbtrC9iu0RXeEllVumcHBPsPPuq0PaebD7LVU7yUSSKsh2Odys2V8d20jOeA2KScpp/ai2nGk19zsyj3rj5Q+enAZRnGNqDLHPTnH86u5O1VxJDtW1SKTvHdZUcgoWDj0eOMBx4/mCkO08iy96lmitk4QOdi/jA+QuODxgnxpcdT8Q5dL8v8KNSGYKCNxPAo09nc2yM89vJEqnBLjAzkrj51Ye41aXOupd6HPayhhcyumNo4IG3Lsc8sSvl49aNJ2wuZbiGZ7OHMMjSAA85KFeMjjlmbx5Y0MdV7RGy6PmRQRo0zbYgXPHC89SAPpIHvrjgxSPHJhXQlWUn5JHBFXh7USGCOIWgjCqysY5SpbLK/l0ynI8iQMU8dr7gyPI1nEzu8bsxbJbY+4Akjp0HgRijjq/iDLo/l/hnyyjGTjNPRGkjeRFLJEoZz+iCcZPvNW9l2kksop1Nokzz3AuGkdznIZWAxj+7jPHU0O47QT3FhNaNDjvgoeTefSI2ekRjliU6+s0cVS+kQKFK13Ihy6deQJvmtpI1wD6YxjIJHHsUn3VEDofzhV2NWd7mWeOxTvbp++lUyZDNskQkccD8YTgk8gVOj7UXwdHmsFm7tjIjPN8kksPL+8BjyUe5M2a3X+lmRTezf9GYbKbd427hlcjGR5+yiy2lxBJHHNC8bygFFbgkHoffVu+sXb6XNZm1ASSFULtIDtRc4wCOBg9B4j3V2PV5ou7HwP017tO9af8ZJtOQGYDlPDB8AOeKmbPj/AEmRDl/0ULEIxViAVOCPXS3LxyOa0n+0F8kkTpZRp3KhSquADl0YjpnnZgjJ6mgS6zcva3NsLJE+EQpGwVwQgUEeiCOFPXAPXnPNRVpcf6R9PFeX/RR0q66lHKnqpwa5WgxNWFSpUqJBVM02wGpPcRLKUljgeaJNue9KjJXrwcZPuqHRrK7ksb6C7hOJIJA45646g+ojIPqNLK9tNx6bipLFsSxpBWCwuZZ1WG7V3dlGTCFG45HidpDAeumwaTNcXFjAksQa/iaWIsThQN2d3HB9BumfCuNq872l7bFE2XkwmOBju8eCjwGNo9igUSDVxBdadP8ABt3wCFotveY7zO85zjj5Z8+lU/8AU0f8GR9Osm1GZ445o4hHC8zvLnAVRk9ATnHqoselm4maG0vbe5kERlVUDgyYzlVDKCWwM48q7YalBps7S21tMN8EkLZuPSG8YypC8Ec02PUVh1K0vo452kt5VkYzXG9pMEEDdtGBxjxovMb0FSpJK5GmtzAsRZlLSRiTYM5QHpu9ZGD7CKFRbqc3N3PcEEGaRnIJzjJzjPjQqtV7alErX0PUtF/Idh+7R/ZFKlov5DsP3aP7IpVwJdzPWQ7Uec6x+Wr795k+0ah16q+ladI7O9hbM7HLM0Kkk+Z4pvxPpn6utP4C/dXXjXslocCfTXk3c8spV6n8T6Z+rrT+Av3UvifTP1dafwF+6jn+hPi+zyylXqfxPpn6utP4C/dS+J9M/V1p/AX7qmf6J8X2eWUq9T+J9M/V1p/AX7qXxPpn6utP4C/dUz/RPi+zyylXqfxPpn6utP4C/dS+J9M/V1p/AX7qmf6J8X2eWUq9T+J9M/V1p/AX7qXxPpn6utP4C/dUz/RPi+zy5ZHUYV2UDwBpzTysMNIx5z1r0/4n0z9XWn8BfupfE+mfq60/gL91DOXA3x5fkeYGeU4BkbgbRz4VwyyN1kY+PXxr1D4n0z9XWn8BfupfE+mfq60/gL91TOXAciX5Hl/fSHOZG6560u9k5IkbJ689a9Q+J9M/V1p/AX7qXxPpn6utP4C/dUzVwD48vyPLCSTknJNKvU/ifTP1dafwF+6l8T6Z+rrT+Av3Uc/0L8X2eWUq9T+J9M/V1p/AX7qXxPpn6utP4C/dUz/RPi+zyylXqfxPpn6utP4C/dS+J9M/V1p/AX7qmf6J8X2eWUq9T+J9M/V1p/AX7qXxPpn6utP4C/dUz/RPi+zyylXqfxPpn6utP4C/dS+J9M/V1p/AX7qmf6J8X2eWUq9T+J9M/V1p/AX7qXxPpn6utP4C/dUz/RPi+zmi/kOw/do/silUtESONY41CIoAVVGAAPAClXHluz0cdIo/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5" name="Group 146"/>
          <p:cNvGrpSpPr/>
          <p:nvPr/>
        </p:nvGrpSpPr>
        <p:grpSpPr>
          <a:xfrm>
            <a:off x="2947081" y="5582774"/>
            <a:ext cx="3569135" cy="1198436"/>
            <a:chOff x="1979712" y="332656"/>
            <a:chExt cx="2592289" cy="984738"/>
          </a:xfrm>
        </p:grpSpPr>
        <p:sp>
          <p:nvSpPr>
            <p:cNvPr id="56" name="Freeform 55"/>
            <p:cNvSpPr/>
            <p:nvPr/>
          </p:nvSpPr>
          <p:spPr>
            <a:xfrm rot="5400000" flipV="1">
              <a:off x="3330799" y="76193"/>
              <a:ext cx="984737" cy="149766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1979712" y="332656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8" name="Group 140"/>
          <p:cNvGrpSpPr/>
          <p:nvPr/>
        </p:nvGrpSpPr>
        <p:grpSpPr>
          <a:xfrm>
            <a:off x="1157734" y="4581129"/>
            <a:ext cx="3630290" cy="4536504"/>
            <a:chOff x="1066493" y="1916832"/>
            <a:chExt cx="2636706" cy="3727583"/>
          </a:xfrm>
        </p:grpSpPr>
        <p:sp>
          <p:nvSpPr>
            <p:cNvPr id="59" name="Freeform 58"/>
            <p:cNvSpPr/>
            <p:nvPr/>
          </p:nvSpPr>
          <p:spPr>
            <a:xfrm>
              <a:off x="1153029" y="4436759"/>
              <a:ext cx="1019804" cy="120765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Freeform 59"/>
            <p:cNvSpPr/>
            <p:nvPr/>
          </p:nvSpPr>
          <p:spPr>
            <a:xfrm flipH="1">
              <a:off x="2624147" y="4436759"/>
              <a:ext cx="1079052" cy="120765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Oval 60"/>
            <p:cNvSpPr/>
            <p:nvPr/>
          </p:nvSpPr>
          <p:spPr>
            <a:xfrm>
              <a:off x="1066493" y="1916832"/>
              <a:ext cx="2596091" cy="2780609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2" name="Group 149"/>
          <p:cNvGrpSpPr/>
          <p:nvPr/>
        </p:nvGrpSpPr>
        <p:grpSpPr>
          <a:xfrm>
            <a:off x="-612576" y="5574810"/>
            <a:ext cx="3516130" cy="1243099"/>
            <a:chOff x="146001" y="260648"/>
            <a:chExt cx="2553791" cy="1021438"/>
          </a:xfrm>
        </p:grpSpPr>
        <p:sp>
          <p:nvSpPr>
            <p:cNvPr id="63" name="Freeform 62"/>
            <p:cNvSpPr/>
            <p:nvPr/>
          </p:nvSpPr>
          <p:spPr>
            <a:xfrm rot="5400000">
              <a:off x="393527" y="49823"/>
              <a:ext cx="984737" cy="147978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1547664" y="260648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2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2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2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2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2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1" grpId="0" animBg="1"/>
      <p:bldP spid="49" grpId="1" animBg="1"/>
      <p:bldP spid="50" grpId="0" animBg="1"/>
      <p:bldP spid="50" grpId="1" animBg="1"/>
      <p:bldP spid="50" grpId="2" animBg="1"/>
      <p:bldP spid="5" grpId="0" animBg="1"/>
      <p:bldP spid="22" grpId="0" animBg="1"/>
      <p:bldP spid="28" grpId="0" animBg="1"/>
      <p:bldP spid="28" grpId="1" animBg="1"/>
      <p:bldP spid="31" grpId="0" animBg="1"/>
      <p:bldP spid="32" grpId="0" animBg="1"/>
      <p:bldP spid="32" grpId="1" animBg="1"/>
      <p:bldP spid="48" grpId="0" animBg="1"/>
      <p:bldP spid="48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 84"/>
          <p:cNvSpPr/>
          <p:nvPr/>
        </p:nvSpPr>
        <p:spPr>
          <a:xfrm rot="2216173" flipV="1">
            <a:off x="7238700" y="2920341"/>
            <a:ext cx="697105" cy="121301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9" name="Group 98"/>
          <p:cNvGrpSpPr/>
          <p:nvPr/>
        </p:nvGrpSpPr>
        <p:grpSpPr>
          <a:xfrm>
            <a:off x="7150199" y="3008669"/>
            <a:ext cx="1864935" cy="1540045"/>
            <a:chOff x="7200846" y="383967"/>
            <a:chExt cx="1864935" cy="1540045"/>
          </a:xfrm>
        </p:grpSpPr>
        <p:sp>
          <p:nvSpPr>
            <p:cNvPr id="97" name="Freeform 96"/>
            <p:cNvSpPr/>
            <p:nvPr/>
          </p:nvSpPr>
          <p:spPr>
            <a:xfrm rot="4150341" flipV="1">
              <a:off x="7458801" y="636410"/>
              <a:ext cx="697105" cy="121301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98" name="Picture 97" descr="gilesbook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 rot="617249">
              <a:off x="7989520" y="383967"/>
              <a:ext cx="1076261" cy="1540045"/>
            </a:xfrm>
            <a:prstGeom prst="rect">
              <a:avLst/>
            </a:prstGeom>
          </p:spPr>
        </p:pic>
      </p:grpSp>
      <p:grpSp>
        <p:nvGrpSpPr>
          <p:cNvPr id="26" name="Group 73"/>
          <p:cNvGrpSpPr/>
          <p:nvPr/>
        </p:nvGrpSpPr>
        <p:grpSpPr>
          <a:xfrm>
            <a:off x="3300463" y="1079739"/>
            <a:ext cx="2433729" cy="4643087"/>
            <a:chOff x="3095836" y="791707"/>
            <a:chExt cx="3003387" cy="5274586"/>
          </a:xfrm>
        </p:grpSpPr>
        <p:sp>
          <p:nvSpPr>
            <p:cNvPr id="39" name="Rectangle 38"/>
            <p:cNvSpPr/>
            <p:nvPr/>
          </p:nvSpPr>
          <p:spPr>
            <a:xfrm>
              <a:off x="3311860" y="5562237"/>
              <a:ext cx="2520280" cy="504056"/>
            </a:xfrm>
            <a:prstGeom prst="rect">
              <a:avLst/>
            </a:prstGeom>
            <a:solidFill>
              <a:srgbClr val="DDDDDD"/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" name="Rounded Rectangle 1"/>
            <p:cNvSpPr/>
            <p:nvPr/>
          </p:nvSpPr>
          <p:spPr>
            <a:xfrm>
              <a:off x="3095836" y="791707"/>
              <a:ext cx="2952328" cy="4788532"/>
            </a:xfrm>
            <a:prstGeom prst="roundRect">
              <a:avLst>
                <a:gd name="adj" fmla="val 11590"/>
              </a:avLst>
            </a:prstGeom>
            <a:solidFill>
              <a:schemeClr val="bg1">
                <a:lumMod val="85000"/>
              </a:schemeClr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/>
            <p:cNvSpPr/>
            <p:nvPr/>
          </p:nvSpPr>
          <p:spPr>
            <a:xfrm>
              <a:off x="3491880" y="1097741"/>
              <a:ext cx="1584176" cy="345638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491880" y="4842157"/>
              <a:ext cx="1584176" cy="288032"/>
            </a:xfrm>
            <a:prstGeom prst="rect">
              <a:avLst/>
            </a:prstGeom>
            <a:solidFill>
              <a:srgbClr val="000000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Rectangle 4"/>
            <p:cNvSpPr/>
            <p:nvPr/>
          </p:nvSpPr>
          <p:spPr>
            <a:xfrm>
              <a:off x="5220072" y="2825933"/>
              <a:ext cx="720080" cy="1368152"/>
            </a:xfrm>
            <a:prstGeom prst="rect">
              <a:avLst/>
            </a:prstGeom>
            <a:solidFill>
              <a:srgbClr val="777777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Rectangle 5"/>
            <p:cNvSpPr/>
            <p:nvPr/>
          </p:nvSpPr>
          <p:spPr>
            <a:xfrm>
              <a:off x="5292080" y="2105853"/>
              <a:ext cx="576064" cy="36004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990711" y="1097741"/>
              <a:ext cx="1108512" cy="5943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400" dirty="0" smtClean="0"/>
                <a:t>VENDING</a:t>
              </a:r>
            </a:p>
            <a:p>
              <a:pPr algn="ctr"/>
              <a:r>
                <a:rPr lang="en-GB" sz="1400" dirty="0" smtClean="0"/>
                <a:t>MACHINE</a:t>
              </a:r>
              <a:endParaRPr lang="en-GB" sz="1400" dirty="0"/>
            </a:p>
          </p:txBody>
        </p:sp>
        <p:sp>
          <p:nvSpPr>
            <p:cNvPr id="8" name="Oval 7"/>
            <p:cNvSpPr/>
            <p:nvPr/>
          </p:nvSpPr>
          <p:spPr>
            <a:xfrm>
              <a:off x="5292080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5508104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5724128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5292080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Oval 11"/>
            <p:cNvSpPr/>
            <p:nvPr/>
          </p:nvSpPr>
          <p:spPr>
            <a:xfrm>
              <a:off x="5508104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/>
            <p:cNvSpPr/>
            <p:nvPr/>
          </p:nvSpPr>
          <p:spPr>
            <a:xfrm>
              <a:off x="5724128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Oval 13"/>
            <p:cNvSpPr/>
            <p:nvPr/>
          </p:nvSpPr>
          <p:spPr>
            <a:xfrm>
              <a:off x="5292080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Oval 14"/>
            <p:cNvSpPr/>
            <p:nvPr/>
          </p:nvSpPr>
          <p:spPr>
            <a:xfrm>
              <a:off x="5508104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Oval 15"/>
            <p:cNvSpPr/>
            <p:nvPr/>
          </p:nvSpPr>
          <p:spPr>
            <a:xfrm>
              <a:off x="5724128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Oval 16"/>
            <p:cNvSpPr/>
            <p:nvPr/>
          </p:nvSpPr>
          <p:spPr>
            <a:xfrm>
              <a:off x="5292080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5508104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5724128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Oval 19"/>
            <p:cNvSpPr/>
            <p:nvPr/>
          </p:nvSpPr>
          <p:spPr>
            <a:xfrm>
              <a:off x="5292080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Oval 20"/>
            <p:cNvSpPr/>
            <p:nvPr/>
          </p:nvSpPr>
          <p:spPr>
            <a:xfrm>
              <a:off x="5508104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Oval 21"/>
            <p:cNvSpPr/>
            <p:nvPr/>
          </p:nvSpPr>
          <p:spPr>
            <a:xfrm>
              <a:off x="5724128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Oval 22"/>
            <p:cNvSpPr/>
            <p:nvPr/>
          </p:nvSpPr>
          <p:spPr>
            <a:xfrm>
              <a:off x="5292080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Oval 23"/>
            <p:cNvSpPr/>
            <p:nvPr/>
          </p:nvSpPr>
          <p:spPr>
            <a:xfrm>
              <a:off x="5508104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5724128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3082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5400000">
              <a:off x="3340156" y="1475310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1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5400000">
              <a:off x="3719048" y="1481696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2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5400000">
              <a:off x="4079089" y="1481696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3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 rot="5400000">
              <a:off x="4439129" y="1481695"/>
              <a:ext cx="798472" cy="331366"/>
            </a:xfrm>
            <a:prstGeom prst="rect">
              <a:avLst/>
            </a:prstGeom>
            <a:noFill/>
          </p:spPr>
        </p:pic>
        <p:pic>
          <p:nvPicPr>
            <p:cNvPr id="3084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131840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5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657318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6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161374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086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318416" y="2291367"/>
              <a:ext cx="1109568" cy="750590"/>
            </a:xfrm>
            <a:prstGeom prst="rect">
              <a:avLst/>
            </a:prstGeom>
            <a:noFill/>
          </p:spPr>
        </p:pic>
        <p:pic>
          <p:nvPicPr>
            <p:cNvPr id="38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038496" y="2291367"/>
              <a:ext cx="1109568" cy="750590"/>
            </a:xfrm>
            <a:prstGeom prst="rect">
              <a:avLst/>
            </a:prstGeom>
            <a:noFill/>
          </p:spPr>
        </p:pic>
      </p:grpSp>
      <p:sp>
        <p:nvSpPr>
          <p:cNvPr id="88" name="Freeform 87"/>
          <p:cNvSpPr/>
          <p:nvPr/>
        </p:nvSpPr>
        <p:spPr>
          <a:xfrm>
            <a:off x="5327268" y="3717032"/>
            <a:ext cx="432048" cy="90681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9" name="Freeform 88"/>
          <p:cNvSpPr/>
          <p:nvPr/>
        </p:nvSpPr>
        <p:spPr>
          <a:xfrm flipH="1">
            <a:off x="7271484" y="3717032"/>
            <a:ext cx="423664" cy="90681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4" name="AutoShape 2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6" name="AutoShape 4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8" name="AutoShape 6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80" name="AutoShape 8" descr="data:image/jpeg;base64,/9j/4AAQSkZJRgABAQAAAQABAAD/2wCEAAkGBxITEBUTEBQQFRIUFhUVFRgYEBYVFBIXFRgYFxgRFxkaHCggGB0oHBgYITEhJSsrLi4uFx80ODMsNygtLysBCgoKDg0OGxAQGzAkICQuLC80LCwsLC0sLTIsLCwtNywrLCwtLC8sLSwtLC8sLCwsLCwsLC8sLCwsLCwsNCwsLP/AABEIAOEA4QMBEQACEQEDEQH/xAAcAAEAAQUBAQAAAAAAAAAAAAAABAIDBQYHCAH/xABLEAABAwICCAMDBgkICwAAAAABAAIDBBESIQUGBxMxQVFhInGBMpGxFCNCUmKhFzNTcpOywdHSCBVUgpKio/AkNEODhKTC0+Hi8f/EABoBAQACAwEAAAAAAAAAAAAAAAADBAECBQb/xAA1EQEAAQMBBgIKAQIHAAAAAAAAAQIDEQQFEiExQVFh8BMicYGRobHB0eFCMlIUIyQzYpLx/9oADAMBAAIRAxEAPwDuK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DHVWnqSNxbLU0zHN4tdPG1w52IJuEHyh0/STOwQ1NNI/wCqydj3Z9gboMkgICAgICAgICAgICAgICAgICAgICAgICAgILFa2QxPELmtlLXBjnNLmtfbwucARcXtkg8h6blnbUStqTinbI9spLsRMgcQ44ueYOaCDR1r4pWSxktkjc17SDYgtNxYoPXOqWnWVtHFUMt42jEAfZeMnN94PogzCAgICAgICAgICAgICAgICAgICAgolka1pc4gNAuSTYAdSUHEtrO0uUObT0Ej42XO8e04ZJA3ItaeLBfK4sbtPCyDQWa71g4VteP+JlPxJQdf2L109UyWomrpZ8B3W4cR83exEr/CCb/Rtlk7MnJodPQY/WGnfJSTMjl3D3RvDZchujb2yeQ6niBwsUHj+oeLn2TY2uDcG3MHmO6CM8oNo1O11qKFw3b3YOntADphORbflkehHMO16C2rwTtza0SBt3BryQ781uEuHcOtbkXcVnAT7TbHKCT0jLvvuPgmBGk2qu5U7h5tf+5MC0/aq/8AJNHniHx9VjEs8E/R+uldO3FBSvezPxBvh7ZmwKjmuI4ZbbqxpLXqrg/1mJ0N/ZJYLeVzkVmKs8Ikx1lBftPlIOAsvyu0EW9D/m62iJYnCqHaJOSMckTQQbWjvYi2ThmQOPX9oxVM44M0xTM+tKcdoZAA3kRcSTfdvwBvIE4b38gR1sos3eyzVTp8xETPitHaM4HN+Ln4YBhz5Auc12Xl71t/mSx/p4iY4ypbtLcTcggXOQY1xtc2zLhyss4uI6arWJ3ol9/CU+4Aw2JFyYwLDn4Q439/oVn12tU2+kSlRbQjkMcJNjnu3NZfkCXEW93qtc3I6JpjTzOKZn3q5doLmjMQvPRgcb+br4WjyxHslM1z0L1Gnp/omZRYtpkt/FDFbsXA/FSqiSzaZwvE3v4/hknFngkM2kx84v7/AP4Q4JDdotPzaR/WCCTFrzA7hh/SgH7wB96MJR1siwkhkjj0a6I39caDRdadZZpi4vsyCMOcGA3Di0EgvNs8+VsunM5HC9L1ZkmLj5D0/be/rdYFhsjbezn1ug7v/J40fTfJ5p2Pc6qLt3K0mwiYPEyw+lizOI9CBwNw6+g1/X3RkdTo6oilmNOwsLjKHWDMPi8f1mZWLeYJQeRXZcwe4vY9xfNBSTkgMd7kFbXEG4JBHMcQgyNNp6pZ7Mr7DkTi+OazmRlqfXSYe21jvK4/es7xhvmp9UySB1bWRllMw2Y3LFUP5MaOn/05cat7URTO7C3pNHcv1xRTznzmfBkazXOKY/OBzWjJrcPgYOgA+Kqempl66xsmbNOKeM90HSOtFL8mla9xMV2RtaWOLd4fnCQ22RDQM+4Vi1ETVGPa4G1PVrqpxy4e/mo0HoKimg+VVGCOluA07oB8ruTWXF/X4cVJd1FNM4hz9Ppbl+qKaIzM+cpL9HaEeMLDPC42DXCoc8FxNgC0nK5I4KKNR2lfv7HvWaN+rGGryupmuczfkFpLTZ7Tm0kHiD0V2MTGXHqjE4fKejhldhjmle7o0tJ9zWpVNNPGZIiZ5MrPqXMxmN4qms438P3+G6ji7R3Z3JYd1FDyqH+j2fwqXDVQaKIcaqX1dH/AmBsOidRZpmbxssgjPAyPYwHy8F1DN6iJxHFJFuqUuk1KvvDUVD4YYjhe8Pa65+qzwkE+notJ1FGPVS29LcrqimI4z0STo3RQyHyhw+saoNd5gBtlFN6e/wBHVp2Jdxxx80Kg1dopasNZUTGnwySOxPGNrYfbaS0dxn0PqpJver4uZXpaqK92Y49vHkyE2sVOyzaYxxN4NbGyMuIGeJ73A8uJuAq8TvdXbr0NvS0RN2nMyi1mn6OVu5qW4pJPxbxG1srTYnGHsFntsD1+IW8VbvGJVL9izXRv0cOmGiT60wWDQ2ocG8PE1v3gq7EQ4szPJCfrC+V+7aMEZGYxYnOsbi7unDJGGtym7z+c748EHwIPQf8AJ6p6QUcr4jerL7VAPFjRfdNaPqEXN+ZxdMg6wg1vaJT0smjZ21zyyDCCXA+IPBBZhH0nYgLN58EHklwPQ+5BTyQfYmXIHIkIKpPaPmfiUFKDZNSNWjWznGcFNEMc8h4MYMyL9T/niFBfu7kcOaazbmurER+/BtOsGljUSxxUzCIm/M0kIy45Yj9p1rk8hlyz58U70+D2FumjZun3p41z5x7IY+uh3T3sL8e7LmudawcWZOcByFwbdrLFURNWIdHT3a400XLk8cZn6pehNXWz4JKsllHTN3sxtnLLKcW4aPpG2Fvqe6nm5uZ3ef0iHja6LmouxGMzPHHjP2hc03pl9VL4W4Y4mExxt9mnhBAxHuSWgniSR6V9yZiZ6PUaamzopps866ufnt2YyN4EsZPstJkd5RNLv1sK2txwn4fFptq7i1TT3n6Qwmqmr0ukKjA02bm+aR2TY25lz3HgOa6N27Ful4qiia5b5NrBDRR7jRbWxsGTqgsBmndwuy9y0HlxccuC52arlXeXp9PsyzYt+l1XCP7fz3lAp9NV93Ox1tsJL8cj3AtORxtLiQM+LgOPIpVTOOazauaHUVeji3jtOIhOqdYYXgU7aOm3cnhLnNLpS4jE+UkG3JxtZYo3ucTPBS1mzaLFverqzMzy4Y84YDULQ9OGS19S3HDA8MhjvbfSnNgJ5WGZPLM8bK3qLsx6ke9yNFpJv3Ypp6/KO/4TNL6blqn4pnXANmsGUcVh7DG8BYEd881SmJ6vbaKzp7MTRaxMxznnOfFTpTTUkzIYRYNjbkC7w4hnJUyH7r8gABxW9u3mPBRv129BvVxxrr5eEfiPm1yTTkDXWDJJQOLzM6PF3bGBYDpiv3VyNPOOke77vO17VvzXvb0z78R8Py2PZ/pVkukBAwFkc1PUQNxOBeZJgXY3EZC5FrDso71rdozPf9IKNVNV2K56Tn55Y14uQ12QcHRu5EYxh9+LCobU489nqtsUeksxVHnLWo9JzsYYg8hoxC1hdt/aDXWuAegK6Po6Znew8V6SumN3KEpESZosfOX6NPxQQnG7iepJ8rlB8Qek9gppToz/AEdpEweRUl2bnScWm9vYwkWHLPnckOlINN2tU9M7RcpqnYMBDoXABzt8LhjWt54gS0/ZLjcWuA80yzZZj70GNmOeQsg+xS2IPTNB9nPjd+c74lBcoaR8sjIowXPeQ1o6krWqqKYzLNMTM4h1DTRZRUw0dCRZln1b/wApKPFu7/VbxPfyXKrqmurjzl6zZGkpt0f4m5yjl7O/v6PmojAyqM0g8cVPJVEEfiY2tvG09HudZxHYBbV04piI5Z+P/jn6nUVaq97cREdomfv1YJtI+d7IW5ume1hubZON3uJ5ANDiT0BWtr+rPZ6LatcW9LNMdcQzOtOmBK5lPSgmCN2GIcDPIcnVDulxe31WhYooz7OqnZpjQWfTXP8Acq5R9vy+aIbGNG1rmEOdvqeEyflHAl7w3owYQB2HdbXYmJ93JR2dcm9raaqpzPrZn3fRrtW6zZnchTyD1kcxv71JYjl7YWNvVcYj/jP2bLLF8h0dDSMymqWioqXcy134uG/TK58mqO7Xv1TPnDTYmjpmZu1fx4R7es+5q0k0gwCBrn1M190ALmKO+HeAcnO+seA6c7FuimI9blHPxn9KG0dZXeu8Pd4R39stobQjRtI+F7g+vqgPlBvfcRXDt0Sc8TrDLpfhcKC7c354cui3sbQ1V1xeq5R85/EMbofRL6qWRrHNjDIiXyOyZE2Q2dI48rNaR/WSid2mJx1+ifbNc1XYtx2+c9kuR1PR07qaF5rqaoezhihmgqM2tcwlvAgWtbh55Sb3pJzPCcON6O9paojjTPL4rmt0McD46dgDW08TQ/pvH3lkJPMjEBf7KgmaqpiJ5vSbJiLenqu1cImZn3R5lp2maksj3eYklAfJ1azjHD2+se5V6zRHPt5y81r9XVermqevyjpDd3shp9H0kTIYnR1UAlllLMUj3F1i1pPsgWFx9pU7lde/M56r2z9BRqLdU54x093VRoTQlBQ1DawVYn3ZL4ImNdjLreESXaMAz5n3revUVV07swgtbJv1XN3dmPGeUflrkj8UjQSLlwkcejWOD3PPQZW9VrbieM+eLvbVu0UWYsxz4fCGpVEmJ7nDg5zne8krqUxiMPE1TmZlbWWrJaGHjPkPiUGOkd4j5n4oL8czAM2D33+KD0jsP0pvtGBjabcMhcWB4tgqDxdIM74r+1yvwPENDoaDn2251INGO+VX3uIfJcNt4Zu1/oWvi+ze2eFB5pcUFp6BEzE4DqQPegrkNySOBJI9Sg6PqDQijpHaSkA30mKKjaRz+lPboAL/ANnqqOpuZnHb6urszRzqLsUzy5z7P2xu9bd8s13Rw2e+5uZZHH5uK/O7vEewz4qG3RM8uc+Zl2ts6ummPQU8o5/aGR1ImcaHSlU83klMMN/z34iB2tfLoApdRinFMdI+rkbJp9JqqJnvn4QxxfbxXtYOz7OaWu/ukjyJVWmZ5R1ezv27dWKq/wCPFD0lVmGLLEJ525ZZwwE8ez329G24FXLNvPDpHzn9PGbS10365q+HhH5lndV4z/MUwANxWxk5ct06y01P9U+5NsKcainPapjJoSWzAtNjCXcOIjkY4j3E+5aWeGPb9l7bfGqJ6Yn6tl1+Y75aXW8D4oHRnkWbtoFvUOUExhf2PVTOlx4zlHptafk0DGU8MUUoY2MzG8kzsIsMAIs09gCc8lvETXPBWr2bprMzcvV+rHTl+5WtD6FfUGcOJNWI97HAXXlcDIzFI/q8txWbxz6nLeacRiPj+EFO1YnUU59WiOGPvLFQsldiZGyQ3tjuCyMYb2MjjZotc8bnM2C1iif5TiPPRe1O09NRO9Riqrw/K5oDTFNDpGmEhxwRzbyaXCcDpMOFpaPybevPM91Z9DM0zPy8Py8tqNXN2uZqnjPn4Qk6dpWtmkkqainkiLnSExSiSSqu7EGtaB4cR434Zjuo6KJzw5/R0b+09+xFqI3acceszjo0GtqXSyukf7T3Fx7X5DsBl6K/TTuxiHAqqmqcy2bQmtOGjdRVTJHQh2OGRgBlp33ubB2RYeBCgu2MzvQs6bVV2at6mceeqh9ZT86pxHQUjw/3udh+5QxYn+35urO270xjej/rxYnSGlWlpjga5rHWxueQZZbcnEZNb9kKzRaxxn9OTe1NVyZ48+czzlilMqiCZSOtHKRxwt9xJBQQGcUFSD01sOqqt+i2ipY1sTDhpney6SIdW24A5B30vS7g6Gg5/tsqqRmjHNqmF73m1MBk5swBIkDreEAXv1FxzQeZygokCBCbXPQZeZy/bf0QZbVXQjqyrhp23tI4Bx6MGbj7lHdr3KZltRTmXQNbKlskloiBTU7d1A0D6LeLgBze7P1aOS5u7NU4ex0U0aPTzVVznjP2hq+nqcWZT4j82S+W3B8zx4j3wizB5FXrNP8ALzh5fVXZuVzM8+c+1s2q1Oz+Zqhjc8FTHJJ1DCwtDj2DlDqIma1vZV6m3eiqZxz+aBhizc4AxMzfl7Z+jAOpcePYG/FaW6J6c/PF09p67NPo4nh1/DBVU5ke6R+bnG5NvuHYDIdgr9NMUxiHmaqpqnMtl1K0nC1k9LUu3Uc4a5khHhiljN2l32TwPqoL9ve4ws6TUTYuRXHReDMD2l76YMafE7fse17beJrA03fcdh15KvFHZ1dXtCi9REY+KC3Wm8DaeaLexROJgdvXRSxNP+zxtuS21sj0HRWJs54xLkW9RVbnNMzHslDOmsOdPCyJ+YxlzppRf6r3+z6BZiz3kuamuucz8+LHQVD2Sb1jntlvfGHEPv1xcSpZpiYxhX3p5r9fpaeb8dLK/qHPJB7kcCe6xTbppnMQ2muqYxlC9Fu0fPRAsP8AIQfUFJaEFDoWniB7kYWnULDy/Ysig6Ob396CyYsAkAPFnPsc/igxrOKCpB6h2M0tbHoxja0+G96drr71kJHha8nl9VvECw6ABvaDQ9tOk4IdFSNnhMpmIjiFjhjkIJbK530cNiRbMnLgTYPMaCmTgg6Dsn2eDSLnyTueymjLbltsUj+IjBIIAwm5y5t6oO/6A1Uo6NtqaBjSRYuN3yO7F7rm3bh2WMCRLoCkcbup6ckG4O5Ze4zB4LG5T2SemuYxvT8WMn1B0a8kupY7nM2c9v6rgs4R5Wodnuj2G8UcsbuBLKuoaSOh+c4dliaYnmzEzC3V7OqKS2P5QbcAahxA8sV7JFERyZmuZ5oztluj7cJr9d7n8LfcmPEz4I0myaitZslQD1xMJ/VsmJ7sZjstDZFSflqi/wDu/wCBZxJmFI2Q035ef+yz78liYkiYDsjprZSv8yy5HucAsYq7tt6ns+fgip7WEp4cSx2LzyeG/cmKu5vU9vmhv2OMPCp/5fj/AIi2ag2NR/0k/of/AGTicH0bGoudS79AP40H0bGov6S/9CP40YVt2NU/Ool/RtH7UFf4G6X8vUe5n7kFTdjdHzmqf8Mf9KCTFsg0eOLqp3nI0fBgWRKZsp0X9KKV3nUyj9VwQY7WrZLQvo5G0URiqA1zonb6V+JwB+adjc7wu4dsjyQeam5HPI9OiAg9X7K9GVVPoyFlZKJHEYowCHCGJwBZDjHt2434C9hcAFBtyDA68aOlqaCanhjglfK3ABM4tjbnfeGwJuLAi3MBBw/8COlPrUX6d/8A20F6m2G6Rc4CWWjYwnxOD5HkDqG4G38rjig7vq9oaKjpmU8I8DBxNsTyc3PdbmTmgyKAgICAgICAgICAgICAgICAgICAgIORay7JJC+aSjdTOEsj5HRyscx13uLi0SNxCwvYDCMhx5rORzes2V6VbIQ2lfhvkd5EQB3wvNx5Z25XyWB6K1M0D8hoYqbePl3bc3OPEk3IaPotBNg3kEGb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B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0" name="Freeform 59"/>
          <p:cNvSpPr/>
          <p:nvPr/>
        </p:nvSpPr>
        <p:spPr>
          <a:xfrm flipH="1">
            <a:off x="2298286" y="5266005"/>
            <a:ext cx="586662" cy="71472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" name="Freeform 60"/>
          <p:cNvSpPr/>
          <p:nvPr/>
        </p:nvSpPr>
        <p:spPr>
          <a:xfrm flipH="1">
            <a:off x="2238223" y="5378573"/>
            <a:ext cx="586662" cy="71472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" name="Isosceles Triangle 61"/>
          <p:cNvSpPr/>
          <p:nvPr/>
        </p:nvSpPr>
        <p:spPr>
          <a:xfrm rot="16200000" flipV="1">
            <a:off x="1423549" y="3389534"/>
            <a:ext cx="3010801" cy="1501579"/>
          </a:xfrm>
          <a:prstGeom prst="triangle">
            <a:avLst/>
          </a:pr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51"/>
          <p:cNvGrpSpPr/>
          <p:nvPr/>
        </p:nvGrpSpPr>
        <p:grpSpPr>
          <a:xfrm rot="20936677" flipH="1">
            <a:off x="1870884" y="2577253"/>
            <a:ext cx="831232" cy="594393"/>
            <a:chOff x="2195736" y="1196752"/>
            <a:chExt cx="1296144" cy="792088"/>
          </a:xfrm>
          <a:solidFill>
            <a:srgbClr val="FFFF00"/>
          </a:solidFill>
        </p:grpSpPr>
        <p:sp>
          <p:nvSpPr>
            <p:cNvPr id="67" name="Freeform 66"/>
            <p:cNvSpPr/>
            <p:nvPr/>
          </p:nvSpPr>
          <p:spPr>
            <a:xfrm>
              <a:off x="2195736" y="1484784"/>
              <a:ext cx="1296144" cy="145366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68" name="Chord 67"/>
            <p:cNvSpPr/>
            <p:nvPr/>
          </p:nvSpPr>
          <p:spPr>
            <a:xfrm>
              <a:off x="2483768" y="1196752"/>
              <a:ext cx="720080" cy="792088"/>
            </a:xfrm>
            <a:prstGeom prst="chord">
              <a:avLst>
                <a:gd name="adj1" fmla="val 10765082"/>
                <a:gd name="adj2" fmla="val 108958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4" name="Oval 63"/>
          <p:cNvSpPr/>
          <p:nvPr/>
        </p:nvSpPr>
        <p:spPr>
          <a:xfrm flipH="1">
            <a:off x="2999801" y="3681809"/>
            <a:ext cx="55614" cy="19865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5" name="Oval 64"/>
          <p:cNvSpPr/>
          <p:nvPr/>
        </p:nvSpPr>
        <p:spPr>
          <a:xfrm flipH="1">
            <a:off x="2718728" y="3690052"/>
            <a:ext cx="55614" cy="19865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6" name="Arc 65"/>
          <p:cNvSpPr/>
          <p:nvPr/>
        </p:nvSpPr>
        <p:spPr>
          <a:xfrm rot="21406562">
            <a:off x="2653589" y="3960373"/>
            <a:ext cx="660695" cy="613298"/>
          </a:xfrm>
          <a:prstGeom prst="arc">
            <a:avLst>
              <a:gd name="adj1" fmla="val 166728"/>
              <a:gd name="adj2" fmla="val 10426613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9" name="Freeform 68"/>
          <p:cNvSpPr/>
          <p:nvPr/>
        </p:nvSpPr>
        <p:spPr>
          <a:xfrm flipH="1">
            <a:off x="2045934" y="3971764"/>
            <a:ext cx="670378" cy="116999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2" name="Freeform 71"/>
          <p:cNvSpPr/>
          <p:nvPr/>
        </p:nvSpPr>
        <p:spPr>
          <a:xfrm flipH="1">
            <a:off x="6589072" y="5155313"/>
            <a:ext cx="597324" cy="7603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3" name="Freeform 72"/>
          <p:cNvSpPr/>
          <p:nvPr/>
        </p:nvSpPr>
        <p:spPr>
          <a:xfrm>
            <a:off x="5843038" y="5155313"/>
            <a:ext cx="564526" cy="7603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8" name="Group 20"/>
          <p:cNvGrpSpPr/>
          <p:nvPr/>
        </p:nvGrpSpPr>
        <p:grpSpPr>
          <a:xfrm>
            <a:off x="5602217" y="2999832"/>
            <a:ext cx="1806153" cy="2335103"/>
            <a:chOff x="1475656" y="2564904"/>
            <a:chExt cx="2160240" cy="2808312"/>
          </a:xfrm>
        </p:grpSpPr>
        <p:sp>
          <p:nvSpPr>
            <p:cNvPr id="76" name="Oval 75"/>
            <p:cNvSpPr/>
            <p:nvPr/>
          </p:nvSpPr>
          <p:spPr>
            <a:xfrm>
              <a:off x="1475656" y="2564904"/>
              <a:ext cx="2160240" cy="2808312"/>
            </a:xfrm>
            <a:prstGeom prst="ellipse">
              <a:avLst/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Freeform 6"/>
            <p:cNvSpPr/>
            <p:nvPr/>
          </p:nvSpPr>
          <p:spPr>
            <a:xfrm>
              <a:off x="1979712" y="2996952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Freeform 7"/>
            <p:cNvSpPr/>
            <p:nvPr/>
          </p:nvSpPr>
          <p:spPr>
            <a:xfrm>
              <a:off x="1979712" y="2852936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9" name="Freeform 8"/>
            <p:cNvSpPr/>
            <p:nvPr/>
          </p:nvSpPr>
          <p:spPr>
            <a:xfrm>
              <a:off x="1979712" y="2708920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4" name="Freeform 83"/>
          <p:cNvSpPr/>
          <p:nvPr/>
        </p:nvSpPr>
        <p:spPr>
          <a:xfrm rot="599519">
            <a:off x="10068197" y="3691913"/>
            <a:ext cx="641713" cy="11580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9" name="Group 19"/>
          <p:cNvGrpSpPr/>
          <p:nvPr/>
        </p:nvGrpSpPr>
        <p:grpSpPr>
          <a:xfrm>
            <a:off x="5831324" y="3645024"/>
            <a:ext cx="1224136" cy="1496534"/>
            <a:chOff x="1835696" y="3356992"/>
            <a:chExt cx="1368152" cy="1834086"/>
          </a:xfrm>
        </p:grpSpPr>
        <p:sp>
          <p:nvSpPr>
            <p:cNvPr id="74" name="Rectangle 73"/>
            <p:cNvSpPr/>
            <p:nvPr/>
          </p:nvSpPr>
          <p:spPr>
            <a:xfrm>
              <a:off x="1835696" y="3356992"/>
              <a:ext cx="1368152" cy="1461338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Arc 74"/>
            <p:cNvSpPr/>
            <p:nvPr/>
          </p:nvSpPr>
          <p:spPr>
            <a:xfrm>
              <a:off x="2038841" y="4509120"/>
              <a:ext cx="1064119" cy="681958"/>
            </a:xfrm>
            <a:prstGeom prst="arc">
              <a:avLst>
                <a:gd name="adj1" fmla="val 13092124"/>
                <a:gd name="adj2" fmla="val 1902360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0" name="Chord 79"/>
            <p:cNvSpPr/>
            <p:nvPr/>
          </p:nvSpPr>
          <p:spPr>
            <a:xfrm>
              <a:off x="2264558" y="3766015"/>
              <a:ext cx="532059" cy="3896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6" name="Oval 85"/>
            <p:cNvSpPr/>
            <p:nvPr/>
          </p:nvSpPr>
          <p:spPr>
            <a:xfrm>
              <a:off x="2686872" y="3396419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Oval 86"/>
            <p:cNvSpPr/>
            <p:nvPr/>
          </p:nvSpPr>
          <p:spPr>
            <a:xfrm>
              <a:off x="2286719" y="3408544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0" name="Freeform 89"/>
          <p:cNvSpPr/>
          <p:nvPr/>
        </p:nvSpPr>
        <p:spPr>
          <a:xfrm flipH="1">
            <a:off x="1073862" y="4465472"/>
            <a:ext cx="473802" cy="107803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1" name="Freeform 90"/>
          <p:cNvSpPr/>
          <p:nvPr/>
        </p:nvSpPr>
        <p:spPr>
          <a:xfrm flipH="1">
            <a:off x="45025" y="5789144"/>
            <a:ext cx="589619" cy="76704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2" name="Freeform 91"/>
          <p:cNvSpPr/>
          <p:nvPr/>
        </p:nvSpPr>
        <p:spPr>
          <a:xfrm>
            <a:off x="-812338" y="5789144"/>
            <a:ext cx="557243" cy="76704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3" name="Frame 92"/>
          <p:cNvSpPr/>
          <p:nvPr/>
        </p:nvSpPr>
        <p:spPr>
          <a:xfrm>
            <a:off x="-1326756" y="4005064"/>
            <a:ext cx="2457775" cy="1899182"/>
          </a:xfrm>
          <a:prstGeom prst="frame">
            <a:avLst/>
          </a:pr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-12132" y="4580574"/>
            <a:ext cx="111139" cy="226351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5" name="Arc 94"/>
          <p:cNvSpPr/>
          <p:nvPr/>
        </p:nvSpPr>
        <p:spPr>
          <a:xfrm rot="10800000">
            <a:off x="-424134" y="4891903"/>
            <a:ext cx="628733" cy="551935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6" name="Oval 95"/>
          <p:cNvSpPr/>
          <p:nvPr/>
        </p:nvSpPr>
        <p:spPr>
          <a:xfrm>
            <a:off x="-297920" y="4580574"/>
            <a:ext cx="111139" cy="226351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81" name="Cash_Register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8" cstate="print"/>
          <a:stretch>
            <a:fillRect/>
          </a:stretch>
        </p:blipFill>
        <p:spPr>
          <a:xfrm>
            <a:off x="9756576" y="6021288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1720" fill="hold"/>
                                        <p:tgtEl>
                                          <p:spTgt spid="8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1"/>
                </p:tgtEl>
              </p:cMediaNode>
            </p:audio>
          </p:childTnLst>
        </p:cTn>
      </p:par>
    </p:tnLst>
    <p:bldLst>
      <p:bldP spid="85" grpId="0" animBg="1"/>
      <p:bldP spid="85" grpId="1" animBg="1"/>
      <p:bldP spid="89" grpId="0" animBg="1"/>
      <p:bldP spid="89" grpId="1" animBg="1"/>
      <p:bldP spid="89" grpId="2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27584" y="692696"/>
            <a:ext cx="7514806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 smtClean="0">
                <a:latin typeface="Century Gothic" pitchFamily="34" charset="0"/>
              </a:rPr>
              <a:t>Episode 5:</a:t>
            </a:r>
          </a:p>
          <a:p>
            <a:pPr algn="ctr"/>
            <a:r>
              <a:rPr lang="en-GB" sz="4800" b="1" dirty="0" smtClean="0">
                <a:latin typeface="Century Gothic" pitchFamily="34" charset="0"/>
              </a:rPr>
              <a:t>DR AMBAUM’S IMPACTFUL SOLUTION</a:t>
            </a:r>
            <a:endParaRPr lang="en-GB" sz="6000" b="1" dirty="0">
              <a:latin typeface="Century Gothic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239852" y="3429000"/>
            <a:ext cx="2664296" cy="2555974"/>
            <a:chOff x="2411760" y="2420888"/>
            <a:chExt cx="4085175" cy="3924126"/>
          </a:xfrm>
        </p:grpSpPr>
        <p:sp>
          <p:nvSpPr>
            <p:cNvPr id="4" name="Freeform 3"/>
            <p:cNvSpPr/>
            <p:nvPr/>
          </p:nvSpPr>
          <p:spPr>
            <a:xfrm flipH="1">
              <a:off x="5724128" y="3212976"/>
              <a:ext cx="772807" cy="152460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Freeform 4"/>
            <p:cNvSpPr/>
            <p:nvPr/>
          </p:nvSpPr>
          <p:spPr>
            <a:xfrm>
              <a:off x="3347864" y="4941168"/>
              <a:ext cx="1035285" cy="140384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 flipH="1">
              <a:off x="4716016" y="4941168"/>
              <a:ext cx="1095432" cy="140384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eeform 6"/>
            <p:cNvSpPr/>
            <p:nvPr/>
          </p:nvSpPr>
          <p:spPr>
            <a:xfrm>
              <a:off x="2411760" y="3284984"/>
              <a:ext cx="802985" cy="152460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Oval 7"/>
            <p:cNvSpPr/>
            <p:nvPr/>
          </p:nvSpPr>
          <p:spPr>
            <a:xfrm>
              <a:off x="2915816" y="2492896"/>
              <a:ext cx="3096344" cy="288032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3923928" y="3088030"/>
              <a:ext cx="227792" cy="340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Arc 9"/>
            <p:cNvSpPr/>
            <p:nvPr/>
          </p:nvSpPr>
          <p:spPr>
            <a:xfrm flipV="1">
              <a:off x="3491880" y="2420888"/>
              <a:ext cx="2016224" cy="2376264"/>
            </a:xfrm>
            <a:prstGeom prst="arc">
              <a:avLst>
                <a:gd name="adj1" fmla="val 11045684"/>
                <a:gd name="adj2" fmla="val 21237176"/>
              </a:avLst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4848264" y="3088030"/>
              <a:ext cx="227792" cy="34097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106"/>
          <p:cNvGrpSpPr/>
          <p:nvPr/>
        </p:nvGrpSpPr>
        <p:grpSpPr>
          <a:xfrm>
            <a:off x="-1495457" y="-2187624"/>
            <a:ext cx="11828097" cy="4464496"/>
            <a:chOff x="-2412776" y="-2331640"/>
            <a:chExt cx="12332153" cy="4824536"/>
          </a:xfrm>
        </p:grpSpPr>
        <p:grpSp>
          <p:nvGrpSpPr>
            <p:cNvPr id="108" name="Group 1"/>
            <p:cNvGrpSpPr/>
            <p:nvPr/>
          </p:nvGrpSpPr>
          <p:grpSpPr>
            <a:xfrm>
              <a:off x="-2412776" y="-2331640"/>
              <a:ext cx="8856984" cy="3212976"/>
              <a:chOff x="-2196752" y="3140968"/>
              <a:chExt cx="8208912" cy="4176464"/>
            </a:xfrm>
          </p:grpSpPr>
          <p:sp>
            <p:nvSpPr>
              <p:cNvPr id="127" name="Rectangle 2"/>
              <p:cNvSpPr/>
              <p:nvPr/>
            </p:nvSpPr>
            <p:spPr>
              <a:xfrm>
                <a:off x="-972616" y="4221088"/>
                <a:ext cx="6516216" cy="3096344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2400" dirty="0" smtClean="0">
                    <a:solidFill>
                      <a:schemeClr val="tx1"/>
                    </a:solidFill>
                    <a:latin typeface="Arial Black" pitchFamily="34" charset="0"/>
                  </a:rPr>
                  <a:t>Meteorology</a:t>
                </a:r>
                <a:endParaRPr lang="en-GB" dirty="0">
                  <a:solidFill>
                    <a:schemeClr val="tx1"/>
                  </a:solidFill>
                  <a:latin typeface="Arial Black" pitchFamily="34" charset="0"/>
                </a:endParaRPr>
              </a:p>
            </p:txBody>
          </p:sp>
          <p:sp>
            <p:nvSpPr>
              <p:cNvPr id="128" name="Rectangle 3"/>
              <p:cNvSpPr/>
              <p:nvPr/>
            </p:nvSpPr>
            <p:spPr>
              <a:xfrm>
                <a:off x="2987824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9" name="Rectangle 4"/>
              <p:cNvSpPr/>
              <p:nvPr/>
            </p:nvSpPr>
            <p:spPr>
              <a:xfrm>
                <a:off x="1691680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Rectangle 5"/>
              <p:cNvSpPr/>
              <p:nvPr/>
            </p:nvSpPr>
            <p:spPr>
              <a:xfrm>
                <a:off x="395536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Rectangle 6"/>
              <p:cNvSpPr/>
              <p:nvPr/>
            </p:nvSpPr>
            <p:spPr>
              <a:xfrm>
                <a:off x="-900608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2" name="Rectangle 7"/>
              <p:cNvSpPr/>
              <p:nvPr/>
            </p:nvSpPr>
            <p:spPr>
              <a:xfrm>
                <a:off x="4283968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3" name="Rectangle 8"/>
              <p:cNvSpPr/>
              <p:nvPr/>
            </p:nvSpPr>
            <p:spPr>
              <a:xfrm>
                <a:off x="2987824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" name="Rectangle 9"/>
              <p:cNvSpPr/>
              <p:nvPr/>
            </p:nvSpPr>
            <p:spPr>
              <a:xfrm>
                <a:off x="1691680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" name="Rectangle 10"/>
              <p:cNvSpPr/>
              <p:nvPr/>
            </p:nvSpPr>
            <p:spPr>
              <a:xfrm>
                <a:off x="395536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6" name="Rectangle 11"/>
              <p:cNvSpPr/>
              <p:nvPr/>
            </p:nvSpPr>
            <p:spPr>
              <a:xfrm>
                <a:off x="-900608" y="6021288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7" name="Trapezoid 12"/>
              <p:cNvSpPr/>
              <p:nvPr/>
            </p:nvSpPr>
            <p:spPr>
              <a:xfrm>
                <a:off x="-2196752" y="3140968"/>
                <a:ext cx="8208912" cy="1080120"/>
              </a:xfrm>
              <a:prstGeom prst="trapezoid">
                <a:avLst>
                  <a:gd name="adj" fmla="val 71887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" name="Rectangle 13"/>
              <p:cNvSpPr/>
              <p:nvPr/>
            </p:nvSpPr>
            <p:spPr>
              <a:xfrm>
                <a:off x="4283968" y="4509120"/>
                <a:ext cx="936104" cy="864096"/>
              </a:xfrm>
              <a:prstGeom prst="rect">
                <a:avLst/>
              </a:prstGeom>
              <a:solidFill>
                <a:srgbClr val="25C2E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09" name="Group 31"/>
            <p:cNvGrpSpPr/>
            <p:nvPr/>
          </p:nvGrpSpPr>
          <p:grpSpPr>
            <a:xfrm>
              <a:off x="7380312" y="-1179512"/>
              <a:ext cx="2196752" cy="2691680"/>
              <a:chOff x="7380312" y="1124744"/>
              <a:chExt cx="2376264" cy="4752528"/>
            </a:xfrm>
          </p:grpSpPr>
          <p:sp>
            <p:nvSpPr>
              <p:cNvPr id="122" name="Rectangle 121"/>
              <p:cNvSpPr/>
              <p:nvPr/>
            </p:nvSpPr>
            <p:spPr>
              <a:xfrm>
                <a:off x="8244408" y="4869160"/>
                <a:ext cx="576064" cy="1008112"/>
              </a:xfrm>
              <a:prstGeom prst="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3" name="Isosceles Triangle 122"/>
              <p:cNvSpPr/>
              <p:nvPr/>
            </p:nvSpPr>
            <p:spPr>
              <a:xfrm>
                <a:off x="7380312" y="3717032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4" name="Isosceles Triangle 123"/>
              <p:cNvSpPr/>
              <p:nvPr/>
            </p:nvSpPr>
            <p:spPr>
              <a:xfrm>
                <a:off x="7380312" y="2852936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5" name="Isosceles Triangle 124"/>
              <p:cNvSpPr/>
              <p:nvPr/>
            </p:nvSpPr>
            <p:spPr>
              <a:xfrm>
                <a:off x="7380312" y="1988840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6" name="Isosceles Triangle 125"/>
              <p:cNvSpPr/>
              <p:nvPr/>
            </p:nvSpPr>
            <p:spPr>
              <a:xfrm>
                <a:off x="7380312" y="1124744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10" name="Group 31"/>
            <p:cNvGrpSpPr/>
            <p:nvPr/>
          </p:nvGrpSpPr>
          <p:grpSpPr>
            <a:xfrm>
              <a:off x="5868144" y="-1539552"/>
              <a:ext cx="2196752" cy="2691680"/>
              <a:chOff x="7380312" y="1124744"/>
              <a:chExt cx="2376264" cy="4752528"/>
            </a:xfrm>
          </p:grpSpPr>
          <p:sp>
            <p:nvSpPr>
              <p:cNvPr id="117" name="Rectangle 116"/>
              <p:cNvSpPr/>
              <p:nvPr/>
            </p:nvSpPr>
            <p:spPr>
              <a:xfrm>
                <a:off x="8244408" y="4869160"/>
                <a:ext cx="576064" cy="1008112"/>
              </a:xfrm>
              <a:prstGeom prst="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8" name="Isosceles Triangle 117"/>
              <p:cNvSpPr/>
              <p:nvPr/>
            </p:nvSpPr>
            <p:spPr>
              <a:xfrm>
                <a:off x="7380312" y="3717032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9" name="Isosceles Triangle 118"/>
              <p:cNvSpPr/>
              <p:nvPr/>
            </p:nvSpPr>
            <p:spPr>
              <a:xfrm>
                <a:off x="7380312" y="2852936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0" name="Isosceles Triangle 119"/>
              <p:cNvSpPr/>
              <p:nvPr/>
            </p:nvSpPr>
            <p:spPr>
              <a:xfrm>
                <a:off x="7380312" y="1988840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1" name="Isosceles Triangle 120"/>
              <p:cNvSpPr/>
              <p:nvPr/>
            </p:nvSpPr>
            <p:spPr>
              <a:xfrm>
                <a:off x="7380312" y="1124744"/>
                <a:ext cx="2376264" cy="1368152"/>
              </a:xfrm>
              <a:prstGeom prst="triangle">
                <a:avLst/>
              </a:prstGeom>
              <a:solidFill>
                <a:srgbClr val="00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1" name="Rectangle 110"/>
            <p:cNvSpPr/>
            <p:nvPr/>
          </p:nvSpPr>
          <p:spPr>
            <a:xfrm>
              <a:off x="-1267040" y="-387424"/>
              <a:ext cx="3318761" cy="2880320"/>
            </a:xfrm>
            <a:prstGeom prst="rect">
              <a:avLst/>
            </a:prstGeom>
            <a:solidFill>
              <a:schemeClr val="bg1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2" name="Group 27"/>
            <p:cNvGrpSpPr/>
            <p:nvPr/>
          </p:nvGrpSpPr>
          <p:grpSpPr>
            <a:xfrm>
              <a:off x="1835696" y="-387424"/>
              <a:ext cx="8083681" cy="2880320"/>
              <a:chOff x="2483767" y="-387424"/>
              <a:chExt cx="7435609" cy="3024336"/>
            </a:xfrm>
          </p:grpSpPr>
          <p:sp>
            <p:nvSpPr>
              <p:cNvPr id="114" name="Rectangle 113"/>
              <p:cNvSpPr/>
              <p:nvPr/>
            </p:nvSpPr>
            <p:spPr>
              <a:xfrm>
                <a:off x="6126697" y="-243408"/>
                <a:ext cx="3341847" cy="266429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682472" y="-243408"/>
                <a:ext cx="3245519" cy="266429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2483767" y="-387424"/>
                <a:ext cx="7435609" cy="3024336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3" name="Rectangle 112"/>
            <p:cNvSpPr/>
            <p:nvPr/>
          </p:nvSpPr>
          <p:spPr>
            <a:xfrm>
              <a:off x="5580112" y="-387424"/>
              <a:ext cx="216024" cy="2736304"/>
            </a:xfrm>
            <a:prstGeom prst="rect">
              <a:avLst/>
            </a:prstGeom>
            <a:solidFill>
              <a:schemeClr val="bg1"/>
            </a:solidFill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" name="Freeform 40"/>
          <p:cNvSpPr/>
          <p:nvPr/>
        </p:nvSpPr>
        <p:spPr>
          <a:xfrm rot="3072540">
            <a:off x="2546132" y="3190339"/>
            <a:ext cx="556265" cy="89642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rot="8016913" flipV="1">
            <a:off x="4968704" y="3197107"/>
            <a:ext cx="556265" cy="93637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Oval 2"/>
          <p:cNvSpPr/>
          <p:nvPr/>
        </p:nvSpPr>
        <p:spPr>
          <a:xfrm>
            <a:off x="2992695" y="2420888"/>
            <a:ext cx="2115400" cy="2055060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42"/>
          <p:cNvGrpSpPr/>
          <p:nvPr/>
        </p:nvGrpSpPr>
        <p:grpSpPr>
          <a:xfrm>
            <a:off x="3377313" y="2626394"/>
            <a:ext cx="1450560" cy="1526616"/>
            <a:chOff x="7452320" y="1256199"/>
            <a:chExt cx="1152128" cy="1139274"/>
          </a:xfrm>
          <a:noFill/>
        </p:grpSpPr>
        <p:sp>
          <p:nvSpPr>
            <p:cNvPr id="17" name="Rectangle 16"/>
            <p:cNvSpPr/>
            <p:nvPr/>
          </p:nvSpPr>
          <p:spPr>
            <a:xfrm>
              <a:off x="7452320" y="1256199"/>
              <a:ext cx="1152128" cy="11392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" name="Moon 4"/>
          <p:cNvSpPr/>
          <p:nvPr/>
        </p:nvSpPr>
        <p:spPr>
          <a:xfrm rot="16200000">
            <a:off x="3515342" y="2938005"/>
            <a:ext cx="1115604" cy="1450560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49"/>
          <p:cNvGrpSpPr/>
          <p:nvPr/>
        </p:nvGrpSpPr>
        <p:grpSpPr>
          <a:xfrm>
            <a:off x="2992695" y="4338944"/>
            <a:ext cx="963357" cy="895795"/>
            <a:chOff x="3083489" y="4581128"/>
            <a:chExt cx="1344495" cy="1224136"/>
          </a:xfrm>
        </p:grpSpPr>
        <p:sp>
          <p:nvSpPr>
            <p:cNvPr id="14" name="Freeform 13"/>
            <p:cNvSpPr/>
            <p:nvPr/>
          </p:nvSpPr>
          <p:spPr>
            <a:xfrm>
              <a:off x="3306586" y="4581128"/>
              <a:ext cx="1020812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3083489" y="5109782"/>
              <a:ext cx="1344495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3131839" y="5589240"/>
              <a:ext cx="1259185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" name="Group 53"/>
          <p:cNvGrpSpPr/>
          <p:nvPr/>
        </p:nvGrpSpPr>
        <p:grpSpPr>
          <a:xfrm>
            <a:off x="4125489" y="4338944"/>
            <a:ext cx="980308" cy="895795"/>
            <a:chOff x="4355976" y="4581128"/>
            <a:chExt cx="1368152" cy="1224136"/>
          </a:xfrm>
        </p:grpSpPr>
        <p:sp>
          <p:nvSpPr>
            <p:cNvPr id="11" name="Freeform 10"/>
            <p:cNvSpPr/>
            <p:nvPr/>
          </p:nvSpPr>
          <p:spPr>
            <a:xfrm flipH="1">
              <a:off x="4442273" y="4581128"/>
              <a:ext cx="1080118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Freeform 11"/>
            <p:cNvSpPr/>
            <p:nvPr/>
          </p:nvSpPr>
          <p:spPr>
            <a:xfrm flipH="1">
              <a:off x="4355976" y="5109782"/>
              <a:ext cx="1368152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Freeform 12"/>
            <p:cNvSpPr/>
            <p:nvPr/>
          </p:nvSpPr>
          <p:spPr>
            <a:xfrm flipH="1">
              <a:off x="4407202" y="5589240"/>
              <a:ext cx="1244918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Oval 9"/>
          <p:cNvSpPr/>
          <p:nvPr/>
        </p:nvSpPr>
        <p:spPr>
          <a:xfrm>
            <a:off x="3890137" y="3311414"/>
            <a:ext cx="320515" cy="41101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5" name="Group 54"/>
          <p:cNvGrpSpPr/>
          <p:nvPr/>
        </p:nvGrpSpPr>
        <p:grpSpPr>
          <a:xfrm rot="8455465" flipV="1">
            <a:off x="5005245" y="3080531"/>
            <a:ext cx="1309445" cy="696938"/>
            <a:chOff x="-461075" y="962999"/>
            <a:chExt cx="2836640" cy="1893885"/>
          </a:xfrm>
          <a:solidFill>
            <a:srgbClr val="3399FF"/>
          </a:solidFill>
        </p:grpSpPr>
        <p:sp>
          <p:nvSpPr>
            <p:cNvPr id="56" name="Freeform 55"/>
            <p:cNvSpPr/>
            <p:nvPr/>
          </p:nvSpPr>
          <p:spPr>
            <a:xfrm rot="13838807" flipH="1">
              <a:off x="10302" y="491622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1154242" y="1394085"/>
              <a:ext cx="524656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346616" y="1603948"/>
              <a:ext cx="572125" cy="389744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Freeform 58"/>
            <p:cNvSpPr/>
            <p:nvPr/>
          </p:nvSpPr>
          <p:spPr>
            <a:xfrm>
              <a:off x="1638924" y="1888761"/>
              <a:ext cx="354768" cy="269822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4" name="Group 53"/>
          <p:cNvGrpSpPr/>
          <p:nvPr/>
        </p:nvGrpSpPr>
        <p:grpSpPr>
          <a:xfrm rot="2237239">
            <a:off x="7167485" y="2943958"/>
            <a:ext cx="1778180" cy="1561380"/>
            <a:chOff x="7050554" y="2265875"/>
            <a:chExt cx="1778180" cy="1561380"/>
          </a:xfrm>
        </p:grpSpPr>
        <p:sp>
          <p:nvSpPr>
            <p:cNvPr id="51" name="Freeform 50"/>
            <p:cNvSpPr/>
            <p:nvPr/>
          </p:nvSpPr>
          <p:spPr>
            <a:xfrm rot="3994402" flipV="1">
              <a:off x="7280017" y="2752285"/>
              <a:ext cx="695496" cy="115442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52" name="Picture 7" descr="Thermal Physics of the Atmosphere (Advancing Weather and Climate Science)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7640" t="15120" r="24401"/>
            <a:stretch>
              <a:fillRect/>
            </a:stretch>
          </p:blipFill>
          <p:spPr bwMode="auto">
            <a:xfrm rot="434827">
              <a:off x="7762569" y="2265875"/>
              <a:ext cx="1066165" cy="1561380"/>
            </a:xfrm>
            <a:prstGeom prst="rect">
              <a:avLst/>
            </a:prstGeom>
            <a:noFill/>
          </p:spPr>
        </p:pic>
      </p:grpSp>
      <p:sp>
        <p:nvSpPr>
          <p:cNvPr id="49" name="Freeform 48"/>
          <p:cNvSpPr/>
          <p:nvPr/>
        </p:nvSpPr>
        <p:spPr>
          <a:xfrm>
            <a:off x="5766156" y="3068960"/>
            <a:ext cx="432048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" name="Freeform 49"/>
          <p:cNvSpPr/>
          <p:nvPr/>
        </p:nvSpPr>
        <p:spPr>
          <a:xfrm flipH="1">
            <a:off x="10188624" y="2306165"/>
            <a:ext cx="423664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 20"/>
          <p:cNvSpPr/>
          <p:nvPr/>
        </p:nvSpPr>
        <p:spPr>
          <a:xfrm>
            <a:off x="1187624" y="-43154"/>
            <a:ext cx="396506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Freeform 21"/>
          <p:cNvSpPr/>
          <p:nvPr/>
        </p:nvSpPr>
        <p:spPr>
          <a:xfrm flipH="1">
            <a:off x="2594030" y="-67022"/>
            <a:ext cx="393794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Freeform 22"/>
          <p:cNvSpPr/>
          <p:nvPr/>
        </p:nvSpPr>
        <p:spPr>
          <a:xfrm>
            <a:off x="1468905" y="680581"/>
            <a:ext cx="529443" cy="418857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604702 w 632336"/>
              <a:gd name="connsiteY0" fmla="*/ 0 h 5240845"/>
              <a:gd name="connsiteX1" fmla="*/ 586978 w 632336"/>
              <a:gd name="connsiteY1" fmla="*/ 4471724 h 5240845"/>
              <a:gd name="connsiteX2" fmla="*/ 332557 w 632336"/>
              <a:gd name="connsiteY2" fmla="*/ 4614723 h 5240845"/>
              <a:gd name="connsiteX3" fmla="*/ 65484 w 632336"/>
              <a:gd name="connsiteY3" fmla="*/ 4574118 h 5240845"/>
              <a:gd name="connsiteX4" fmla="*/ 15478 w 632336"/>
              <a:gd name="connsiteY4" fmla="*/ 4436005 h 5240845"/>
              <a:gd name="connsiteX5" fmla="*/ 158353 w 632336"/>
              <a:gd name="connsiteY5" fmla="*/ 4305036 h 5240845"/>
              <a:gd name="connsiteX6" fmla="*/ 386581 w 632336"/>
              <a:gd name="connsiteY6" fmla="*/ 4365113 h 5240845"/>
              <a:gd name="connsiteX7" fmla="*/ 408384 w 632336"/>
              <a:gd name="connsiteY7" fmla="*/ 4319324 h 5240845"/>
              <a:gd name="connsiteX8" fmla="*/ 403622 w 632336"/>
              <a:gd name="connsiteY8" fmla="*/ 3764493 h 5240845"/>
              <a:gd name="connsiteX0" fmla="*/ 604702 w 632336"/>
              <a:gd name="connsiteY0" fmla="*/ 71028 h 5311873"/>
              <a:gd name="connsiteX1" fmla="*/ 586978 w 632336"/>
              <a:gd name="connsiteY1" fmla="*/ 4542752 h 5311873"/>
              <a:gd name="connsiteX2" fmla="*/ 332557 w 632336"/>
              <a:gd name="connsiteY2" fmla="*/ 4685751 h 5311873"/>
              <a:gd name="connsiteX3" fmla="*/ 65484 w 632336"/>
              <a:gd name="connsiteY3" fmla="*/ 4645146 h 5311873"/>
              <a:gd name="connsiteX4" fmla="*/ 15478 w 632336"/>
              <a:gd name="connsiteY4" fmla="*/ 4507033 h 5311873"/>
              <a:gd name="connsiteX5" fmla="*/ 158353 w 632336"/>
              <a:gd name="connsiteY5" fmla="*/ 4376064 h 5311873"/>
              <a:gd name="connsiteX6" fmla="*/ 386581 w 632336"/>
              <a:gd name="connsiteY6" fmla="*/ 4436141 h 5311873"/>
              <a:gd name="connsiteX7" fmla="*/ 408384 w 632336"/>
              <a:gd name="connsiteY7" fmla="*/ 4390352 h 5311873"/>
              <a:gd name="connsiteX8" fmla="*/ 403135 w 632336"/>
              <a:gd name="connsiteY8" fmla="*/ 0 h 5311873"/>
              <a:gd name="connsiteX0" fmla="*/ 604702 w 632336"/>
              <a:gd name="connsiteY0" fmla="*/ 71028 h 5129709"/>
              <a:gd name="connsiteX1" fmla="*/ 586978 w 632336"/>
              <a:gd name="connsiteY1" fmla="*/ 4542752 h 5129709"/>
              <a:gd name="connsiteX2" fmla="*/ 332557 w 632336"/>
              <a:gd name="connsiteY2" fmla="*/ 4685751 h 5129709"/>
              <a:gd name="connsiteX3" fmla="*/ 65484 w 632336"/>
              <a:gd name="connsiteY3" fmla="*/ 4645146 h 5129709"/>
              <a:gd name="connsiteX4" fmla="*/ 15478 w 632336"/>
              <a:gd name="connsiteY4" fmla="*/ 4507033 h 5129709"/>
              <a:gd name="connsiteX5" fmla="*/ 158353 w 632336"/>
              <a:gd name="connsiteY5" fmla="*/ 4376064 h 5129709"/>
              <a:gd name="connsiteX6" fmla="*/ 386581 w 632336"/>
              <a:gd name="connsiteY6" fmla="*/ 4436141 h 5129709"/>
              <a:gd name="connsiteX7" fmla="*/ 408384 w 632336"/>
              <a:gd name="connsiteY7" fmla="*/ 4390352 h 5129709"/>
              <a:gd name="connsiteX8" fmla="*/ 403135 w 632336"/>
              <a:gd name="connsiteY8" fmla="*/ 0 h 5129709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685751"/>
              <a:gd name="connsiteX1" fmla="*/ 586978 w 632336"/>
              <a:gd name="connsiteY1" fmla="*/ 4542752 h 4685751"/>
              <a:gd name="connsiteX2" fmla="*/ 332557 w 632336"/>
              <a:gd name="connsiteY2" fmla="*/ 4685751 h 4685751"/>
              <a:gd name="connsiteX3" fmla="*/ 65484 w 632336"/>
              <a:gd name="connsiteY3" fmla="*/ 4645146 h 4685751"/>
              <a:gd name="connsiteX4" fmla="*/ 15478 w 632336"/>
              <a:gd name="connsiteY4" fmla="*/ 4507033 h 4685751"/>
              <a:gd name="connsiteX5" fmla="*/ 158353 w 632336"/>
              <a:gd name="connsiteY5" fmla="*/ 4376064 h 4685751"/>
              <a:gd name="connsiteX6" fmla="*/ 386581 w 632336"/>
              <a:gd name="connsiteY6" fmla="*/ 4436141 h 4685751"/>
              <a:gd name="connsiteX7" fmla="*/ 408384 w 632336"/>
              <a:gd name="connsiteY7" fmla="*/ 4390352 h 4685751"/>
              <a:gd name="connsiteX8" fmla="*/ 403135 w 632336"/>
              <a:gd name="connsiteY8" fmla="*/ 0 h 468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336" h="4685751">
                <a:moveTo>
                  <a:pt x="604702" y="71028"/>
                </a:moveTo>
                <a:cubicBezTo>
                  <a:pt x="622958" y="339117"/>
                  <a:pt x="632336" y="3773631"/>
                  <a:pt x="586978" y="4542752"/>
                </a:cubicBezTo>
                <a:cubicBezTo>
                  <a:pt x="490568" y="4634745"/>
                  <a:pt x="487817" y="4630505"/>
                  <a:pt x="332557" y="4685751"/>
                </a:cubicBezTo>
                <a:cubicBezTo>
                  <a:pt x="247154" y="4683321"/>
                  <a:pt x="118330" y="4674932"/>
                  <a:pt x="65484" y="4645146"/>
                </a:cubicBezTo>
                <a:cubicBezTo>
                  <a:pt x="12638" y="4615360"/>
                  <a:pt x="0" y="4551880"/>
                  <a:pt x="15478" y="4507033"/>
                </a:cubicBezTo>
                <a:cubicBezTo>
                  <a:pt x="30956" y="4462186"/>
                  <a:pt x="96503" y="4387879"/>
                  <a:pt x="158353" y="4376064"/>
                </a:cubicBezTo>
                <a:cubicBezTo>
                  <a:pt x="220203" y="4364249"/>
                  <a:pt x="344909" y="4433760"/>
                  <a:pt x="386581" y="4436141"/>
                </a:cubicBezTo>
                <a:cubicBezTo>
                  <a:pt x="428253" y="4438522"/>
                  <a:pt x="304542" y="4468751"/>
                  <a:pt x="408384" y="4390352"/>
                </a:cubicBezTo>
                <a:cubicBezTo>
                  <a:pt x="411143" y="3650995"/>
                  <a:pt x="405913" y="229393"/>
                  <a:pt x="403135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Freeform 23"/>
          <p:cNvSpPr/>
          <p:nvPr/>
        </p:nvSpPr>
        <p:spPr>
          <a:xfrm flipH="1">
            <a:off x="2203642" y="787381"/>
            <a:ext cx="554528" cy="407063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589359 w 629778"/>
              <a:gd name="connsiteY0" fmla="*/ 3947030 h 5212576"/>
              <a:gd name="connsiteX1" fmla="*/ 586978 w 629778"/>
              <a:gd name="connsiteY1" fmla="*/ 4613780 h 5212576"/>
              <a:gd name="connsiteX2" fmla="*/ 332557 w 629778"/>
              <a:gd name="connsiteY2" fmla="*/ 4756779 h 5212576"/>
              <a:gd name="connsiteX3" fmla="*/ 65484 w 629778"/>
              <a:gd name="connsiteY3" fmla="*/ 4716174 h 5212576"/>
              <a:gd name="connsiteX4" fmla="*/ 15478 w 629778"/>
              <a:gd name="connsiteY4" fmla="*/ 4578061 h 5212576"/>
              <a:gd name="connsiteX5" fmla="*/ 158353 w 629778"/>
              <a:gd name="connsiteY5" fmla="*/ 4447092 h 5212576"/>
              <a:gd name="connsiteX6" fmla="*/ 386581 w 629778"/>
              <a:gd name="connsiteY6" fmla="*/ 4507169 h 5212576"/>
              <a:gd name="connsiteX7" fmla="*/ 408384 w 629778"/>
              <a:gd name="connsiteY7" fmla="*/ 4461380 h 5212576"/>
              <a:gd name="connsiteX8" fmla="*/ 375778 w 629778"/>
              <a:gd name="connsiteY8" fmla="*/ 0 h 5212576"/>
              <a:gd name="connsiteX0" fmla="*/ 566278 w 625931"/>
              <a:gd name="connsiteY0" fmla="*/ 71028 h 5394738"/>
              <a:gd name="connsiteX1" fmla="*/ 586978 w 625931"/>
              <a:gd name="connsiteY1" fmla="*/ 4613780 h 5394738"/>
              <a:gd name="connsiteX2" fmla="*/ 332557 w 625931"/>
              <a:gd name="connsiteY2" fmla="*/ 4756779 h 5394738"/>
              <a:gd name="connsiteX3" fmla="*/ 65484 w 625931"/>
              <a:gd name="connsiteY3" fmla="*/ 4716174 h 5394738"/>
              <a:gd name="connsiteX4" fmla="*/ 15478 w 625931"/>
              <a:gd name="connsiteY4" fmla="*/ 4578061 h 5394738"/>
              <a:gd name="connsiteX5" fmla="*/ 158353 w 625931"/>
              <a:gd name="connsiteY5" fmla="*/ 4447092 h 5394738"/>
              <a:gd name="connsiteX6" fmla="*/ 386581 w 625931"/>
              <a:gd name="connsiteY6" fmla="*/ 4507169 h 5394738"/>
              <a:gd name="connsiteX7" fmla="*/ 408384 w 625931"/>
              <a:gd name="connsiteY7" fmla="*/ 4461380 h 5394738"/>
              <a:gd name="connsiteX8" fmla="*/ 375778 w 625931"/>
              <a:gd name="connsiteY8" fmla="*/ 0 h 5394738"/>
              <a:gd name="connsiteX0" fmla="*/ 566278 w 625931"/>
              <a:gd name="connsiteY0" fmla="*/ 71028 h 5212575"/>
              <a:gd name="connsiteX1" fmla="*/ 586978 w 625931"/>
              <a:gd name="connsiteY1" fmla="*/ 4613780 h 5212575"/>
              <a:gd name="connsiteX2" fmla="*/ 332557 w 625931"/>
              <a:gd name="connsiteY2" fmla="*/ 4756779 h 5212575"/>
              <a:gd name="connsiteX3" fmla="*/ 65484 w 625931"/>
              <a:gd name="connsiteY3" fmla="*/ 4716174 h 5212575"/>
              <a:gd name="connsiteX4" fmla="*/ 15478 w 625931"/>
              <a:gd name="connsiteY4" fmla="*/ 4578061 h 5212575"/>
              <a:gd name="connsiteX5" fmla="*/ 158353 w 625931"/>
              <a:gd name="connsiteY5" fmla="*/ 4447092 h 5212575"/>
              <a:gd name="connsiteX6" fmla="*/ 386581 w 625931"/>
              <a:gd name="connsiteY6" fmla="*/ 4507169 h 5212575"/>
              <a:gd name="connsiteX7" fmla="*/ 408384 w 625931"/>
              <a:gd name="connsiteY7" fmla="*/ 4461380 h 5212575"/>
              <a:gd name="connsiteX8" fmla="*/ 375778 w 625931"/>
              <a:gd name="connsiteY8" fmla="*/ 0 h 5212575"/>
              <a:gd name="connsiteX0" fmla="*/ 566278 w 625931"/>
              <a:gd name="connsiteY0" fmla="*/ 71028 h 5154941"/>
              <a:gd name="connsiteX1" fmla="*/ 586978 w 625931"/>
              <a:gd name="connsiteY1" fmla="*/ 4613780 h 5154941"/>
              <a:gd name="connsiteX2" fmla="*/ 332557 w 625931"/>
              <a:gd name="connsiteY2" fmla="*/ 4756779 h 5154941"/>
              <a:gd name="connsiteX3" fmla="*/ 65484 w 625931"/>
              <a:gd name="connsiteY3" fmla="*/ 4716174 h 5154941"/>
              <a:gd name="connsiteX4" fmla="*/ 15478 w 625931"/>
              <a:gd name="connsiteY4" fmla="*/ 4578061 h 5154941"/>
              <a:gd name="connsiteX5" fmla="*/ 158353 w 625931"/>
              <a:gd name="connsiteY5" fmla="*/ 4447092 h 5154941"/>
              <a:gd name="connsiteX6" fmla="*/ 386581 w 625931"/>
              <a:gd name="connsiteY6" fmla="*/ 4507169 h 5154941"/>
              <a:gd name="connsiteX7" fmla="*/ 439278 w 625931"/>
              <a:gd name="connsiteY7" fmla="*/ 4403746 h 5154941"/>
              <a:gd name="connsiteX8" fmla="*/ 375778 w 625931"/>
              <a:gd name="connsiteY8" fmla="*/ 0 h 5154941"/>
              <a:gd name="connsiteX0" fmla="*/ 566278 w 625931"/>
              <a:gd name="connsiteY0" fmla="*/ 71028 h 4758887"/>
              <a:gd name="connsiteX1" fmla="*/ 586978 w 625931"/>
              <a:gd name="connsiteY1" fmla="*/ 4613780 h 4758887"/>
              <a:gd name="connsiteX2" fmla="*/ 332557 w 625931"/>
              <a:gd name="connsiteY2" fmla="*/ 4756779 h 4758887"/>
              <a:gd name="connsiteX3" fmla="*/ 65484 w 625931"/>
              <a:gd name="connsiteY3" fmla="*/ 4716174 h 4758887"/>
              <a:gd name="connsiteX4" fmla="*/ 15478 w 625931"/>
              <a:gd name="connsiteY4" fmla="*/ 4578061 h 4758887"/>
              <a:gd name="connsiteX5" fmla="*/ 158353 w 625931"/>
              <a:gd name="connsiteY5" fmla="*/ 4447092 h 4758887"/>
              <a:gd name="connsiteX6" fmla="*/ 386581 w 625931"/>
              <a:gd name="connsiteY6" fmla="*/ 4507169 h 4758887"/>
              <a:gd name="connsiteX7" fmla="*/ 439278 w 625931"/>
              <a:gd name="connsiteY7" fmla="*/ 4403746 h 4758887"/>
              <a:gd name="connsiteX8" fmla="*/ 375778 w 625931"/>
              <a:gd name="connsiteY8" fmla="*/ 0 h 475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931" h="4758887">
                <a:moveTo>
                  <a:pt x="566278" y="71028"/>
                </a:moveTo>
                <a:cubicBezTo>
                  <a:pt x="584534" y="339117"/>
                  <a:pt x="625931" y="3832822"/>
                  <a:pt x="586978" y="4613780"/>
                </a:cubicBezTo>
                <a:cubicBezTo>
                  <a:pt x="477388" y="4754372"/>
                  <a:pt x="393081" y="4758887"/>
                  <a:pt x="332557" y="4756779"/>
                </a:cubicBezTo>
                <a:cubicBezTo>
                  <a:pt x="247154" y="4754349"/>
                  <a:pt x="118330" y="4745960"/>
                  <a:pt x="65484" y="4716174"/>
                </a:cubicBezTo>
                <a:cubicBezTo>
                  <a:pt x="12638" y="4686388"/>
                  <a:pt x="0" y="4622908"/>
                  <a:pt x="15478" y="4578061"/>
                </a:cubicBezTo>
                <a:cubicBezTo>
                  <a:pt x="30956" y="4533214"/>
                  <a:pt x="96503" y="4458907"/>
                  <a:pt x="158353" y="4447092"/>
                </a:cubicBezTo>
                <a:cubicBezTo>
                  <a:pt x="220203" y="4435277"/>
                  <a:pt x="339760" y="4514393"/>
                  <a:pt x="386581" y="4507169"/>
                </a:cubicBezTo>
                <a:cubicBezTo>
                  <a:pt x="433402" y="4499945"/>
                  <a:pt x="299155" y="4638942"/>
                  <a:pt x="439278" y="4403746"/>
                </a:cubicBezTo>
                <a:cubicBezTo>
                  <a:pt x="437478" y="3652551"/>
                  <a:pt x="378556" y="229393"/>
                  <a:pt x="375778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Oval 24"/>
          <p:cNvSpPr/>
          <p:nvPr/>
        </p:nvSpPr>
        <p:spPr>
          <a:xfrm>
            <a:off x="1468905" y="-387424"/>
            <a:ext cx="1293894" cy="1335006"/>
          </a:xfrm>
          <a:prstGeom prst="ellipse">
            <a:avLst/>
          </a:pr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Oval 26"/>
          <p:cNvSpPr/>
          <p:nvPr/>
        </p:nvSpPr>
        <p:spPr>
          <a:xfrm>
            <a:off x="2204365" y="-127639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Arc 27"/>
          <p:cNvSpPr/>
          <p:nvPr/>
        </p:nvSpPr>
        <p:spPr>
          <a:xfrm rot="10800000">
            <a:off x="1754315" y="65654"/>
            <a:ext cx="700078" cy="546567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Oval 28"/>
          <p:cNvSpPr/>
          <p:nvPr/>
        </p:nvSpPr>
        <p:spPr>
          <a:xfrm>
            <a:off x="1941106" y="-119820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reeform 31"/>
          <p:cNvSpPr/>
          <p:nvPr/>
        </p:nvSpPr>
        <p:spPr>
          <a:xfrm rot="5640990">
            <a:off x="10305866" y="404729"/>
            <a:ext cx="695496" cy="122693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" name="Group 3"/>
          <p:cNvGrpSpPr/>
          <p:nvPr/>
        </p:nvGrpSpPr>
        <p:grpSpPr>
          <a:xfrm>
            <a:off x="5932157" y="2060848"/>
            <a:ext cx="1582691" cy="3650698"/>
            <a:chOff x="5351209" y="980728"/>
            <a:chExt cx="1529330" cy="3794713"/>
          </a:xfrm>
        </p:grpSpPr>
        <p:sp>
          <p:nvSpPr>
            <p:cNvPr id="35" name="Freeform 34"/>
            <p:cNvSpPr/>
            <p:nvPr/>
          </p:nvSpPr>
          <p:spPr>
            <a:xfrm flipH="1">
              <a:off x="6243500" y="3967034"/>
              <a:ext cx="637039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5351209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Chord 7"/>
            <p:cNvSpPr/>
            <p:nvPr/>
          </p:nvSpPr>
          <p:spPr>
            <a:xfrm>
              <a:off x="5876067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Oval 38"/>
            <p:cNvSpPr/>
            <p:nvPr/>
          </p:nvSpPr>
          <p:spPr>
            <a:xfrm>
              <a:off x="619317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Oval 39"/>
            <p:cNvSpPr/>
            <p:nvPr/>
          </p:nvSpPr>
          <p:spPr>
            <a:xfrm>
              <a:off x="589270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4" name="Arc 33"/>
          <p:cNvSpPr/>
          <p:nvPr/>
        </p:nvSpPr>
        <p:spPr>
          <a:xfrm>
            <a:off x="6320240" y="3307800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" name="Group 48"/>
          <p:cNvGrpSpPr/>
          <p:nvPr/>
        </p:nvGrpSpPr>
        <p:grpSpPr>
          <a:xfrm>
            <a:off x="6353152" y="2420888"/>
            <a:ext cx="650453" cy="144016"/>
            <a:chOff x="6785200" y="2420888"/>
            <a:chExt cx="650453" cy="144016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6785200" y="2420888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V="1">
              <a:off x="7219629" y="2420888"/>
              <a:ext cx="216024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46"/>
          <p:cNvGrpSpPr/>
          <p:nvPr/>
        </p:nvGrpSpPr>
        <p:grpSpPr>
          <a:xfrm>
            <a:off x="6491247" y="2636912"/>
            <a:ext cx="370019" cy="216161"/>
            <a:chOff x="6925342" y="1124744"/>
            <a:chExt cx="370019" cy="216161"/>
          </a:xfrm>
          <a:solidFill>
            <a:srgbClr val="FF3300"/>
          </a:solidFill>
        </p:grpSpPr>
        <p:sp>
          <p:nvSpPr>
            <p:cNvPr id="43" name="Oval 42"/>
            <p:cNvSpPr/>
            <p:nvPr/>
          </p:nvSpPr>
          <p:spPr>
            <a:xfrm>
              <a:off x="7236296" y="1124744"/>
              <a:ext cx="59065" cy="216161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Oval 45"/>
            <p:cNvSpPr/>
            <p:nvPr/>
          </p:nvSpPr>
          <p:spPr>
            <a:xfrm>
              <a:off x="6925342" y="1124744"/>
              <a:ext cx="59065" cy="216161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074" name="AutoShape 2" descr="data:image/jpeg;base64,/9j/4AAQSkZJRgABAQAAAQABAAD/2wBDAAoHBwgHBgoICAgLCgoLDhgQDg0NDh0VFhEYIx8lJCIfIiEmKzcvJik0KSEiMEExNDk7Pj4+JS5ESUM8SDc9Pjv/2wBDAQoLCw4NDhwQEBw7KCIoOzs7Ozs7Ozs7Ozs7Ozs7Ozs7Ozs7Ozs7Ozs7Ozs7Ozs7Ozs7Ozs7Ozs7Ozs7Ozs7Ozv/wAARCAFaAPIDASIAAhEBAxEB/8QAHAAAAQUBAQEAAAAAAAAAAAAAAwACBAUGAQcI/8QAUBAAAgEDAwEEBAgKBwcDAwUAAQIDAAQRBRIhMQYTQVEiYXGBFBUykaGxstEHIzVCUlVzdJPBJTNUYnKS8BYkNFOC4fEmQ6I2RGRjg7PC4v/EABoBAAIDAQEAAAAAAAAAAAAAAAECAAMEBQb/xAArEQACAQIFBAEDBQEAAAAAAAAAAQIDERITITFRBDJBYRQFIlJCcYGRoSP/2gAMAwEAAhEDEQA/AB6jqV/Hql2iXtwqrO4CiVgANx460EanqP8Ab7n+M331zUx/S95+3f7RoC12YxjhWh5uUpYnqSxqWof265/it99OGo3/APbrn+K331FAp4FHDHgZSlyShqN/j/jbj+K3304ahff224/it99RQKeBihhjwWKUuSSNQvj/APeT/wAVvvp4v70//eT/AMQ/fUYCiKKDjHgbFLklLe3n9rn/AIhoi3l3/apv4hqOooqLSYY8DKUuSSt1df2mX/OaItzc/wBol/zmgKKKooWXA6lLkMtxcf8APk/zmirPP4zSf5jUXZLk7HCk9CfD1YrqR3RODKAOvh5dOlI7cDq78kxZpj/7r/5jRFkl/wCY/wDmNQkiu2YkygAOMDPVaKsF0QQ8w5UgFfA+fShpwNryTA8mflt89EDv4u3z1BWC9yuZ1xyT7T08Ogoiw3oUYnXeDzkcY49XtpdOA68k0M36R+enqW8z89ChVliRXbcwUBj1yaMBUsuAXfI4E+Zp3vrmKVSyJifIiaaWPnSJpjGpZExPkTO3maG0jfpH56TGhsaOFAxPk60r/pt89CeeTwkb5645oLNTKK4A5Pkc1xL/AM1/8xoL3UwH9dJ/mNcZqA7dabCuBcT5NDasWtIWJJJRSSfHilXLP/goP2a/VSrlvc60dkYDU/yteft3+0aABUnUh/S15+3f7RoAFduPajzkl9zOgU8CuAYpwFEKR0CngVwU8DmgOjqrzRlFNVaKq0oyHIKMopqrRVHqpR0hyiiqKaooqigMOAoiiuKKIooDDlFEUVxRT1FK2EcBTwK4BT1FKEcBTwOK4BTgKARU+GPvpe7LhMj5R6Uw1wWjX263SfuHKkq+MgH10HsNFXkkQNQ1T4FMIkt2uZCcKqNgk+VVMvasxK7SaTcKsYUu28EKG+Sc46HHBp2saNrWk6lbXzwtf28Ld40lspJGOoZf/PjVRFfzqsiT6NdSLMkKzRCErH+LVwNuB6I3lGx6j51bGzSa1/keUI3J1x2xjtpjBPpk8Uw+VG7gMPdSPaoG3Nx8WTiENtLtIoGeOPWRkezNVrXd8bYq1he/C8ozTNC7GRgiKSeQBgoSDhvleFCnM80F0Hs764M0peES2uO6JIO/dkkHAwVxg8HNOkuBMCLA9roWI/3GXn++KuXODjNYX4DdcA2F2pyP/ZY/yrbyt6RNPUjFdpUwbtQJG4NPdqjyNwarEbNTZc2Fv+yX6hSpWH5Ptv2S/UKVcp7nYjsjC6iP6Vu/27/aNAFSNSH9K3f7Z/tGgiuzHtR5+XcxCniuAU8CiFHQKIgpqrRlFKxxyiiqKaooyLSjIcooiiuKtFVaA45VogFcVaKqHbuxwKAUJRRVFJEJG7HA6mngUtwjlHPSnqK4op4FKEcop4HhXFFPAqBOgV2lTSfmoBEafbXPwS4EwXeQCMZxQ3UqATxnpQmOajSasFNp3RIS8jhKiNJwqncE+EHb1z81NF+kahUW5VR0AumqKxoZBILAcDrSqnEbNmTH1XyFyOcnFy3Pqpp1kDH4ufcCTu+EHJz7unHSq5moTGmyogzp8lrH2hMG7EErhlxiScsB84qhY4GKe2dpbHAoDtTwhGOxVOcpbjHao8jcU92qPI3FWoqbNlp/5Ntf2KfUKVc038mWv7FPsilXIluztR2RitRH9KXf7d/tGgAVI1Ef0ndftn+0aCBzXZj2o4Ml9zOqKeBmuAURFqMI5RRVFcUUVRSjIcooqrTVFFUUo6HKKKorirRFFQY6orB9pdZv7Dt+JoLmUWdh8HM8KyEKVbG7I6c7vprfqKyl52Zu9S1jtVLLAVjvbREs5CRiR1CkAeWSgHPnVFW9tC+jZN3IWtapfN+Eq1S3upVsLe9gtGjRyEdjy2QOD1IPurS6n2rSxvru2sdJutU+L1338kLBVt1//sQM8cdD5HGeHZrWINB0VjatNqKaqb68G5SRkjknODwo+enan2TntO02pXb6HLrllqEhlia3uzC0ZJJKsPHr5fzFU4ppF2GDsibr/bO8tr/Qvia0uLixv2WQssY3XS5AMS5Bw3gcedXWodqGtLiKxstFur/UTbLdT2iME+CoVBwzHPpDPTFU2saJqMFl2YvNH0hidIm72TTzOGZMkMRu8RkEZ9Y4oXaTs3eXXak9oH0KXU7e/tohNaw3fdSW0oRVIz+cPR9nXpUvNEUabsXs/bjSIez9prEKzXBvnMVtaIB3ryA4KnywSOeeoxnNP0/thDdw6nHdabcWGo6VA09xZSsCSgGcq3j4eA6jrWfvex9zDpWianoekG0utOu2uZdLln7xm9JeQ/Q8Rrx6/VUyDSdZ1TVO0naC9042L3+mSWVpZtIGkYlRgnHT5OOcdfVUxTBhhYmaZ+EDT9St5702N1a6fa23ezXcgyveZA7peMM3I8R7PGnaV24hv9Ss7S80m701NR50+eYgrcDPGf0SePPrUKz7MX13+CWPs5Ootb4b3CORjcJS4BI8xjn1iodtpeva3fdmYNS0ltNttACGad5FPelNuAoHnsHzmpeehMMNQXY6+ttJv+2+oXshjt7e8UuQMn+slAAHmSQKuNN7Zw3+oWtleaXdaadQG6wlmYFbgeGf0SeMdeo9WaSHslqd5ZdsLWeD4M2o3ST2bOw2ybZHbHB4yCOvmKLBpmta3qfZwajpb6bbaCimWV5AxmZSuAoHnsHs5opyVkFqD1ZNvu3lrbXd6lvpd7e2ungrc3kI9BHzgD2Z4zn3Go99qtnea12WvHjvElvF3QRxzAINxA9MY56+HUcVU3+na32Y0DtFYrZQz6VeN3i37TBdgJHBXqWPAx4HnpUiLTb64k7E3sNszwWUEbTvkDYMg/VRUpN2BhilctbjtWJNWl0/S9Ju9SNvJ3dzNH6McRzjg4OfHrjoaZrPaWTRp3afRbt7CJwj3m5QDnxVfzh68iq/SrXWeyupX1pb6UdRsLu4EsU6TBSo/vZ9XhxyOtVGraBq9zLrCT6U9/dTyhrW+NwAqRhs4Vc+IwMeFM5St7FUIN+i1vpI5vwiaLNE4eOSwZ1YdCCHIPzVfSNyaz0em3q6/oN0YGEVppwhmYkeg+1hj6RV5I3Wrqd9bmeq1pYY7UBzmnSNQmNXIztm4038l2n7BPsilS0z8lWn7BPsilXHluzuR7UYzUB/Sd1+2f7RoQFHvx/SV1+2f6zQgK7Ee1HEl3M6ozRlFNUUVRUAOVaMopqrRVFKOkORckVT2Xam3u+1UvZ82rROjOiT95kOyjJG3HHAPj4VeRL6Y9tedI5s7y87SrG0i2OvZk2/8tt2f5D31TUm42saKUFK9zXWXaqC97Vzdn4rQgxbx8J73hioyRtx6iOtaFQN6xllDsMhCcEj2VgOzlnJZdr+zc0wBn1C1uLmUHjJcSFR822qqwt9Q16wvrv4NbNqi3YkbUJ79YZbcrjACEjA68/dVSqtLUudFN6HrGUQKXdE3HC7mAyaKfQUtIQir1ZjgCsB2nWLVdT1C0+LLF7+x05ZLy9vJ3XaQgOI1UgE5bg8g+ymfAL7XewnZy4Se3ujZiWSWwuZ+7+EojkZ6jO1Rj1A0c3fQVUdFqejLggMGUgjgg9fZTxx+cPZnkV5rfahptxYdir60thp1jHqT7o3fKxYdC3pHqOpyf5VMSWG6/CB20eCVJojo8o3owZSRGgPI9YIoZpMo9CUemF3KXYZAB5I8/ZT0ZX3BJFcocPtYHafXjpXlumWB0n8Fdx2lsZrk6ndQG3aTvOIoe9CkKPD5PX1mpvZHSr6PtDoeo6XYWNjamLu7nudSWU3SbeSUzncOpAHHqxS5r4DlaPU9G3LlfxiZc4Ubhlj5DzpFgWZd4LJ8sBslfaK8RtdJs3/AAbX+s/jBeWmoqlu4kIEY9HOB0yc9fUK1Vrp0XZ38Kmgw6aZgNQ03vLoSSljO5EhJYnzKKfaM1FVfAcpcnoLMBIIy694wyEJ9IjzxQ2YYJZwAoycnGBXjun2uqdoNOuryO1tW1Zb0SvqE2oLFNEwxhdjEYHkfurQz6VBrv4Wbix1VXKSWCNcxRuUDuI04OOoDc+4UVU9EdJLdmy1bVrLRdPa/v5iluCAGUFixPTGKKJ1eBbgOBGyhwzEAAHkZPSvKngSf8EsrTBpGsNUaO3Yk/i1YKSPeT9NXusaFbz9ntJTQZLOW1gPwuXT5Lohbo7V3HO7kjoRkY3e6iqj3sK6S2uXF32Q0C+1B9QntnmkmfvHHfsY3bzxn/tVtvQMIUZFIHEakAgDyXyqs7K3dle9nrafT7Q2NvuYdzuL7Dk5wTyRzXnurTQ3Om/H+mafZ2Eaahtjm792unf5WcZ2gdD044pnNRSfIFBzbTex6e7gKWLKABliTjA8zQGYkdeCMgg54rKXum2mq/hSvbO8V2t2tgzxq5UNhVxnHkcH3VQi7uYvwdtAkziL4wMLsD0jxnHszzTZu+guTe2pr7zWJIe0djpiLHJDdxNIZQckEbumOPzalyNjNZT4DpOn9udMi0mRHha3LNtl3jO1sH1EjBxWmdsk1ZSk5XuU1oqNrDSc0xjwa6TTGPBq8oZu9M/JVp+wT7IpUtL/ACTZ/sE+yKVcWW7O7HtRkb8f0lc/tn+s0NVo18P6Suf2z/Waaorrxf2o4sl9zOqKMq01RRkWoRHVFFVa4ooqrSjJDkBByKBDo+mxWlxaLZx/B7p+8niYkiRsg5OT5gVJUUVRStJjptbEc6ZYyXlteNbKbi0XZbuCR3a9MAA48aFedmdA1C7N9e6ZA8/ynkJKg+tgCAfaaslAqLrY/wDTWrD/APAn/wD42pZJW2GTd9xt12f0PVbxL+7sLe7nVdol3EgjpggHBx05rk3ZTs/c2NvZTaXG9ta57lO8cbMnJAOc4J561k9D7QXHZ38H+gvb2a3j3l1LD3TNtJ9M4wfM+ur7Su1N+2uapo+t6ZHb3Wn2rXWLVy+9Qobb45JDDGPZVKlDyXOE1sy5utC0i/0xNMudOhayjwY4VG0JjxUjBB6+POTmu23ZzRrIubbTIoDLb/BpNmRuiPBU8+Piep86p+zHaXW+0dncXtvZ6UyLExghW4JkWQMAqyDPAIyc8dKquxnaHXj2P1TV71Eu4LZZZUuJpS0jyAL6BGeFxzQxx4Dgnrqbiy06ysNPTTrW1SOzQFRAcuuCSSDuzkHJ6+dRNP7L6BpF/wDGGnaXFbXQziRWY7cjBwCcDgnpWePbnWU7IzdpJdFghtvxS2weQnvWJIc8HIAI44q2uO0k8Pa3Q9DFtEYtUtlmeUk7kJDHA8MejUxRBgmiUOzOhJpculJpsYsZpO9kgDvhn8DnOfAeNFl0rTpdRttSktVa9tIxFBNubMac8Yzg/KPXPWsfJ+EDXfi+/wBQh0Sze10267i4kMpBIJwMDOc+Z9YqfZdrdVm7Q6XYajo0Vpa6xF3tm6Tb3AIyu7wPhkYHWipQI4TsWl72W7P398b660iCS5J3M4LLuPmQCAT7RUj4vsl1ZtXFuo1B07trjJ3FcYxjOOgHhWTvPwhTqt3fWVvpz6daTiIpNdBbmYZALonlz5H66l3/AGqvj2gtdJ0XT4Lw31mlzbvLIU+UC3peGAB0oqcCOFQuItH0u30+bTYbGNbO4YtLAcsrscc8knwHzVAl7LaBJZxWT6ZG1vAzNGneP6JPXnOecCqDUe1Wq6h2DvdRtoUs7q2uRBctHIQYxuXBT2khT76srXUdZh7J2t5PHYRT4jAkurjbGYigIdmzyxPh1oqUH4Bgmle5dxRQ2sKQW0SQxRjCJGNoUVSXXZzs3GZ57nTraMTNmR3cqoOfDnC8+WKq4+1l7qmg6wYIoEvrFf6yCQmNkOcupPORjI86gvqN234P0udYsobyIundGSVt0uWbLMQcgg4A9VHHF+AKnNPc1bWdqmpNqIgAvGTY02TkrjGOuOgFRF03T7eylsorRBazEtJESWDE+PJ9Q+aoV1rl02oW2k6RZwy3TWyyyd4xWOIFQQox7R84qvl7WP8A7PtqS2qC4iuBBNCzEgHBOQfdT44eSvLqeCyh0fS7J4ntbKOKSLOxwTkZ685599SCfXVTb6zetrUen39jHbi4iMsJV9xA5OG+Y1ak1bTcWvtKaikn9xwmmN8k10mmseDVqKGb3S/yTZ/sE+yKVLSvyRZ/sE+yKVcSW7PQR7UZa9H9I3P7VvrNNUUW8GdQuP2rfWa4orrR7UcaXcxyiiqOKaooqrUChyiiquOlcVaIopRhyiiKtNUUVRQCdUUPUbV73SL6ziKiS5tpIULcAFlIGfVzR1FEApXqFaGOj7F6ivZzQNM+EWvfaVem4mO9trKXzhTt5PtxVqugainb3Uu0kE9ssdzZmG3DsSyybEClhj5OV8D0q/AoiiqsCLcxsyvZ7stqVn2v/wBotS+LbQiJo2ttLVlSckEFmB4HXPHiBxQNF7Ia9pPZ3WOz0l3YSWN3FILVxuD942AC3HC4HPXmtoKVDLQXUkZi57J3N1+DiLsxJcQrdxIu2QEmPeGyOcZwenSolj2a7Rv2m0PXNYu9PY6bH3LxQbgQgBCnOMMxySegrYk0wmjlpgzGrmJXsXqS9mde0o3FoZtTuxPCwdtiruB9I7cg+41Pm7PXrat2XvUkg2aJAsc4LHLkKB6PHI48cVo2NCY80VBAdRmHXsTf6Zc3CadbaDfWk0hdG1K3LSwg+GQOR/rirZ9BlTtxZa5E1vHY2tp8H7lSQwwrD0RjG3keNXzHigkknAplTiiOrJmUt+yV2nZfWNGnuIFl1C576J1JKrgqQG4/u+uot72d1290rSkuJtPkudKlGyBgxhljAXbu8z6JzxyDWwckHb49MUB2xyeB0o5cQZsjNWXZ6+SbW3vp7QHVo9oNsCFjOD+aR0GfoqE/Z7WJeyTaFPcWZaKRTbspbG0Eltxx1544rVuaA5P86bKjYR1pXKC60nULbVIdW0qS2NwLZYJ4Z87XwoGQR7B5dKr5+y9wez8lgk8TXc1yLiaRsheh4HHr+mtO7UI5FNlRFz5IrJ9Oll1+y1FZI+6trcxOCTuJw3TjpzU9jmkTXD0qyMUiic3Lc4TTG6GummseDToqZv8ASvyRZfu6fZFKlpP5Hsv3eP7IpVxJbs9FDtRQXd1p6306vNGrCRgwJPXNMW4sPzbiL/PVhN2Ptry8ll+MpEaV2cqIgQpJzjrTZPwflVLR6nux4G3/AP8AVdBVKdlqcuVOtdvCRVltj8meI/8A7goilT8llPsOaBJ2KulBJvI8f3oyP51HPZK6B9C6tjjx9Ifyqy8H5K2qq/QWQLDwp4lYdVBqnbs1qsYyjQuP7suPrxQH03W4CD3NwB5pLn6jUsnswYpLeLNCLnH/ALY+eni8A6xn56zIfW4eGiusD9KLP1im/HF5G22R1z5MgFHAyZy8o1i30Xir/MKIt9b+LMPatZNdcuB1jiYeoEfzoy64pHp2pB/uvn+VDLZFWgatby1/5oHtBoqXFu3SeP8AzCsmutWp4aOVfXtB/nR01Gyk6XCj2gilwMdVIvZmrBBHokEeYNI5rNRywufxcqN/hYUXfIvSR19jEUth7l6xxQyaqhd3Kj+uY+3n66cL6fxKt7RRsQnsaEzeVRhfMflRj3GkbpD+awopACM1V+qwG7shAI45A00RZZU3ptDgncuRkY8M1KMqnxobsKLV9CXs7laEmGg/BEilWaOIIyk4LgH0lU54BAIHkCKq5bWd7xfg2mw29tHIDF3cIiyBJA2SM5zgPnpnZnFaB2oDtmhguRVbFXCdQCQNPLJIxfMkZjCkZA3c9MA7j68nngVHMN1HdTTAZj+ESSLGFAY/iWUEN/iwOlWjueeaju2TTYPFxMyzvYrgL9+s8yAYVWCqCQZDknI6hMUGOO9iWRRuALPgBANo7wncOOSVPHrHrqzJppPhTYPYubbwQ1F33iMXlKKQArAeku58luOu3ZUk9TXSaaTzTxjYqnPF4OE0xj6JrppjHinKWz0PSfyPZfu8f2RSpaT+R7L93j+yKVcOW7PSQ7UBzdJPIVQ43HB99HF9eLwSn/UaIWXc2COvNBEMTsdsGT41qtFrVGXE0wcuoTspDFCPU1RnuWI5wAa5daz2etCUub61Vl6oh3ke5c1UXXbPQiCltZXM2Dw5RVX6Tn6KZYUS8mW4uW6AHHlRo5JyCVgYjrwM1S2va3RZAq3FrNbEYyygOPfyD9FXlrq+jyAGDVIQP752H6cUHKPgKUvJ2O4uI25jcH2UcXomGyeBZP8AGualo6yITFMsoPiHBppcA4IUt5Dmhe4bkJtJ0+7GX022VfMJt+rFRpOx2kXIJhaaAjr3cuR/8s1asrv6TPj1CkHAjCKU54OR1o4pLZiOnCXcjHT9mVVm+DX5IB4EkfX3g/yqIez2pLnasUv+GQD68VvTb2yybWVDgZwBTHjtlIwqD11cq8jO+kps87ms7u3/AK+zmTHiUOPn6UyK5kT+rmdf8LGvTYNjtuWIIAM9aDe2+kXWPhFlDLn87YNw/wCoc/TUz9bNCvo7K8ZGAj1S8jP9dvHkyg0ddblB9O3Rv8LEffWgveyukS82jXFu3hht6/Mefpqsn7G6kgzbvFc8Z28ox+fj6asVSmyh0q8dtQaazasPTWSM+sZ+qpMV5azf1c6E+ROD8xqku9PvLDm8tJYF/SZfR+fpUXK54wfWKbDF6oXOnF2kjWc4z4equVmIpZISTFKyH+62M1Kj1e9jPpbJVHgy/wAxQy2Oq8fJeFQeoFDa3RumR7DUGPXImOJoJI/WvpAVOhu7acgRTKxPRehPuNLZosU4S2YGSxY8pIPYwqK9lcqCe73f4TmrYjwIrlRSYXBMoHBQ4ZSp9YxTCa0RAYYYBgfAjNR5NPtZesewnxQ4p1MrdN+CjJppqyk0d+sUwPqcY+moM1rcQAtJCwA6sOR89OpJlEoyXgASaY3Q10sD05pjHinRTJno2kfkWx/d4/silS0j8i2P7vH9kUq4Ut2emh2oxWrdpNXj1O7gt7hYUjmdAUjUnAJH52aobqa7vMm5vbm4HiHkJHzVN1dlbWr4CGVitzJu2pn84+Zqvd5wQFs5sHgEgD6iaOcl5JlegYs0XAAHnThAg8sjzp/+8bfSjQNj5JkFAMpVh3zRIP7rFj1x4Cpnp+Q5b4DGPAzwD4CnqkeQST6zUYzoWARi2SfSAxg+ugPckPgIrDrkyY+oUc1MmCRaqkKjO7g+Oeakx3Bix3V/NFjptkP8qoPhHUGJAc8EyNg+z0eaY92YpUIhiJQ5Ulm69PAj+dK6i8BwS8msh17V4G/E60zAdBKd/wBoGpg7X6yB6S2Mx/S24J+YisS14zKGEMQJ6FcnnyPND+EyH5CoxHIU5UmoqtgOnc3P+22qg5axtzn1N99PXt7coSJdKic+IEpX6wawfw55QSkRXHUK33jmuG9kVhhevTkD3dKfP9AyvZv1/CApchtH2j1XWD9miDt7ZjrpM/unB/lXmz3czyBWQcHw25FG+FzLtWSBiw6FRz6qmd6AqXs9JP4Q9OVPQ0u5z63UfTzTk/CJYgelY3kefASqfrxXma3BOWSF93iMfz91PW+weJmxjoeMfTSur6Dl+z1GLt5o8h2ul8mfAxqfoBqvvde7L3jHdpN87DnvIUWM/QfrFYBbmZwQQSM5B9I/PzRUmuQcoXGfFH8amfKOwHQjLRl/dXVgpzbreRr+jcqufnB/lUNtWtydsbB2HBAI4ptvviQTSSzOx8GcqR7j/r2VLfVBGqSyl1bb6AljGc+JPPHs9VWLrpLS1zPP6dB6p2BLfRspJVgc9Otd+FxEcqwHsqpuL6VpmdG7zofk7fozTEvkLYm/FMfM8GtlPqoT30OfV6KrB6ao0sF/cRbWhuDtIzg8j5jVhDreDieIEfpR8fQfvrJglhlWLA+RrvpY6t76ubi9ShSnHQ3MF9bXP9XMu79FuDRyCOteetz8oH66n2esahaYEdwXQD+rl9JfvpXHgtjX5Rs6Wap7TtLay+jdxm2bwb5SH+Yq3jdJYxJFIkiN0ZGyDSsvUlLYBPp9rcfLiAb9JODVZc6FMATbSLIPBX4b5+h+irulTRk0LKlGW6LnSVZNHskcFWW3jBB8DtFKjWn/AAcP7NfqpVypbs68VaKR47r86rr+ogyPuF3Jg7sgemfCoRkAGSwkzjABAP8AKpmtwM3aHUsvj/e5T4fpHzIqA0GeFO5fMgA/XVGHUtxsQeReku0j5QXP0EZ8q68zlnGd23k5bH0+PzUzumGfxYz7KYI+cYxjrg0cIMbDkxyyDeoIbAAKDg+on/XFDIiBHdCMnptYjOfmFMCAA4U5z4UVjLGqjBReuOcfTUsw4hzyRSRqgO2ReCGQkD6Ka8cHBLlB6jlc+/wrqTHaodRhegHH86SvFuXdGWHTljwP9fVQ1QbpnUIBIEyN4BR8oH2nimlZN6khmQjAwpbnwGeop2YSm0o7FcYbH/ikrQZA73u1JwWZOff6VSzJdHSseAzblXpgejn56fE0e9hhZFPBIdQRTWVpTn4Q8YxksFJB8ueR5+Jp62yEBQ6S7efRcZPt65PSgG6BYAwSpK8ghmwRxTFicINm7cTkIZDz9f8AoVYLaNhNkSbgdysU3kfVXfgBVmdIEUlc8eiST580MSDYrsbxui3pg88bhkdRwRT4oXm2d4CWHiOp+apSrexk4tLTx3Md7E1KlkVIo2ls4Mj+7uAxjPmeT9VRyBZEdLVNpZkYY/Ok9EMPb5++iWyQxyju4ZH3n5SzDaPPAwCTRZFQpiUwknnIc7uCc8rwOnvz41FkntV4KuHOfTjUMMeHgKF7htYmEpb/AC5EkYgYG44H0cYqNMbC43zzCRXzzsfg+HTn/XNCS2SWIGKUmQcYlBwT45wK4YjE6l49yFslY1PHuxmoiAZTEfQSKGRBnG6Ukgeedo8K4sNqI/xkuG6go5H0dae+nMjAQTq8TDcRjlPVtzn/AM0aPRiMPPOm09SF9WfMHzp3JC2dyDEr5VopuSfRC/KPq5ODU6N7nb+MiY8gcjaR7eop/wAEsCvMWzbk70ZlT1ck0g9tEAqSbQRnjIyfIlvupo15Qf2lVShCp3oMAeTxt8Dwc13Yo5bjzoBuSw2QDbjKhyN30/dQ0u5CQkgWYk9Vxn5s1updWn36HNq9A1rB3JmY+uB8xp8F1cWcm+1lMTHrtHDe0dDUYMrZxwRwR4g+yljxwfbitqaeqOc1KLs9zSWXadDiO/jKHP8AXRjj3r91Xkckc0QkhkWRD0ZTkVgd4AyDnPUUW1vp7FjLbSNG2ckDlW9RFBothWa3PWrX/hIf2a/VSoOlTNcaRZTuAGkt43IHTJUGlXJe53o7I8l1udT2i1FcdLqUf/M1D3hjnYB7BTtfP/qTUsZJ+Fy8f9ZpsUXA79XU4/Q61VKSiPhuOVweRg49ZpHuyCSFNdVVVvRjcesrTpSUyj94px0YAEfRSZhMIwhT5+oA1wWzliFV93gKfFGzNwPcWohWVQQVUL6nAx9NB1X4DgA/Bpl5ZiD4AiudxKQQx5HqqVErvysmR6z409olcZlkGB4McZoKu0yYCv2N03c+rik0Abk7mHlnGfoqUApTeoyPHB5xVrp/Ze91CJZ1/FQtyC4KnHnz09/WrISlN2ihZYYbszy6Y7g7Hm8yRyPqojWs5T5WwjGWAIxj2Vpp+xeoQwGZD8JRefxTckerkg+zOarxbQBAxupcAZ44BFLUcoO0kGOGWzIVrcT2SFCWbPUgE59ZzT/jiNSCFlBUZPog/OKK/wAHGPxsm5l3Ddxkez564kfeFgu5mUE7FA6ew1T9r1aH1Axa1DcOR36IgGSGB48OSM8VPt23zKRIm0HDEMeMDJ3eIGD1p9rb2BVTJO0B4Kia3O3PlkjAP31yRNNin3yTBZD6IMI+V4jHh91RteEOk1uE+FWUWZTGkk64C7W3F/WuevTODiozzI7MGsI4wTg52rx5nHOCR85rnxdYMjTGeaNg3AViDg9M7TSisbRmcFtrcjDy8HnzOOvj18KKsRv0JokijbErI6YyoIOecc56dAK4qGaPcUMkxjB6EMSRkYA9Xz1O07QZ70hraFRGp+X3xO0Hrgjrx7vPFWg7PaFbqovNagEi/nC4AI+bd9Jq+NKclcqlVjF2ZQWwhuoHVZthDZyrfIGcYIP+uD5UGUyyExNEJNmDlcbXHn760tx2QeWFrvTLuLUowM4jlJbjGACCQTx4gfTWb+DWrpJuSSIq2GVmIbI6nHgfPjxNVzg4dyGjJS2OyyPIVjYd06jA7xsDHqIoHc6gnyRDdJtPDRljj1HPSiiws1GTOy84yZj5+A6euhJZ2xhMiTSsN2HHfDA8PEjPzVItBdwE1sqnYIZVZl2ECLAU+wE4B8KjoqQz91G+xxzjLL/r3VZw2irOsZ+EIjH8aRL8nP5w55+uiWqRXKtHBNIxjGGHeel7twxRcuAJFXhZJe8DxrIOmHIPs681JiaXhZEyfNV6VLOnrjcxVZM8mVFGfeV24pqae+wSpEwXnJUIygeYIHjTwryhrFldShCqrSQ0KPlbcAVwrGynhePKuhBESUcNHzwMHH05+cUg8MgLRShgOuOo9o4rpUuqjU0ejORX6OVLVao9T0TA0HT8dPgsX2RSrui/kLT/AN1j+yKVZHudSPajzrVzPDrV4kUgO65kYheGGWPqqMZlI/GMSOfSPysjzx09uKnazqCW2t3arAoZLiSRjKNy4B68cjkesezrUe11bTdWvI+beF8AGJiVEhA8wcDrj11znHW9jUrEIiCWEwtIcZ3Hfyyj2kZx7/GpESQQMghuoxHIOCzbMr5KDwecjrXbgRi/FzbLbCFGLCMR8cHowODkceo0x5XZi+RmTIljydhyc8D80iluiHTFsk7tXjx0UMRkj1fMaX+87iDH08cEH5j1pb1ZdrrnwwefZxXcp1VeFXO04GBSg0O7WYkyMQM8A449tcK27tl4FbPklN+EjdsaM7eeSRgY9/rpy3EAIQSIDnbjPWpZk0J+jaTBf6jGqWomSNwZFC59mQfDPB8hTNS0nVNc1BzNdQ3DcssazrsQZIwOcefrplk5d2faFBAwR4/6/nViruV5Y/PXY6Wjeknfcx1alpgNN0a/7O3kNwtz8F76RYxIr5Vz+icZB9hqV270mKw1xrtELQXIDtiL0DJj0tvHjjPXxNWehlhfQ+kfledWX4Tpkh0nTd2BmRiB7APvqvqYYY2HpSxO553HJAqgRx4HgygjBprtA8ZMqqRn5PV+PUeT1qJLqUezbuYljhjgLs9//epmnWa6zqCW1pGDkBnuAQwjGOWOcGsMYOTLnJEd5VYtFa5YsfShWNizH1Ac5+enTWN9EI3mt5liPXvIWXn3ir99es9NVrbSLITlDg3E5O1/aBgv7SQPVRbTtdfI4+E2VhIvikCtG/zhiPnFbMmnHRy1Ksc5apGSLToAFcxEZwMjHP53Su2T3tzeQ2IuVc3DCPvGU5APj1wcc9RWt1zRLXVdG/2g0QG3CPtu7Vl+ST4gDgdfDjkHjmofZq1xqMkjwpIoUqrMnyXDKc+o+zn56qUGpqLHxXjdC1i7yos4WEVhEAkcZbaHAPVsdc9ffVOUgJwndPzzkffXo91cCb8S0KxovGID3e72kc599QJrC3UKQJhu5H498j6a3So49WyhVHHRIylg8+n3PwrTpO4cde7OMjy9Y9taTthE8WkWPaaSMQG5xHdBR6Ltg7XwOckAj3CiRpbwOC6SOB4M+77WautYsrTUewN13rSRx2cb3KhSFBYKcZ9/squpSwxs3caE7yukecNqlusiubhQhGGZlOefX5DPFBlFm0felneUsAxU444OSV5x6z89RcMfSYRkHAUqoIYeR9I586JDb27nhtuOfxcjKM+PANYdEatSYLK2n/Fu0rBAwLOufR9pP1/TUefSla6DJ8JVYUC4iTp6xgez10MadbY/FXc8LLkKvfZx7Mj6qaqarbo3daoZVI6SLnPvzxQT10ZP4Dwi4kESx3l6A4BIJG5R4j0h99GiszbSGBHliYqT30KhD5cMvBPqI8ahG+1URhRMnp45RhkewEEeNNF/qEAZLkyyRu4fvduCv94EHI6UdQXRYxz3kVvuaeG5Y4/F3EXduc+OVyOfMiosz2M0ojure4tZlYmPeN2RjwK8keuolzqrliH7uVB0keNuQPA9ATjipC6laPIiW8sYi2ENGw3Bj5nOcH11LPgN0es6KFGh2AQ5QW0e0+Y2ilXND2/EGnbDlfgsWOc8bB40q1IoPN9Xm2doL0dy7KLmQrnGA24gkc5/7VGIkMfpINrHJ4GKFrupm313UVkhf/ipeEJGRuPPtxzVa13afCtqWEzIDhjIwJI94P11jdNu5Zcth3hO4Yxj9HIro5jyVjw3CYPU+NRJmtYnfubORAjek4Gw9OOOmMZ4ogM0rmdMDYMPglgA3TIGMZx/5qvCMMjEq2+XjLKWw2xjx8+P9Cjd5IyBFUDaOMuPTPr8PppyWffBy8fCcBVkY58/I+FMjtoV2iNV2j0gWclFOcZyc9enzdKl0KAf4QJN8lmA5+Uxl/kOM+rFPBYzfBVZd7sE27gN2epP+sVKaOO6nZDHFJIijcucsAAeR/rNEtE/GbFaNgoDFS+Xx59eP/NPTalJJoV7EmztUsiR3gZmAB25IGPb7anxsuMZGaYFBPIzRUVV5Ax7K9FGEYRwxOa5Sbuy80GF2vYiEO0HljwKve2nZ257SWlklmbWRrVmLJK2M5Axg49XqrKW91cxkd3O6+w16FoIY26u5LMRyT1rF1ML7mqi9DxC+hlsbmSyuraMNC2yePeODnxOenPga0XZqGy0XvpZZGR7hMBCd6hNpxhhnBzg9PCoHaWG0Pa7UpO8V5TdOGVkGQM9M455HnTLJEjsowgUBgW9HGM5PlWTpYxlUwl1VtRuTpbO1DAQxIIAnyi+9y3OfRWRcD3VGOlWlwrfBl/GoMqslu6Kx8txcge2uk8GlH1rpZMTLmM2nZaymj7P3enmyRnu0IZTcJIo8MEjxxyOvtrN2GkHSddk76cGRVEEijaAxU/KGD4+XFa3sMv4knHjWd1fTr2TWr6VYS6tcOw2nw3GqYU4uo7vYslOShp5JTvmRj5mlcP6KZ8uKq/gl7F0gnX2KaaZbknEjyDHga05fspxeiW7A+NaWeKSTsPfRxJI7vAVAjUlufICs1amPcN4De2tNbasYo1iWQBB4AgCqKsG1YtpytqeXSLbqSkkrw7WwdxHB6c5PAoQexkcsZxvXBDFQVbw68j216/PbabryiO/sbe88AXUbh7G6ivNu2ulW2i6zJaWqE2wjSQrIu4IG8AfL765k6WDya4zxFWzR+jIqwvhsZJI2nxBH/bwrjqm1hs6MSQRknj1dRXHgilWddwVgoaN0xlh5Y8fbkUBIkTbC8u9pRuAOQxIyOASaqwlgf8A3eMHAUEOAeR4+OB0+qhSmGM7A+1gSdxjyh/6himSzwfBQzswO4gNlserPl7KZ8YOsQlMY7ncQ3OQnOCeDx7fXUUXuBsJJGq/jNu9T0eE7h7sc0Ge2GCWiDhucOuT85NPjv4ZNxe35fo4bxHn4eunNc2zRgCWTaM9X3Fc88VNUDQ9X0AY7O6YNu3FpF6Pl6A4pV3Qsf7P6dg5HwWLk/4BSraik8k13U5ou0WqARRP/vUq5ZPAOfLx9fWoK6u4PNtDzwSBzj35qT2h068PaLUpERWV7yUgA8/LNVRs75WINs2evnVuOi90irDNFkuuxCMI9ozEEkN3ueP0enT30744sS5bupQdwKkKoK+rI61S7bgjcLeQrjOQpIxTe9UAAgj2ihl0H4JeaNCNUtZJxPghgCFY5zg+YAxjjgeFSEfT5WlIuLaUEDasrmMHB8Dj6+KzCyx+dP3ofGp8ai/JMyZpJru2Y/BntGB3Ab4JBLHtzx4cD1VMt7CSzuQ0cSFJCC0ityB6wMjHA6Gs/Z6VdX8YdIgsR/Pk4B9nnVzYaFb2MyTNcSO6HI2gKufWKth0KUlJMSXUaNNF2KepoQ58c0RTXRaMqZIjbBB8q2nZnWJ7m8S07qNYtpOed3ArEoa0/Y5h8cDJxiNjWaslhuX0m72Mz2q7MXy6lqF5Kbfubi5kaNWk2sMt1BHI8KqrK0FlZRWwkWQxg5ZemSSfIeflWz/CCYnv7MIyt6Dk4OeprIlADmk6ejCKxeQ1pybsIg4NOiXJpnIPU1LtLuGA+lBvPrwa0yStoVK5vexMW2y3Y8aj3thfW1zNNKg2PIWDYyBk+Y6VD0ftKXdLWG3dfaQB9Fa2YsdIuHcgnujx4dK50rxlqa42aM7EZcfJVvY1AnaQscwk+8UWFMD+qT/pOKZKm4n8U3+f/vUD4K+bfg/7vj3iondKzeniP2jNTZohj+pf/P8A96FEoVwc93z1xuNWLYR7mn0CCPusqZJOOoTao+mvP+3DXTdsr+JZe7haKMk4HGFHOc5HjXpWjBmj3kyyYGNz8AV5N22mu4+2GptauoKyp6I9SDnk8E+PvrHVV0zRTdiqSVUdFuLjeAmIyQCrDx8cZHn1PlXUa2vUxFexytklUKYxxg4J5z08ulV/xzJGpE1msQYemY8lfaMHA60OF7V9skSxSHbja4UkH1E/fWfA0WqaJkrJtIV1Pdn249R8fnoAg72OVZE2ZGSXAwTnwbqKbM1tNM/wiKRAwA71iCRzx6XH8xxUiNYZZDLFPeSDeo7xSpO4Dx4+nPjzR2JuDj0uBZzB+PhkMZcI7gq4HPBGM5/nT4zZyARIsizDDKkx5Zs+sfTx061IS9S5Yql1cpKhI7qSLhiOpyOQfXn3U6C4gu1dpLlJXQHvVOY5AOucYG7pQd/IUkep6KANDsAAABbR4A8PRFKloxDaHYEMGBtoyCDkH0RSrUtjOeb6ygbXLxhwwuZOcdfSPWq29v2tniwoOWy6kYGPHHr6Vaav+Wr794k+0agyRRzR7JFDL9VdGr0NOolJaM4dLr50pOMtVca92vd+mGfY2FPiR15x0/8AFR4pzvZJBK7jweHcCPE55PiOlSJlZxg4KMeQBjA/166YUniZnM7g7RtDxoykY9Z/71xZ0pUm1JWO3TrQqrFB3I1xZ2sib0tBLKV52egF9o3c+6pWl6HaSKlzc2hWRW4jLZU+WRznigxzK8jrNLG8IHQxHAPn0OfdVzpwRLXZE2V3FlOzbn3fzrT0VnVtISu3guiURmuFeK6GB46H1iu54r0ByxgRRz09dOQqTgPk+QamSRLJ8rIPgRQvgSo6tGxC+IyQR7CPD1UrGRNX2k++rbQ0SW+WN5O6DKfSyOT5c1Tg1JgcKcnpVU43ViyDsxalOZrph6WIyVG7r1qEaPO258igNjrS2shk7nKQ61zOactAYu+zi51Fa9EuCF0W4LYA7s5zWB7MJu1AZ8q9CuLcXGkywk7Q64JxWGt3mmn2mURoiBgKfZXGWPnqP+o1OHZ62X5TyH2ED+VOGi2CdYWb/E5/lQvEazKl4YmHU/5jTY49kgEZK89R1q8FjZIOLaP3jNPVI0+Qir7BijiBhJeloqxgyMeniaja1pGka5GY7+zSXBykgGJEPmGHIp8chGcHwoZfnk1Xhu9Rr2PNu0nZK77Phr21uFuNLDemZFAeEHpuwOnrx81Y+4iS5bvCIJPZIqEfMcnFe928Yupu4kRZIpAVkRhkFTwQa8E1ixh0/W7+wQ7o7a5kiQ+oMQPoFBUoXI5uxz4s1JkBtgHVkwU7zcfZxTfiu8TCTWk0IA4WOQgevFQyoHhj2Uz4RdRH8XdTJ7JCKZ0U1oxVUt4LlbRJvSM1xhemWw6t7xyPbmrW0XS75lg1GIxyHAjuThkX/EnHHrBFZY6nfYwbqU+stn66kJrF4EIZopP8cS8+/FWRoQw2erEdSeK6Pb9MtTY6VaWZZGNvAkRZD6J2qBkerilQdAlefs7ps0mN8lpEzY8ygJpVn2LzzvWPy1ffvMn2jUOpmsflq+/eZPtGodegh2o8jU73+4qFPbCcDbNLA4/OjbHzjxotKhOEZq0lcNOpKm8UXYpJre/tWJee6kX9OJicj1+VX+hrKunKJmdnLkkucmmA4ORRYJzCMYDLnOOhrH8TBK8NjqQ+oKUcNRE/r1pYPg3upkc0cvyW5/RPWn5qxSlEvWGauhc+Vc3edKlmnVQDp8Hd2aMkgX5RqPkeVdznxNTEmSzQ4SAnB4NJhQ2CnqaQQDkMR7DUdmRXQ8DmjxQknpQEIDDcxI8cYzVlb3+nQgboLliP/wBVcfZqqSfgsi+S87MQYvM4rfjaLbDeIrzm07UWNmd0NjKD594DU49u4SObSXPrkFY50pylexojOKW5rX21HfBrLN24iPS0b3vQ27ag/JtgPa1KqExsyJp2FMI4rMf7YM3/ALWPYKlW+vm4IxEfeaLpyjuTGmXo8gCT6qJFYyynLYjXzNRbW6kcdAvsqyhLN1JPtqluw9iZawRW4CxDJPVq+fNV0+O91vU5Irh+8+FSsylR4sT59PXX0LFxXz7e6gGv5ZJLeXBkYl1zu6nwxyKpnKSWg8UvJXHRnKllukwBk+iT9XP0VAn0+ZOVnt5Aem2Tk+44NXK3SuGlikjzjOSgBUeR8/mFQLvVQu5oZN5PGSnq8QTj6PCljOo2FxiV62N9Im6OHvFPijBunsNMeK5hhLNDKMMQTsOBj11KbULdpmZ4kfvANwC4APnnrRrW73QKsVyyGPOFjAw/mSD7BVuOaK3GJ7P2YOeyukH/APBh+wKVP0A7uzumNgDNpEcAY/MFKoMeeax+Wr795k+0ah1M1j8tX37zJ9o1Dr0MO1Hkane/3FSpUqYQVKlSqEFmjx3cicH0x6+vz0ClStJ7jwqSg7xZPS4ik4B2t5NxRKrKek0kfyW48jyKqlR4N1PrfE0WFNoC3an5SkesdKKHVxlWB9lUuLW5uhVhPtY41zNIml4UCwVLNczSzUIOz667mm9K7UCOroNNrtAgRTzV1pg5FUi9avNM8KrqbDR3NRY9BVzB0FU1nnb6IG7HGemaubfO0Zxnxx0rDLc1ExCAjHyUmvnpJ55B0M21iQSoLfWCPeK9h7cdpY+zfZqeRXX4dco0VrETyzEct7FBzXg6axCNrXFowYDaZFw2fnxVU4toaLsHu45mwy2XcqxwzDnOfHHnUT4uMzupZ8qBtKoME+IOSMVIVrUgmx1N13jJRmxj2hsfRmuk3EEhaS3kZ+m4ZX6aTE0rINk2RJdFkU5hmPA5Dphgf+kkY99d+ATAKnwwROQOHJAz4g593TipzlHj292AVG/0hnb5ggV1Qk0BMyZ244SIcj3H6+aGZKwcKPYezqlezOlqx3EWcIJ8/QFKu6AoXs7pir0FpEBn/AKVXiHnmsflq+/eZPtGodTNY/LV9+8yfaNQ69DDtR5Gp3v9xUqVKmEFSpUqhBUqVKoQVKlSqEFS8c+NKlUInYIs7r47vbRVuF/OBH01GpVW6cWaYdTUh5JodWGQQa7moNPWV14DH381W6XBqh1q/UiXmu5FRhcc8qPdTxMh6kj2iq3CS8GqPUUpbMOCMV0HjrQlIKSOD6Ma7nb9EZAyfeQPfQJNStIQDJKQD0O0n/XUVTKcVuzQo4loT0PIq+0xumKxsmuwRYMcEkyk43JggeXjmjR9qJHUi0nERHBGz0h6+SKz1K8Lbl0KcrnqdtJHDHvmkSJB1d2Cj5zVLrn4SbHS7aRdIh+MrpeAxyIl8OvVvcPfXnktxd3aPNc3ouOfkyOcx+zI44z40FJYpd6JLG7KANjFcnPGRg/6NYJVtdEaVDkqtZ1rVtX1OS91Wd5bh+MMMKi+AUeA9lQ1uE3YkjyPAgnrV60cZRkZUkBHpIx5yR9B9tQ7jRoQPQlMZ44YEj3+P/ijGsnuLgZWgQSsd2054weMU9PhFuCIZpY8dF3ZBHOOP/Ndm0q7ibHdiQeDIcg+RqJvkiYqCVweVPTPsqxNMXVFkur3MY2ywwzjONwwpOfV0+ijjVrNlePYbct+fICQDnpgeFVYu2zlhn2HmumSORGOeTyQep99DLiw4me+dnyD2c0wqQQbOLBHj6ApUzsz/wDS2k4/sMP2BSpiHn+sflq+/eZPtGodTNY/LV9+8yfaNQ69DDtR5Gp3v9xUqVKmEFSpUqhBUqVKoQVKlSqEFSpUqhBUqVKoQVKlSqEFSzSpVCC8MeFcdEddrLkeWa7SpJQjLdXHjUlHtdgC2UKJ3a7wmMAFicezNMksgyAbldgwO51GcD11KpVnl0dGX6TTDrq8f1EOWC4zuVFZgcjhf5/64pghdkAFuVwTgZAKj1Hw9lT67ms8vptN7No0x+qVfKTKi41Q2s+6YBhyNwTafm9tFWeC4VZbe5AjyQ6LgHB8858uvFWRORtPI8iOKGIIFbcsMasfFVAJqmX0z8ZGiP1VfqiRZFhMm3mLd4Z9H3ez2UN4gzBbgK4Odr93yCD4+YqcbeFl2lPmJGK4tvGgwu4rnIBOcH1VS/p1ZbNFy+p0XumUr6THIGaM92wPnlarZ7SaFclCVIyGHINar4Iu8Osjq4BG7IzSNt1IkO7zx0/1mouk6mPi/wDIfndO/J6j2X/+lNI/cYPsClRtCXZoGnL5WsQ/+ApUhsTurnnWsflq+/eZPtGodTNY/LV9+8yfaNQ69BDtR5Kp3v8AcdHG8sqRRqXkkYKijqxPQCnNBKjTK0ZU2/8AXA9Y+dvPvIFPsbtrC9iu0RXeEllVumcHBPsPPuq0PaebD7LVU7yUSSKsh2Odys2V8d20jOeA2KScpp/ai2nGk19zsyj3rj5Q+enAZRnGNqDLHPTnH86u5O1VxJDtW1SKTvHdZUcgoWDj0eOMBx4/mCkO08iy96lmitk4QOdi/jA+QuODxgnxpcdT8Q5dL8v8KNSGYKCNxPAo09nc2yM89vJEqnBLjAzkrj51Ye41aXOupd6HPayhhcyumNo4IG3Lsc8sSvl49aNJ2wuZbiGZ7OHMMjSAA85KFeMjjlmbx5Y0MdV7RGy6PmRQRo0zbYgXPHC89SAPpIHvrjgxSPHJhXQlWUn5JHBFXh7USGCOIWgjCqysY5SpbLK/l0ynI8iQMU8dr7gyPI1nEzu8bsxbJbY+4Akjp0HgRijjq/iDLo/l/hnyyjGTjNPRGkjeRFLJEoZz+iCcZPvNW9l2kksop1Nokzz3AuGkdznIZWAxj+7jPHU0O47QT3FhNaNDjvgoeTefSI2ekRjliU6+s0cVS+kQKFK13Ihy6deQJvmtpI1wD6YxjIJHHsUn3VEDofzhV2NWd7mWeOxTvbp++lUyZDNskQkccD8YTgk8gVOj7UXwdHmsFm7tjIjPN8kksPL+8BjyUe5M2a3X+lmRTezf9GYbKbd427hlcjGR5+yiy2lxBJHHNC8bygFFbgkHoffVu+sXb6XNZm1ASSFULtIDtRc4wCOBg9B4j3V2PV5ou7HwP017tO9af8ZJtOQGYDlPDB8AOeKmbPj/AEmRDl/0ULEIxViAVOCPXS3LxyOa0n+0F8kkTpZRp3KhSquADl0YjpnnZgjJ6mgS6zcva3NsLJE+EQpGwVwQgUEeiCOFPXAPXnPNRVpcf6R9PFeX/RR0q66lHKnqpwa5WgxNWFSpUqJBVM02wGpPcRLKUljgeaJNue9KjJXrwcZPuqHRrK7ksb6C7hOJIJA45646g+ojIPqNLK9tNx6bipLFsSxpBWCwuZZ1WG7V3dlGTCFG45HidpDAeumwaTNcXFjAksQa/iaWIsThQN2d3HB9BumfCuNq872l7bFE2XkwmOBju8eCjwGNo9igUSDVxBdadP8ABt3wCFotveY7zO85zjj5Z8+lU/8AU0f8GR9Osm1GZ445o4hHC8zvLnAVRk9ATnHqoselm4maG0vbe5kERlVUDgyYzlVDKCWwM48q7YalBps7S21tMN8EkLZuPSG8YypC8Ec02PUVh1K0vo452kt5VkYzXG9pMEEDdtGBxjxovMb0FSpJK5GmtzAsRZlLSRiTYM5QHpu9ZGD7CKFRbqc3N3PcEEGaRnIJzjJzjPjQqtV7alErX0PUtF/Idh+7R/ZFKlov5DsP3aP7IpVwJdzPWQ7Uec6x+Wr795k+0ah16q+ladI7O9hbM7HLM0Kkk+Z4pvxPpn6utP4C/dXXjXslocCfTXk3c8spV6n8T6Z+rrT+Av3UvifTP1dafwF+6jn+hPi+zyylXqfxPpn6utP4C/dS+J9M/V1p/AX7qmf6J8X2eWUq9T+J9M/V1p/AX7qXxPpn6utP4C/dUz/RPi+zyylXqfxPpn6utP4C/dS+J9M/V1p/AX7qmf6J8X2eWUq9T+J9M/V1p/AX7qXxPpn6utP4C/dUz/RPi+zy5ZHUYV2UDwBpzTysMNIx5z1r0/4n0z9XWn8BfupfE+mfq60/gL91DOXA3x5fkeYGeU4BkbgbRz4VwyyN1kY+PXxr1D4n0z9XWn8BfupfE+mfq60/gL91TOXAciX5Hl/fSHOZG6560u9k5IkbJ689a9Q+J9M/V1p/AX7qXxPpn6utP4C/dUzVwD48vyPLCSTknJNKvU/ifTP1dafwF+6l8T6Z+rrT+Av3Uc/0L8X2eWUq9T+J9M/V1p/AX7qXxPpn6utP4C/dUz/RPi+zyylXqfxPpn6utP4C/dS+J9M/V1p/AX7qmf6J8X2eWUq9T+J9M/V1p/AX7qXxPpn6utP4C/dUz/RPi+zyylXqfxPpn6utP4C/dS+J9M/V1p/AX7qmf6J8X2eWUq9T+J9M/V1p/AX7qXxPpn6utP4C/dUz/RPi+zmi/kOw/do/silUtESONY41CIoAVVGAAPAClXHluz0cdIo/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6" name="AutoShape 4" descr="data:image/jpeg;base64,/9j/4AAQSkZJRgABAQAAAQABAAD/2wBDAAoHBwgHBgoICAgLCgoLDhgQDg0NDh0VFhEYIx8lJCIfIiEmKzcvJik0KSEiMEExNDk7Pj4+JS5ESUM8SDc9Pjv/2wBDAQoLCw4NDhwQEBw7KCIoOzs7Ozs7Ozs7Ozs7Ozs7Ozs7Ozs7Ozs7Ozs7Ozs7Ozs7Ozs7Ozs7Ozs7Ozs7Ozs7Ozv/wAARCAFaAPIDASIAAhEBAxEB/8QAHAAAAQUBAQEAAAAAAAAAAAAAAwACBAUGAQcI/8QAUBAAAgEDAwEEBAgKBwcDAwUAAQIDAAQRBRIhMQYTQVEiYXGBFBUykaGxstEHIzVCUlVzdJPBJTNUYnKS8BYkNFOC4fEmQ6I2RGRjg7PC4v/EABoBAAIDAQEAAAAAAAAAAAAAAAECAAMEBQb/xAArEQACAQIFBAEDBQEAAAAAAAAAAQIDERITITFRBDJBYRQFIlJCcYGRoSP/2gAMAwEAAhEDEQA/AB6jqV/Hql2iXtwqrO4CiVgANx460EanqP8Ab7n+M331zUx/S95+3f7RoC12YxjhWh5uUpYnqSxqWof265/it99OGo3/APbrn+K331FAp4FHDHgZSlyShqN/j/jbj+K3304ahff224/it99RQKeBihhjwWKUuSSNQvj/APeT/wAVvvp4v70//eT/AMQ/fUYCiKKDjHgbFLklLe3n9rn/AIhoi3l3/apv4hqOooqLSYY8DKUuSSt1df2mX/OaItzc/wBol/zmgKKKooWXA6lLkMtxcf8APk/zmirPP4zSf5jUXZLk7HCk9CfD1YrqR3RODKAOvh5dOlI7cDq78kxZpj/7r/5jRFkl/wCY/wDmNQkiu2YkygAOMDPVaKsF0QQ8w5UgFfA+fShpwNryTA8mflt89EDv4u3z1BWC9yuZ1xyT7T08Ogoiw3oUYnXeDzkcY49XtpdOA68k0M36R+enqW8z89ChVliRXbcwUBj1yaMBUsuAXfI4E+Zp3vrmKVSyJifIiaaWPnSJpjGpZExPkTO3maG0jfpH56TGhsaOFAxPk60r/pt89CeeTwkb5645oLNTKK4A5Pkc1xL/AM1/8xoL3UwH9dJ/mNcZqA7dabCuBcT5NDasWtIWJJJRSSfHilXLP/goP2a/VSrlvc60dkYDU/yteft3+0aABUnUh/S15+3f7RoAFduPajzkl9zOgU8CuAYpwFEKR0CngVwU8DmgOjqrzRlFNVaKq0oyHIKMopqrRVHqpR0hyiiqKaooqigMOAoiiuKKIooDDlFEUVxRT1FK2EcBTwK4BT1FKEcBTwOK4BTgKARU+GPvpe7LhMj5R6Uw1wWjX263SfuHKkq+MgH10HsNFXkkQNQ1T4FMIkt2uZCcKqNgk+VVMvasxK7SaTcKsYUu28EKG+Sc46HHBp2saNrWk6lbXzwtf28Ld40lspJGOoZf/PjVRFfzqsiT6NdSLMkKzRCErH+LVwNuB6I3lGx6j51bGzSa1/keUI3J1x2xjtpjBPpk8Uw+VG7gMPdSPaoG3Nx8WTiENtLtIoGeOPWRkezNVrXd8bYq1he/C8ozTNC7GRgiKSeQBgoSDhvleFCnM80F0Hs764M0peES2uO6JIO/dkkHAwVxg8HNOkuBMCLA9roWI/3GXn++KuXODjNYX4DdcA2F2pyP/ZY/yrbyt6RNPUjFdpUwbtQJG4NPdqjyNwarEbNTZc2Fv+yX6hSpWH5Ptv2S/UKVcp7nYjsjC6iP6Vu/27/aNAFSNSH9K3f7Z/tGgiuzHtR5+XcxCniuAU8CiFHQKIgpqrRlFKxxyiiqKaooyLSjIcooiiuKtFVaA45VogFcVaKqHbuxwKAUJRRVFJEJG7HA6mngUtwjlHPSnqK4op4FKEcop4HhXFFPAqBOgV2lTSfmoBEafbXPwS4EwXeQCMZxQ3UqATxnpQmOajSasFNp3RIS8jhKiNJwqncE+EHb1z81NF+kahUW5VR0AumqKxoZBILAcDrSqnEbNmTH1XyFyOcnFy3Pqpp1kDH4ufcCTu+EHJz7unHSq5moTGmyogzp8lrH2hMG7EErhlxiScsB84qhY4GKe2dpbHAoDtTwhGOxVOcpbjHao8jcU92qPI3FWoqbNlp/5Ntf2KfUKVc038mWv7FPsilXIluztR2RitRH9KXf7d/tGgAVI1Ef0ndftn+0aCBzXZj2o4Ml9zOqKeBmuAURFqMI5RRVFcUUVRSjIcooqrTVFFUUo6HKKKorirRFFQY6orB9pdZv7Dt+JoLmUWdh8HM8KyEKVbG7I6c7vprfqKyl52Zu9S1jtVLLAVjvbREs5CRiR1CkAeWSgHPnVFW9tC+jZN3IWtapfN+Eq1S3upVsLe9gtGjRyEdjy2QOD1IPurS6n2rSxvru2sdJutU+L1338kLBVt1//sQM8cdD5HGeHZrWINB0VjatNqKaqb68G5SRkjknODwo+enan2TntO02pXb6HLrllqEhlia3uzC0ZJJKsPHr5fzFU4ppF2GDsibr/bO8tr/Qvia0uLixv2WQssY3XS5AMS5Bw3gcedXWodqGtLiKxstFur/UTbLdT2iME+CoVBwzHPpDPTFU2saJqMFl2YvNH0hidIm72TTzOGZMkMRu8RkEZ9Y4oXaTs3eXXak9oH0KXU7e/tohNaw3fdSW0oRVIz+cPR9nXpUvNEUabsXs/bjSIez9prEKzXBvnMVtaIB3ryA4KnywSOeeoxnNP0/thDdw6nHdabcWGo6VA09xZSsCSgGcq3j4eA6jrWfvex9zDpWianoekG0utOu2uZdLln7xm9JeQ/Q8Rrx6/VUyDSdZ1TVO0naC9042L3+mSWVpZtIGkYlRgnHT5OOcdfVUxTBhhYmaZ+EDT9St5702N1a6fa23ezXcgyveZA7peMM3I8R7PGnaV24hv9Ss7S80m701NR50+eYgrcDPGf0SePPrUKz7MX13+CWPs5Ootb4b3CORjcJS4BI8xjn1iodtpeva3fdmYNS0ltNttACGad5FPelNuAoHnsHzmpeehMMNQXY6+ttJv+2+oXshjt7e8UuQMn+slAAHmSQKuNN7Zw3+oWtleaXdaadQG6wlmYFbgeGf0SeMdeo9WaSHslqd5ZdsLWeD4M2o3ST2bOw2ybZHbHB4yCOvmKLBpmta3qfZwajpb6bbaCimWV5AxmZSuAoHnsHs5opyVkFqD1ZNvu3lrbXd6lvpd7e2ungrc3kI9BHzgD2Z4zn3Go99qtnea12WvHjvElvF3QRxzAINxA9MY56+HUcVU3+na32Y0DtFYrZQz6VeN3i37TBdgJHBXqWPAx4HnpUiLTb64k7E3sNszwWUEbTvkDYMg/VRUpN2BhilctbjtWJNWl0/S9Ju9SNvJ3dzNH6McRzjg4OfHrjoaZrPaWTRp3afRbt7CJwj3m5QDnxVfzh68iq/SrXWeyupX1pb6UdRsLu4EsU6TBSo/vZ9XhxyOtVGraBq9zLrCT6U9/dTyhrW+NwAqRhs4Vc+IwMeFM5St7FUIN+i1vpI5vwiaLNE4eOSwZ1YdCCHIPzVfSNyaz0em3q6/oN0YGEVppwhmYkeg+1hj6RV5I3Wrqd9bmeq1pYY7UBzmnSNQmNXIztm4038l2n7BPsilS0z8lWn7BPsilXHluzuR7UYzUB/Sd1+2f7RoQFHvx/SV1+2f6zQgK7Ee1HEl3M6ozRlFNUUVRUAOVaMopqrRVFKOkORckVT2Xam3u+1UvZ82rROjOiT95kOyjJG3HHAPj4VeRL6Y9tedI5s7y87SrG0i2OvZk2/8tt2f5D31TUm42saKUFK9zXWXaqC97Vzdn4rQgxbx8J73hioyRtx6iOtaFQN6xllDsMhCcEj2VgOzlnJZdr+zc0wBn1C1uLmUHjJcSFR822qqwt9Q16wvrv4NbNqi3YkbUJ79YZbcrjACEjA68/dVSqtLUudFN6HrGUQKXdE3HC7mAyaKfQUtIQir1ZjgCsB2nWLVdT1C0+LLF7+x05ZLy9vJ3XaQgOI1UgE5bg8g+ymfAL7XewnZy4Se3ujZiWSWwuZ+7+EojkZ6jO1Rj1A0c3fQVUdFqejLggMGUgjgg9fZTxx+cPZnkV5rfahptxYdir60thp1jHqT7o3fKxYdC3pHqOpyf5VMSWG6/CB20eCVJojo8o3owZSRGgPI9YIoZpMo9CUemF3KXYZAB5I8/ZT0ZX3BJFcocPtYHafXjpXlumWB0n8Fdx2lsZrk6ndQG3aTvOIoe9CkKPD5PX1mpvZHSr6PtDoeo6XYWNjamLu7nudSWU3SbeSUzncOpAHHqxS5r4DlaPU9G3LlfxiZc4Ubhlj5DzpFgWZd4LJ8sBslfaK8RtdJs3/AAbX+s/jBeWmoqlu4kIEY9HOB0yc9fUK1Vrp0XZ38Kmgw6aZgNQ03vLoSSljO5EhJYnzKKfaM1FVfAcpcnoLMBIIy694wyEJ9IjzxQ2YYJZwAoycnGBXjun2uqdoNOuryO1tW1Zb0SvqE2oLFNEwxhdjEYHkfurQz6VBrv4Wbix1VXKSWCNcxRuUDuI04OOoDc+4UVU9EdJLdmy1bVrLRdPa/v5iluCAGUFixPTGKKJ1eBbgOBGyhwzEAAHkZPSvKngSf8EsrTBpGsNUaO3Yk/i1YKSPeT9NXusaFbz9ntJTQZLOW1gPwuXT5Lohbo7V3HO7kjoRkY3e6iqj3sK6S2uXF32Q0C+1B9QntnmkmfvHHfsY3bzxn/tVtvQMIUZFIHEakAgDyXyqs7K3dle9nrafT7Q2NvuYdzuL7Dk5wTyRzXnurTQ3Om/H+mafZ2Eaahtjm792unf5WcZ2gdD044pnNRSfIFBzbTex6e7gKWLKABliTjA8zQGYkdeCMgg54rKXum2mq/hSvbO8V2t2tgzxq5UNhVxnHkcH3VQi7uYvwdtAkziL4wMLsD0jxnHszzTZu+guTe2pr7zWJIe0djpiLHJDdxNIZQckEbumOPzalyNjNZT4DpOn9udMi0mRHha3LNtl3jO1sH1EjBxWmdsk1ZSk5XuU1oqNrDSc0xjwa6TTGPBq8oZu9M/JVp+wT7IpUtL/ACTZ/sE+yKVcWW7O7HtRkb8f0lc/tn+s0NVo18P6Suf2z/Waaorrxf2o4sl9zOqKMq01RRkWoRHVFFVa4ooqrSjJDkBByKBDo+mxWlxaLZx/B7p+8niYkiRsg5OT5gVJUUVRStJjptbEc6ZYyXlteNbKbi0XZbuCR3a9MAA48aFedmdA1C7N9e6ZA8/ynkJKg+tgCAfaaslAqLrY/wDTWrD/APAn/wD42pZJW2GTd9xt12f0PVbxL+7sLe7nVdol3EgjpggHBx05rk3ZTs/c2NvZTaXG9ta57lO8cbMnJAOc4J561k9D7QXHZ38H+gvb2a3j3l1LD3TNtJ9M4wfM+ur7Su1N+2uapo+t6ZHb3Wn2rXWLVy+9Qobb45JDDGPZVKlDyXOE1sy5utC0i/0xNMudOhayjwY4VG0JjxUjBB6+POTmu23ZzRrIubbTIoDLb/BpNmRuiPBU8+Piep86p+zHaXW+0dncXtvZ6UyLExghW4JkWQMAqyDPAIyc8dKquxnaHXj2P1TV71Eu4LZZZUuJpS0jyAL6BGeFxzQxx4Dgnrqbiy06ysNPTTrW1SOzQFRAcuuCSSDuzkHJ6+dRNP7L6BpF/wDGGnaXFbXQziRWY7cjBwCcDgnpWePbnWU7IzdpJdFghtvxS2weQnvWJIc8HIAI44q2uO0k8Pa3Q9DFtEYtUtlmeUk7kJDHA8MejUxRBgmiUOzOhJpculJpsYsZpO9kgDvhn8DnOfAeNFl0rTpdRttSktVa9tIxFBNubMac8Yzg/KPXPWsfJ+EDXfi+/wBQh0Sze10267i4kMpBIJwMDOc+Z9YqfZdrdVm7Q6XYajo0Vpa6xF3tm6Tb3AIyu7wPhkYHWipQI4TsWl72W7P398b660iCS5J3M4LLuPmQCAT7RUj4vsl1ZtXFuo1B07trjJ3FcYxjOOgHhWTvPwhTqt3fWVvpz6daTiIpNdBbmYZALonlz5H66l3/AGqvj2gtdJ0XT4Lw31mlzbvLIU+UC3peGAB0oqcCOFQuItH0u30+bTYbGNbO4YtLAcsrscc8knwHzVAl7LaBJZxWT6ZG1vAzNGneP6JPXnOecCqDUe1Wq6h2DvdRtoUs7q2uRBctHIQYxuXBT2khT76srXUdZh7J2t5PHYRT4jAkurjbGYigIdmzyxPh1oqUH4Bgmle5dxRQ2sKQW0SQxRjCJGNoUVSXXZzs3GZ57nTraMTNmR3cqoOfDnC8+WKq4+1l7qmg6wYIoEvrFf6yCQmNkOcupPORjI86gvqN234P0udYsobyIundGSVt0uWbLMQcgg4A9VHHF+AKnNPc1bWdqmpNqIgAvGTY02TkrjGOuOgFRF03T7eylsorRBazEtJESWDE+PJ9Q+aoV1rl02oW2k6RZwy3TWyyyd4xWOIFQQox7R84qvl7WP8A7PtqS2qC4iuBBNCzEgHBOQfdT44eSvLqeCyh0fS7J4ntbKOKSLOxwTkZ685599SCfXVTb6zetrUen39jHbi4iMsJV9xA5OG+Y1ak1bTcWvtKaikn9xwmmN8k10mmseDVqKGb3S/yTZ/sE+yKVLSvyRZ/sE+yKVcSW7PQR7UZa9H9I3P7VvrNNUUW8GdQuP2rfWa4orrR7UcaXcxyiiqOKaooqrUChyiiquOlcVaIopRhyiiKtNUUVRQCdUUPUbV73SL6ziKiS5tpIULcAFlIGfVzR1FEApXqFaGOj7F6ivZzQNM+EWvfaVem4mO9trKXzhTt5PtxVqugainb3Uu0kE9ssdzZmG3DsSyybEClhj5OV8D0q/AoiiqsCLcxsyvZ7stqVn2v/wBotS+LbQiJo2ttLVlSckEFmB4HXPHiBxQNF7Ia9pPZ3WOz0l3YSWN3FILVxuD942AC3HC4HPXmtoKVDLQXUkZi57J3N1+DiLsxJcQrdxIu2QEmPeGyOcZwenSolj2a7Rv2m0PXNYu9PY6bH3LxQbgQgBCnOMMxySegrYk0wmjlpgzGrmJXsXqS9mde0o3FoZtTuxPCwdtiruB9I7cg+41Pm7PXrat2XvUkg2aJAsc4LHLkKB6PHI48cVo2NCY80VBAdRmHXsTf6Zc3CadbaDfWk0hdG1K3LSwg+GQOR/rirZ9BlTtxZa5E1vHY2tp8H7lSQwwrD0RjG3keNXzHigkknAplTiiOrJmUt+yV2nZfWNGnuIFl1C576J1JKrgqQG4/u+uot72d1290rSkuJtPkudKlGyBgxhljAXbu8z6JzxyDWwckHb49MUB2xyeB0o5cQZsjNWXZ6+SbW3vp7QHVo9oNsCFjOD+aR0GfoqE/Z7WJeyTaFPcWZaKRTbspbG0Eltxx1544rVuaA5P86bKjYR1pXKC60nULbVIdW0qS2NwLZYJ4Z87XwoGQR7B5dKr5+y9wez8lgk8TXc1yLiaRsheh4HHr+mtO7UI5FNlRFz5IrJ9Oll1+y1FZI+6trcxOCTuJw3TjpzU9jmkTXD0qyMUiic3Lc4TTG6GummseDToqZv8ASvyRZfu6fZFKlpP5Hsv3eP7IpVxJbs9FDtRQXd1p6306vNGrCRgwJPXNMW4sPzbiL/PVhN2Ptry8ll+MpEaV2cqIgQpJzjrTZPwflVLR6nux4G3/AP8AVdBVKdlqcuVOtdvCRVltj8meI/8A7goilT8llPsOaBJ2KulBJvI8f3oyP51HPZK6B9C6tjjx9Ifyqy8H5K2qq/QWQLDwp4lYdVBqnbs1qsYyjQuP7suPrxQH03W4CD3NwB5pLn6jUsnswYpLeLNCLnH/ALY+eni8A6xn56zIfW4eGiusD9KLP1im/HF5G22R1z5MgFHAyZy8o1i30Xir/MKIt9b+LMPatZNdcuB1jiYeoEfzoy64pHp2pB/uvn+VDLZFWgatby1/5oHtBoqXFu3SeP8AzCsmutWp4aOVfXtB/nR01Gyk6XCj2gilwMdVIvZmrBBHokEeYNI5rNRywufxcqN/hYUXfIvSR19jEUth7l6xxQyaqhd3Kj+uY+3n66cL6fxKt7RRsQnsaEzeVRhfMflRj3GkbpD+awopACM1V+qwG7shAI45A00RZZU3ptDgncuRkY8M1KMqnxobsKLV9CXs7laEmGg/BEilWaOIIyk4LgH0lU54BAIHkCKq5bWd7xfg2mw29tHIDF3cIiyBJA2SM5zgPnpnZnFaB2oDtmhguRVbFXCdQCQNPLJIxfMkZjCkZA3c9MA7j68nngVHMN1HdTTAZj+ESSLGFAY/iWUEN/iwOlWjueeaju2TTYPFxMyzvYrgL9+s8yAYVWCqCQZDknI6hMUGOO9iWRRuALPgBANo7wncOOSVPHrHrqzJppPhTYPYubbwQ1F33iMXlKKQArAeku58luOu3ZUk9TXSaaTzTxjYqnPF4OE0xj6JrppjHinKWz0PSfyPZfu8f2RSpaT+R7L93j+yKVcOW7PSQ7UBzdJPIVQ43HB99HF9eLwSn/UaIWXc2COvNBEMTsdsGT41qtFrVGXE0wcuoTspDFCPU1RnuWI5wAa5daz2etCUub61Vl6oh3ke5c1UXXbPQiCltZXM2Dw5RVX6Tn6KZYUS8mW4uW6AHHlRo5JyCVgYjrwM1S2va3RZAq3FrNbEYyygOPfyD9FXlrq+jyAGDVIQP752H6cUHKPgKUvJ2O4uI25jcH2UcXomGyeBZP8AGualo6yITFMsoPiHBppcA4IUt5Dmhe4bkJtJ0+7GX022VfMJt+rFRpOx2kXIJhaaAjr3cuR/8s1asrv6TPj1CkHAjCKU54OR1o4pLZiOnCXcjHT9mVVm+DX5IB4EkfX3g/yqIez2pLnasUv+GQD68VvTb2yybWVDgZwBTHjtlIwqD11cq8jO+kps87ms7u3/AK+zmTHiUOPn6UyK5kT+rmdf8LGvTYNjtuWIIAM9aDe2+kXWPhFlDLn87YNw/wCoc/TUz9bNCvo7K8ZGAj1S8jP9dvHkyg0ddblB9O3Rv8LEffWgveyukS82jXFu3hht6/Mefpqsn7G6kgzbvFc8Z28ox+fj6asVSmyh0q8dtQaazasPTWSM+sZ+qpMV5azf1c6E+ROD8xqku9PvLDm8tJYF/SZfR+fpUXK54wfWKbDF6oXOnF2kjWc4z4equVmIpZISTFKyH+62M1Kj1e9jPpbJVHgy/wAxQy2Oq8fJeFQeoFDa3RumR7DUGPXImOJoJI/WvpAVOhu7acgRTKxPRehPuNLZosU4S2YGSxY8pIPYwqK9lcqCe73f4TmrYjwIrlRSYXBMoHBQ4ZSp9YxTCa0RAYYYBgfAjNR5NPtZesewnxQ4p1MrdN+CjJppqyk0d+sUwPqcY+moM1rcQAtJCwA6sOR89OpJlEoyXgASaY3Q10sD05pjHinRTJno2kfkWx/d4/silS0j8i2P7vH9kUq4Ut2emh2oxWrdpNXj1O7gt7hYUjmdAUjUnAJH52aobqa7vMm5vbm4HiHkJHzVN1dlbWr4CGVitzJu2pn84+Zqvd5wQFs5sHgEgD6iaOcl5JlegYs0XAAHnThAg8sjzp/+8bfSjQNj5JkFAMpVh3zRIP7rFj1x4Cpnp+Q5b4DGPAzwD4CnqkeQST6zUYzoWARi2SfSAxg+ugPckPgIrDrkyY+oUc1MmCRaqkKjO7g+Oeakx3Bix3V/NFjptkP8qoPhHUGJAc8EyNg+z0eaY92YpUIhiJQ5Ulm69PAj+dK6i8BwS8msh17V4G/E60zAdBKd/wBoGpg7X6yB6S2Mx/S24J+YisS14zKGEMQJ6FcnnyPND+EyH5CoxHIU5UmoqtgOnc3P+22qg5axtzn1N99PXt7coSJdKic+IEpX6wawfw55QSkRXHUK33jmuG9kVhhevTkD3dKfP9AyvZv1/CApchtH2j1XWD9miDt7ZjrpM/unB/lXmz3czyBWQcHw25FG+FzLtWSBiw6FRz6qmd6AqXs9JP4Q9OVPQ0u5z63UfTzTk/CJYgelY3kefASqfrxXma3BOWSF93iMfz91PW+weJmxjoeMfTSur6Dl+z1GLt5o8h2ul8mfAxqfoBqvvde7L3jHdpN87DnvIUWM/QfrFYBbmZwQQSM5B9I/PzRUmuQcoXGfFH8amfKOwHQjLRl/dXVgpzbreRr+jcqufnB/lUNtWtydsbB2HBAI4ptvviQTSSzOx8GcqR7j/r2VLfVBGqSyl1bb6AljGc+JPPHs9VWLrpLS1zPP6dB6p2BLfRspJVgc9Otd+FxEcqwHsqpuL6VpmdG7zofk7fozTEvkLYm/FMfM8GtlPqoT30OfV6KrB6ao0sF/cRbWhuDtIzg8j5jVhDreDieIEfpR8fQfvrJglhlWLA+RrvpY6t76ubi9ShSnHQ3MF9bXP9XMu79FuDRyCOteetz8oH66n2esahaYEdwXQD+rl9JfvpXHgtjX5Rs6Wap7TtLay+jdxm2bwb5SH+Yq3jdJYxJFIkiN0ZGyDSsvUlLYBPp9rcfLiAb9JODVZc6FMATbSLIPBX4b5+h+irulTRk0LKlGW6LnSVZNHskcFWW3jBB8DtFKjWn/AAcP7NfqpVypbs68VaKR47r86rr+ogyPuF3Jg7sgemfCoRkAGSwkzjABAP8AKpmtwM3aHUsvj/e5T4fpHzIqA0GeFO5fMgA/XVGHUtxsQeReku0j5QXP0EZ8q68zlnGd23k5bH0+PzUzumGfxYz7KYI+cYxjrg0cIMbDkxyyDeoIbAAKDg+on/XFDIiBHdCMnptYjOfmFMCAA4U5z4UVjLGqjBReuOcfTUsw4hzyRSRqgO2ReCGQkD6Ka8cHBLlB6jlc+/wrqTHaodRhegHH86SvFuXdGWHTljwP9fVQ1QbpnUIBIEyN4BR8oH2nimlZN6khmQjAwpbnwGeop2YSm0o7FcYbH/ikrQZA73u1JwWZOff6VSzJdHSseAzblXpgejn56fE0e9hhZFPBIdQRTWVpTn4Q8YxksFJB8ueR5+Jp62yEBQ6S7efRcZPt65PSgG6BYAwSpK8ghmwRxTFicINm7cTkIZDz9f8AoVYLaNhNkSbgdysU3kfVXfgBVmdIEUlc8eiST580MSDYrsbxui3pg88bhkdRwRT4oXm2d4CWHiOp+apSrexk4tLTx3Md7E1KlkVIo2ls4Mj+7uAxjPmeT9VRyBZEdLVNpZkYY/Ok9EMPb5++iWyQxyju4ZH3n5SzDaPPAwCTRZFQpiUwknnIc7uCc8rwOnvz41FkntV4KuHOfTjUMMeHgKF7htYmEpb/AC5EkYgYG44H0cYqNMbC43zzCRXzzsfg+HTn/XNCS2SWIGKUmQcYlBwT45wK4YjE6l49yFslY1PHuxmoiAZTEfQSKGRBnG6Ukgeedo8K4sNqI/xkuG6go5H0dae+nMjAQTq8TDcRjlPVtzn/AM0aPRiMPPOm09SF9WfMHzp3JC2dyDEr5VopuSfRC/KPq5ODU6N7nb+MiY8gcjaR7eop/wAEsCvMWzbk70ZlT1ck0g9tEAqSbQRnjIyfIlvupo15Qf2lVShCp3oMAeTxt8Dwc13Yo5bjzoBuSw2QDbjKhyN30/dQ0u5CQkgWYk9Vxn5s1updWn36HNq9A1rB3JmY+uB8xp8F1cWcm+1lMTHrtHDe0dDUYMrZxwRwR4g+yljxwfbitqaeqOc1KLs9zSWXadDiO/jKHP8AXRjj3r91Xkckc0QkhkWRD0ZTkVgd4AyDnPUUW1vp7FjLbSNG2ckDlW9RFBothWa3PWrX/hIf2a/VSoOlTNcaRZTuAGkt43IHTJUGlXJe53o7I8l1udT2i1FcdLqUf/M1D3hjnYB7BTtfP/qTUsZJ+Fy8f9ZpsUXA79XU4/Q61VKSiPhuOVweRg49ZpHuyCSFNdVVVvRjcesrTpSUyj94px0YAEfRSZhMIwhT5+oA1wWzliFV93gKfFGzNwPcWohWVQQVUL6nAx9NB1X4DgA/Bpl5ZiD4AiudxKQQx5HqqVErvysmR6z409olcZlkGB4McZoKu0yYCv2N03c+rik0Abk7mHlnGfoqUApTeoyPHB5xVrp/Ze91CJZ1/FQtyC4KnHnz09/WrISlN2ihZYYbszy6Y7g7Hm8yRyPqojWs5T5WwjGWAIxj2Vpp+xeoQwGZD8JRefxTckerkg+zOarxbQBAxupcAZ44BFLUcoO0kGOGWzIVrcT2SFCWbPUgE59ZzT/jiNSCFlBUZPog/OKK/wAHGPxsm5l3Ddxkez564kfeFgu5mUE7FA6ew1T9r1aH1Axa1DcOR36IgGSGB48OSM8VPt23zKRIm0HDEMeMDJ3eIGD1p9rb2BVTJO0B4Kia3O3PlkjAP31yRNNin3yTBZD6IMI+V4jHh91RteEOk1uE+FWUWZTGkk64C7W3F/WuevTODiozzI7MGsI4wTg52rx5nHOCR85rnxdYMjTGeaNg3AViDg9M7TSisbRmcFtrcjDy8HnzOOvj18KKsRv0JokijbErI6YyoIOecc56dAK4qGaPcUMkxjB6EMSRkYA9Xz1O07QZ70hraFRGp+X3xO0Hrgjrx7vPFWg7PaFbqovNagEi/nC4AI+bd9Jq+NKclcqlVjF2ZQWwhuoHVZthDZyrfIGcYIP+uD5UGUyyExNEJNmDlcbXHn760tx2QeWFrvTLuLUowM4jlJbjGACCQTx4gfTWb+DWrpJuSSIq2GVmIbI6nHgfPjxNVzg4dyGjJS2OyyPIVjYd06jA7xsDHqIoHc6gnyRDdJtPDRljj1HPSiiws1GTOy84yZj5+A6euhJZ2xhMiTSsN2HHfDA8PEjPzVItBdwE1sqnYIZVZl2ECLAU+wE4B8KjoqQz91G+xxzjLL/r3VZw2irOsZ+EIjH8aRL8nP5w55+uiWqRXKtHBNIxjGGHeel7twxRcuAJFXhZJe8DxrIOmHIPs681JiaXhZEyfNV6VLOnrjcxVZM8mVFGfeV24pqae+wSpEwXnJUIygeYIHjTwryhrFldShCqrSQ0KPlbcAVwrGynhePKuhBESUcNHzwMHH05+cUg8MgLRShgOuOo9o4rpUuqjU0ejORX6OVLVao9T0TA0HT8dPgsX2RSrui/kLT/AN1j+yKVZHudSPajzrVzPDrV4kUgO65kYheGGWPqqMZlI/GMSOfSPysjzx09uKnazqCW2t3arAoZLiSRjKNy4B68cjkesezrUe11bTdWvI+beF8AGJiVEhA8wcDrj11znHW9jUrEIiCWEwtIcZ3Hfyyj2kZx7/GpESQQMghuoxHIOCzbMr5KDwecjrXbgRi/FzbLbCFGLCMR8cHowODkceo0x5XZi+RmTIljydhyc8D80iluiHTFsk7tXjx0UMRkj1fMaX+87iDH08cEH5j1pb1ZdrrnwwefZxXcp1VeFXO04GBSg0O7WYkyMQM8A449tcK27tl4FbPklN+EjdsaM7eeSRgY9/rpy3EAIQSIDnbjPWpZk0J+jaTBf6jGqWomSNwZFC59mQfDPB8hTNS0nVNc1BzNdQ3DcssazrsQZIwOcefrplk5d2faFBAwR4/6/nViruV5Y/PXY6Wjeknfcx1alpgNN0a/7O3kNwtz8F76RYxIr5Vz+icZB9hqV270mKw1xrtELQXIDtiL0DJj0tvHjjPXxNWehlhfQ+kfledWX4Tpkh0nTd2BmRiB7APvqvqYYY2HpSxO553HJAqgRx4HgygjBprtA8ZMqqRn5PV+PUeT1qJLqUezbuYljhjgLs9//epmnWa6zqCW1pGDkBnuAQwjGOWOcGsMYOTLnJEd5VYtFa5YsfShWNizH1Ac5+enTWN9EI3mt5liPXvIWXn3ir99es9NVrbSLITlDg3E5O1/aBgv7SQPVRbTtdfI4+E2VhIvikCtG/zhiPnFbMmnHRy1Ksc5apGSLToAFcxEZwMjHP53Su2T3tzeQ2IuVc3DCPvGU5APj1wcc9RWt1zRLXVdG/2g0QG3CPtu7Vl+ST4gDgdfDjkHjmofZq1xqMkjwpIoUqrMnyXDKc+o+zn56qUGpqLHxXjdC1i7yos4WEVhEAkcZbaHAPVsdc9ffVOUgJwndPzzkffXo91cCb8S0KxovGID3e72kc599QJrC3UKQJhu5H498j6a3So49WyhVHHRIylg8+n3PwrTpO4cde7OMjy9Y9taTthE8WkWPaaSMQG5xHdBR6Ltg7XwOckAj3CiRpbwOC6SOB4M+77WautYsrTUewN13rSRx2cb3KhSFBYKcZ9/squpSwxs3caE7yukecNqlusiubhQhGGZlOefX5DPFBlFm0felneUsAxU444OSV5x6z89RcMfSYRkHAUqoIYeR9I586JDb27nhtuOfxcjKM+PANYdEatSYLK2n/Fu0rBAwLOufR9pP1/TUefSla6DJ8JVYUC4iTp6xgez10MadbY/FXc8LLkKvfZx7Mj6qaqarbo3daoZVI6SLnPvzxQT10ZP4Dwi4kESx3l6A4BIJG5R4j0h99GiszbSGBHliYqT30KhD5cMvBPqI8ahG+1URhRMnp45RhkewEEeNNF/qEAZLkyyRu4fvduCv94EHI6UdQXRYxz3kVvuaeG5Y4/F3EXduc+OVyOfMiosz2M0ojure4tZlYmPeN2RjwK8keuolzqrliH7uVB0keNuQPA9ATjipC6laPIiW8sYi2ENGw3Bj5nOcH11LPgN0es6KFGh2AQ5QW0e0+Y2ilXND2/EGnbDlfgsWOc8bB40q1IoPN9Xm2doL0dy7KLmQrnGA24gkc5/7VGIkMfpINrHJ4GKFrupm313UVkhf/ipeEJGRuPPtxzVa13afCtqWEzIDhjIwJI94P11jdNu5Zcth3hO4Yxj9HIro5jyVjw3CYPU+NRJmtYnfubORAjek4Gw9OOOmMZ4ogM0rmdMDYMPglgA3TIGMZx/5qvCMMjEq2+XjLKWw2xjx8+P9Cjd5IyBFUDaOMuPTPr8PppyWffBy8fCcBVkY58/I+FMjtoV2iNV2j0gWclFOcZyc9enzdKl0KAf4QJN8lmA5+Uxl/kOM+rFPBYzfBVZd7sE27gN2epP+sVKaOO6nZDHFJIijcucsAAeR/rNEtE/GbFaNgoDFS+Xx59eP/NPTalJJoV7EmztUsiR3gZmAB25IGPb7anxsuMZGaYFBPIzRUVV5Ax7K9FGEYRwxOa5Sbuy80GF2vYiEO0HljwKve2nZ257SWlklmbWRrVmLJK2M5Axg49XqrKW91cxkd3O6+w16FoIY26u5LMRyT1rF1ML7mqi9DxC+hlsbmSyuraMNC2yePeODnxOenPga0XZqGy0XvpZZGR7hMBCd6hNpxhhnBzg9PCoHaWG0Pa7UpO8V5TdOGVkGQM9M455HnTLJEjsowgUBgW9HGM5PlWTpYxlUwl1VtRuTpbO1DAQxIIAnyi+9y3OfRWRcD3VGOlWlwrfBl/GoMqslu6Kx8txcge2uk8GlH1rpZMTLmM2nZaymj7P3enmyRnu0IZTcJIo8MEjxxyOvtrN2GkHSddk76cGRVEEijaAxU/KGD4+XFa3sMv4knHjWd1fTr2TWr6VYS6tcOw2nw3GqYU4uo7vYslOShp5JTvmRj5mlcP6KZ8uKq/gl7F0gnX2KaaZbknEjyDHga05fspxeiW7A+NaWeKSTsPfRxJI7vAVAjUlufICs1amPcN4De2tNbasYo1iWQBB4AgCqKsG1YtpytqeXSLbqSkkrw7WwdxHB6c5PAoQexkcsZxvXBDFQVbw68j216/PbabryiO/sbe88AXUbh7G6ivNu2ulW2i6zJaWqE2wjSQrIu4IG8AfL765k6WDya4zxFWzR+jIqwvhsZJI2nxBH/bwrjqm1hs6MSQRknj1dRXHgilWddwVgoaN0xlh5Y8fbkUBIkTbC8u9pRuAOQxIyOASaqwlgf8A3eMHAUEOAeR4+OB0+qhSmGM7A+1gSdxjyh/6himSzwfBQzswO4gNlserPl7KZ8YOsQlMY7ncQ3OQnOCeDx7fXUUXuBsJJGq/jNu9T0eE7h7sc0Ge2GCWiDhucOuT85NPjv4ZNxe35fo4bxHn4eunNc2zRgCWTaM9X3Fc88VNUDQ9X0AY7O6YNu3FpF6Pl6A4pV3Qsf7P6dg5HwWLk/4BSraik8k13U5ou0WqARRP/vUq5ZPAOfLx9fWoK6u4PNtDzwSBzj35qT2h068PaLUpERWV7yUgA8/LNVRs75WINs2evnVuOi90irDNFkuuxCMI9ozEEkN3ueP0enT30744sS5bupQdwKkKoK+rI61S7bgjcLeQrjOQpIxTe9UAAgj2ihl0H4JeaNCNUtZJxPghgCFY5zg+YAxjjgeFSEfT5WlIuLaUEDasrmMHB8Dj6+KzCyx+dP3ofGp8ai/JMyZpJru2Y/BntGB3Ab4JBLHtzx4cD1VMt7CSzuQ0cSFJCC0ityB6wMjHA6Gs/Z6VdX8YdIgsR/Pk4B9nnVzYaFb2MyTNcSO6HI2gKufWKth0KUlJMSXUaNNF2KepoQ58c0RTXRaMqZIjbBB8q2nZnWJ7m8S07qNYtpOed3ArEoa0/Y5h8cDJxiNjWaslhuX0m72Mz2q7MXy6lqF5Kbfubi5kaNWk2sMt1BHI8KqrK0FlZRWwkWQxg5ZemSSfIeflWz/CCYnv7MIyt6Dk4OeprIlADmk6ejCKxeQ1pybsIg4NOiXJpnIPU1LtLuGA+lBvPrwa0yStoVK5vexMW2y3Y8aj3thfW1zNNKg2PIWDYyBk+Y6VD0ftKXdLWG3dfaQB9Fa2YsdIuHcgnujx4dK50rxlqa42aM7EZcfJVvY1AnaQscwk+8UWFMD+qT/pOKZKm4n8U3+f/vUD4K+bfg/7vj3iondKzeniP2jNTZohj+pf/P8A96FEoVwc93z1xuNWLYR7mn0CCPusqZJOOoTao+mvP+3DXTdsr+JZe7haKMk4HGFHOc5HjXpWjBmj3kyyYGNz8AV5N22mu4+2GptauoKyp6I9SDnk8E+PvrHVV0zRTdiqSVUdFuLjeAmIyQCrDx8cZHn1PlXUa2vUxFexytklUKYxxg4J5z08ulV/xzJGpE1msQYemY8lfaMHA60OF7V9skSxSHbja4UkH1E/fWfA0WqaJkrJtIV1Pdn249R8fnoAg72OVZE2ZGSXAwTnwbqKbM1tNM/wiKRAwA71iCRzx6XH8xxUiNYZZDLFPeSDeo7xSpO4Dx4+nPjzR2JuDj0uBZzB+PhkMZcI7gq4HPBGM5/nT4zZyARIsizDDKkx5Zs+sfTx061IS9S5Yql1cpKhI7qSLhiOpyOQfXn3U6C4gu1dpLlJXQHvVOY5AOucYG7pQd/IUkep6KANDsAAABbR4A8PRFKloxDaHYEMGBtoyCDkH0RSrUtjOeb6ygbXLxhwwuZOcdfSPWq29v2tniwoOWy6kYGPHHr6Vaav+Wr794k+0agyRRzR7JFDL9VdGr0NOolJaM4dLr50pOMtVca92vd+mGfY2FPiR15x0/8AFR4pzvZJBK7jweHcCPE55PiOlSJlZxg4KMeQBjA/166YUniZnM7g7RtDxoykY9Z/71xZ0pUm1JWO3TrQqrFB3I1xZ2sib0tBLKV52egF9o3c+6pWl6HaSKlzc2hWRW4jLZU+WRznigxzK8jrNLG8IHQxHAPn0OfdVzpwRLXZE2V3FlOzbn3fzrT0VnVtISu3guiURmuFeK6GB46H1iu54r0ByxgRRz09dOQqTgPk+QamSRLJ8rIPgRQvgSo6tGxC+IyQR7CPD1UrGRNX2k++rbQ0SW+WN5O6DKfSyOT5c1Tg1JgcKcnpVU43ViyDsxalOZrph6WIyVG7r1qEaPO258igNjrS2shk7nKQ61zOactAYu+zi51Fa9EuCF0W4LYA7s5zWB7MJu1AZ8q9CuLcXGkywk7Q64JxWGt3mmn2mURoiBgKfZXGWPnqP+o1OHZ62X5TyH2ED+VOGi2CdYWb/E5/lQvEazKl4YmHU/5jTY49kgEZK89R1q8FjZIOLaP3jNPVI0+Qir7BijiBhJeloqxgyMeniaja1pGka5GY7+zSXBykgGJEPmGHIp8chGcHwoZfnk1Xhu9Rr2PNu0nZK77Phr21uFuNLDemZFAeEHpuwOnrx81Y+4iS5bvCIJPZIqEfMcnFe928Yupu4kRZIpAVkRhkFTwQa8E1ixh0/W7+wQ7o7a5kiQ+oMQPoFBUoXI5uxz4s1JkBtgHVkwU7zcfZxTfiu8TCTWk0IA4WOQgevFQyoHhj2Uz4RdRH8XdTJ7JCKZ0U1oxVUt4LlbRJvSM1xhemWw6t7xyPbmrW0XS75lg1GIxyHAjuThkX/EnHHrBFZY6nfYwbqU+stn66kJrF4EIZopP8cS8+/FWRoQw2erEdSeK6Pb9MtTY6VaWZZGNvAkRZD6J2qBkerilQdAlefs7ps0mN8lpEzY8ygJpVn2LzzvWPy1ffvMn2jUOpmsflq+/eZPtGodegh2o8jU73+4qFPbCcDbNLA4/OjbHzjxotKhOEZq0lcNOpKm8UXYpJre/tWJee6kX9OJicj1+VX+hrKunKJmdnLkkucmmA4ORRYJzCMYDLnOOhrH8TBK8NjqQ+oKUcNRE/r1pYPg3upkc0cvyW5/RPWn5qxSlEvWGauhc+Vc3edKlmnVQDp8Hd2aMkgX5RqPkeVdznxNTEmSzQ4SAnB4NJhQ2CnqaQQDkMR7DUdmRXQ8DmjxQknpQEIDDcxI8cYzVlb3+nQgboLliP/wBVcfZqqSfgsi+S87MQYvM4rfjaLbDeIrzm07UWNmd0NjKD594DU49u4SObSXPrkFY50pylexojOKW5rX21HfBrLN24iPS0b3vQ27ag/JtgPa1KqExsyJp2FMI4rMf7YM3/ALWPYKlW+vm4IxEfeaLpyjuTGmXo8gCT6qJFYyynLYjXzNRbW6kcdAvsqyhLN1JPtqluw9iZawRW4CxDJPVq+fNV0+O91vU5Irh+8+FSsylR4sT59PXX0LFxXz7e6gGv5ZJLeXBkYl1zu6nwxyKpnKSWg8UvJXHRnKllukwBk+iT9XP0VAn0+ZOVnt5Aem2Tk+44NXK3SuGlikjzjOSgBUeR8/mFQLvVQu5oZN5PGSnq8QTj6PCljOo2FxiV62N9Im6OHvFPijBunsNMeK5hhLNDKMMQTsOBj11KbULdpmZ4kfvANwC4APnnrRrW73QKsVyyGPOFjAw/mSD7BVuOaK3GJ7P2YOeyukH/APBh+wKVP0A7uzumNgDNpEcAY/MFKoMeeax+Wr795k+0ah1M1j8tX37zJ9o1Dr0MO1Hkane/3FSpUqYQVKlSqEFmjx3cicH0x6+vz0ClStJ7jwqSg7xZPS4ik4B2t5NxRKrKek0kfyW48jyKqlR4N1PrfE0WFNoC3an5SkesdKKHVxlWB9lUuLW5uhVhPtY41zNIml4UCwVLNczSzUIOz667mm9K7UCOroNNrtAgRTzV1pg5FUi9avNM8KrqbDR3NRY9BVzB0FU1nnb6IG7HGemaubfO0Zxnxx0rDLc1ExCAjHyUmvnpJ55B0M21iQSoLfWCPeK9h7cdpY+zfZqeRXX4dco0VrETyzEct7FBzXg6axCNrXFowYDaZFw2fnxVU4toaLsHu45mwy2XcqxwzDnOfHHnUT4uMzupZ8qBtKoME+IOSMVIVrUgmx1N13jJRmxj2hsfRmuk3EEhaS3kZ+m4ZX6aTE0rINk2RJdFkU5hmPA5Dphgf+kkY99d+ATAKnwwROQOHJAz4g593TipzlHj292AVG/0hnb5ggV1Qk0BMyZ244SIcj3H6+aGZKwcKPYezqlezOlqx3EWcIJ8/QFKu6AoXs7pir0FpEBn/AKVXiHnmsflq+/eZPtGodTNY/LV9+8yfaNQ69DDtR5Gp3v9xUqVKmEFSpUqhBUqVKoQVKlSqEFS8c+NKlUInYIs7r47vbRVuF/OBH01GpVW6cWaYdTUh5JodWGQQa7moNPWV14DH381W6XBqh1q/UiXmu5FRhcc8qPdTxMh6kj2iq3CS8GqPUUpbMOCMV0HjrQlIKSOD6Ma7nb9EZAyfeQPfQJNStIQDJKQD0O0n/XUVTKcVuzQo4loT0PIq+0xumKxsmuwRYMcEkyk43JggeXjmjR9qJHUi0nERHBGz0h6+SKz1K8Lbl0KcrnqdtJHDHvmkSJB1d2Cj5zVLrn4SbHS7aRdIh+MrpeAxyIl8OvVvcPfXnktxd3aPNc3ouOfkyOcx+zI44z40FJYpd6JLG7KANjFcnPGRg/6NYJVtdEaVDkqtZ1rVtX1OS91Wd5bh+MMMKi+AUeA9lQ1uE3YkjyPAgnrV60cZRkZUkBHpIx5yR9B9tQ7jRoQPQlMZ44YEj3+P/ijGsnuLgZWgQSsd2054weMU9PhFuCIZpY8dF3ZBHOOP/Ndm0q7ibHdiQeDIcg+RqJvkiYqCVweVPTPsqxNMXVFkur3MY2ywwzjONwwpOfV0+ijjVrNlePYbct+fICQDnpgeFVYu2zlhn2HmumSORGOeTyQep99DLiw4me+dnyD2c0wqQQbOLBHj6ApUzsz/wDS2k4/sMP2BSpiHn+sflq+/eZPtGodTNY/LV9+8yfaNQ69DDtR5Gp3v9xUqVKmEFSpUqhBUqVKoQVKlSqEFSpUqhBUqVKoQVKlSqEFSzSpVCC8MeFcdEddrLkeWa7SpJQjLdXHjUlHtdgC2UKJ3a7wmMAFicezNMksgyAbldgwO51GcD11KpVnl0dGX6TTDrq8f1EOWC4zuVFZgcjhf5/64pghdkAFuVwTgZAKj1Hw9lT67ms8vptN7No0x+qVfKTKi41Q2s+6YBhyNwTafm9tFWeC4VZbe5AjyQ6LgHB8858uvFWRORtPI8iOKGIIFbcsMasfFVAJqmX0z8ZGiP1VfqiRZFhMm3mLd4Z9H3ez2UN4gzBbgK4Odr93yCD4+YqcbeFl2lPmJGK4tvGgwu4rnIBOcH1VS/p1ZbNFy+p0XumUr6THIGaM92wPnlarZ7SaFclCVIyGHINar4Iu8Osjq4BG7IzSNt1IkO7zx0/1mouk6mPi/wDIfndO/J6j2X/+lNI/cYPsClRtCXZoGnL5WsQ/+ApUhsTurnnWsflq+/eZPtGodTNY/LV9+8yfaNQ69BDtR5Kp3v8AcdHG8sqRRqXkkYKijqxPQCnNBKjTK0ZU2/8AXA9Y+dvPvIFPsbtrC9iu0RXeEllVumcHBPsPPuq0PaebD7LVU7yUSSKsh2Odys2V8d20jOeA2KScpp/ai2nGk19zsyj3rj5Q+enAZRnGNqDLHPTnH86u5O1VxJDtW1SKTvHdZUcgoWDj0eOMBx4/mCkO08iy96lmitk4QOdi/jA+QuODxgnxpcdT8Q5dL8v8KNSGYKCNxPAo09nc2yM89vJEqnBLjAzkrj51Ye41aXOupd6HPayhhcyumNo4IG3Lsc8sSvl49aNJ2wuZbiGZ7OHMMjSAA85KFeMjjlmbx5Y0MdV7RGy6PmRQRo0zbYgXPHC89SAPpIHvrjgxSPHJhXQlWUn5JHBFXh7USGCOIWgjCqysY5SpbLK/l0ynI8iQMU8dr7gyPI1nEzu8bsxbJbY+4Akjp0HgRijjq/iDLo/l/hnyyjGTjNPRGkjeRFLJEoZz+iCcZPvNW9l2kksop1Nokzz3AuGkdznIZWAxj+7jPHU0O47QT3FhNaNDjvgoeTefSI2ekRjliU6+s0cVS+kQKFK13Ihy6deQJvmtpI1wD6YxjIJHHsUn3VEDofzhV2NWd7mWeOxTvbp++lUyZDNskQkccD8YTgk8gVOj7UXwdHmsFm7tjIjPN8kksPL+8BjyUe5M2a3X+lmRTezf9GYbKbd427hlcjGR5+yiy2lxBJHHNC8bygFFbgkHoffVu+sXb6XNZm1ASSFULtIDtRc4wCOBg9B4j3V2PV5ou7HwP017tO9af8ZJtOQGYDlPDB8AOeKmbPj/AEmRDl/0ULEIxViAVOCPXS3LxyOa0n+0F8kkTpZRp3KhSquADl0YjpnnZgjJ6mgS6zcva3NsLJE+EQpGwVwQgUEeiCOFPXAPXnPNRVpcf6R9PFeX/RR0q66lHKnqpwa5WgxNWFSpUqJBVM02wGpPcRLKUljgeaJNue9KjJXrwcZPuqHRrK7ksb6C7hOJIJA45646g+ojIPqNLK9tNx6bipLFsSxpBWCwuZZ1WG7V3dlGTCFG45HidpDAeumwaTNcXFjAksQa/iaWIsThQN2d3HB9BumfCuNq872l7bFE2XkwmOBju8eCjwGNo9igUSDVxBdadP8ABt3wCFotveY7zO85zjj5Z8+lU/8AU0f8GR9Osm1GZ445o4hHC8zvLnAVRk9ATnHqoselm4maG0vbe5kERlVUDgyYzlVDKCWwM48q7YalBps7S21tMN8EkLZuPSG8YypC8Ec02PUVh1K0vo452kt5VkYzXG9pMEEDdtGBxjxovMb0FSpJK5GmtzAsRZlLSRiTYM5QHpu9ZGD7CKFRbqc3N3PcEEGaRnIJzjJzjPjQqtV7alErX0PUtF/Idh+7R/ZFKlov5DsP3aP7IpVwJdzPWQ7Uec6x+Wr795k+0ah16q+ladI7O9hbM7HLM0Kkk+Z4pvxPpn6utP4C/dXXjXslocCfTXk3c8spV6n8T6Z+rrT+Av3UvifTP1dafwF+6jn+hPi+zyylXqfxPpn6utP4C/dS+J9M/V1p/AX7qmf6J8X2eWUq9T+J9M/V1p/AX7qXxPpn6utP4C/dUz/RPi+zyylXqfxPpn6utP4C/dS+J9M/V1p/AX7qmf6J8X2eWUq9T+J9M/V1p/AX7qXxPpn6utP4C/dUz/RPi+zy5ZHUYV2UDwBpzTysMNIx5z1r0/4n0z9XWn8BfupfE+mfq60/gL91DOXA3x5fkeYGeU4BkbgbRz4VwyyN1kY+PXxr1D4n0z9XWn8BfupfE+mfq60/gL91TOXAciX5Hl/fSHOZG6560u9k5IkbJ689a9Q+J9M/V1p/AX7qXxPpn6utP4C/dUzVwD48vyPLCSTknJNKvU/ifTP1dafwF+6l8T6Z+rrT+Av3Uc/0L8X2eWUq9T+J9M/V1p/AX7qXxPpn6utP4C/dUz/RPi+zyylXqfxPpn6utP4C/dS+J9M/V1p/AX7qmf6J8X2eWUq9T+J9M/V1p/AX7qXxPpn6utP4C/dUz/RPi+zyylXqfxPpn6utP4C/dS+J9M/V1p/AX7qmf6J8X2eWUq9T+J9M/V1p/AX7qXxPpn6utP4C/dUz/RPi+zmi/kOw/do/silUtESONY41CIoAVVGAAPAClXHluz0cdIo/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0" name="Group 146"/>
          <p:cNvGrpSpPr/>
          <p:nvPr/>
        </p:nvGrpSpPr>
        <p:grpSpPr>
          <a:xfrm>
            <a:off x="2947081" y="5582774"/>
            <a:ext cx="3569135" cy="1198436"/>
            <a:chOff x="1979712" y="332656"/>
            <a:chExt cx="2592289" cy="984738"/>
          </a:xfrm>
        </p:grpSpPr>
        <p:sp>
          <p:nvSpPr>
            <p:cNvPr id="61" name="Freeform 60"/>
            <p:cNvSpPr/>
            <p:nvPr/>
          </p:nvSpPr>
          <p:spPr>
            <a:xfrm rot="5400000" flipV="1">
              <a:off x="3330799" y="76193"/>
              <a:ext cx="984737" cy="149766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1979712" y="332656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4" name="Group 140"/>
          <p:cNvGrpSpPr/>
          <p:nvPr/>
        </p:nvGrpSpPr>
        <p:grpSpPr>
          <a:xfrm>
            <a:off x="1157734" y="4581129"/>
            <a:ext cx="3630290" cy="4536504"/>
            <a:chOff x="1066493" y="1916832"/>
            <a:chExt cx="2636706" cy="3727583"/>
          </a:xfrm>
        </p:grpSpPr>
        <p:sp>
          <p:nvSpPr>
            <p:cNvPr id="68" name="Freeform 67"/>
            <p:cNvSpPr/>
            <p:nvPr/>
          </p:nvSpPr>
          <p:spPr>
            <a:xfrm>
              <a:off x="1153029" y="4436759"/>
              <a:ext cx="1019804" cy="120765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Freeform 68"/>
            <p:cNvSpPr/>
            <p:nvPr/>
          </p:nvSpPr>
          <p:spPr>
            <a:xfrm flipH="1">
              <a:off x="2624147" y="4436759"/>
              <a:ext cx="1079052" cy="120765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>
              <a:off x="1066493" y="1916832"/>
              <a:ext cx="2596091" cy="2780609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3" name="Group 149"/>
          <p:cNvGrpSpPr/>
          <p:nvPr/>
        </p:nvGrpSpPr>
        <p:grpSpPr>
          <a:xfrm>
            <a:off x="-612576" y="5574810"/>
            <a:ext cx="3516130" cy="1243099"/>
            <a:chOff x="146001" y="260648"/>
            <a:chExt cx="2553791" cy="1021438"/>
          </a:xfrm>
        </p:grpSpPr>
        <p:sp>
          <p:nvSpPr>
            <p:cNvPr id="74" name="Freeform 73"/>
            <p:cNvSpPr/>
            <p:nvPr/>
          </p:nvSpPr>
          <p:spPr>
            <a:xfrm rot="5400000">
              <a:off x="393527" y="49823"/>
              <a:ext cx="984737" cy="147978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1547664" y="260648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2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2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2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2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2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98"/>
          <p:cNvGrpSpPr/>
          <p:nvPr/>
        </p:nvGrpSpPr>
        <p:grpSpPr>
          <a:xfrm rot="2609028">
            <a:off x="8014345" y="3859359"/>
            <a:ext cx="1864935" cy="1540045"/>
            <a:chOff x="7200846" y="383967"/>
            <a:chExt cx="1864935" cy="1540045"/>
          </a:xfrm>
        </p:grpSpPr>
        <p:sp>
          <p:nvSpPr>
            <p:cNvPr id="97" name="Freeform 96"/>
            <p:cNvSpPr/>
            <p:nvPr/>
          </p:nvSpPr>
          <p:spPr>
            <a:xfrm rot="4150341" flipV="1">
              <a:off x="7458801" y="636410"/>
              <a:ext cx="697105" cy="121301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98" name="Picture 97" descr="gilesbook.png"/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 rot="617249">
              <a:off x="7989520" y="383967"/>
              <a:ext cx="1076261" cy="1540045"/>
            </a:xfrm>
            <a:prstGeom prst="rect">
              <a:avLst/>
            </a:prstGeom>
          </p:spPr>
        </p:pic>
      </p:grpSp>
      <p:grpSp>
        <p:nvGrpSpPr>
          <p:cNvPr id="27" name="Group 73"/>
          <p:cNvGrpSpPr/>
          <p:nvPr/>
        </p:nvGrpSpPr>
        <p:grpSpPr>
          <a:xfrm>
            <a:off x="4230667" y="1079739"/>
            <a:ext cx="2433729" cy="4643087"/>
            <a:chOff x="3095836" y="791707"/>
            <a:chExt cx="3003387" cy="5274586"/>
          </a:xfrm>
        </p:grpSpPr>
        <p:sp>
          <p:nvSpPr>
            <p:cNvPr id="39" name="Rectangle 38"/>
            <p:cNvSpPr/>
            <p:nvPr/>
          </p:nvSpPr>
          <p:spPr>
            <a:xfrm>
              <a:off x="3311860" y="5562237"/>
              <a:ext cx="2520280" cy="504056"/>
            </a:xfrm>
            <a:prstGeom prst="rect">
              <a:avLst/>
            </a:prstGeom>
            <a:solidFill>
              <a:srgbClr val="DDDDDD"/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" name="Rounded Rectangle 1"/>
            <p:cNvSpPr/>
            <p:nvPr/>
          </p:nvSpPr>
          <p:spPr>
            <a:xfrm>
              <a:off x="3095836" y="791707"/>
              <a:ext cx="2952328" cy="4788532"/>
            </a:xfrm>
            <a:prstGeom prst="roundRect">
              <a:avLst>
                <a:gd name="adj" fmla="val 11590"/>
              </a:avLst>
            </a:prstGeom>
            <a:solidFill>
              <a:schemeClr val="bg1">
                <a:lumMod val="85000"/>
              </a:schemeClr>
            </a:solidFill>
            <a:ln w="38100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/>
            <p:cNvSpPr/>
            <p:nvPr/>
          </p:nvSpPr>
          <p:spPr>
            <a:xfrm>
              <a:off x="3491880" y="1097741"/>
              <a:ext cx="1584176" cy="345638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491880" y="4842157"/>
              <a:ext cx="1584176" cy="288032"/>
            </a:xfrm>
            <a:prstGeom prst="rect">
              <a:avLst/>
            </a:prstGeom>
            <a:solidFill>
              <a:srgbClr val="000000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Rectangle 4"/>
            <p:cNvSpPr/>
            <p:nvPr/>
          </p:nvSpPr>
          <p:spPr>
            <a:xfrm>
              <a:off x="5220072" y="2825933"/>
              <a:ext cx="720080" cy="1368152"/>
            </a:xfrm>
            <a:prstGeom prst="rect">
              <a:avLst/>
            </a:prstGeom>
            <a:solidFill>
              <a:srgbClr val="777777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Rectangle 5"/>
            <p:cNvSpPr/>
            <p:nvPr/>
          </p:nvSpPr>
          <p:spPr>
            <a:xfrm>
              <a:off x="5292080" y="2105853"/>
              <a:ext cx="576064" cy="360040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990711" y="1097741"/>
              <a:ext cx="1108512" cy="5943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400" dirty="0" smtClean="0"/>
                <a:t>VENDING</a:t>
              </a:r>
            </a:p>
            <a:p>
              <a:pPr algn="ctr"/>
              <a:r>
                <a:rPr lang="en-GB" sz="1400" dirty="0" smtClean="0"/>
                <a:t>MACHINE</a:t>
              </a:r>
              <a:endParaRPr lang="en-GB" sz="1400" dirty="0"/>
            </a:p>
          </p:txBody>
        </p:sp>
        <p:sp>
          <p:nvSpPr>
            <p:cNvPr id="8" name="Oval 7"/>
            <p:cNvSpPr/>
            <p:nvPr/>
          </p:nvSpPr>
          <p:spPr>
            <a:xfrm>
              <a:off x="5292080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5508104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5724128" y="289794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5292080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Oval 11"/>
            <p:cNvSpPr/>
            <p:nvPr/>
          </p:nvSpPr>
          <p:spPr>
            <a:xfrm>
              <a:off x="5508104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/>
            <p:cNvSpPr/>
            <p:nvPr/>
          </p:nvSpPr>
          <p:spPr>
            <a:xfrm>
              <a:off x="5724128" y="3113965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Oval 13"/>
            <p:cNvSpPr/>
            <p:nvPr/>
          </p:nvSpPr>
          <p:spPr>
            <a:xfrm>
              <a:off x="5292080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Oval 14"/>
            <p:cNvSpPr/>
            <p:nvPr/>
          </p:nvSpPr>
          <p:spPr>
            <a:xfrm>
              <a:off x="5508104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Oval 15"/>
            <p:cNvSpPr/>
            <p:nvPr/>
          </p:nvSpPr>
          <p:spPr>
            <a:xfrm>
              <a:off x="5724128" y="3329989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Oval 16"/>
            <p:cNvSpPr/>
            <p:nvPr/>
          </p:nvSpPr>
          <p:spPr>
            <a:xfrm>
              <a:off x="5292080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5508104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5724128" y="3546013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Oval 19"/>
            <p:cNvSpPr/>
            <p:nvPr/>
          </p:nvSpPr>
          <p:spPr>
            <a:xfrm>
              <a:off x="5292080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Oval 20"/>
            <p:cNvSpPr/>
            <p:nvPr/>
          </p:nvSpPr>
          <p:spPr>
            <a:xfrm>
              <a:off x="5508104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Oval 21"/>
            <p:cNvSpPr/>
            <p:nvPr/>
          </p:nvSpPr>
          <p:spPr>
            <a:xfrm>
              <a:off x="5724128" y="3762037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Oval 22"/>
            <p:cNvSpPr/>
            <p:nvPr/>
          </p:nvSpPr>
          <p:spPr>
            <a:xfrm>
              <a:off x="5292080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Oval 23"/>
            <p:cNvSpPr/>
            <p:nvPr/>
          </p:nvSpPr>
          <p:spPr>
            <a:xfrm>
              <a:off x="5508104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5724128" y="3978061"/>
              <a:ext cx="144016" cy="144016"/>
            </a:xfrm>
            <a:prstGeom prst="ellipse">
              <a:avLst/>
            </a:prstGeom>
            <a:solidFill>
              <a:srgbClr val="66FFFF"/>
            </a:solidFill>
            <a:ln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3082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 rot="5400000">
              <a:off x="3340156" y="1475310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1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 rot="5400000">
              <a:off x="3719048" y="1481696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2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 rot="5400000">
              <a:off x="4079089" y="1481696"/>
              <a:ext cx="798471" cy="331366"/>
            </a:xfrm>
            <a:prstGeom prst="rect">
              <a:avLst/>
            </a:prstGeom>
            <a:noFill/>
          </p:spPr>
        </p:pic>
        <p:pic>
          <p:nvPicPr>
            <p:cNvPr id="33" name="Picture 10" descr="http://3.bp.blogspot.com/-MrXD2a8nfDk/TfR7RceVErI/AAAAAAAABN0/yoeB8ZtgBxY/s200/Mars.pn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 rot="5400000">
              <a:off x="4439129" y="1481695"/>
              <a:ext cx="798472" cy="331366"/>
            </a:xfrm>
            <a:prstGeom prst="rect">
              <a:avLst/>
            </a:prstGeom>
            <a:noFill/>
          </p:spPr>
        </p:pic>
        <p:pic>
          <p:nvPicPr>
            <p:cNvPr id="3084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131840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5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657318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6" name="Picture 12" descr="http://www.cgforge.org/tutorials/poly-modeling-a-coke-bottle/01.png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161374" y="3329989"/>
              <a:ext cx="1202714" cy="1224136"/>
            </a:xfrm>
            <a:prstGeom prst="rect">
              <a:avLst/>
            </a:prstGeom>
            <a:noFill/>
          </p:spPr>
        </p:pic>
        <p:pic>
          <p:nvPicPr>
            <p:cNvPr id="3086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3318416" y="2291367"/>
              <a:ext cx="1109568" cy="750590"/>
            </a:xfrm>
            <a:prstGeom prst="rect">
              <a:avLst/>
            </a:prstGeom>
            <a:noFill/>
          </p:spPr>
        </p:pic>
        <p:pic>
          <p:nvPicPr>
            <p:cNvPr id="38" name="Picture 14" descr="Walkers™ Ready Salted Crisps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038496" y="2291367"/>
              <a:ext cx="1109568" cy="750590"/>
            </a:xfrm>
            <a:prstGeom prst="rect">
              <a:avLst/>
            </a:prstGeom>
            <a:noFill/>
          </p:spPr>
        </p:pic>
      </p:grpSp>
      <p:sp>
        <p:nvSpPr>
          <p:cNvPr id="88" name="Freeform 87"/>
          <p:cNvSpPr/>
          <p:nvPr/>
        </p:nvSpPr>
        <p:spPr>
          <a:xfrm>
            <a:off x="6257472" y="3717032"/>
            <a:ext cx="432048" cy="90681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74" name="AutoShape 2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6" name="AutoShape 4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8" name="AutoShape 6" descr="data:image/jpeg;base64,/9j/4AAQSkZJRgABAQAAAQABAAD/2wCEAAkGBxQTEhUUExQVFRUXGBgZGBcUGBcXFhgVFxQXFxoYGBgYHSggGBwlHBUXITEhJSkrLi4uGR81ODMsNygtLisBCgoKDg0OGxAQGywkICUsLCwsLCwsLCwsLCwsLCwvLCwsLCwsLCwsLCwvLCwsLCwsLCwsLCwsLCwsLCwsLCwsLP/AABEIAJABXQMBEQACEQEDEQH/xAAcAAEAAQUBAQAAAAAAAAAAAAAABgECBAUHAwj/xABVEAACAAQCBgYDDQMGCgsAAAABAgADBBESIQUGMUFRYQcTInGBkTJSoRQVI0JTYnKCkrHB0dIXM1VUk6LC4vAWQ0Rjg7LD0+HxJCU0NUVzlKOks8T/xAAbAQEAAgMBAQAAAAAAAAAAAAAAAQIDBAUGB//EADQRAAIBAgQDBgUEAgMBAAAAAAABAgMRBBIhMQVBURMyYXGB0SKRobHBFELh8CPxM0OCBv/aAAwDAQACEQMRAD8A7jACAEAIAQAgBACAEAIAQAgBACAEAIAQAgBACAEAIAQAgBACAEAIAQAgBACAEAIAQAgBACAEAIAQAgBACAEAIAQAgBACAEAIAQAgBACAEAIAQAgBACAEAIAQAgBACAEAIAQAgBACAEAIAQAgBACAEAIAQBq9ZNOS6KQ0+bfCCALAm7MbC9gbDieHlAFNWNMLV0yTlIN7hreupKtkdguLjkRC4NrACAEAIAQAgBACAEAIAQAgBACAEAIAQAgBACAEAIAQAgBACAEAIAQAgBACAEAIAQAgBACAEAIAQAgCF9K8pJlGsl9s2aqoeD4WN/IEfWi0QRXoK0+xE2kf4pxLxxZ4h4hb/VPGKWs7A69EgQAgBACAOUp0mLLXSFPOm2qZc2oSmcISHBd+qFwuEFchdrAi23OKt3WgJdqFp5qmmXrmBmjInIFxtBsABewOz1SYsCUQAgBACAEAIAQAgBACAEAIAQAgBACAEAIAQAgBACAEAIAQAgBACAEAIAQAgBACAEAc56bq8SaWQ21+vGEWuMpbnM7hcCJSumDkHR5pdpGkJL3yeYA/MMTc+0+ZikuoPqWLAQAgBACAPkWvmYquY2EreY7YNlrsSF5WiFsQidaO1y9zhOrluSADdcNtoOYvyGUVzGRxZKz01yRtpJo+uv5RNytiz9t0k7KWZbm6j7lMLsgvTprkkf8AZn/nB+mF2SVPTRK/k7fb/swuxYovTRKP+Tn7f9mF2NAOmeX/ACf/ANz+zC7BQ9MqfIf0/wCzC7IH7ZF+QH2z+ULsmwPTGvyA+2f0xF2LFV6YlN7U+z55/TByaJSuUPTCLX6gW44yfwhmZFh+1/IHqFtl8Y5+cMzJyhul8AgGUtzsF24wzMZSo6Xf80n2jEZmMp5jpkFiepXaAO0ef5CLXZFiz9s4+RX7RhqQB0zj5FftGJ1BX9s6/Ir9o/lDUFw6Zl+RX7R/KGoL/wBsS7pSX5ubfdEXZNin7YR8lL+2YXYsXftgHyKfbP5QuQWt0vHdKl+LEwuTYtPS83yUv7RhcWPNul590qV5sfxhdixT9rsz5OT/AEv1QuybFh6X5nqSfJv1RF2LI8n6YZvqSvJv1RN2RZHlM6YJ24S/sn84i7JsjwbpeqPmeCfnE6kHmelmpP8AjLfUT9MRqLIqOlup9YH6g/TDUmxd+1up4r9gflE3ZFjLo+l+cn7xEmDkrq3mBb2RF2TY3tD0yUrfvJFQn0F6wfgfZE5iLMifS5rjT10qRLpy5wOzOHlzEIJXCvpAA7Ts5RZSVhZnM80ZG2G9+6x2/f5RBDPq3VOuM6jkTCblpa3PEjI/dCOwNtEgQAgBAHx/pKYWnziXxkzJnbGxu0e0OR2+MRHYGNcxIuIEC0CRaAFoAQAtAEk0LqNW1IxS5JCn4znAD5xilWhEyKm+ehs5/RZpBRcIjcg63++Mf6mA7PxIppPRk6nfBORkbgwIjNCpGexWUWtzEViNhMXKgseJ84ABjxPnEWALHbcxIGM8T5wsACd14ArjPEwFxjPE+cAMZ4nzgBiPE+cAMZ4nzgCmI8TADEeJ84AYjxPnADEeJ84WBXEeJ84Apc8TCwFzxMAUzgBACIBtNDau1NUbSZTPz3ecY51YQ3LqEmrkkHRXX2vZO7Gt/vjF+qh0Ldl4kd01q3U0p+Glso9bavnGaFWM9isqbSuauWpJsIuyhfMDIbYj3gkRGjJd0Xy6+auazHU3uCGYG/G4MHCL5E55dTzq5uI37vO2Z84lKxW9z6H6FtIdZQYN8tyPBhiH4xEeaBPosBACAKNs4wB8dTVCzHABWxYBTtUXIsb7xsiFsQWRIKwAgCsALQBULAk6xqHqEkpPddcAoUYlRtigbC3zuX47NDEYnkjao0ZOSjFXk+Rl6f1vmzWKyCZUoZDD2WYcSRmvcI0dZay+R6/A8HpUo5qqzS+i9zSydKz1N1nzQfpsfYTYwsjpSwdCatKEfkjL1lrDXUE6bOw4pBChrAXcdWbg8+stbmdkZaWaFaPieO4jhqVGc4Q2+xyzDHYOKZ2h9CzqmZ1ciWXbfbYo4sTkBFJzjBXZaMXLYm0jogqit2mS1bgASPO4+6NZ4tX0iZOyXUj+sWotXSKXmIGlja8u5AHFha4HPZzjLTxEJu2z8SrpNarUjWGM5jFoEC0CRhgQMMCRhgBhgBhgBaAGGAFoEDDAkztD6Hm1Mzq5KF238FHFjujHUqxpq8i0YOWx0zRfRVJlpjrZ1hvsQiDxOft8I0Z4uT20X1NinQzPLFOT8DKmaq6FPZEyx443t4ts9sY/1U1zfy/g3XwvE2v2T/P3Inrt0fmkXrpL9bKtitkWC+tltX++edtqjilNpPmc+dG12uW6MTo61T92zrvfqkPa5nbbyt5iGKruFox3f0IpQXeZ0PTutK096aiVUCZM4APaGRCjYSN7G8aB6Xh/CFUiqtfnsvf2Iu2nqknF7om3+mwHkDb2Qyo7iwGGSt2a+RvtDaw+6f8AotbZ0mdlXIAYMchfdnsv53vEJyg7rY43EeEwhB1aGlt14eByzWLR4pal5akMm1SNhU/8R7I69KanG55apHLI1jvf8TGRIxt3PO8SQJkAdy6A6hjKqFOwGWfHBnFVuDrEWAgBACAPkfWWSUrapWIYrPnAsNhPWtnEIg1wiSSsAIEF1oArAHVujHUlQorasAKO1LV8gFGfWNfZy4DPeLaOJxCSsn5mzSpu6srt7I99a9YTUthXKSp7I2YiPjN+A3Rz1du7Pa8M4dHDRzS7738PBfk0FosdY86ibgVm4DzO4RaMczsYq9VUqcpvkjP13T3Ho+nosutmnrZ/ffER9sgDlLjYoRz1nLktEfPsTVcrt7tkZ1R1Vm103AnZRbdZMOxAfvY52H4Ru1aqpq7NWMbnYJ06m0VJEmnQGYRexzJJ+PMbb4eAsBlyatSU5eP2Oxw/h08U+kFz9iHVOnKl2xNPmX+azKB3BSAIqo9T1dPAYanHKoL1V/uSPVPWCZOf3NOPWBlZlZrFuzhup9YEMczn55Gna6OHxbA0aKVSmrX0ty8zj+sNCsqqny09FJsxV5KrkAeAFvCOzRk5QTZ5eorSZr8EZCh601G0xgiKzs2QVQWYnkBmYhtLVkpX2J1oXonqpoDTmSQDuPwj+KqQB9q/KNaWKitErmRU+rJCOhuTbOpm3+ilr93/ABjF+sl0Rbs4kV1p6NaikUzEInyh6RRSrqOLJc5cwTxNhGaniYydnoVdPoRWn0TOdcSSZrr6yS3ZfMC0Z3KK5lMrMV5RBIIIIyIO0HgRuMWuQW4YAk2p+pM6uOIfByQbNMYXuRtVB8Y+wew69XERp6bsvGnfVnS5Wrei9HqBNVZky3+MHWzDzw2suzcFEc+pXnJ2b9EdDC4GrX/4o6dWWVWgNHaRlsJMsS5g+OqBHUnYSBk425G/gc4rHFTpv3L4rAVaGlVLXZo2GCm0TTqktQZhGQ+M7WsXc/j4CIlJyeaW/wBi2BwMsVPLHSK3f95kE0npGZPfHNYsdw+Ko4KNwiEj2eHw1PDxyU1b7vzMOJM5ttWahmqBTsS0t5b9k5gYSNg3Ah2B43EVnFKOfo0ef41CKcZJau9zfamU/uTRc50PbAnWbfiV3UH2L5RkqSz1W34fY4GGpKdanTezf5IITA99sjSTZyAK01nxPmMJICDuB3X5xuxg9opHhsRjak6mec2uiTaSMqdWYEIJLMR2GUHtXGWY2H/nGLsryutuZ2KfF4rDtVdZW003/vM1ms07FNBO3CPaTG1h42joeXxLvJGpMZzXEAVni0Adg6AZy9ZOW5xdWLDdYPmfMxX9wO0xYCAEAIA+StY6lJlbUtLBVHnTWVdm9rZbsyT4xC2INWIkFYAqIAuAgCe9GGpvuqZ184fASzkDsmON3NRv4nLcY1sRWyrKtzNTj+5kt111h6w9RKPwSekRsdhu5qPafCOV33flyPX8H4d2a7aovie3gvdkTldpwgzOFnPzUQXZjy2DvIG+Mqi8rlyR1a+KhRlGL3k7JFQIqbJsdWtH9fWyJZF1Qmc/0ZVsI8ZhTwvGSGkXI4fHK+Wkqa5/gxNK0MzS2lZqyv3aHAZluzLlISuLnibGQN9+AJG1QapUrvmeQms0vI6JW1EnRdMsinUY7dkHM3O2ZMO8k+duAjRqVHKXj9jp8O4e8VLXSK39kc/nzGdizEszG5J2kxVKx7OEIwioxVkizDElrki1CkhZ1RUt6NPI9r3dvELKH2ozKP8AjPL8drXqRpr+3OVVTM7s7ZszFiebG59pjpwWWKR5mTu2zaasasTq2bglCyj05h9FAd54k2Nhv7rkVqVVBakxjc7FRaPo9Eyuyt5jDNsjNmHv+KvLIDmdvMq1nJ6/I6GEwVTESy01pzfIj2lNaaidcK3VJ6svI+L7T4WjFq9z0+G4Th6OslmfV+xo2xE3JJPEk384ZV0OkoxSskrEu1P1kZW6me90b0Xc3Kn1ST8U89kF8L8DhcU4bFx7WirNbpc/G3Uza3XeWjYZUsuoyxXwDL1RY5eUM3RGrR4HVnG85KPhv8zQ9Juj5FTQy66WtnxBSbWLKSVKtbaVYZHv4xu4WT25HGxFF05ypy3REuj7Uz3bNLTLiRLIx22u20Swd2W07h3gjYxFXIrLcwQjzZ0nWTWBaVRT0wVWUBeyBhlKBkqjZe3lHLbuzv8ADOGdv/kq93kuv8HPprliWYkkm5JNyTxJ3xKR6yMYxWWKsjb6p6UWmnM73w9WwsM7tcFR7CL84pKN2maHE8LLE0lCG918uZq9L6Raa7zprZnM8FUbAOQEXUW9DZo0qeFo5Vol/bmZSavgSfdNfMNNT/Fli4mzBuxW7S33IoxW4RkT1ywV39DzmN4tOq3Gm8sfq/YxZes2iFOEUT4b26whS9vWuXx+28ZXh8Q1fMvI5EcXlldN36mS2m9HUaTJ1LNefPmLhlh8XwYJvbNVwqDYm92Nh3xRUKtRqMlZIyV8ZKo805XZs+jGeKnRs6mJ7Q6xM9vbu4bzf+iYivHLWfijHhquSUKnRkQYEZEWO8HceEUPoKakrojemJHZHzDh+qdh+6OhQlc8FxKg6VVx6P6PYwafSDoLA5c93dGaVOL1ZoRqyirIx5jliSTcnbFkrbFG76soYkgou2AL6jbAHSOgeqK1xQAEPLYE7wB2h7RFXugfQEWAgBAFk98KsbgWBNzsFhtMAfG9PONwxOZzJ+lt+8wBckCC6AAgDf6nauPXVCyluEHamMPipfdzOwee6MVWqoRuZIRzM69rRpNKSStHTWQ4QGw/ES1rD5xHjbPfHHnJ1JW+Z6LhHD+2l21RfCtl1fsiAzCRYKpZmIVEXazHIKIyQjmdj0uJxMaFNzl/sllboQUNCQ1mqKhlE1x6q9vAnzFIA57e6Ks81orY85w6UsVje1nyV/wiMhYg9US/o/0fM6irqJY+Ef4GTfYMA9K+4Y3N/wDy4zSi8iR4zi9dVMS1yWhu6Wlk6KpBLTtuc7nJpsy2bNwUewWG2Mdeo29PQ1MHhJYmplWi5v8AvMg1WzTGaZMN2OZJ/vsjFGPJHsodnQp5VokbRNW5iSDOmizOVWVLzuq3xF3G5iFAA3AnjlnrR7OKXNnHo8TlXxVou0En6nnK0QSNhjEoyex0JYxJkp0ToMro6pQelPLX+jZZdvIHzjp06VqdmeRx9d1MQ5EZ0b0YlyMZwjed8bBonS9C6Ck0soSpK4VGZPxmbezHeYpKlGW5OZml0pqljmGYGLFjni2/8o054LW8WdnDcWyQULWt0NZL1GZn7TiXK3kZv3C+QHM+UTDB2d5MvX43Nxy09+plU+r2jusEkS5jub9svMvkCb3xC3gLRsdnDaxy/wBXXvmzu/maDWLV4SJmFCWUrcYrEjMixsOUcupHLKx6rh3EHWpXnutPM0c+mIBIBJtkBvO4RWOrsb88RGEHLobPpHQ0tBSUQN29OZbeRe/gXdj9WOnTp5WrnhKlTtHKb5s32pKmXodGlC74Zz8SZmNx4kWA8I1a97t+Zkw8YyqxjLa6v5EFwO7hVDTJjnsqM2ZjtP4knZvjDGNz3GIxVLDU7v0Rl6b0K1MyI7KzlMTYQcKkswwgnNhltyvwEJWvoYuHY2WKg5tW1say0QdI2+q2jZb9ZWVNhS01yLi4mTV2m3xguwDex5RZpr4Y7s8vxjG55djB6Lfz/ghesemp+kqoWVmucMmUueEE7Lb2sLs3LcALdGnTjRhr6s83KTm7I3DdFld1eP4HFa/V42xd18OG/jbnFFi4PqOyfUhFRJZGZXBVlJDKciCDYgjcY2k76oxtW0ZO+hipIrJiDY0rEe9HUD2TGjQx60jLxM1F6NGVrbThKyeo2Y8X21Dn2sY1j3nDJueFg30t8tCL6RlXa3rqR4jZ95jYoSsjk8eorNGfVNexFSI6J5IpAF52QBasAX1Iz8oAmPQ/U4NJSe1hDG3fcEAX53+6Ky5A+l4sBACANZrO6rR1Je+ASJpbDtwiW17c7RDB8iyja191okHrMFmI4E/fAF0CD2padpjqiKWdiFVRtJJsBENpK7JSu7I7toqgl6HodzTn2n15pHsRfuHExyMRWc5aeh1cDg3iKiprbdsg8+cWZnc3YklmO87zGOMbKyPcxjClDKtEiY9HmgBlWThZnBFOp3IQSZlvWYA24L3mMtT4VkXqeN4jjniKmndW3uOkSdedLl+ol/Fz+SjzjB+46nAadqcqnV2+X+yJMLAngCfKMiV3Y7dSpki5dDrOhJaUdBKV+zglhn+m/bYd5ZjGzXmoKx4BRniK2mrbIRpPSRnzC79wHqruEaGrd2etw2GWHp5I+vizd6n6IWZaom2EpWAlhsg74sIY8g2Q4n29HDUVFZ5HB4njXOXZQenM3et1WqhA2d2Pst+cY8RVSmY+F0pTcmuhpZemZa7oRxEVyOjLBVJczd6R0+smiSdbJ7BRl8YMfwjoKWiPNzi87Rl6A0kXpxOmZBrsOSDK/sJik6qgtSFBydkYDa1i5ts3RrrGI6y4VLmbHQ2muuDsQFSX6Tk5XtcjwGZ7xGxSq543NDFUFRnlT1NdN16psWFSW/HuEZMxrWN5ICKvWFRLJFzuIG2xisqkY7kxi5OyNbWTpMw3JB/KMTdOWp0aUK1NWRiUujJTTEtbJg1vodoe0CIhTg5XRbE4iqqeV8zH1m1P921HWTZmBFAVQouxAzO3JRcnjGWUlF3ZzVsV0fR+9ksqWM2lxXxWAeSxyzF+0hNtlrHdnGGSUyy+psNAzKNjMelEvHljZEKntE2uSBtIOXKIsoxZMpSla7ILrlNx1T22KAg+qM/aTHPb1PZcJh2eGXjqaSTQtNdJUv05jBQeG9m7lUE+EXgrsz47F9hRcufI9+lTSCSllaOkZS5KqZlt7WuqniRfEeJYcI3aFG0sz3PDzm2rvdlnQpQq0+omEXaWiBeXWM2Ijn8GB4njFcY9okU9rkgr9bJqVjAn4FHKFABmAbFr7cV89vKNCabWh6qhwmlUwia77V7/AI8iusmpNPpO1TIm9XMawZ1XErWy7aXBDAZXuNmYOUZqGKlBWPO4ihKEslRWaMrVrVen0UjzXmFnYAM7ADIZhEUX2ndck5cIirVlVactLchQoSqS7OkrtkE0xWGdOmTSLY2JtwGwDwAEVPe4Wh2FGNPojTT1xTVUfFVmPjYD8fKM9PSLZxOOTTlCmvFkRnHtG3E/fHSWx5B7lkSQem6ALFgD2rlsfAfcIA2uo9V1dbIbDitMU24nFb8YrPYH1hFgIAQBotfGcaNrTLNmFPOIP+ja9udr2iGD5QAyiQezi7DmAfZn7QYEF1oA6x0QatKqmunAbGErF8VRcPMz2XsVB4YuMaOLrJfD8zYpwfqyzWbTJqZxYegvZlj5vG3E7fLhHPiubPd8Owaw1Gz7z1ft6GNq/o0VdSJbfuZdnnHcRfsyvrEZ/NB5RnTUI536GhxjFuK7CG738unqSvVfWMV2kpxln4CnkmXKA2EvMW8ywyzEsgcrcTF3Bxhmluzyt90aLW2sxVc48Gw/ZAU+0GNWGt2e34VSyYSHjr8zUoDMeVKGfWTZcvwZwD7LxnpL4hxSfZ4WT9PmSfXfWHrZplIfg5ZztsZ9hPcNg8Ywt55ZmanB8B2VPtZ95/RfyabQVCauoEkEhAA05htVNyg7mYiw4C53RlilFZ36Di2M7KPZQ7z38EZemtclnaQpKWnsKaTPkqAvouwmKLj5oGQ8TwjbhGThnl6I8jtK3M33SRUWaQOTn2pHPlrO56TgEE1U9PyQtqk2iyR6JwVjb63VZfRGjUX0n6oD6RkkD2mN2nNubXQ+e1Y/FLxf5JfrjUino0lJkDglD6CLn/qgeMalWbm7HS4Nh1UxN3y19jnxrSBtilketdNJXJRpETxoqnkU0t3nVNnmFdwcdY2JjkubIuZGUbcKsU8r2R4Ku3OrKZkananrSD3RVOrTQLgX+Dlc7n0m57Bu4wqYm+2xihTbeVatmBrPraZzYJRIlA7dhc8TwHAf3GrJuW563h3CVRWep3vt/JoV0k3E52I7iLg9xGcRlsdNUacldG81S1gWXUFpz2TqnAJuQHLSzsGewNGWlUdPY4/FeHVKsY9lG+up76f10aacMksicdjN+kcopOUpblsFwaNJZqtm+nJe5n6F011mjq0zmuktXW52/usRW++11842MPNwWV89jjcVo04YlKn6mRqrLFFo7rJmTMOta+27ACWnlhHeTFalW9zToUHWqxpx5/1kEeqLMWJuSSTzJzMa1j3kaSjFRXIkWp05JEqp0hN9CUply+ZBGO3MthQdzRs0fhlbmeU4xX7WtkWyOS6S0i02Y8xzdnYsx5k3P3x0oqyscOTu7ko6LdYEp6vBMNknjASdge90J5XuPrRrYuF45lyLU3yJpr5oTCWqU9A26wbMJyXF3E2vz9mgrvY9VwjiEVFUKjtbZ/gh8mpZM0dkJ3oxU+YMRY9BKnCa+JJ+auWz57ObuzOeLEsfMwsTCEIK0Ul5KxjXLuJcpTMmnYi5nvY7FXmYuo6XeiNPF8QpYdWbvLovz0LtY6QUMgq7BqqdmcOxRsy4KoyHE3PdloXrTuu6jyGKxEpN1Jv4n/foc/MdM5ZSAPVfRMAWyxnAGfp+nKMlwReWhzFrgjb7ILYHjoSaVny2U4SGFjstmM/x8IrLYH13SvdFJIN1BuNhuNoiyB6wAgDU624PcNV1gunuedittw9U1/ZEPYHye62ROJBJ+0R+ESQUxZDj9wgSZeiKNp86XKW93YDLbmd3OKzllVy0I3djteuWkBTU0ujl2UlFDBdiylFgo5Ei3cDxjiS+OX3PS8FwnaVHWktI7ef8HPqqqCKWO7dxO4RlhHM7HpMTXjQpOpLkWV2mDTUZkIfhZ92mkbbNk3ssg5AxsQpdpVu+7HY8Jia8neUu9LUkHQZ+8qDxVf6JI/2kWxnI1qfdfmYFfPxTZjes7nzYn8Y0IL4UfRcPHLSjHol9jykTyjh1yZb4TwLKUv3gMbc7HdGROyYr4eNZKM9k7262MepqcC3tc7FUbSxyAETCGZ2K4rExw9J1Jf7fQzNK6Z9w0nuaU158+7TpgOYuLG2+1hhXkCdsZaVPtp5n3VseGxNaTblJ3k9SHaBqcFVTt6s6UfATFjoVFeD8jQp95HYekh7+5jxRz/8AWfxji/uPW/8Az/8A2Ly/JC8UXPRtGRW6QxUOjf8AM1EoNyCMy5/Y9sbEP+afij5/iI2f/r8kx6RZhaXTMPROLzKoR+Mamt15Ha4BbtKi56fkgxaLnpiYaN156qRLl9TiZEVcRfI4QACezy2RFtbnnqnAc1RtTtHpb+TRaa1gnVJ+EayjMIuSDw3nmYJczqYXAUcKvgWvV7mDoWm91TQpJWQDZm2GYbjsIfV4t4Dlkl/jV3v9vFnK4hxPPenR25v8L3NxrrS9VVuLWUhCnDCEVbDuKkeEY+bN3g1RTwkUuV0/nc0JeJOqedO7TmwSjZfjTT6Kjfh9ZuXnGTKoK8vkcTG8VjG8KGr68l7ss1u1nT3OtBS/uV9NvXYG9id927RO823CM+GoSv2k/RHlK9bWy1fNnSK6pGkNHhqdsTLZygIu1gezyOeXMWjTUHF5ZcjewGKhhq3aSV01yOdjrWbAV6kbGZypIG/Cqk3bvsIzWjFXvfwOtX4w5rLRi1fm7fRK5TXjWZDIlUNNlKlWxG+0qMgTvNyWJ42jNhKMrupPdnmcRNd1epBy8b5qlMcCCf6sdJbypfUVS9dKthxHNsOyzA+mLb9vG8aFXB65qbt4e3Q2IVVtL5l02Zo6YcUqe8gHPCr2UdyzVIHcMowv9Qu9BP8AvgdCnjJQVoVWvX3AGjlzmVU2aOHWDPwlKD7YhfqHtBL09y08dUkrSqt+vsVndIEmmlmXo+nVL7XYWF+JHpOfpEeMZI4Kc3erL0NGVeK7pBK6uec7TJrF3bMs20/kOQ2R0IxUVZGrKTk7sxjFipaRAkulnI90AXSnw579352gQX1c1mN3Ysx2liSeQueUCTypSMQvsvugwfWurE5HpJDJfCZa2vtyFvvEVjsDaRYCANfrCT7lqMIBPUzbBvRJ6trA8oh7A+Rne9uSqPJQPbt8YkgsgSdK6I9FqvW1s3JJQIUn1sN2I7l9rDhGljKuWNkbFCm5tRW7PDSmkGnzXmttY3twGwL4CwjRjGyPoOFoRoUlTjyNBpGpvMC7k7R+lu8hnG7QhaN+p57jmLzVFRWy1fnyNHWVJmOWPh3DZG5COVWPNTm5O7OmdCL2NTyVfaf7MaeN7pko9PE0qtlGlFWR9JWxdiixNzTztIjrC/xZdwvNt5/ARuU6Vo25s8dxXHqtWsu7H6vqaKpqGmMXY3J/vaNuMVFWRwJScndlkt7EEbiD4gxLIW52fT9R7o0bR1C54QFbldcJv9aWB4iOPUjlqWPT8CqpVpR6r7ERxQPVGsr2IlvK3E4077hiPO/nG3Ss2peh47i+HdOpLpLVefNE91T0zL0lSe5JzYKhM0J3kXsQN9rkEcDyyw16Lg7o08FjHQqqrH1RFdJzBTzXkzWCuhsc8tlwQd4IIPjnY5RWNOUldI9ZDi+EkrudvPQwpml5fxbufmj8TlF1h589DFW43hYL4Xmfh77GHPrcWc02X1FO36R39wjPCll7u/U4OM4rVxGj+GPRbvzZh1mnpjFQhwKpBVRlmNl/yjLGhFb6tnJnXk7W0SJzK6Qaepp+prZbBwtlnSwGZWtkwuRwF8894jWlhWneOpnoYydJ5qcnFkPq62TiPbmTVGzFlcc1GXhcxmjTlySRkrY6dVWqTb8OX0sYdbpp3XAvYTZhXLLh3chGSFCKd3qzTnXlJWWiNZeMxhMuh0nNkm8qYyH5ptFJU4y3RaM5R2ZfV6ZnzCS8xmJ2m+Z7ztMQqUFsizqzfMwLxkMYvAC8ALwAvAC8AUvAC8ALwAvAHoqHbugC4dntHbu/OAPE8YArJ9IW4wB9Q9GFW03R0guLWBUc1Byvz/KKx2BKosBAGHpijE6ROkligmS3Qsu1Q6FSw5i94A+P0a4B4iBB60svE4XibecCUdY064pqORRpwBcjfY3Pm9z9WOPNupUbfI9JwXDpzdR8tvMisyZYEncLxdRbdj0lWsqcHN8iO1UlwLkHE+Z8Y6MEtlyPn1apKcnOW7dzEFM3CMhgJ30TVnU1ExHyE1LD6QII9l/ONXFwcoaGWk9SlfQPJcy2GzYeK7iI0YK6Pe4fG06sE0zAq1cjAg7TewbzGenT1u9jU4nj+zpOEH8T+niaCrpGvhXYPvjej1PFzfIx/cL8IuUK+4X4QBNdSNYOolvTVKl6eZw2oTbMcshs2EA9+piKHaarc2KFd05KUXZrY9dJUahr08xJss7CWCuOTKRn3iNdUn+49JT49p8cNfBmqrKN2tiKKAb+ldjGanHK9Ls0uIcSeJjkskr33uzSTaNw+JLixyIuDfjG2lpqcJvXQzaqrqZtutYzSosDMuWt9K9z4xVUorYnOzEanmnl3CLZURnZ4nRkw5xYrce9TwA96ngB71PAD3peAHvU8APep+BgB71PAge9L8DAkr70PwMAPeh+BgQV9534GBI95n4GAHvK/AwBX3lfgYAodDON0AUGiyNuUAZtHojF6Kk8zAHhpql6uYF2KFBPPM38b5QINTMfEb/37oEiatgB4+cAX042m2wew5X9o84A+lOiOiMrRsvFiu5LWbcDYZcsorAEziwEAIA+X9Y9Saqmmzutk9XLLuZbgjqiCxKqp3dnIKbHLZEEGkoaNusFhYjjtvs2RJJ0edX07hHqmSW6qAQXXtAfN27Sd0ayw6Umzfo4+rSi4wM7RtNIqspFHNnqfjIjIm35SaUQjuMZVTitTFUx1eonGUnYz9J6lzD2hQzGPBJ0m9uWNgPbFlFI1W2zRTtAOpsdGV/gslh5rMtEkCXoV/4bXD6ssf14MlGxFHUMArUFawGwOJRt3YmyimSPQupPqXJo2bYj3uqxxsJK/wBbOIyLoWzX3Zb7wN/C6r7Un9cWuyrjDqVTQD/wuo+3JA/14m7ItHqev+Dky3/dc/xm0/8AvIXfQWXUuXV6b/C5vjOkfrhfwFken+Dk3+FTD/p6b/eQI0KjV6d/Cn/n6b9cSNC9dX538Lf+fpv1wGhf7wTsv+q2/n6fL+nAnQtGgp/8Kb+fp/1w1I0LzoKfu0Wf/USP1QsyVYNoCo3aM/8AkSR4wsQ2uhadAVX8NU99RJH9WBAGr1X/AA5PGpl8OSH+5gAurtYf/DpQ76pPwlGJBUat1n8Pp+81Q/CRAAatV38hpfGqJ/8AzwBUas1/8jovGoc/7CAKjVfSH8loR3z5n4SIAf4KaR+Q0cP9LOP+xiAVOqOkfk9Gjvaef6kAUbU7SW4aMH1Z8SCo1L0kdszRw7pU4/e0AP8AAbSPy9CO6Q/4tEA8m6P9In/KqQd0j84kGHN6MtIt/ltOO6So/qQB4N0N1TkF69b/ADZbZd1nENQbOT0V1IAHvo3jTq3+tMMQC9uiFZmdRVGawXCuCWJKk3YguAxvbFut4xIOfaV1GamnYGViVIOE5hkuBjXLtLnu8bbIEELqMJc2zANhbeBlt8IMG01dkh6mUiSjOvNHYNu2uVgYrJ6En1bJUBQAoUAABRawy2C3CLAvgBACAMHTGiJNVLMqoliZLJBwtfaNhBGYOcQ1cEUmdE2jScpcwchOmW9phYG30PqNo+mzlUsvF6zgzHHc0wkjwiQSKAEAIAQAgBACAEAIAQAgBACAEAIAQAgBACAEAIAQAgBACAEAIAQAgBACAEAIAQBr9N6Fk1Uvq5y3AzVlJV0b1kdbFTzBgCAz+hqS73arqSl7hThLW4YiPbaIYJrQarUkkSxLp5amVbAwUYwRvL7Se8wsgbmJAgBACAEAIAQAgBACAEAIAQAgBACAEAIAQAgBACAEAIAQAgBACAEAIAQAgBACAEAIAQAgBACAEAIAQAgBACAP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80" name="AutoShape 8" descr="data:image/jpeg;base64,/9j/4AAQSkZJRgABAQAAAQABAAD/2wCEAAkGBxITEBUTEBQQFRIUFhUVFRgYEBYVFBIXFRgYFxgRFxkaHCggGB0oHBgYITEhJSsrLi4uFx80ODMsNygtLysBCgoKDg0OGxAQGzAkICQuLC80LCwsLC0sLTIsLCwtNywrLCwtLC8sLSwtLC8sLCwsLCwsLC8sLCwsLCwsNCwsLP/AABEIAOEA4QMBEQACEQEDEQH/xAAcAAEAAQUBAQAAAAAAAAAAAAAABAIDBQYHCAH/xABLEAABAwICCAMDBgkICwAAAAABAAIDBBESIQUGBxMxQVFhInGBMpGxFCNCUmKhFzNTcpOywdHSCBVUgpKio/AkNEODhKTC0+Hi8f/EABoBAQACAwEAAAAAAAAAAAAAAAADBAECBQb/xAA1EQEAAQMBBgIKAQIHAAAAAAAAAQIDEQQFEiExQVFh8BMicYGRobHB0eFCMlIUIyQzYpLx/9oADAMBAAIRAxEAPwDuK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AgICDHVWnqSNxbLU0zHN4tdPG1w52IJuEHyh0/STOwQ1NNI/wCqydj3Z9gboMkgICAgICAgICAgICAgICAgICAgICAgICAgILFa2QxPELmtlLXBjnNLmtfbwucARcXtkg8h6blnbUStqTinbI9spLsRMgcQ44ueYOaCDR1r4pWSxktkjc17SDYgtNxYoPXOqWnWVtHFUMt42jEAfZeMnN94PogzCAgICAgICAgICAgICAgICAgICAgolka1pc4gNAuSTYAdSUHEtrO0uUObT0Ej42XO8e04ZJA3ItaeLBfK4sbtPCyDQWa71g4VteP+JlPxJQdf2L109UyWomrpZ8B3W4cR83exEr/CCb/Rtlk7MnJodPQY/WGnfJSTMjl3D3RvDZchujb2yeQ6niBwsUHj+oeLn2TY2uDcG3MHmO6CM8oNo1O11qKFw3b3YOntADphORbflkehHMO16C2rwTtza0SBt3BryQ781uEuHcOtbkXcVnAT7TbHKCT0jLvvuPgmBGk2qu5U7h5tf+5MC0/aq/8AJNHniHx9VjEs8E/R+uldO3FBSvezPxBvh7ZmwKjmuI4ZbbqxpLXqrg/1mJ0N/ZJYLeVzkVmKs8Ikx1lBftPlIOAsvyu0EW9D/m62iJYnCqHaJOSMckTQQbWjvYi2ThmQOPX9oxVM44M0xTM+tKcdoZAA3kRcSTfdvwBvIE4b38gR1sos3eyzVTp8xETPitHaM4HN+Ln4YBhz5Auc12Xl71t/mSx/p4iY4ypbtLcTcggXOQY1xtc2zLhyss4uI6arWJ3ol9/CU+4Aw2JFyYwLDn4Q439/oVn12tU2+kSlRbQjkMcJNjnu3NZfkCXEW93qtc3I6JpjTzOKZn3q5doLmjMQvPRgcb+br4WjyxHslM1z0L1Gnp/omZRYtpkt/FDFbsXA/FSqiSzaZwvE3v4/hknFngkM2kx84v7/AP4Q4JDdotPzaR/WCCTFrzA7hh/SgH7wB96MJR1siwkhkjj0a6I39caDRdadZZpi4vsyCMOcGA3Di0EgvNs8+VsunM5HC9L1ZkmLj5D0/be/rdYFhsjbezn1ug7v/J40fTfJ5p2Pc6qLt3K0mwiYPEyw+lizOI9CBwNw6+g1/X3RkdTo6oilmNOwsLjKHWDMPi8f1mZWLeYJQeRXZcwe4vY9xfNBSTkgMd7kFbXEG4JBHMcQgyNNp6pZ7Mr7DkTi+OazmRlqfXSYe21jvK4/es7xhvmp9UySB1bWRllMw2Y3LFUP5MaOn/05cat7URTO7C3pNHcv1xRTznzmfBkazXOKY/OBzWjJrcPgYOgA+Kqempl66xsmbNOKeM90HSOtFL8mla9xMV2RtaWOLd4fnCQ22RDQM+4Vi1ETVGPa4G1PVrqpxy4e/mo0HoKimg+VVGCOluA07oB8ruTWXF/X4cVJd1FNM4hz9Ppbl+qKaIzM+cpL9HaEeMLDPC42DXCoc8FxNgC0nK5I4KKNR2lfv7HvWaN+rGGryupmuczfkFpLTZ7Tm0kHiD0V2MTGXHqjE4fKejhldhjmle7o0tJ9zWpVNNPGZIiZ5MrPqXMxmN4qms438P3+G6ji7R3Z3JYd1FDyqH+j2fwqXDVQaKIcaqX1dH/AmBsOidRZpmbxssgjPAyPYwHy8F1DN6iJxHFJFuqUuk1KvvDUVD4YYjhe8Pa65+qzwkE+notJ1FGPVS29LcrqimI4z0STo3RQyHyhw+saoNd5gBtlFN6e/wBHVp2Jdxxx80Kg1dopasNZUTGnwySOxPGNrYfbaS0dxn0PqpJver4uZXpaqK92Y49vHkyE2sVOyzaYxxN4NbGyMuIGeJ73A8uJuAq8TvdXbr0NvS0RN2nMyi1mn6OVu5qW4pJPxbxG1srTYnGHsFntsD1+IW8VbvGJVL9izXRv0cOmGiT60wWDQ2ocG8PE1v3gq7EQ4szPJCfrC+V+7aMEZGYxYnOsbi7unDJGGtym7z+c748EHwIPQf8AJ6p6QUcr4jerL7VAPFjRfdNaPqEXN+ZxdMg6wg1vaJT0smjZ21zyyDCCXA+IPBBZhH0nYgLN58EHklwPQ+5BTyQfYmXIHIkIKpPaPmfiUFKDZNSNWjWznGcFNEMc8h4MYMyL9T/niFBfu7kcOaazbmurER+/BtOsGljUSxxUzCIm/M0kIy45Yj9p1rk8hlyz58U70+D2FumjZun3p41z5x7IY+uh3T3sL8e7LmudawcWZOcByFwbdrLFURNWIdHT3a400XLk8cZn6pehNXWz4JKsllHTN3sxtnLLKcW4aPpG2Fvqe6nm5uZ3ef0iHja6LmouxGMzPHHjP2hc03pl9VL4W4Y4mExxt9mnhBAxHuSWgniSR6V9yZiZ6PUaamzopps866ufnt2YyN4EsZPstJkd5RNLv1sK2txwn4fFptq7i1TT3n6Qwmqmr0ukKjA02bm+aR2TY25lz3HgOa6N27Ful4qiia5b5NrBDRR7jRbWxsGTqgsBmndwuy9y0HlxccuC52arlXeXp9PsyzYt+l1XCP7fz3lAp9NV93Ox1tsJL8cj3AtORxtLiQM+LgOPIpVTOOazauaHUVeji3jtOIhOqdYYXgU7aOm3cnhLnNLpS4jE+UkG3JxtZYo3ucTPBS1mzaLFverqzMzy4Y84YDULQ9OGS19S3HDA8MhjvbfSnNgJ5WGZPLM8bK3qLsx6ke9yNFpJv3Ypp6/KO/4TNL6blqn4pnXANmsGUcVh7DG8BYEd881SmJ6vbaKzp7MTRaxMxznnOfFTpTTUkzIYRYNjbkC7w4hnJUyH7r8gABxW9u3mPBRv129BvVxxrr5eEfiPm1yTTkDXWDJJQOLzM6PF3bGBYDpiv3VyNPOOke77vO17VvzXvb0z78R8Py2PZ/pVkukBAwFkc1PUQNxOBeZJgXY3EZC5FrDso71rdozPf9IKNVNV2K56Tn55Y14uQ12QcHRu5EYxh9+LCobU489nqtsUeksxVHnLWo9JzsYYg8hoxC1hdt/aDXWuAegK6Po6Znew8V6SumN3KEpESZosfOX6NPxQQnG7iepJ8rlB8Qek9gppToz/AEdpEweRUl2bnScWm9vYwkWHLPnckOlINN2tU9M7RcpqnYMBDoXABzt8LhjWt54gS0/ZLjcWuA80yzZZj70GNmOeQsg+xS2IPTNB9nPjd+c74lBcoaR8sjIowXPeQ1o6krWqqKYzLNMTM4h1DTRZRUw0dCRZln1b/wApKPFu7/VbxPfyXKrqmurjzl6zZGkpt0f4m5yjl7O/v6PmojAyqM0g8cVPJVEEfiY2tvG09HudZxHYBbV04piI5Z+P/jn6nUVaq97cREdomfv1YJtI+d7IW5ume1hubZON3uJ5ANDiT0BWtr+rPZ6LatcW9LNMdcQzOtOmBK5lPSgmCN2GIcDPIcnVDulxe31WhYooz7OqnZpjQWfTXP8Acq5R9vy+aIbGNG1rmEOdvqeEyflHAl7w3owYQB2HdbXYmJ93JR2dcm9raaqpzPrZn3fRrtW6zZnchTyD1kcxv71JYjl7YWNvVcYj/jP2bLLF8h0dDSMymqWioqXcy134uG/TK58mqO7Xv1TPnDTYmjpmZu1fx4R7es+5q0k0gwCBrn1M190ALmKO+HeAcnO+seA6c7FuimI9blHPxn9KG0dZXeu8Pd4R39stobQjRtI+F7g+vqgPlBvfcRXDt0Sc8TrDLpfhcKC7c354cui3sbQ1V1xeq5R85/EMbofRL6qWRrHNjDIiXyOyZE2Q2dI48rNaR/WSid2mJx1+ifbNc1XYtx2+c9kuR1PR07qaF5rqaoezhihmgqM2tcwlvAgWtbh55Sb3pJzPCcON6O9paojjTPL4rmt0McD46dgDW08TQ/pvH3lkJPMjEBf7KgmaqpiJ5vSbJiLenqu1cImZn3R5lp2maksj3eYklAfJ1azjHD2+se5V6zRHPt5y81r9XVermqevyjpDd3shp9H0kTIYnR1UAlllLMUj3F1i1pPsgWFx9pU7lde/M56r2z9BRqLdU54x093VRoTQlBQ1DawVYn3ZL4ImNdjLreESXaMAz5n3revUVV07swgtbJv1XN3dmPGeUflrkj8UjQSLlwkcejWOD3PPQZW9VrbieM+eLvbVu0UWYsxz4fCGpVEmJ7nDg5zne8krqUxiMPE1TmZlbWWrJaGHjPkPiUGOkd4j5n4oL8czAM2D33+KD0jsP0pvtGBjabcMhcWB4tgqDxdIM74r+1yvwPENDoaDn2251INGO+VX3uIfJcNt4Zu1/oWvi+ze2eFB5pcUFp6BEzE4DqQPegrkNySOBJI9Sg6PqDQijpHaSkA30mKKjaRz+lPboAL/ANnqqOpuZnHb6urszRzqLsUzy5z7P2xu9bd8s13Rw2e+5uZZHH5uK/O7vEewz4qG3RM8uc+Zl2ts6ummPQU8o5/aGR1ImcaHSlU83klMMN/z34iB2tfLoApdRinFMdI+rkbJp9JqqJnvn4QxxfbxXtYOz7OaWu/ukjyJVWmZ5R1ezv27dWKq/wCPFD0lVmGLLEJ525ZZwwE8ez329G24FXLNvPDpHzn9PGbS10365q+HhH5lndV4z/MUwANxWxk5ct06y01P9U+5NsKcainPapjJoSWzAtNjCXcOIjkY4j3E+5aWeGPb9l7bfGqJ6Yn6tl1+Y75aXW8D4oHRnkWbtoFvUOUExhf2PVTOlx4zlHptafk0DGU8MUUoY2MzG8kzsIsMAIs09gCc8lvETXPBWr2bprMzcvV+rHTl+5WtD6FfUGcOJNWI97HAXXlcDIzFI/q8txWbxz6nLeacRiPj+EFO1YnUU59WiOGPvLFQsldiZGyQ3tjuCyMYb2MjjZotc8bnM2C1iif5TiPPRe1O09NRO9Riqrw/K5oDTFNDpGmEhxwRzbyaXCcDpMOFpaPybevPM91Z9DM0zPy8Py8tqNXN2uZqnjPn4Qk6dpWtmkkqainkiLnSExSiSSqu7EGtaB4cR434Zjuo6KJzw5/R0b+09+xFqI3acceszjo0GtqXSyukf7T3Fx7X5DsBl6K/TTuxiHAqqmqcy2bQmtOGjdRVTJHQh2OGRgBlp33ubB2RYeBCgu2MzvQs6bVV2at6mceeqh9ZT86pxHQUjw/3udh+5QxYn+35urO270xjej/rxYnSGlWlpjga5rHWxueQZZbcnEZNb9kKzRaxxn9OTe1NVyZ48+czzlilMqiCZSOtHKRxwt9xJBQQGcUFSD01sOqqt+i2ipY1sTDhpney6SIdW24A5B30vS7g6Gg5/tsqqRmjHNqmF73m1MBk5swBIkDreEAXv1FxzQeZygokCBCbXPQZeZy/bf0QZbVXQjqyrhp23tI4Bx6MGbj7lHdr3KZltRTmXQNbKlskloiBTU7d1A0D6LeLgBze7P1aOS5u7NU4ex0U0aPTzVVznjP2hq+nqcWZT4j82S+W3B8zx4j3wizB5FXrNP8ALzh5fVXZuVzM8+c+1s2q1Oz+Zqhjc8FTHJJ1DCwtDj2DlDqIma1vZV6m3eiqZxz+aBhizc4AxMzfl7Z+jAOpcePYG/FaW6J6c/PF09p67NPo4nh1/DBVU5ke6R+bnG5NvuHYDIdgr9NMUxiHmaqpqnMtl1K0nC1k9LUu3Uc4a5khHhiljN2l32TwPqoL9ve4ws6TUTYuRXHReDMD2l76YMafE7fse17beJrA03fcdh15KvFHZ1dXtCi9REY+KC3Wm8DaeaLexROJgdvXRSxNP+zxtuS21sj0HRWJs54xLkW9RVbnNMzHslDOmsOdPCyJ+YxlzppRf6r3+z6BZiz3kuamuucz8+LHQVD2Sb1jntlvfGHEPv1xcSpZpiYxhX3p5r9fpaeb8dLK/qHPJB7kcCe6xTbppnMQ2muqYxlC9Fu0fPRAsP8AIQfUFJaEFDoWniB7kYWnULDy/Ysig6Ob396CyYsAkAPFnPsc/igxrOKCpB6h2M0tbHoxja0+G96drr71kJHha8nl9VvECw6ABvaDQ9tOk4IdFSNnhMpmIjiFjhjkIJbK530cNiRbMnLgTYPMaCmTgg6Dsn2eDSLnyTueymjLbltsUj+IjBIIAwm5y5t6oO/6A1Uo6NtqaBjSRYuN3yO7F7rm3bh2WMCRLoCkcbup6ckG4O5Ze4zB4LG5T2SemuYxvT8WMn1B0a8kupY7nM2c9v6rgs4R5Wodnuj2G8UcsbuBLKuoaSOh+c4dliaYnmzEzC3V7OqKS2P5QbcAahxA8sV7JFERyZmuZ5oztluj7cJr9d7n8LfcmPEz4I0myaitZslQD1xMJ/VsmJ7sZjstDZFSflqi/wDu/wCBZxJmFI2Q035ef+yz78liYkiYDsjprZSv8yy5HucAsYq7tt6ns+fgip7WEp4cSx2LzyeG/cmKu5vU9vmhv2OMPCp/5fj/AIi2ag2NR/0k/of/AGTicH0bGoudS79AP40H0bGov6S/9CP40YVt2NU/Ool/RtH7UFf4G6X8vUe5n7kFTdjdHzmqf8Mf9KCTFsg0eOLqp3nI0fBgWRKZsp0X9KKV3nUyj9VwQY7WrZLQvo5G0URiqA1zonb6V+JwB+adjc7wu4dsjyQeam5HPI9OiAg9X7K9GVVPoyFlZKJHEYowCHCGJwBZDjHt2434C9hcAFBtyDA68aOlqaCanhjglfK3ABM4tjbnfeGwJuLAi3MBBw/8COlPrUX6d/8A20F6m2G6Rc4CWWjYwnxOD5HkDqG4G38rjig7vq9oaKjpmU8I8DBxNsTyc3PdbmTmgyKAgICAgICAgICAgICAgICAgICAgIORay7JJC+aSjdTOEsj5HRyscx13uLi0SNxCwvYDCMhx5rORzes2V6VbIQ2lfhvkd5EQB3wvNx5Z25XyWB6K1M0D8hoYqbePl3bc3OPEk3IaPotBNg3kEGb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AQEBB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10" name="Group 109"/>
          <p:cNvGrpSpPr/>
          <p:nvPr/>
        </p:nvGrpSpPr>
        <p:grpSpPr>
          <a:xfrm>
            <a:off x="2801088" y="2577253"/>
            <a:ext cx="1808855" cy="3516043"/>
            <a:chOff x="1870884" y="2577253"/>
            <a:chExt cx="1808855" cy="3516043"/>
          </a:xfrm>
        </p:grpSpPr>
        <p:sp>
          <p:nvSpPr>
            <p:cNvPr id="60" name="Freeform 59"/>
            <p:cNvSpPr/>
            <p:nvPr/>
          </p:nvSpPr>
          <p:spPr>
            <a:xfrm flipH="1">
              <a:off x="2298286" y="5266005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Freeform 60"/>
            <p:cNvSpPr/>
            <p:nvPr/>
          </p:nvSpPr>
          <p:spPr>
            <a:xfrm flipH="1">
              <a:off x="2238223" y="5378573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Isosceles Triangle 61"/>
            <p:cNvSpPr/>
            <p:nvPr/>
          </p:nvSpPr>
          <p:spPr>
            <a:xfrm rot="16200000" flipV="1">
              <a:off x="1423549" y="3389534"/>
              <a:ext cx="3010801" cy="1501579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8" name="Group 51"/>
            <p:cNvGrpSpPr/>
            <p:nvPr/>
          </p:nvGrpSpPr>
          <p:grpSpPr>
            <a:xfrm rot="20936677" flipH="1">
              <a:off x="1870884" y="2577253"/>
              <a:ext cx="831232" cy="59439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67" name="Freeform 66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68" name="Chord 67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4" name="Oval 63"/>
            <p:cNvSpPr/>
            <p:nvPr/>
          </p:nvSpPr>
          <p:spPr>
            <a:xfrm flipH="1">
              <a:off x="2999801" y="3681809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Oval 64"/>
            <p:cNvSpPr/>
            <p:nvPr/>
          </p:nvSpPr>
          <p:spPr>
            <a:xfrm flipH="1">
              <a:off x="2718728" y="3690052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6" name="Arc 65"/>
            <p:cNvSpPr/>
            <p:nvPr/>
          </p:nvSpPr>
          <p:spPr>
            <a:xfrm rot="21406562">
              <a:off x="2653589" y="3960373"/>
              <a:ext cx="660695" cy="613298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69" name="Freeform 68"/>
            <p:cNvSpPr/>
            <p:nvPr/>
          </p:nvSpPr>
          <p:spPr>
            <a:xfrm flipH="1">
              <a:off x="2045934" y="3971764"/>
              <a:ext cx="670378" cy="116999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2" name="Freeform 71"/>
          <p:cNvSpPr/>
          <p:nvPr/>
        </p:nvSpPr>
        <p:spPr>
          <a:xfrm flipH="1">
            <a:off x="7519276" y="5155313"/>
            <a:ext cx="597324" cy="7603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3" name="Freeform 72"/>
          <p:cNvSpPr/>
          <p:nvPr/>
        </p:nvSpPr>
        <p:spPr>
          <a:xfrm>
            <a:off x="6773242" y="5155313"/>
            <a:ext cx="564526" cy="76031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9" name="Group 20"/>
          <p:cNvGrpSpPr/>
          <p:nvPr/>
        </p:nvGrpSpPr>
        <p:grpSpPr>
          <a:xfrm>
            <a:off x="6532421" y="2999832"/>
            <a:ext cx="1806153" cy="2335103"/>
            <a:chOff x="1475656" y="2564904"/>
            <a:chExt cx="2160240" cy="2808312"/>
          </a:xfrm>
        </p:grpSpPr>
        <p:sp>
          <p:nvSpPr>
            <p:cNvPr id="76" name="Oval 75"/>
            <p:cNvSpPr/>
            <p:nvPr/>
          </p:nvSpPr>
          <p:spPr>
            <a:xfrm>
              <a:off x="1475656" y="2564904"/>
              <a:ext cx="2160240" cy="2808312"/>
            </a:xfrm>
            <a:prstGeom prst="ellipse">
              <a:avLst/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Freeform 6"/>
            <p:cNvSpPr/>
            <p:nvPr/>
          </p:nvSpPr>
          <p:spPr>
            <a:xfrm>
              <a:off x="1979712" y="2996952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Freeform 7"/>
            <p:cNvSpPr/>
            <p:nvPr/>
          </p:nvSpPr>
          <p:spPr>
            <a:xfrm>
              <a:off x="1979712" y="2852936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9" name="Freeform 8"/>
            <p:cNvSpPr/>
            <p:nvPr/>
          </p:nvSpPr>
          <p:spPr>
            <a:xfrm>
              <a:off x="1979712" y="2708920"/>
              <a:ext cx="1107584" cy="154547"/>
            </a:xfrm>
            <a:custGeom>
              <a:avLst/>
              <a:gdLst>
                <a:gd name="connsiteX0" fmla="*/ 0 w 1107584"/>
                <a:gd name="connsiteY0" fmla="*/ 154547 h 154547"/>
                <a:gd name="connsiteX1" fmla="*/ 103031 w 1107584"/>
                <a:gd name="connsiteY1" fmla="*/ 12879 h 154547"/>
                <a:gd name="connsiteX2" fmla="*/ 244699 w 1107584"/>
                <a:gd name="connsiteY2" fmla="*/ 154547 h 154547"/>
                <a:gd name="connsiteX3" fmla="*/ 386367 w 1107584"/>
                <a:gd name="connsiteY3" fmla="*/ 12879 h 154547"/>
                <a:gd name="connsiteX4" fmla="*/ 515155 w 1107584"/>
                <a:gd name="connsiteY4" fmla="*/ 141668 h 154547"/>
                <a:gd name="connsiteX5" fmla="*/ 669702 w 1107584"/>
                <a:gd name="connsiteY5" fmla="*/ 38637 h 154547"/>
                <a:gd name="connsiteX6" fmla="*/ 837127 w 1107584"/>
                <a:gd name="connsiteY6" fmla="*/ 115910 h 154547"/>
                <a:gd name="connsiteX7" fmla="*/ 978795 w 1107584"/>
                <a:gd name="connsiteY7" fmla="*/ 0 h 154547"/>
                <a:gd name="connsiteX8" fmla="*/ 1107584 w 1107584"/>
                <a:gd name="connsiteY8" fmla="*/ 115910 h 154547"/>
                <a:gd name="connsiteX9" fmla="*/ 1107584 w 1107584"/>
                <a:gd name="connsiteY9" fmla="*/ 115910 h 15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7584" h="154547">
                  <a:moveTo>
                    <a:pt x="0" y="154547"/>
                  </a:moveTo>
                  <a:cubicBezTo>
                    <a:pt x="31124" y="83713"/>
                    <a:pt x="62248" y="12879"/>
                    <a:pt x="103031" y="12879"/>
                  </a:cubicBezTo>
                  <a:cubicBezTo>
                    <a:pt x="143814" y="12879"/>
                    <a:pt x="197476" y="154547"/>
                    <a:pt x="244699" y="154547"/>
                  </a:cubicBezTo>
                  <a:cubicBezTo>
                    <a:pt x="291922" y="154547"/>
                    <a:pt x="341291" y="15026"/>
                    <a:pt x="386367" y="12879"/>
                  </a:cubicBezTo>
                  <a:cubicBezTo>
                    <a:pt x="431443" y="10733"/>
                    <a:pt x="467933" y="137375"/>
                    <a:pt x="515155" y="141668"/>
                  </a:cubicBezTo>
                  <a:cubicBezTo>
                    <a:pt x="562378" y="145961"/>
                    <a:pt x="616040" y="42930"/>
                    <a:pt x="669702" y="38637"/>
                  </a:cubicBezTo>
                  <a:cubicBezTo>
                    <a:pt x="723364" y="34344"/>
                    <a:pt x="785612" y="122350"/>
                    <a:pt x="837127" y="115910"/>
                  </a:cubicBezTo>
                  <a:cubicBezTo>
                    <a:pt x="888643" y="109471"/>
                    <a:pt x="933719" y="0"/>
                    <a:pt x="978795" y="0"/>
                  </a:cubicBezTo>
                  <a:cubicBezTo>
                    <a:pt x="1023871" y="0"/>
                    <a:pt x="1107584" y="115910"/>
                    <a:pt x="1107584" y="115910"/>
                  </a:cubicBezTo>
                  <a:lnTo>
                    <a:pt x="1107584" y="115910"/>
                  </a:ln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4" name="Freeform 83"/>
          <p:cNvSpPr/>
          <p:nvPr/>
        </p:nvSpPr>
        <p:spPr>
          <a:xfrm rot="599519">
            <a:off x="10068197" y="3691913"/>
            <a:ext cx="641713" cy="11580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70C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0" name="Group 19"/>
          <p:cNvGrpSpPr/>
          <p:nvPr/>
        </p:nvGrpSpPr>
        <p:grpSpPr>
          <a:xfrm>
            <a:off x="6761528" y="3645024"/>
            <a:ext cx="1224136" cy="1496534"/>
            <a:chOff x="1835696" y="3356992"/>
            <a:chExt cx="1368152" cy="1834086"/>
          </a:xfrm>
        </p:grpSpPr>
        <p:sp>
          <p:nvSpPr>
            <p:cNvPr id="74" name="Rectangle 73"/>
            <p:cNvSpPr/>
            <p:nvPr/>
          </p:nvSpPr>
          <p:spPr>
            <a:xfrm>
              <a:off x="1835696" y="3356992"/>
              <a:ext cx="1368152" cy="1461338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Arc 74"/>
            <p:cNvSpPr/>
            <p:nvPr/>
          </p:nvSpPr>
          <p:spPr>
            <a:xfrm>
              <a:off x="2038841" y="4509120"/>
              <a:ext cx="1064119" cy="681958"/>
            </a:xfrm>
            <a:prstGeom prst="arc">
              <a:avLst>
                <a:gd name="adj1" fmla="val 13092124"/>
                <a:gd name="adj2" fmla="val 1902360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0" name="Chord 79"/>
            <p:cNvSpPr/>
            <p:nvPr/>
          </p:nvSpPr>
          <p:spPr>
            <a:xfrm>
              <a:off x="2264558" y="3766015"/>
              <a:ext cx="532059" cy="389690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6" name="Oval 85"/>
            <p:cNvSpPr/>
            <p:nvPr/>
          </p:nvSpPr>
          <p:spPr>
            <a:xfrm>
              <a:off x="2686872" y="3396419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Oval 86"/>
            <p:cNvSpPr/>
            <p:nvPr/>
          </p:nvSpPr>
          <p:spPr>
            <a:xfrm>
              <a:off x="2286719" y="3408544"/>
              <a:ext cx="76008" cy="2922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9" name="Group 108"/>
          <p:cNvGrpSpPr/>
          <p:nvPr/>
        </p:nvGrpSpPr>
        <p:grpSpPr>
          <a:xfrm flipH="1">
            <a:off x="2693892" y="2636912"/>
            <a:ext cx="1780956" cy="3068471"/>
            <a:chOff x="736332" y="74182"/>
            <a:chExt cx="1808855" cy="3068471"/>
          </a:xfrm>
        </p:grpSpPr>
        <p:sp>
          <p:nvSpPr>
            <p:cNvPr id="101" name="Isosceles Triangle 100"/>
            <p:cNvSpPr/>
            <p:nvPr/>
          </p:nvSpPr>
          <p:spPr>
            <a:xfrm rot="16200000" flipV="1">
              <a:off x="288997" y="886463"/>
              <a:ext cx="3010801" cy="1501579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02" name="Group 51"/>
            <p:cNvGrpSpPr/>
            <p:nvPr/>
          </p:nvGrpSpPr>
          <p:grpSpPr>
            <a:xfrm rot="20936677" flipH="1">
              <a:off x="736332" y="74182"/>
              <a:ext cx="831232" cy="59439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103" name="Freeform 102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04" name="Chord 103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05" name="Oval 104"/>
            <p:cNvSpPr/>
            <p:nvPr/>
          </p:nvSpPr>
          <p:spPr>
            <a:xfrm flipH="1">
              <a:off x="1865249" y="1178738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6" name="Oval 105"/>
            <p:cNvSpPr/>
            <p:nvPr/>
          </p:nvSpPr>
          <p:spPr>
            <a:xfrm flipH="1">
              <a:off x="1584176" y="1186981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7" name="Arc 106"/>
            <p:cNvSpPr/>
            <p:nvPr/>
          </p:nvSpPr>
          <p:spPr>
            <a:xfrm rot="21406562">
              <a:off x="1519037" y="1457302"/>
              <a:ext cx="660695" cy="613298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08" name="Freeform 107"/>
            <p:cNvSpPr/>
            <p:nvPr/>
          </p:nvSpPr>
          <p:spPr>
            <a:xfrm flipH="1">
              <a:off x="911382" y="1468693"/>
              <a:ext cx="670378" cy="116999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0" name="Freeform 89"/>
          <p:cNvSpPr/>
          <p:nvPr/>
        </p:nvSpPr>
        <p:spPr>
          <a:xfrm flipH="1">
            <a:off x="2004066" y="4465472"/>
            <a:ext cx="473802" cy="1078031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1" name="Freeform 90"/>
          <p:cNvSpPr/>
          <p:nvPr/>
        </p:nvSpPr>
        <p:spPr>
          <a:xfrm flipH="1">
            <a:off x="975229" y="5789144"/>
            <a:ext cx="589619" cy="76704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2" name="Freeform 91"/>
          <p:cNvSpPr/>
          <p:nvPr/>
        </p:nvSpPr>
        <p:spPr>
          <a:xfrm>
            <a:off x="117866" y="5789144"/>
            <a:ext cx="557243" cy="76704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3" name="Frame 92"/>
          <p:cNvSpPr/>
          <p:nvPr/>
        </p:nvSpPr>
        <p:spPr>
          <a:xfrm>
            <a:off x="-396552" y="4005064"/>
            <a:ext cx="2457775" cy="1899182"/>
          </a:xfrm>
          <a:prstGeom prst="frame">
            <a:avLst/>
          </a:pr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94" name="Oval 93"/>
          <p:cNvSpPr/>
          <p:nvPr/>
        </p:nvSpPr>
        <p:spPr>
          <a:xfrm>
            <a:off x="918072" y="4580574"/>
            <a:ext cx="111139" cy="226351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5" name="Arc 94"/>
          <p:cNvSpPr/>
          <p:nvPr/>
        </p:nvSpPr>
        <p:spPr>
          <a:xfrm rot="10800000">
            <a:off x="506070" y="4891903"/>
            <a:ext cx="628733" cy="551935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6" name="Oval 95"/>
          <p:cNvSpPr/>
          <p:nvPr/>
        </p:nvSpPr>
        <p:spPr>
          <a:xfrm>
            <a:off x="632284" y="4580574"/>
            <a:ext cx="111139" cy="226351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Freeform 120"/>
          <p:cNvSpPr/>
          <p:nvPr/>
        </p:nvSpPr>
        <p:spPr>
          <a:xfrm rot="2947098" flipV="1">
            <a:off x="7921703" y="1412734"/>
            <a:ext cx="833958" cy="1408367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" name="Freeform 54"/>
          <p:cNvSpPr/>
          <p:nvPr/>
        </p:nvSpPr>
        <p:spPr>
          <a:xfrm>
            <a:off x="4369994" y="2359176"/>
            <a:ext cx="685249" cy="137574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6" name="Freeform 55"/>
          <p:cNvSpPr/>
          <p:nvPr/>
        </p:nvSpPr>
        <p:spPr>
          <a:xfrm flipH="1">
            <a:off x="8002261" y="2309077"/>
            <a:ext cx="602187" cy="137574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6" name="Freeform 75"/>
          <p:cNvSpPr/>
          <p:nvPr/>
        </p:nvSpPr>
        <p:spPr>
          <a:xfrm flipH="1">
            <a:off x="6694644" y="3998295"/>
            <a:ext cx="749386" cy="978877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7" name="Freeform 76"/>
          <p:cNvSpPr/>
          <p:nvPr/>
        </p:nvSpPr>
        <p:spPr>
          <a:xfrm>
            <a:off x="5604964" y="3998295"/>
            <a:ext cx="708237" cy="978877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" name="Frame 77"/>
          <p:cNvSpPr/>
          <p:nvPr/>
        </p:nvSpPr>
        <p:spPr>
          <a:xfrm>
            <a:off x="4951156" y="1721523"/>
            <a:ext cx="3123750" cy="2423660"/>
          </a:xfrm>
          <a:prstGeom prst="frame">
            <a:avLst/>
          </a:pr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6621999" y="2455966"/>
            <a:ext cx="141254" cy="288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0" name="Arc 79"/>
          <p:cNvSpPr/>
          <p:nvPr/>
        </p:nvSpPr>
        <p:spPr>
          <a:xfrm rot="10800000">
            <a:off x="6098359" y="2853272"/>
            <a:ext cx="799099" cy="704357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1" name="Oval 80"/>
          <p:cNvSpPr/>
          <p:nvPr/>
        </p:nvSpPr>
        <p:spPr>
          <a:xfrm>
            <a:off x="6258772" y="2455966"/>
            <a:ext cx="141254" cy="288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19" name="Group 118"/>
          <p:cNvGrpSpPr/>
          <p:nvPr/>
        </p:nvGrpSpPr>
        <p:grpSpPr>
          <a:xfrm>
            <a:off x="611560" y="908720"/>
            <a:ext cx="3702777" cy="5256584"/>
            <a:chOff x="755576" y="692696"/>
            <a:chExt cx="3198721" cy="4519758"/>
          </a:xfrm>
        </p:grpSpPr>
        <p:sp>
          <p:nvSpPr>
            <p:cNvPr id="53" name="Freeform 52"/>
            <p:cNvSpPr/>
            <p:nvPr/>
          </p:nvSpPr>
          <p:spPr>
            <a:xfrm rot="844739">
              <a:off x="755576" y="1940523"/>
              <a:ext cx="539156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4" name="Freeform 53"/>
            <p:cNvSpPr/>
            <p:nvPr/>
          </p:nvSpPr>
          <p:spPr>
            <a:xfrm rot="21052350" flipH="1">
              <a:off x="3430534" y="1916865"/>
              <a:ext cx="523763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2" name="Group 62"/>
            <p:cNvGrpSpPr/>
            <p:nvPr/>
          </p:nvGrpSpPr>
          <p:grpSpPr>
            <a:xfrm>
              <a:off x="1036968" y="692696"/>
              <a:ext cx="2629248" cy="4519758"/>
              <a:chOff x="467544" y="1700808"/>
              <a:chExt cx="3312368" cy="5655140"/>
            </a:xfrm>
          </p:grpSpPr>
          <p:sp>
            <p:nvSpPr>
              <p:cNvPr id="64" name="Freeform 63"/>
              <p:cNvSpPr/>
              <p:nvPr/>
            </p:nvSpPr>
            <p:spPr>
              <a:xfrm flipH="1">
                <a:off x="2195736" y="5013176"/>
                <a:ext cx="9104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1187624" y="5013176"/>
                <a:ext cx="7899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6" name="Chord 65"/>
              <p:cNvSpPr/>
              <p:nvPr/>
            </p:nvSpPr>
            <p:spPr>
              <a:xfrm>
                <a:off x="467544" y="2348880"/>
                <a:ext cx="3312368" cy="5007068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3" name="Group 24"/>
              <p:cNvGrpSpPr/>
              <p:nvPr/>
            </p:nvGrpSpPr>
            <p:grpSpPr>
              <a:xfrm>
                <a:off x="1331640" y="1700808"/>
                <a:ext cx="1604475" cy="1496899"/>
                <a:chOff x="1239333" y="2582544"/>
                <a:chExt cx="1033010" cy="831187"/>
              </a:xfrm>
              <a:solidFill>
                <a:srgbClr val="FF3300"/>
              </a:solidFill>
            </p:grpSpPr>
            <p:sp>
              <p:nvSpPr>
                <p:cNvPr id="72" name="Freeform 71"/>
                <p:cNvSpPr/>
                <p:nvPr/>
              </p:nvSpPr>
              <p:spPr>
                <a:xfrm>
                  <a:off x="1239333" y="2884794"/>
                  <a:ext cx="1033010" cy="152541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73" name="Chord 72"/>
                <p:cNvSpPr/>
                <p:nvPr/>
              </p:nvSpPr>
              <p:spPr>
                <a:xfrm>
                  <a:off x="1468890" y="2582544"/>
                  <a:ext cx="573894" cy="831187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4" name="Group 158"/>
              <p:cNvGrpSpPr/>
              <p:nvPr/>
            </p:nvGrpSpPr>
            <p:grpSpPr>
              <a:xfrm>
                <a:off x="1733357" y="2996952"/>
                <a:ext cx="890630" cy="360474"/>
                <a:chOff x="7310986" y="3084031"/>
                <a:chExt cx="544274" cy="189913"/>
              </a:xfrm>
            </p:grpSpPr>
            <p:sp>
              <p:nvSpPr>
                <p:cNvPr id="70" name="Oval 69"/>
                <p:cNvSpPr/>
                <p:nvPr/>
              </p:nvSpPr>
              <p:spPr>
                <a:xfrm>
                  <a:off x="7310986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71" name="Oval 70"/>
                <p:cNvSpPr/>
                <p:nvPr/>
              </p:nvSpPr>
              <p:spPr>
                <a:xfrm>
                  <a:off x="7758392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74" name="Moon 73"/>
            <p:cNvSpPr/>
            <p:nvPr/>
          </p:nvSpPr>
          <p:spPr>
            <a:xfrm rot="16200000">
              <a:off x="1743388" y="1865125"/>
              <a:ext cx="1266121" cy="1657569"/>
            </a:xfrm>
            <a:prstGeom prst="moon">
              <a:avLst>
                <a:gd name="adj" fmla="val 67843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" name="Group 146"/>
          <p:cNvGrpSpPr/>
          <p:nvPr/>
        </p:nvGrpSpPr>
        <p:grpSpPr>
          <a:xfrm>
            <a:off x="3012520" y="4818238"/>
            <a:ext cx="3185774" cy="1098875"/>
            <a:chOff x="1979712" y="332656"/>
            <a:chExt cx="2592289" cy="984738"/>
          </a:xfrm>
        </p:grpSpPr>
        <p:sp>
          <p:nvSpPr>
            <p:cNvPr id="148" name="Freeform 147"/>
            <p:cNvSpPr/>
            <p:nvPr/>
          </p:nvSpPr>
          <p:spPr>
            <a:xfrm rot="5400000" flipV="1">
              <a:off x="3330799" y="76193"/>
              <a:ext cx="984737" cy="149766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1979712" y="332656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1445766" y="4093905"/>
            <a:ext cx="3240360" cy="4159631"/>
            <a:chOff x="1445766" y="4093905"/>
            <a:chExt cx="3240360" cy="4159631"/>
          </a:xfrm>
        </p:grpSpPr>
        <p:grpSp>
          <p:nvGrpSpPr>
            <p:cNvPr id="12" name="Group 140"/>
            <p:cNvGrpSpPr/>
            <p:nvPr/>
          </p:nvGrpSpPr>
          <p:grpSpPr>
            <a:xfrm>
              <a:off x="1445766" y="4093905"/>
              <a:ext cx="3240360" cy="4159631"/>
              <a:chOff x="1066493" y="1916832"/>
              <a:chExt cx="2636706" cy="3727583"/>
            </a:xfrm>
          </p:grpSpPr>
          <p:sp>
            <p:nvSpPr>
              <p:cNvPr id="142" name="Freeform 141"/>
              <p:cNvSpPr/>
              <p:nvPr/>
            </p:nvSpPr>
            <p:spPr>
              <a:xfrm>
                <a:off x="1153029" y="4436759"/>
                <a:ext cx="1019804" cy="120765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" name="Freeform 142"/>
              <p:cNvSpPr/>
              <p:nvPr/>
            </p:nvSpPr>
            <p:spPr>
              <a:xfrm flipH="1">
                <a:off x="2624147" y="4436759"/>
                <a:ext cx="1079052" cy="120765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1066493" y="1916832"/>
                <a:ext cx="2596091" cy="2780609"/>
              </a:xfrm>
              <a:prstGeom prst="ellipse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5" name="Oval 144"/>
              <p:cNvSpPr/>
              <p:nvPr/>
            </p:nvSpPr>
            <p:spPr>
              <a:xfrm flipH="1">
                <a:off x="2140955" y="2974271"/>
                <a:ext cx="445251" cy="54142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6" name="Arc 145"/>
              <p:cNvSpPr/>
              <p:nvPr/>
            </p:nvSpPr>
            <p:spPr>
              <a:xfrm rot="10800000" flipV="1">
                <a:off x="1579297" y="2884119"/>
                <a:ext cx="1632588" cy="1150969"/>
              </a:xfrm>
              <a:prstGeom prst="arc">
                <a:avLst>
                  <a:gd name="adj1" fmla="val 166728"/>
                  <a:gd name="adj2" fmla="val 10418694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14" name="Group 152"/>
            <p:cNvGrpSpPr/>
            <p:nvPr/>
          </p:nvGrpSpPr>
          <p:grpSpPr>
            <a:xfrm flipV="1">
              <a:off x="2402243" y="4885993"/>
              <a:ext cx="1327405" cy="45719"/>
              <a:chOff x="1835696" y="1556792"/>
              <a:chExt cx="1080120" cy="0"/>
            </a:xfrm>
          </p:grpSpPr>
          <p:cxnSp>
            <p:nvCxnSpPr>
              <p:cNvPr id="154" name="Straight Connector 153"/>
              <p:cNvCxnSpPr/>
              <p:nvPr/>
            </p:nvCxnSpPr>
            <p:spPr>
              <a:xfrm>
                <a:off x="1835696" y="1556792"/>
                <a:ext cx="360040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/>
              <p:cNvCxnSpPr/>
              <p:nvPr/>
            </p:nvCxnSpPr>
            <p:spPr>
              <a:xfrm>
                <a:off x="2555776" y="1556792"/>
                <a:ext cx="360040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" name="Group 149"/>
          <p:cNvGrpSpPr/>
          <p:nvPr/>
        </p:nvGrpSpPr>
        <p:grpSpPr>
          <a:xfrm>
            <a:off x="-108520" y="4813985"/>
            <a:ext cx="3138462" cy="1139828"/>
            <a:chOff x="146001" y="260648"/>
            <a:chExt cx="2553791" cy="1021438"/>
          </a:xfrm>
        </p:grpSpPr>
        <p:sp>
          <p:nvSpPr>
            <p:cNvPr id="151" name="Freeform 150"/>
            <p:cNvSpPr/>
            <p:nvPr/>
          </p:nvSpPr>
          <p:spPr>
            <a:xfrm rot="5400000">
              <a:off x="393527" y="49823"/>
              <a:ext cx="984737" cy="147978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1547664" y="260648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0" name="Oval 119"/>
          <p:cNvSpPr/>
          <p:nvPr/>
        </p:nvSpPr>
        <p:spPr>
          <a:xfrm>
            <a:off x="6357210" y="3077098"/>
            <a:ext cx="360040" cy="50488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2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2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2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56" grpId="0" animBg="1"/>
      <p:bldP spid="80" grpId="0" animBg="1"/>
      <p:bldP spid="12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94"/>
          <p:cNvGrpSpPr/>
          <p:nvPr/>
        </p:nvGrpSpPr>
        <p:grpSpPr>
          <a:xfrm>
            <a:off x="-2412776" y="-2331640"/>
            <a:ext cx="8856984" cy="3212976"/>
            <a:chOff x="-2196752" y="3140968"/>
            <a:chExt cx="8208912" cy="4176464"/>
          </a:xfrm>
        </p:grpSpPr>
        <p:sp>
          <p:nvSpPr>
            <p:cNvPr id="96" name="Rectangle 95"/>
            <p:cNvSpPr/>
            <p:nvPr/>
          </p:nvSpPr>
          <p:spPr>
            <a:xfrm>
              <a:off x="-972616" y="4221088"/>
              <a:ext cx="6516216" cy="3096344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2400" dirty="0" smtClean="0">
                  <a:solidFill>
                    <a:schemeClr val="tx1"/>
                  </a:solidFill>
                  <a:latin typeface="Arial Black" pitchFamily="34" charset="0"/>
                </a:rPr>
                <a:t>Meteorology</a:t>
              </a:r>
              <a:endParaRPr lang="en-GB" dirty="0">
                <a:solidFill>
                  <a:schemeClr val="tx1"/>
                </a:solidFill>
                <a:latin typeface="Arial Black" pitchFamily="34" charset="0"/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2987824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1691680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95536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-900608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4283968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2987824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1691680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395536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-900608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6" name="Trapezoid 105"/>
            <p:cNvSpPr/>
            <p:nvPr/>
          </p:nvSpPr>
          <p:spPr>
            <a:xfrm>
              <a:off x="-2196752" y="3140968"/>
              <a:ext cx="8208912" cy="1080120"/>
            </a:xfrm>
            <a:prstGeom prst="trapezoid">
              <a:avLst>
                <a:gd name="adj" fmla="val 71887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4283968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2" name="Group 31"/>
          <p:cNvGrpSpPr/>
          <p:nvPr/>
        </p:nvGrpSpPr>
        <p:grpSpPr>
          <a:xfrm>
            <a:off x="7380312" y="-1179512"/>
            <a:ext cx="2196752" cy="2691680"/>
            <a:chOff x="7380312" y="1124744"/>
            <a:chExt cx="2376264" cy="4752528"/>
          </a:xfrm>
        </p:grpSpPr>
        <p:sp>
          <p:nvSpPr>
            <p:cNvPr id="83" name="Rectangle 82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4" name="Isosceles Triangle 83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5" name="Isosceles Triangle 84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6" name="Isosceles Triangle 85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Isosceles Triangle 86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8" name="Group 31"/>
          <p:cNvGrpSpPr/>
          <p:nvPr/>
        </p:nvGrpSpPr>
        <p:grpSpPr>
          <a:xfrm>
            <a:off x="5868144" y="-1539552"/>
            <a:ext cx="2196752" cy="2691680"/>
            <a:chOff x="7380312" y="1124744"/>
            <a:chExt cx="2376264" cy="4752528"/>
          </a:xfrm>
        </p:grpSpPr>
        <p:sp>
          <p:nvSpPr>
            <p:cNvPr id="89" name="Rectangle 88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Isosceles Triangle 89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1" name="Isosceles Triangle 90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2" name="Isosceles Triangle 91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3" name="Isosceles Triangle 92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2383032" y="476672"/>
            <a:ext cx="4377935" cy="1656184"/>
            <a:chOff x="1691680" y="188640"/>
            <a:chExt cx="4377935" cy="1656184"/>
          </a:xfrm>
        </p:grpSpPr>
        <p:grpSp>
          <p:nvGrpSpPr>
            <p:cNvPr id="110" name="Group 24"/>
            <p:cNvGrpSpPr/>
            <p:nvPr/>
          </p:nvGrpSpPr>
          <p:grpSpPr>
            <a:xfrm>
              <a:off x="1691680" y="188640"/>
              <a:ext cx="4377935" cy="1368152"/>
              <a:chOff x="2629485" y="620688"/>
              <a:chExt cx="2995231" cy="935298"/>
            </a:xfrm>
          </p:grpSpPr>
          <p:sp>
            <p:nvSpPr>
              <p:cNvPr id="111" name="Freeform 110"/>
              <p:cNvSpPr/>
              <p:nvPr/>
            </p:nvSpPr>
            <p:spPr>
              <a:xfrm>
                <a:off x="2771800" y="620688"/>
                <a:ext cx="2852916" cy="935298"/>
              </a:xfrm>
              <a:custGeom>
                <a:avLst/>
                <a:gdLst>
                  <a:gd name="connsiteX0" fmla="*/ 1554480 w 2011680"/>
                  <a:gd name="connsiteY0" fmla="*/ 609600 h 609600"/>
                  <a:gd name="connsiteX1" fmla="*/ 289560 w 2011680"/>
                  <a:gd name="connsiteY1" fmla="*/ 609600 h 609600"/>
                  <a:gd name="connsiteX2" fmla="*/ 0 w 2011680"/>
                  <a:gd name="connsiteY2" fmla="*/ 518160 h 609600"/>
                  <a:gd name="connsiteX3" fmla="*/ 0 w 2011680"/>
                  <a:gd name="connsiteY3" fmla="*/ 0 h 609600"/>
                  <a:gd name="connsiteX4" fmla="*/ 228600 w 2011680"/>
                  <a:gd name="connsiteY4" fmla="*/ 0 h 609600"/>
                  <a:gd name="connsiteX5" fmla="*/ 487680 w 2011680"/>
                  <a:gd name="connsiteY5" fmla="*/ 304800 h 609600"/>
                  <a:gd name="connsiteX6" fmla="*/ 1798320 w 2011680"/>
                  <a:gd name="connsiteY6" fmla="*/ 304800 h 609600"/>
                  <a:gd name="connsiteX7" fmla="*/ 2011680 w 2011680"/>
                  <a:gd name="connsiteY7" fmla="*/ 426720 h 609600"/>
                  <a:gd name="connsiteX8" fmla="*/ 2011680 w 2011680"/>
                  <a:gd name="connsiteY8" fmla="*/ 563880 h 609600"/>
                  <a:gd name="connsiteX9" fmla="*/ 1615440 w 2011680"/>
                  <a:gd name="connsiteY9" fmla="*/ 609600 h 609600"/>
                  <a:gd name="connsiteX0" fmla="*/ 1554480 w 2011680"/>
                  <a:gd name="connsiteY0" fmla="*/ 609600 h 609600"/>
                  <a:gd name="connsiteX1" fmla="*/ 289560 w 2011680"/>
                  <a:gd name="connsiteY1" fmla="*/ 609600 h 609600"/>
                  <a:gd name="connsiteX2" fmla="*/ 0 w 2011680"/>
                  <a:gd name="connsiteY2" fmla="*/ 518160 h 609600"/>
                  <a:gd name="connsiteX3" fmla="*/ 0 w 2011680"/>
                  <a:gd name="connsiteY3" fmla="*/ 0 h 609600"/>
                  <a:gd name="connsiteX4" fmla="*/ 228600 w 2011680"/>
                  <a:gd name="connsiteY4" fmla="*/ 0 h 609600"/>
                  <a:gd name="connsiteX5" fmla="*/ 487680 w 2011680"/>
                  <a:gd name="connsiteY5" fmla="*/ 304800 h 609600"/>
                  <a:gd name="connsiteX6" fmla="*/ 1798320 w 2011680"/>
                  <a:gd name="connsiteY6" fmla="*/ 304800 h 609600"/>
                  <a:gd name="connsiteX7" fmla="*/ 2011680 w 2011680"/>
                  <a:gd name="connsiteY7" fmla="*/ 426720 h 609600"/>
                  <a:gd name="connsiteX8" fmla="*/ 2011680 w 2011680"/>
                  <a:gd name="connsiteY8" fmla="*/ 563880 h 609600"/>
                  <a:gd name="connsiteX9" fmla="*/ 1615440 w 2011680"/>
                  <a:gd name="connsiteY9" fmla="*/ 609600 h 609600"/>
                  <a:gd name="connsiteX0" fmla="*/ 1554480 w 2011680"/>
                  <a:gd name="connsiteY0" fmla="*/ 609600 h 609600"/>
                  <a:gd name="connsiteX1" fmla="*/ 289560 w 2011680"/>
                  <a:gd name="connsiteY1" fmla="*/ 609600 h 609600"/>
                  <a:gd name="connsiteX2" fmla="*/ 0 w 2011680"/>
                  <a:gd name="connsiteY2" fmla="*/ 518160 h 609600"/>
                  <a:gd name="connsiteX3" fmla="*/ 0 w 2011680"/>
                  <a:gd name="connsiteY3" fmla="*/ 0 h 609600"/>
                  <a:gd name="connsiteX4" fmla="*/ 228600 w 2011680"/>
                  <a:gd name="connsiteY4" fmla="*/ 0 h 609600"/>
                  <a:gd name="connsiteX5" fmla="*/ 487680 w 2011680"/>
                  <a:gd name="connsiteY5" fmla="*/ 304800 h 609600"/>
                  <a:gd name="connsiteX6" fmla="*/ 1798320 w 2011680"/>
                  <a:gd name="connsiteY6" fmla="*/ 304800 h 609600"/>
                  <a:gd name="connsiteX7" fmla="*/ 2011680 w 2011680"/>
                  <a:gd name="connsiteY7" fmla="*/ 426720 h 609600"/>
                  <a:gd name="connsiteX8" fmla="*/ 2011680 w 2011680"/>
                  <a:gd name="connsiteY8" fmla="*/ 563880 h 609600"/>
                  <a:gd name="connsiteX9" fmla="*/ 1615440 w 2011680"/>
                  <a:gd name="connsiteY9" fmla="*/ 609600 h 609600"/>
                  <a:gd name="connsiteX0" fmla="*/ 1554480 w 2104276"/>
                  <a:gd name="connsiteY0" fmla="*/ 609600 h 609600"/>
                  <a:gd name="connsiteX1" fmla="*/ 289560 w 2104276"/>
                  <a:gd name="connsiteY1" fmla="*/ 609600 h 609600"/>
                  <a:gd name="connsiteX2" fmla="*/ 0 w 2104276"/>
                  <a:gd name="connsiteY2" fmla="*/ 518160 h 609600"/>
                  <a:gd name="connsiteX3" fmla="*/ 0 w 2104276"/>
                  <a:gd name="connsiteY3" fmla="*/ 0 h 609600"/>
                  <a:gd name="connsiteX4" fmla="*/ 228600 w 2104276"/>
                  <a:gd name="connsiteY4" fmla="*/ 0 h 609600"/>
                  <a:gd name="connsiteX5" fmla="*/ 487680 w 2104276"/>
                  <a:gd name="connsiteY5" fmla="*/ 304800 h 609600"/>
                  <a:gd name="connsiteX6" fmla="*/ 1798320 w 2104276"/>
                  <a:gd name="connsiteY6" fmla="*/ 304800 h 609600"/>
                  <a:gd name="connsiteX7" fmla="*/ 2011680 w 2104276"/>
                  <a:gd name="connsiteY7" fmla="*/ 426720 h 609600"/>
                  <a:gd name="connsiteX8" fmla="*/ 2011680 w 2104276"/>
                  <a:gd name="connsiteY8" fmla="*/ 563880 h 609600"/>
                  <a:gd name="connsiteX9" fmla="*/ 1615440 w 2104276"/>
                  <a:gd name="connsiteY9" fmla="*/ 609600 h 609600"/>
                  <a:gd name="connsiteX0" fmla="*/ 1554480 w 2104276"/>
                  <a:gd name="connsiteY0" fmla="*/ 609600 h 609600"/>
                  <a:gd name="connsiteX1" fmla="*/ 289560 w 2104276"/>
                  <a:gd name="connsiteY1" fmla="*/ 609600 h 609600"/>
                  <a:gd name="connsiteX2" fmla="*/ 0 w 2104276"/>
                  <a:gd name="connsiteY2" fmla="*/ 518160 h 609600"/>
                  <a:gd name="connsiteX3" fmla="*/ 0 w 2104276"/>
                  <a:gd name="connsiteY3" fmla="*/ 0 h 609600"/>
                  <a:gd name="connsiteX4" fmla="*/ 228600 w 2104276"/>
                  <a:gd name="connsiteY4" fmla="*/ 0 h 609600"/>
                  <a:gd name="connsiteX5" fmla="*/ 487680 w 2104276"/>
                  <a:gd name="connsiteY5" fmla="*/ 304800 h 609600"/>
                  <a:gd name="connsiteX6" fmla="*/ 1798320 w 2104276"/>
                  <a:gd name="connsiteY6" fmla="*/ 304800 h 609600"/>
                  <a:gd name="connsiteX7" fmla="*/ 2011680 w 2104276"/>
                  <a:gd name="connsiteY7" fmla="*/ 426720 h 609600"/>
                  <a:gd name="connsiteX8" fmla="*/ 2011680 w 2104276"/>
                  <a:gd name="connsiteY8" fmla="*/ 563880 h 609600"/>
                  <a:gd name="connsiteX9" fmla="*/ 1615440 w 2104276"/>
                  <a:gd name="connsiteY9" fmla="*/ 609600 h 609600"/>
                  <a:gd name="connsiteX0" fmla="*/ 1554480 w 2104276"/>
                  <a:gd name="connsiteY0" fmla="*/ 609600 h 609600"/>
                  <a:gd name="connsiteX1" fmla="*/ 289560 w 2104276"/>
                  <a:gd name="connsiteY1" fmla="*/ 609600 h 609600"/>
                  <a:gd name="connsiteX2" fmla="*/ 0 w 2104276"/>
                  <a:gd name="connsiteY2" fmla="*/ 518160 h 609600"/>
                  <a:gd name="connsiteX3" fmla="*/ 0 w 2104276"/>
                  <a:gd name="connsiteY3" fmla="*/ 0 h 609600"/>
                  <a:gd name="connsiteX4" fmla="*/ 228600 w 2104276"/>
                  <a:gd name="connsiteY4" fmla="*/ 0 h 609600"/>
                  <a:gd name="connsiteX5" fmla="*/ 487680 w 2104276"/>
                  <a:gd name="connsiteY5" fmla="*/ 304800 h 609600"/>
                  <a:gd name="connsiteX6" fmla="*/ 1798320 w 2104276"/>
                  <a:gd name="connsiteY6" fmla="*/ 304800 h 609600"/>
                  <a:gd name="connsiteX7" fmla="*/ 2011680 w 2104276"/>
                  <a:gd name="connsiteY7" fmla="*/ 426720 h 609600"/>
                  <a:gd name="connsiteX8" fmla="*/ 2011680 w 2104276"/>
                  <a:gd name="connsiteY8" fmla="*/ 563880 h 609600"/>
                  <a:gd name="connsiteX9" fmla="*/ 1615440 w 2104276"/>
                  <a:gd name="connsiteY9" fmla="*/ 609600 h 609600"/>
                  <a:gd name="connsiteX10" fmla="*/ 1554480 w 2104276"/>
                  <a:gd name="connsiteY10" fmla="*/ 609600 h 609600"/>
                  <a:gd name="connsiteX0" fmla="*/ 1554480 w 2104276"/>
                  <a:gd name="connsiteY0" fmla="*/ 609600 h 609600"/>
                  <a:gd name="connsiteX1" fmla="*/ 289560 w 2104276"/>
                  <a:gd name="connsiteY1" fmla="*/ 609600 h 609600"/>
                  <a:gd name="connsiteX2" fmla="*/ 0 w 2104276"/>
                  <a:gd name="connsiteY2" fmla="*/ 518160 h 609600"/>
                  <a:gd name="connsiteX3" fmla="*/ 0 w 2104276"/>
                  <a:gd name="connsiteY3" fmla="*/ 0 h 609600"/>
                  <a:gd name="connsiteX4" fmla="*/ 228600 w 2104276"/>
                  <a:gd name="connsiteY4" fmla="*/ 0 h 609600"/>
                  <a:gd name="connsiteX5" fmla="*/ 487680 w 2104276"/>
                  <a:gd name="connsiteY5" fmla="*/ 304800 h 609600"/>
                  <a:gd name="connsiteX6" fmla="*/ 1798320 w 2104276"/>
                  <a:gd name="connsiteY6" fmla="*/ 304800 h 609600"/>
                  <a:gd name="connsiteX7" fmla="*/ 2011680 w 2104276"/>
                  <a:gd name="connsiteY7" fmla="*/ 426720 h 609600"/>
                  <a:gd name="connsiteX8" fmla="*/ 2011680 w 2104276"/>
                  <a:gd name="connsiteY8" fmla="*/ 563880 h 609600"/>
                  <a:gd name="connsiteX9" fmla="*/ 1615440 w 2104276"/>
                  <a:gd name="connsiteY9" fmla="*/ 609600 h 609600"/>
                  <a:gd name="connsiteX10" fmla="*/ 1554480 w 2104276"/>
                  <a:gd name="connsiteY10" fmla="*/ 609600 h 609600"/>
                  <a:gd name="connsiteX0" fmla="*/ 1554480 w 2104276"/>
                  <a:gd name="connsiteY0" fmla="*/ 609600 h 609600"/>
                  <a:gd name="connsiteX1" fmla="*/ 289560 w 2104276"/>
                  <a:gd name="connsiteY1" fmla="*/ 609600 h 609600"/>
                  <a:gd name="connsiteX2" fmla="*/ 0 w 2104276"/>
                  <a:gd name="connsiteY2" fmla="*/ 518160 h 609600"/>
                  <a:gd name="connsiteX3" fmla="*/ 0 w 2104276"/>
                  <a:gd name="connsiteY3" fmla="*/ 0 h 609600"/>
                  <a:gd name="connsiteX4" fmla="*/ 228600 w 2104276"/>
                  <a:gd name="connsiteY4" fmla="*/ 0 h 609600"/>
                  <a:gd name="connsiteX5" fmla="*/ 403488 w 2104276"/>
                  <a:gd name="connsiteY5" fmla="*/ 323880 h 609600"/>
                  <a:gd name="connsiteX6" fmla="*/ 1798320 w 2104276"/>
                  <a:gd name="connsiteY6" fmla="*/ 304800 h 609600"/>
                  <a:gd name="connsiteX7" fmla="*/ 2011680 w 2104276"/>
                  <a:gd name="connsiteY7" fmla="*/ 426720 h 609600"/>
                  <a:gd name="connsiteX8" fmla="*/ 2011680 w 2104276"/>
                  <a:gd name="connsiteY8" fmla="*/ 563880 h 609600"/>
                  <a:gd name="connsiteX9" fmla="*/ 1615440 w 2104276"/>
                  <a:gd name="connsiteY9" fmla="*/ 609600 h 609600"/>
                  <a:gd name="connsiteX10" fmla="*/ 1554480 w 2104276"/>
                  <a:gd name="connsiteY10" fmla="*/ 609600 h 609600"/>
                  <a:gd name="connsiteX0" fmla="*/ 1554480 w 2104276"/>
                  <a:gd name="connsiteY0" fmla="*/ 609600 h 609600"/>
                  <a:gd name="connsiteX1" fmla="*/ 289560 w 2104276"/>
                  <a:gd name="connsiteY1" fmla="*/ 609600 h 609600"/>
                  <a:gd name="connsiteX2" fmla="*/ 43448 w 2104276"/>
                  <a:gd name="connsiteY2" fmla="*/ 467896 h 609600"/>
                  <a:gd name="connsiteX3" fmla="*/ 0 w 2104276"/>
                  <a:gd name="connsiteY3" fmla="*/ 0 h 609600"/>
                  <a:gd name="connsiteX4" fmla="*/ 228600 w 2104276"/>
                  <a:gd name="connsiteY4" fmla="*/ 0 h 609600"/>
                  <a:gd name="connsiteX5" fmla="*/ 403488 w 2104276"/>
                  <a:gd name="connsiteY5" fmla="*/ 323880 h 609600"/>
                  <a:gd name="connsiteX6" fmla="*/ 1798320 w 2104276"/>
                  <a:gd name="connsiteY6" fmla="*/ 304800 h 609600"/>
                  <a:gd name="connsiteX7" fmla="*/ 2011680 w 2104276"/>
                  <a:gd name="connsiteY7" fmla="*/ 426720 h 609600"/>
                  <a:gd name="connsiteX8" fmla="*/ 2011680 w 2104276"/>
                  <a:gd name="connsiteY8" fmla="*/ 563880 h 609600"/>
                  <a:gd name="connsiteX9" fmla="*/ 1615440 w 2104276"/>
                  <a:gd name="connsiteY9" fmla="*/ 609600 h 609600"/>
                  <a:gd name="connsiteX10" fmla="*/ 1554480 w 2104276"/>
                  <a:gd name="connsiteY10" fmla="*/ 609600 h 609600"/>
                  <a:gd name="connsiteX0" fmla="*/ 1554480 w 2104276"/>
                  <a:gd name="connsiteY0" fmla="*/ 609600 h 609600"/>
                  <a:gd name="connsiteX1" fmla="*/ 289560 w 2104276"/>
                  <a:gd name="connsiteY1" fmla="*/ 609600 h 609600"/>
                  <a:gd name="connsiteX2" fmla="*/ 43448 w 2104276"/>
                  <a:gd name="connsiteY2" fmla="*/ 467896 h 609600"/>
                  <a:gd name="connsiteX3" fmla="*/ 0 w 2104276"/>
                  <a:gd name="connsiteY3" fmla="*/ 0 h 609600"/>
                  <a:gd name="connsiteX4" fmla="*/ 228600 w 2104276"/>
                  <a:gd name="connsiteY4" fmla="*/ 0 h 609600"/>
                  <a:gd name="connsiteX5" fmla="*/ 403488 w 2104276"/>
                  <a:gd name="connsiteY5" fmla="*/ 323880 h 609600"/>
                  <a:gd name="connsiteX6" fmla="*/ 1798320 w 2104276"/>
                  <a:gd name="connsiteY6" fmla="*/ 304800 h 609600"/>
                  <a:gd name="connsiteX7" fmla="*/ 2011680 w 2104276"/>
                  <a:gd name="connsiteY7" fmla="*/ 426720 h 609600"/>
                  <a:gd name="connsiteX8" fmla="*/ 2011680 w 2104276"/>
                  <a:gd name="connsiteY8" fmla="*/ 563880 h 609600"/>
                  <a:gd name="connsiteX9" fmla="*/ 1615440 w 2104276"/>
                  <a:gd name="connsiteY9" fmla="*/ 609600 h 609600"/>
                  <a:gd name="connsiteX10" fmla="*/ 1554480 w 2104276"/>
                  <a:gd name="connsiteY10" fmla="*/ 609600 h 609600"/>
                  <a:gd name="connsiteX0" fmla="*/ 1554480 w 2104276"/>
                  <a:gd name="connsiteY0" fmla="*/ 609600 h 611106"/>
                  <a:gd name="connsiteX1" fmla="*/ 289560 w 2104276"/>
                  <a:gd name="connsiteY1" fmla="*/ 609600 h 611106"/>
                  <a:gd name="connsiteX2" fmla="*/ 43448 w 2104276"/>
                  <a:gd name="connsiteY2" fmla="*/ 467896 h 611106"/>
                  <a:gd name="connsiteX3" fmla="*/ 0 w 2104276"/>
                  <a:gd name="connsiteY3" fmla="*/ 0 h 611106"/>
                  <a:gd name="connsiteX4" fmla="*/ 228600 w 2104276"/>
                  <a:gd name="connsiteY4" fmla="*/ 0 h 611106"/>
                  <a:gd name="connsiteX5" fmla="*/ 403488 w 2104276"/>
                  <a:gd name="connsiteY5" fmla="*/ 323880 h 611106"/>
                  <a:gd name="connsiteX6" fmla="*/ 1798320 w 2104276"/>
                  <a:gd name="connsiteY6" fmla="*/ 304800 h 611106"/>
                  <a:gd name="connsiteX7" fmla="*/ 2011680 w 2104276"/>
                  <a:gd name="connsiteY7" fmla="*/ 426720 h 611106"/>
                  <a:gd name="connsiteX8" fmla="*/ 2011680 w 2104276"/>
                  <a:gd name="connsiteY8" fmla="*/ 563880 h 611106"/>
                  <a:gd name="connsiteX9" fmla="*/ 1615440 w 2104276"/>
                  <a:gd name="connsiteY9" fmla="*/ 609600 h 611106"/>
                  <a:gd name="connsiteX10" fmla="*/ 1554480 w 2104276"/>
                  <a:gd name="connsiteY10" fmla="*/ 609600 h 61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04276" h="611106">
                    <a:moveTo>
                      <a:pt x="1554480" y="609600"/>
                    </a:moveTo>
                    <a:lnTo>
                      <a:pt x="289560" y="609600"/>
                    </a:lnTo>
                    <a:cubicBezTo>
                      <a:pt x="214369" y="611106"/>
                      <a:pt x="90039" y="540060"/>
                      <a:pt x="43448" y="467896"/>
                    </a:cubicBezTo>
                    <a:lnTo>
                      <a:pt x="0" y="0"/>
                    </a:lnTo>
                    <a:lnTo>
                      <a:pt x="228600" y="0"/>
                    </a:lnTo>
                    <a:lnTo>
                      <a:pt x="403488" y="323880"/>
                    </a:lnTo>
                    <a:lnTo>
                      <a:pt x="1798320" y="304800"/>
                    </a:lnTo>
                    <a:cubicBezTo>
                      <a:pt x="1929840" y="333980"/>
                      <a:pt x="1940560" y="386080"/>
                      <a:pt x="2011680" y="426720"/>
                    </a:cubicBezTo>
                    <a:cubicBezTo>
                      <a:pt x="2094751" y="488414"/>
                      <a:pt x="2104276" y="500226"/>
                      <a:pt x="2011680" y="563880"/>
                    </a:cubicBezTo>
                    <a:cubicBezTo>
                      <a:pt x="1901329" y="603478"/>
                      <a:pt x="1779915" y="609193"/>
                      <a:pt x="1615440" y="609600"/>
                    </a:cubicBezTo>
                    <a:lnTo>
                      <a:pt x="1554480" y="609600"/>
                    </a:lnTo>
                    <a:close/>
                  </a:path>
                </a:pathLst>
              </a:custGeom>
              <a:gradFill flip="none" rotWithShape="1">
                <a:gsLst>
                  <a:gs pos="19000">
                    <a:srgbClr val="002060"/>
                  </a:gs>
                  <a:gs pos="20000">
                    <a:schemeClr val="bg1"/>
                  </a:gs>
                </a:gsLst>
                <a:lin ang="0" scaled="1"/>
                <a:tileRect/>
              </a:gra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2" name="Rounded Rectangle 111"/>
              <p:cNvSpPr/>
              <p:nvPr/>
            </p:nvSpPr>
            <p:spPr>
              <a:xfrm rot="21441761">
                <a:off x="3848987" y="1357259"/>
                <a:ext cx="720080" cy="144016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Freeform 112"/>
              <p:cNvSpPr/>
              <p:nvPr/>
            </p:nvSpPr>
            <p:spPr>
              <a:xfrm>
                <a:off x="5172442" y="1149695"/>
                <a:ext cx="171450" cy="95250"/>
              </a:xfrm>
              <a:custGeom>
                <a:avLst/>
                <a:gdLst>
                  <a:gd name="connsiteX0" fmla="*/ 171450 w 171450"/>
                  <a:gd name="connsiteY0" fmla="*/ 71437 h 95250"/>
                  <a:gd name="connsiteX1" fmla="*/ 85725 w 171450"/>
                  <a:gd name="connsiteY1" fmla="*/ 4762 h 95250"/>
                  <a:gd name="connsiteX2" fmla="*/ 0 w 171450"/>
                  <a:gd name="connsiteY2" fmla="*/ 0 h 95250"/>
                  <a:gd name="connsiteX3" fmla="*/ 14288 w 171450"/>
                  <a:gd name="connsiteY3" fmla="*/ 95250 h 95250"/>
                  <a:gd name="connsiteX4" fmla="*/ 171450 w 171450"/>
                  <a:gd name="connsiteY4" fmla="*/ 71437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50" h="95250">
                    <a:moveTo>
                      <a:pt x="171450" y="71437"/>
                    </a:moveTo>
                    <a:lnTo>
                      <a:pt x="85725" y="4762"/>
                    </a:lnTo>
                    <a:lnTo>
                      <a:pt x="0" y="0"/>
                    </a:lnTo>
                    <a:lnTo>
                      <a:pt x="14288" y="95250"/>
                    </a:lnTo>
                    <a:lnTo>
                      <a:pt x="171450" y="714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 rot="21441761">
                <a:off x="2629485" y="630440"/>
                <a:ext cx="425794" cy="83709"/>
              </a:xfrm>
              <a:prstGeom prst="roundRect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5" name="TextBox 114"/>
              <p:cNvSpPr txBox="1"/>
              <p:nvPr/>
            </p:nvSpPr>
            <p:spPr>
              <a:xfrm rot="3748242">
                <a:off x="2801208" y="836144"/>
                <a:ext cx="611088" cy="252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dirty="0" smtClean="0">
                    <a:solidFill>
                      <a:schemeClr val="bg1"/>
                    </a:solidFill>
                    <a:latin typeface="Arial Black" pitchFamily="34" charset="0"/>
                  </a:rPr>
                  <a:t>FAAM</a:t>
                </a:r>
                <a:endParaRPr lang="en-GB" dirty="0">
                  <a:solidFill>
                    <a:schemeClr val="bg1"/>
                  </a:solidFill>
                  <a:latin typeface="Arial Black" pitchFamily="34" charset="0"/>
                </a:endParaRPr>
              </a:p>
            </p:txBody>
          </p:sp>
        </p:grpSp>
        <p:sp>
          <p:nvSpPr>
            <p:cNvPr id="116" name="Oval 115"/>
            <p:cNvSpPr/>
            <p:nvPr/>
          </p:nvSpPr>
          <p:spPr>
            <a:xfrm>
              <a:off x="5076056" y="1556792"/>
              <a:ext cx="288032" cy="28803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Oval 116"/>
            <p:cNvSpPr/>
            <p:nvPr/>
          </p:nvSpPr>
          <p:spPr>
            <a:xfrm>
              <a:off x="3131840" y="1556792"/>
              <a:ext cx="288032" cy="28803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8" name="Rectangle 107"/>
          <p:cNvSpPr/>
          <p:nvPr/>
        </p:nvSpPr>
        <p:spPr>
          <a:xfrm>
            <a:off x="-252536" y="-387424"/>
            <a:ext cx="2304256" cy="2880320"/>
          </a:xfrm>
          <a:prstGeom prst="rect">
            <a:avLst/>
          </a:prstGeom>
          <a:solidFill>
            <a:schemeClr val="bg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1" name="Group 80"/>
          <p:cNvGrpSpPr/>
          <p:nvPr/>
        </p:nvGrpSpPr>
        <p:grpSpPr>
          <a:xfrm>
            <a:off x="1835696" y="-387424"/>
            <a:ext cx="8083681" cy="2880320"/>
            <a:chOff x="2483767" y="-387424"/>
            <a:chExt cx="7435609" cy="3024336"/>
          </a:xfrm>
        </p:grpSpPr>
        <p:sp>
          <p:nvSpPr>
            <p:cNvPr id="78" name="Rectangle 77"/>
            <p:cNvSpPr/>
            <p:nvPr/>
          </p:nvSpPr>
          <p:spPr>
            <a:xfrm>
              <a:off x="6126697" y="-243408"/>
              <a:ext cx="3341847" cy="266429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2682472" y="-243408"/>
              <a:ext cx="3245519" cy="266429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2483767" y="-387424"/>
              <a:ext cx="7435609" cy="302433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7" name="Freeform 76"/>
          <p:cNvSpPr/>
          <p:nvPr/>
        </p:nvSpPr>
        <p:spPr>
          <a:xfrm rot="3328445" flipV="1">
            <a:off x="4686606" y="2663227"/>
            <a:ext cx="556265" cy="93637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6" name="Freeform 75"/>
          <p:cNvSpPr/>
          <p:nvPr/>
        </p:nvSpPr>
        <p:spPr>
          <a:xfrm rot="7894074">
            <a:off x="2221463" y="2694182"/>
            <a:ext cx="556265" cy="89642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6" name="Group 54"/>
          <p:cNvGrpSpPr/>
          <p:nvPr/>
        </p:nvGrpSpPr>
        <p:grpSpPr>
          <a:xfrm rot="12959119" flipH="1" flipV="1">
            <a:off x="6836843" y="3241095"/>
            <a:ext cx="1291218" cy="662311"/>
            <a:chOff x="-461075" y="962999"/>
            <a:chExt cx="2836640" cy="1893885"/>
          </a:xfrm>
          <a:solidFill>
            <a:srgbClr val="3399FF"/>
          </a:solidFill>
        </p:grpSpPr>
        <p:sp>
          <p:nvSpPr>
            <p:cNvPr id="67" name="Freeform 66"/>
            <p:cNvSpPr/>
            <p:nvPr/>
          </p:nvSpPr>
          <p:spPr>
            <a:xfrm rot="13838807" flipH="1">
              <a:off x="10302" y="491622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Freeform 70"/>
            <p:cNvSpPr/>
            <p:nvPr/>
          </p:nvSpPr>
          <p:spPr>
            <a:xfrm>
              <a:off x="1154242" y="1394085"/>
              <a:ext cx="524656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Freeform 71"/>
            <p:cNvSpPr/>
            <p:nvPr/>
          </p:nvSpPr>
          <p:spPr>
            <a:xfrm>
              <a:off x="1346616" y="1603948"/>
              <a:ext cx="572125" cy="389744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 72"/>
            <p:cNvSpPr/>
            <p:nvPr/>
          </p:nvSpPr>
          <p:spPr>
            <a:xfrm>
              <a:off x="1638924" y="1888761"/>
              <a:ext cx="354768" cy="269822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" name="Freeform 40"/>
          <p:cNvSpPr/>
          <p:nvPr/>
        </p:nvSpPr>
        <p:spPr>
          <a:xfrm rot="3072540">
            <a:off x="2225179" y="3428073"/>
            <a:ext cx="556265" cy="89642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 rot="8016913" flipV="1">
            <a:off x="4647751" y="3434841"/>
            <a:ext cx="556265" cy="93637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Oval 2"/>
          <p:cNvSpPr/>
          <p:nvPr/>
        </p:nvSpPr>
        <p:spPr>
          <a:xfrm>
            <a:off x="2671742" y="2658622"/>
            <a:ext cx="2115400" cy="2055060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42"/>
          <p:cNvGrpSpPr/>
          <p:nvPr/>
        </p:nvGrpSpPr>
        <p:grpSpPr>
          <a:xfrm>
            <a:off x="3056360" y="2864128"/>
            <a:ext cx="1450560" cy="1526616"/>
            <a:chOff x="7452320" y="1256199"/>
            <a:chExt cx="1152128" cy="1139274"/>
          </a:xfrm>
          <a:noFill/>
        </p:grpSpPr>
        <p:sp>
          <p:nvSpPr>
            <p:cNvPr id="17" name="Rectangle 16"/>
            <p:cNvSpPr/>
            <p:nvPr/>
          </p:nvSpPr>
          <p:spPr>
            <a:xfrm>
              <a:off x="7452320" y="1256199"/>
              <a:ext cx="1152128" cy="11392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" name="Moon 4"/>
          <p:cNvSpPr/>
          <p:nvPr/>
        </p:nvSpPr>
        <p:spPr>
          <a:xfrm rot="16200000">
            <a:off x="3194389" y="3175739"/>
            <a:ext cx="1115604" cy="1450560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49"/>
          <p:cNvGrpSpPr/>
          <p:nvPr/>
        </p:nvGrpSpPr>
        <p:grpSpPr>
          <a:xfrm>
            <a:off x="2671742" y="4576678"/>
            <a:ext cx="963357" cy="895795"/>
            <a:chOff x="3083489" y="4581128"/>
            <a:chExt cx="1344495" cy="1224136"/>
          </a:xfrm>
        </p:grpSpPr>
        <p:sp>
          <p:nvSpPr>
            <p:cNvPr id="14" name="Freeform 13"/>
            <p:cNvSpPr/>
            <p:nvPr/>
          </p:nvSpPr>
          <p:spPr>
            <a:xfrm>
              <a:off x="3306586" y="4581128"/>
              <a:ext cx="1020812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3083489" y="5109782"/>
              <a:ext cx="1344495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3131839" y="5589240"/>
              <a:ext cx="1259185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" name="Group 53"/>
          <p:cNvGrpSpPr/>
          <p:nvPr/>
        </p:nvGrpSpPr>
        <p:grpSpPr>
          <a:xfrm>
            <a:off x="3804536" y="4576678"/>
            <a:ext cx="980308" cy="895795"/>
            <a:chOff x="4355976" y="4581128"/>
            <a:chExt cx="1368152" cy="1224136"/>
          </a:xfrm>
        </p:grpSpPr>
        <p:sp>
          <p:nvSpPr>
            <p:cNvPr id="11" name="Freeform 10"/>
            <p:cNvSpPr/>
            <p:nvPr/>
          </p:nvSpPr>
          <p:spPr>
            <a:xfrm flipH="1">
              <a:off x="4442273" y="4581128"/>
              <a:ext cx="1080118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Freeform 11"/>
            <p:cNvSpPr/>
            <p:nvPr/>
          </p:nvSpPr>
          <p:spPr>
            <a:xfrm flipH="1">
              <a:off x="4355976" y="5109782"/>
              <a:ext cx="1368152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Freeform 12"/>
            <p:cNvSpPr/>
            <p:nvPr/>
          </p:nvSpPr>
          <p:spPr>
            <a:xfrm flipH="1">
              <a:off x="4407202" y="5589240"/>
              <a:ext cx="1244918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" name="Oval 9"/>
          <p:cNvSpPr/>
          <p:nvPr/>
        </p:nvSpPr>
        <p:spPr>
          <a:xfrm>
            <a:off x="3569184" y="3549148"/>
            <a:ext cx="320515" cy="41101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" name="Group 54"/>
          <p:cNvGrpSpPr/>
          <p:nvPr/>
        </p:nvGrpSpPr>
        <p:grpSpPr>
          <a:xfrm rot="8455465" flipV="1">
            <a:off x="4684292" y="3318265"/>
            <a:ext cx="1309445" cy="696938"/>
            <a:chOff x="-461075" y="962999"/>
            <a:chExt cx="2836640" cy="1893885"/>
          </a:xfrm>
          <a:solidFill>
            <a:srgbClr val="3399FF"/>
          </a:solidFill>
        </p:grpSpPr>
        <p:sp>
          <p:nvSpPr>
            <p:cNvPr id="56" name="Freeform 55"/>
            <p:cNvSpPr/>
            <p:nvPr/>
          </p:nvSpPr>
          <p:spPr>
            <a:xfrm rot="13838807" flipH="1">
              <a:off x="10302" y="491622"/>
              <a:ext cx="1893885" cy="283664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1000416"/>
                <a:gd name="connsiteX1" fmla="*/ 239713 w 777479"/>
                <a:gd name="connsiteY1" fmla="*/ 381071 h 1000416"/>
                <a:gd name="connsiteX2" fmla="*/ 82550 w 777479"/>
                <a:gd name="connsiteY2" fmla="*/ 476321 h 1000416"/>
                <a:gd name="connsiteX3" fmla="*/ 3969 w 777479"/>
                <a:gd name="connsiteY3" fmla="*/ 614433 h 1000416"/>
                <a:gd name="connsiteX4" fmla="*/ 106363 w 777479"/>
                <a:gd name="connsiteY4" fmla="*/ 628721 h 1000416"/>
                <a:gd name="connsiteX5" fmla="*/ 254000 w 777479"/>
                <a:gd name="connsiteY5" fmla="*/ 526327 h 1000416"/>
                <a:gd name="connsiteX6" fmla="*/ 261144 w 777479"/>
                <a:gd name="connsiteY6" fmla="*/ 538233 h 1000416"/>
                <a:gd name="connsiteX7" fmla="*/ 223044 w 777479"/>
                <a:gd name="connsiteY7" fmla="*/ 673964 h 1000416"/>
                <a:gd name="connsiteX8" fmla="*/ 198834 w 777479"/>
                <a:gd name="connsiteY8" fmla="*/ 800171 h 1000416"/>
                <a:gd name="connsiteX9" fmla="*/ 248147 w 777479"/>
                <a:gd name="connsiteY9" fmla="*/ 890286 h 1000416"/>
                <a:gd name="connsiteX10" fmla="*/ 335682 w 777479"/>
                <a:gd name="connsiteY10" fmla="*/ 748552 h 1000416"/>
                <a:gd name="connsiteX11" fmla="*/ 368300 w 777479"/>
                <a:gd name="connsiteY11" fmla="*/ 628720 h 1000416"/>
                <a:gd name="connsiteX12" fmla="*/ 375444 w 777479"/>
                <a:gd name="connsiteY12" fmla="*/ 695396 h 1000416"/>
                <a:gd name="connsiteX13" fmla="*/ 391828 w 777479"/>
                <a:gd name="connsiteY13" fmla="*/ 751222 h 1000416"/>
                <a:gd name="connsiteX14" fmla="*/ 451644 w 777479"/>
                <a:gd name="connsiteY14" fmla="*/ 974002 h 1000416"/>
                <a:gd name="connsiteX15" fmla="*/ 504032 w 777479"/>
                <a:gd name="connsiteY15" fmla="*/ 909708 h 1000416"/>
                <a:gd name="connsiteX16" fmla="*/ 504032 w 777479"/>
                <a:gd name="connsiteY16" fmla="*/ 669201 h 1000416"/>
                <a:gd name="connsiteX17" fmla="*/ 527844 w 777479"/>
                <a:gd name="connsiteY17" fmla="*/ 783502 h 1000416"/>
                <a:gd name="connsiteX18" fmla="*/ 573088 w 777479"/>
                <a:gd name="connsiteY18" fmla="*/ 881133 h 1000416"/>
                <a:gd name="connsiteX19" fmla="*/ 625475 w 777479"/>
                <a:gd name="connsiteY19" fmla="*/ 902564 h 1000416"/>
                <a:gd name="connsiteX20" fmla="*/ 662013 w 777479"/>
                <a:gd name="connsiteY20" fmla="*/ 845613 h 1000416"/>
                <a:gd name="connsiteX21" fmla="*/ 644525 w 777479"/>
                <a:gd name="connsiteY21" fmla="*/ 723971 h 1000416"/>
                <a:gd name="connsiteX22" fmla="*/ 632619 w 777479"/>
                <a:gd name="connsiteY22" fmla="*/ 647771 h 1000416"/>
                <a:gd name="connsiteX23" fmla="*/ 718344 w 777479"/>
                <a:gd name="connsiteY23" fmla="*/ 797789 h 1000416"/>
                <a:gd name="connsiteX24" fmla="*/ 770732 w 777479"/>
                <a:gd name="connsiteY24" fmla="*/ 776358 h 1000416"/>
                <a:gd name="connsiteX25" fmla="*/ 758825 w 777479"/>
                <a:gd name="connsiteY25" fmla="*/ 635864 h 1000416"/>
                <a:gd name="connsiteX26" fmla="*/ 668338 w 777479"/>
                <a:gd name="connsiteY26" fmla="*/ 464414 h 1000416"/>
                <a:gd name="connsiteX27" fmla="*/ 577964 w 777479"/>
                <a:gd name="connsiteY27" fmla="*/ 0 h 1000416"/>
                <a:gd name="connsiteX0" fmla="*/ 224488 w 777479"/>
                <a:gd name="connsiteY0" fmla="*/ 79294 h 935141"/>
                <a:gd name="connsiteX1" fmla="*/ 239713 w 777479"/>
                <a:gd name="connsiteY1" fmla="*/ 381071 h 935141"/>
                <a:gd name="connsiteX2" fmla="*/ 82550 w 777479"/>
                <a:gd name="connsiteY2" fmla="*/ 476321 h 935141"/>
                <a:gd name="connsiteX3" fmla="*/ 3969 w 777479"/>
                <a:gd name="connsiteY3" fmla="*/ 614433 h 935141"/>
                <a:gd name="connsiteX4" fmla="*/ 106363 w 777479"/>
                <a:gd name="connsiteY4" fmla="*/ 628721 h 935141"/>
                <a:gd name="connsiteX5" fmla="*/ 254000 w 777479"/>
                <a:gd name="connsiteY5" fmla="*/ 526327 h 935141"/>
                <a:gd name="connsiteX6" fmla="*/ 261144 w 777479"/>
                <a:gd name="connsiteY6" fmla="*/ 538233 h 935141"/>
                <a:gd name="connsiteX7" fmla="*/ 223044 w 777479"/>
                <a:gd name="connsiteY7" fmla="*/ 673964 h 935141"/>
                <a:gd name="connsiteX8" fmla="*/ 198834 w 777479"/>
                <a:gd name="connsiteY8" fmla="*/ 800171 h 935141"/>
                <a:gd name="connsiteX9" fmla="*/ 248147 w 777479"/>
                <a:gd name="connsiteY9" fmla="*/ 890286 h 935141"/>
                <a:gd name="connsiteX10" fmla="*/ 335682 w 777479"/>
                <a:gd name="connsiteY10" fmla="*/ 748552 h 935141"/>
                <a:gd name="connsiteX11" fmla="*/ 368300 w 777479"/>
                <a:gd name="connsiteY11" fmla="*/ 628720 h 935141"/>
                <a:gd name="connsiteX12" fmla="*/ 375444 w 777479"/>
                <a:gd name="connsiteY12" fmla="*/ 695396 h 935141"/>
                <a:gd name="connsiteX13" fmla="*/ 391828 w 777479"/>
                <a:gd name="connsiteY13" fmla="*/ 751222 h 935141"/>
                <a:gd name="connsiteX14" fmla="*/ 465593 w 777479"/>
                <a:gd name="connsiteY14" fmla="*/ 821799 h 935141"/>
                <a:gd name="connsiteX15" fmla="*/ 504032 w 777479"/>
                <a:gd name="connsiteY15" fmla="*/ 909708 h 935141"/>
                <a:gd name="connsiteX16" fmla="*/ 504032 w 777479"/>
                <a:gd name="connsiteY16" fmla="*/ 669201 h 935141"/>
                <a:gd name="connsiteX17" fmla="*/ 527844 w 777479"/>
                <a:gd name="connsiteY17" fmla="*/ 783502 h 935141"/>
                <a:gd name="connsiteX18" fmla="*/ 573088 w 777479"/>
                <a:gd name="connsiteY18" fmla="*/ 881133 h 935141"/>
                <a:gd name="connsiteX19" fmla="*/ 625475 w 777479"/>
                <a:gd name="connsiteY19" fmla="*/ 902564 h 935141"/>
                <a:gd name="connsiteX20" fmla="*/ 662013 w 777479"/>
                <a:gd name="connsiteY20" fmla="*/ 845613 h 935141"/>
                <a:gd name="connsiteX21" fmla="*/ 644525 w 777479"/>
                <a:gd name="connsiteY21" fmla="*/ 723971 h 935141"/>
                <a:gd name="connsiteX22" fmla="*/ 632619 w 777479"/>
                <a:gd name="connsiteY22" fmla="*/ 647771 h 935141"/>
                <a:gd name="connsiteX23" fmla="*/ 718344 w 777479"/>
                <a:gd name="connsiteY23" fmla="*/ 797789 h 935141"/>
                <a:gd name="connsiteX24" fmla="*/ 770732 w 777479"/>
                <a:gd name="connsiteY24" fmla="*/ 776358 h 935141"/>
                <a:gd name="connsiteX25" fmla="*/ 758825 w 777479"/>
                <a:gd name="connsiteY25" fmla="*/ 635864 h 935141"/>
                <a:gd name="connsiteX26" fmla="*/ 668338 w 777479"/>
                <a:gd name="connsiteY26" fmla="*/ 464414 h 935141"/>
                <a:gd name="connsiteX27" fmla="*/ 577964 w 777479"/>
                <a:gd name="connsiteY27" fmla="*/ 0 h 935141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65593 w 777479"/>
                <a:gd name="connsiteY14" fmla="*/ 821799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1828 w 777479"/>
                <a:gd name="connsiteY13" fmla="*/ 751222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75444 w 777479"/>
                <a:gd name="connsiteY12" fmla="*/ 695396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77734 w 777479"/>
                <a:gd name="connsiteY15" fmla="*/ 725459 h 908484"/>
                <a:gd name="connsiteX16" fmla="*/ 504032 w 777479"/>
                <a:gd name="connsiteY16" fmla="*/ 669201 h 908484"/>
                <a:gd name="connsiteX17" fmla="*/ 527844 w 777479"/>
                <a:gd name="connsiteY17" fmla="*/ 783502 h 908484"/>
                <a:gd name="connsiteX18" fmla="*/ 573088 w 777479"/>
                <a:gd name="connsiteY18" fmla="*/ 881133 h 908484"/>
                <a:gd name="connsiteX19" fmla="*/ 625475 w 777479"/>
                <a:gd name="connsiteY19" fmla="*/ 902564 h 908484"/>
                <a:gd name="connsiteX20" fmla="*/ 662013 w 777479"/>
                <a:gd name="connsiteY20" fmla="*/ 845613 h 908484"/>
                <a:gd name="connsiteX21" fmla="*/ 644525 w 777479"/>
                <a:gd name="connsiteY21" fmla="*/ 723971 h 908484"/>
                <a:gd name="connsiteX22" fmla="*/ 632619 w 777479"/>
                <a:gd name="connsiteY22" fmla="*/ 647771 h 908484"/>
                <a:gd name="connsiteX23" fmla="*/ 718344 w 777479"/>
                <a:gd name="connsiteY23" fmla="*/ 797789 h 908484"/>
                <a:gd name="connsiteX24" fmla="*/ 770732 w 777479"/>
                <a:gd name="connsiteY24" fmla="*/ 776358 h 908484"/>
                <a:gd name="connsiteX25" fmla="*/ 758825 w 777479"/>
                <a:gd name="connsiteY25" fmla="*/ 635864 h 908484"/>
                <a:gd name="connsiteX26" fmla="*/ 668338 w 777479"/>
                <a:gd name="connsiteY26" fmla="*/ 464414 h 908484"/>
                <a:gd name="connsiteX27" fmla="*/ 577964 w 777479"/>
                <a:gd name="connsiteY27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77734 w 777479"/>
                <a:gd name="connsiteY16" fmla="*/ 72545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08484"/>
                <a:gd name="connsiteX1" fmla="*/ 239713 w 777479"/>
                <a:gd name="connsiteY1" fmla="*/ 381071 h 908484"/>
                <a:gd name="connsiteX2" fmla="*/ 82550 w 777479"/>
                <a:gd name="connsiteY2" fmla="*/ 476321 h 908484"/>
                <a:gd name="connsiteX3" fmla="*/ 3969 w 777479"/>
                <a:gd name="connsiteY3" fmla="*/ 614433 h 908484"/>
                <a:gd name="connsiteX4" fmla="*/ 106363 w 777479"/>
                <a:gd name="connsiteY4" fmla="*/ 628721 h 908484"/>
                <a:gd name="connsiteX5" fmla="*/ 254000 w 777479"/>
                <a:gd name="connsiteY5" fmla="*/ 526327 h 908484"/>
                <a:gd name="connsiteX6" fmla="*/ 261144 w 777479"/>
                <a:gd name="connsiteY6" fmla="*/ 538233 h 908484"/>
                <a:gd name="connsiteX7" fmla="*/ 223044 w 777479"/>
                <a:gd name="connsiteY7" fmla="*/ 673964 h 908484"/>
                <a:gd name="connsiteX8" fmla="*/ 198834 w 777479"/>
                <a:gd name="connsiteY8" fmla="*/ 800171 h 908484"/>
                <a:gd name="connsiteX9" fmla="*/ 248147 w 777479"/>
                <a:gd name="connsiteY9" fmla="*/ 890286 h 908484"/>
                <a:gd name="connsiteX10" fmla="*/ 335682 w 777479"/>
                <a:gd name="connsiteY10" fmla="*/ 748552 h 908484"/>
                <a:gd name="connsiteX11" fmla="*/ 368300 w 777479"/>
                <a:gd name="connsiteY11" fmla="*/ 628720 h 908484"/>
                <a:gd name="connsiteX12" fmla="*/ 381480 w 777479"/>
                <a:gd name="connsiteY12" fmla="*/ 669351 h 908484"/>
                <a:gd name="connsiteX13" fmla="*/ 395874 w 777479"/>
                <a:gd name="connsiteY13" fmla="*/ 719109 h 908484"/>
                <a:gd name="connsiteX14" fmla="*/ 432757 w 777479"/>
                <a:gd name="connsiteY14" fmla="*/ 754397 h 908484"/>
                <a:gd name="connsiteX15" fmla="*/ 463340 w 777479"/>
                <a:gd name="connsiteY15" fmla="*/ 675701 h 908484"/>
                <a:gd name="connsiteX16" fmla="*/ 489875 w 777479"/>
                <a:gd name="connsiteY16" fmla="*/ 629119 h 908484"/>
                <a:gd name="connsiteX17" fmla="*/ 504032 w 777479"/>
                <a:gd name="connsiteY17" fmla="*/ 669201 h 908484"/>
                <a:gd name="connsiteX18" fmla="*/ 527844 w 777479"/>
                <a:gd name="connsiteY18" fmla="*/ 783502 h 908484"/>
                <a:gd name="connsiteX19" fmla="*/ 573088 w 777479"/>
                <a:gd name="connsiteY19" fmla="*/ 881133 h 908484"/>
                <a:gd name="connsiteX20" fmla="*/ 625475 w 777479"/>
                <a:gd name="connsiteY20" fmla="*/ 902564 h 908484"/>
                <a:gd name="connsiteX21" fmla="*/ 662013 w 777479"/>
                <a:gd name="connsiteY21" fmla="*/ 845613 h 908484"/>
                <a:gd name="connsiteX22" fmla="*/ 644525 w 777479"/>
                <a:gd name="connsiteY22" fmla="*/ 723971 h 908484"/>
                <a:gd name="connsiteX23" fmla="*/ 632619 w 777479"/>
                <a:gd name="connsiteY23" fmla="*/ 647771 h 908484"/>
                <a:gd name="connsiteX24" fmla="*/ 718344 w 777479"/>
                <a:gd name="connsiteY24" fmla="*/ 797789 h 908484"/>
                <a:gd name="connsiteX25" fmla="*/ 770732 w 777479"/>
                <a:gd name="connsiteY25" fmla="*/ 776358 h 908484"/>
                <a:gd name="connsiteX26" fmla="*/ 758825 w 777479"/>
                <a:gd name="connsiteY26" fmla="*/ 635864 h 908484"/>
                <a:gd name="connsiteX27" fmla="*/ 668338 w 777479"/>
                <a:gd name="connsiteY27" fmla="*/ 464414 h 908484"/>
                <a:gd name="connsiteX28" fmla="*/ 577964 w 777479"/>
                <a:gd name="connsiteY28" fmla="*/ 0 h 908484"/>
                <a:gd name="connsiteX0" fmla="*/ 224488 w 777479"/>
                <a:gd name="connsiteY0" fmla="*/ 79294 h 910121"/>
                <a:gd name="connsiteX1" fmla="*/ 239713 w 777479"/>
                <a:gd name="connsiteY1" fmla="*/ 381071 h 910121"/>
                <a:gd name="connsiteX2" fmla="*/ 82550 w 777479"/>
                <a:gd name="connsiteY2" fmla="*/ 476321 h 910121"/>
                <a:gd name="connsiteX3" fmla="*/ 3969 w 777479"/>
                <a:gd name="connsiteY3" fmla="*/ 614433 h 910121"/>
                <a:gd name="connsiteX4" fmla="*/ 106363 w 777479"/>
                <a:gd name="connsiteY4" fmla="*/ 628721 h 910121"/>
                <a:gd name="connsiteX5" fmla="*/ 254000 w 777479"/>
                <a:gd name="connsiteY5" fmla="*/ 526327 h 910121"/>
                <a:gd name="connsiteX6" fmla="*/ 261144 w 777479"/>
                <a:gd name="connsiteY6" fmla="*/ 538233 h 910121"/>
                <a:gd name="connsiteX7" fmla="*/ 223044 w 777479"/>
                <a:gd name="connsiteY7" fmla="*/ 673964 h 910121"/>
                <a:gd name="connsiteX8" fmla="*/ 198834 w 777479"/>
                <a:gd name="connsiteY8" fmla="*/ 800171 h 910121"/>
                <a:gd name="connsiteX9" fmla="*/ 248147 w 777479"/>
                <a:gd name="connsiteY9" fmla="*/ 890286 h 910121"/>
                <a:gd name="connsiteX10" fmla="*/ 335682 w 777479"/>
                <a:gd name="connsiteY10" fmla="*/ 748552 h 910121"/>
                <a:gd name="connsiteX11" fmla="*/ 368300 w 777479"/>
                <a:gd name="connsiteY11" fmla="*/ 628720 h 910121"/>
                <a:gd name="connsiteX12" fmla="*/ 381480 w 777479"/>
                <a:gd name="connsiteY12" fmla="*/ 669351 h 910121"/>
                <a:gd name="connsiteX13" fmla="*/ 395874 w 777479"/>
                <a:gd name="connsiteY13" fmla="*/ 719109 h 910121"/>
                <a:gd name="connsiteX14" fmla="*/ 432757 w 777479"/>
                <a:gd name="connsiteY14" fmla="*/ 754397 h 910121"/>
                <a:gd name="connsiteX15" fmla="*/ 463340 w 777479"/>
                <a:gd name="connsiteY15" fmla="*/ 675701 h 910121"/>
                <a:gd name="connsiteX16" fmla="*/ 489875 w 777479"/>
                <a:gd name="connsiteY16" fmla="*/ 629119 h 910121"/>
                <a:gd name="connsiteX17" fmla="*/ 504032 w 777479"/>
                <a:gd name="connsiteY17" fmla="*/ 669201 h 910121"/>
                <a:gd name="connsiteX18" fmla="*/ 518664 w 777479"/>
                <a:gd name="connsiteY18" fmla="*/ 728634 h 910121"/>
                <a:gd name="connsiteX19" fmla="*/ 573088 w 777479"/>
                <a:gd name="connsiteY19" fmla="*/ 881133 h 910121"/>
                <a:gd name="connsiteX20" fmla="*/ 625475 w 777479"/>
                <a:gd name="connsiteY20" fmla="*/ 902564 h 910121"/>
                <a:gd name="connsiteX21" fmla="*/ 662013 w 777479"/>
                <a:gd name="connsiteY21" fmla="*/ 845613 h 910121"/>
                <a:gd name="connsiteX22" fmla="*/ 644525 w 777479"/>
                <a:gd name="connsiteY22" fmla="*/ 723971 h 910121"/>
                <a:gd name="connsiteX23" fmla="*/ 632619 w 777479"/>
                <a:gd name="connsiteY23" fmla="*/ 647771 h 910121"/>
                <a:gd name="connsiteX24" fmla="*/ 718344 w 777479"/>
                <a:gd name="connsiteY24" fmla="*/ 797789 h 910121"/>
                <a:gd name="connsiteX25" fmla="*/ 770732 w 777479"/>
                <a:gd name="connsiteY25" fmla="*/ 776358 h 910121"/>
                <a:gd name="connsiteX26" fmla="*/ 758825 w 777479"/>
                <a:gd name="connsiteY26" fmla="*/ 635864 h 910121"/>
                <a:gd name="connsiteX27" fmla="*/ 668338 w 777479"/>
                <a:gd name="connsiteY27" fmla="*/ 464414 h 910121"/>
                <a:gd name="connsiteX28" fmla="*/ 577964 w 777479"/>
                <a:gd name="connsiteY28" fmla="*/ 0 h 910121"/>
                <a:gd name="connsiteX0" fmla="*/ 224488 w 777479"/>
                <a:gd name="connsiteY0" fmla="*/ 79294 h 916179"/>
                <a:gd name="connsiteX1" fmla="*/ 239713 w 777479"/>
                <a:gd name="connsiteY1" fmla="*/ 381071 h 916179"/>
                <a:gd name="connsiteX2" fmla="*/ 82550 w 777479"/>
                <a:gd name="connsiteY2" fmla="*/ 476321 h 916179"/>
                <a:gd name="connsiteX3" fmla="*/ 3969 w 777479"/>
                <a:gd name="connsiteY3" fmla="*/ 614433 h 916179"/>
                <a:gd name="connsiteX4" fmla="*/ 106363 w 777479"/>
                <a:gd name="connsiteY4" fmla="*/ 628721 h 916179"/>
                <a:gd name="connsiteX5" fmla="*/ 254000 w 777479"/>
                <a:gd name="connsiteY5" fmla="*/ 526327 h 916179"/>
                <a:gd name="connsiteX6" fmla="*/ 261144 w 777479"/>
                <a:gd name="connsiteY6" fmla="*/ 538233 h 916179"/>
                <a:gd name="connsiteX7" fmla="*/ 223044 w 777479"/>
                <a:gd name="connsiteY7" fmla="*/ 673964 h 916179"/>
                <a:gd name="connsiteX8" fmla="*/ 198834 w 777479"/>
                <a:gd name="connsiteY8" fmla="*/ 800171 h 916179"/>
                <a:gd name="connsiteX9" fmla="*/ 248147 w 777479"/>
                <a:gd name="connsiteY9" fmla="*/ 890286 h 916179"/>
                <a:gd name="connsiteX10" fmla="*/ 335682 w 777479"/>
                <a:gd name="connsiteY10" fmla="*/ 748552 h 916179"/>
                <a:gd name="connsiteX11" fmla="*/ 368300 w 777479"/>
                <a:gd name="connsiteY11" fmla="*/ 628720 h 916179"/>
                <a:gd name="connsiteX12" fmla="*/ 381480 w 777479"/>
                <a:gd name="connsiteY12" fmla="*/ 669351 h 916179"/>
                <a:gd name="connsiteX13" fmla="*/ 395874 w 777479"/>
                <a:gd name="connsiteY13" fmla="*/ 719109 h 916179"/>
                <a:gd name="connsiteX14" fmla="*/ 432757 w 777479"/>
                <a:gd name="connsiteY14" fmla="*/ 754397 h 916179"/>
                <a:gd name="connsiteX15" fmla="*/ 463340 w 777479"/>
                <a:gd name="connsiteY15" fmla="*/ 675701 h 916179"/>
                <a:gd name="connsiteX16" fmla="*/ 489875 w 777479"/>
                <a:gd name="connsiteY16" fmla="*/ 629119 h 916179"/>
                <a:gd name="connsiteX17" fmla="*/ 504032 w 777479"/>
                <a:gd name="connsiteY17" fmla="*/ 669201 h 916179"/>
                <a:gd name="connsiteX18" fmla="*/ 518664 w 777479"/>
                <a:gd name="connsiteY18" fmla="*/ 728634 h 916179"/>
                <a:gd name="connsiteX19" fmla="*/ 555548 w 777479"/>
                <a:gd name="connsiteY19" fmla="*/ 763923 h 916179"/>
                <a:gd name="connsiteX20" fmla="*/ 625475 w 777479"/>
                <a:gd name="connsiteY20" fmla="*/ 902564 h 916179"/>
                <a:gd name="connsiteX21" fmla="*/ 662013 w 777479"/>
                <a:gd name="connsiteY21" fmla="*/ 845613 h 916179"/>
                <a:gd name="connsiteX22" fmla="*/ 644525 w 777479"/>
                <a:gd name="connsiteY22" fmla="*/ 723971 h 916179"/>
                <a:gd name="connsiteX23" fmla="*/ 632619 w 777479"/>
                <a:gd name="connsiteY23" fmla="*/ 647771 h 916179"/>
                <a:gd name="connsiteX24" fmla="*/ 718344 w 777479"/>
                <a:gd name="connsiteY24" fmla="*/ 797789 h 916179"/>
                <a:gd name="connsiteX25" fmla="*/ 770732 w 777479"/>
                <a:gd name="connsiteY25" fmla="*/ 776358 h 916179"/>
                <a:gd name="connsiteX26" fmla="*/ 758825 w 777479"/>
                <a:gd name="connsiteY26" fmla="*/ 635864 h 916179"/>
                <a:gd name="connsiteX27" fmla="*/ 668338 w 777479"/>
                <a:gd name="connsiteY27" fmla="*/ 464414 h 916179"/>
                <a:gd name="connsiteX28" fmla="*/ 577964 w 777479"/>
                <a:gd name="connsiteY28" fmla="*/ 0 h 91617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62013 w 777479"/>
                <a:gd name="connsiteY21" fmla="*/ 845613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44525 w 777479"/>
                <a:gd name="connsiteY22" fmla="*/ 723971 h 898889"/>
                <a:gd name="connsiteX23" fmla="*/ 632619 w 777479"/>
                <a:gd name="connsiteY23" fmla="*/ 647771 h 898889"/>
                <a:gd name="connsiteX24" fmla="*/ 718344 w 777479"/>
                <a:gd name="connsiteY24" fmla="*/ 797789 h 898889"/>
                <a:gd name="connsiteX25" fmla="*/ 770732 w 777479"/>
                <a:gd name="connsiteY25" fmla="*/ 776358 h 898889"/>
                <a:gd name="connsiteX26" fmla="*/ 758825 w 777479"/>
                <a:gd name="connsiteY26" fmla="*/ 635864 h 898889"/>
                <a:gd name="connsiteX27" fmla="*/ 668338 w 777479"/>
                <a:gd name="connsiteY27" fmla="*/ 464414 h 898889"/>
                <a:gd name="connsiteX28" fmla="*/ 577964 w 777479"/>
                <a:gd name="connsiteY28" fmla="*/ 0 h 898889"/>
                <a:gd name="connsiteX0" fmla="*/ 224488 w 777479"/>
                <a:gd name="connsiteY0" fmla="*/ 79294 h 898889"/>
                <a:gd name="connsiteX1" fmla="*/ 239713 w 777479"/>
                <a:gd name="connsiteY1" fmla="*/ 381071 h 898889"/>
                <a:gd name="connsiteX2" fmla="*/ 82550 w 777479"/>
                <a:gd name="connsiteY2" fmla="*/ 476321 h 898889"/>
                <a:gd name="connsiteX3" fmla="*/ 3969 w 777479"/>
                <a:gd name="connsiteY3" fmla="*/ 614433 h 898889"/>
                <a:gd name="connsiteX4" fmla="*/ 106363 w 777479"/>
                <a:gd name="connsiteY4" fmla="*/ 628721 h 898889"/>
                <a:gd name="connsiteX5" fmla="*/ 254000 w 777479"/>
                <a:gd name="connsiteY5" fmla="*/ 526327 h 898889"/>
                <a:gd name="connsiteX6" fmla="*/ 261144 w 777479"/>
                <a:gd name="connsiteY6" fmla="*/ 538233 h 898889"/>
                <a:gd name="connsiteX7" fmla="*/ 223044 w 777479"/>
                <a:gd name="connsiteY7" fmla="*/ 673964 h 898889"/>
                <a:gd name="connsiteX8" fmla="*/ 198834 w 777479"/>
                <a:gd name="connsiteY8" fmla="*/ 800171 h 898889"/>
                <a:gd name="connsiteX9" fmla="*/ 248147 w 777479"/>
                <a:gd name="connsiteY9" fmla="*/ 890286 h 898889"/>
                <a:gd name="connsiteX10" fmla="*/ 335682 w 777479"/>
                <a:gd name="connsiteY10" fmla="*/ 748552 h 898889"/>
                <a:gd name="connsiteX11" fmla="*/ 368300 w 777479"/>
                <a:gd name="connsiteY11" fmla="*/ 628720 h 898889"/>
                <a:gd name="connsiteX12" fmla="*/ 381480 w 777479"/>
                <a:gd name="connsiteY12" fmla="*/ 669351 h 898889"/>
                <a:gd name="connsiteX13" fmla="*/ 395874 w 777479"/>
                <a:gd name="connsiteY13" fmla="*/ 719109 h 898889"/>
                <a:gd name="connsiteX14" fmla="*/ 432757 w 777479"/>
                <a:gd name="connsiteY14" fmla="*/ 754397 h 898889"/>
                <a:gd name="connsiteX15" fmla="*/ 463340 w 777479"/>
                <a:gd name="connsiteY15" fmla="*/ 675701 h 898889"/>
                <a:gd name="connsiteX16" fmla="*/ 489875 w 777479"/>
                <a:gd name="connsiteY16" fmla="*/ 629119 h 898889"/>
                <a:gd name="connsiteX17" fmla="*/ 504032 w 777479"/>
                <a:gd name="connsiteY17" fmla="*/ 669201 h 898889"/>
                <a:gd name="connsiteX18" fmla="*/ 518664 w 777479"/>
                <a:gd name="connsiteY18" fmla="*/ 728634 h 898889"/>
                <a:gd name="connsiteX19" fmla="*/ 555548 w 777479"/>
                <a:gd name="connsiteY19" fmla="*/ 763923 h 898889"/>
                <a:gd name="connsiteX20" fmla="*/ 600524 w 777479"/>
                <a:gd name="connsiteY20" fmla="*/ 734985 h 898889"/>
                <a:gd name="connsiteX21" fmla="*/ 631107 w 777479"/>
                <a:gd name="connsiteY21" fmla="*/ 656289 h 898889"/>
                <a:gd name="connsiteX22" fmla="*/ 632619 w 777479"/>
                <a:gd name="connsiteY22" fmla="*/ 647771 h 898889"/>
                <a:gd name="connsiteX23" fmla="*/ 718344 w 777479"/>
                <a:gd name="connsiteY23" fmla="*/ 797789 h 898889"/>
                <a:gd name="connsiteX24" fmla="*/ 770732 w 777479"/>
                <a:gd name="connsiteY24" fmla="*/ 776358 h 898889"/>
                <a:gd name="connsiteX25" fmla="*/ 758825 w 777479"/>
                <a:gd name="connsiteY25" fmla="*/ 635864 h 898889"/>
                <a:gd name="connsiteX26" fmla="*/ 668338 w 777479"/>
                <a:gd name="connsiteY26" fmla="*/ 464414 h 898889"/>
                <a:gd name="connsiteX27" fmla="*/ 577964 w 777479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18344 w 764914"/>
                <a:gd name="connsiteY23" fmla="*/ 797789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63340 w 764914"/>
                <a:gd name="connsiteY15" fmla="*/ 675701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2757 w 764914"/>
                <a:gd name="connsiteY14" fmla="*/ 754397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5548 w 764914"/>
                <a:gd name="connsiteY19" fmla="*/ 763923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18664 w 764914"/>
                <a:gd name="connsiteY18" fmla="*/ 728634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31107 w 764914"/>
                <a:gd name="connsiteY21" fmla="*/ 656289 h 898889"/>
                <a:gd name="connsiteX22" fmla="*/ 632619 w 764914"/>
                <a:gd name="connsiteY22" fmla="*/ 647771 h 898889"/>
                <a:gd name="connsiteX23" fmla="*/ 704873 w 764914"/>
                <a:gd name="connsiteY23" fmla="*/ 726866 h 898889"/>
                <a:gd name="connsiteX24" fmla="*/ 758825 w 764914"/>
                <a:gd name="connsiteY24" fmla="*/ 635864 h 898889"/>
                <a:gd name="connsiteX25" fmla="*/ 668338 w 764914"/>
                <a:gd name="connsiteY25" fmla="*/ 464414 h 898889"/>
                <a:gd name="connsiteX26" fmla="*/ 577964 w 764914"/>
                <a:gd name="connsiteY26" fmla="*/ 0 h 898889"/>
                <a:gd name="connsiteX0" fmla="*/ 224488 w 764914"/>
                <a:gd name="connsiteY0" fmla="*/ 79294 h 898889"/>
                <a:gd name="connsiteX1" fmla="*/ 239713 w 764914"/>
                <a:gd name="connsiteY1" fmla="*/ 381071 h 898889"/>
                <a:gd name="connsiteX2" fmla="*/ 82550 w 764914"/>
                <a:gd name="connsiteY2" fmla="*/ 476321 h 898889"/>
                <a:gd name="connsiteX3" fmla="*/ 3969 w 764914"/>
                <a:gd name="connsiteY3" fmla="*/ 614433 h 898889"/>
                <a:gd name="connsiteX4" fmla="*/ 106363 w 764914"/>
                <a:gd name="connsiteY4" fmla="*/ 628721 h 898889"/>
                <a:gd name="connsiteX5" fmla="*/ 254000 w 764914"/>
                <a:gd name="connsiteY5" fmla="*/ 526327 h 898889"/>
                <a:gd name="connsiteX6" fmla="*/ 261144 w 764914"/>
                <a:gd name="connsiteY6" fmla="*/ 538233 h 898889"/>
                <a:gd name="connsiteX7" fmla="*/ 223044 w 764914"/>
                <a:gd name="connsiteY7" fmla="*/ 673964 h 898889"/>
                <a:gd name="connsiteX8" fmla="*/ 198834 w 764914"/>
                <a:gd name="connsiteY8" fmla="*/ 800171 h 898889"/>
                <a:gd name="connsiteX9" fmla="*/ 248147 w 764914"/>
                <a:gd name="connsiteY9" fmla="*/ 890286 h 898889"/>
                <a:gd name="connsiteX10" fmla="*/ 335682 w 764914"/>
                <a:gd name="connsiteY10" fmla="*/ 748552 h 898889"/>
                <a:gd name="connsiteX11" fmla="*/ 368300 w 764914"/>
                <a:gd name="connsiteY11" fmla="*/ 628720 h 898889"/>
                <a:gd name="connsiteX12" fmla="*/ 381480 w 764914"/>
                <a:gd name="connsiteY12" fmla="*/ 669351 h 898889"/>
                <a:gd name="connsiteX13" fmla="*/ 395874 w 764914"/>
                <a:gd name="connsiteY13" fmla="*/ 719109 h 898889"/>
                <a:gd name="connsiteX14" fmla="*/ 436804 w 764914"/>
                <a:gd name="connsiteY14" fmla="*/ 722284 h 898889"/>
                <a:gd name="connsiteX15" fmla="*/ 481781 w 764914"/>
                <a:gd name="connsiteY15" fmla="*/ 693346 h 898889"/>
                <a:gd name="connsiteX16" fmla="*/ 489875 w 764914"/>
                <a:gd name="connsiteY16" fmla="*/ 629119 h 898889"/>
                <a:gd name="connsiteX17" fmla="*/ 504032 w 764914"/>
                <a:gd name="connsiteY17" fmla="*/ 669201 h 898889"/>
                <a:gd name="connsiteX18" fmla="*/ 522711 w 764914"/>
                <a:gd name="connsiteY18" fmla="*/ 696521 h 898889"/>
                <a:gd name="connsiteX19" fmla="*/ 559595 w 764914"/>
                <a:gd name="connsiteY19" fmla="*/ 731809 h 898889"/>
                <a:gd name="connsiteX20" fmla="*/ 600524 w 764914"/>
                <a:gd name="connsiteY20" fmla="*/ 734985 h 898889"/>
                <a:gd name="connsiteX21" fmla="*/ 645501 w 764914"/>
                <a:gd name="connsiteY21" fmla="*/ 706047 h 898889"/>
                <a:gd name="connsiteX22" fmla="*/ 631107 w 764914"/>
                <a:gd name="connsiteY22" fmla="*/ 656289 h 898889"/>
                <a:gd name="connsiteX23" fmla="*/ 632619 w 764914"/>
                <a:gd name="connsiteY23" fmla="*/ 647771 h 898889"/>
                <a:gd name="connsiteX24" fmla="*/ 704873 w 764914"/>
                <a:gd name="connsiteY24" fmla="*/ 726866 h 898889"/>
                <a:gd name="connsiteX25" fmla="*/ 758825 w 764914"/>
                <a:gd name="connsiteY25" fmla="*/ 635864 h 898889"/>
                <a:gd name="connsiteX26" fmla="*/ 668338 w 764914"/>
                <a:gd name="connsiteY26" fmla="*/ 464414 h 898889"/>
                <a:gd name="connsiteX27" fmla="*/ 577964 w 764914"/>
                <a:gd name="connsiteY27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4914" h="89888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0667" y="641920"/>
                    <a:pt x="368300" y="628720"/>
                  </a:cubicBezTo>
                  <a:cubicBezTo>
                    <a:pt x="375933" y="615520"/>
                    <a:pt x="376884" y="654286"/>
                    <a:pt x="381480" y="669351"/>
                  </a:cubicBezTo>
                  <a:cubicBezTo>
                    <a:pt x="386076" y="684416"/>
                    <a:pt x="386653" y="710287"/>
                    <a:pt x="395874" y="719109"/>
                  </a:cubicBezTo>
                  <a:cubicBezTo>
                    <a:pt x="405095" y="727931"/>
                    <a:pt x="422486" y="726578"/>
                    <a:pt x="436804" y="722284"/>
                  </a:cubicBezTo>
                  <a:cubicBezTo>
                    <a:pt x="451122" y="717990"/>
                    <a:pt x="472936" y="708874"/>
                    <a:pt x="481781" y="693346"/>
                  </a:cubicBezTo>
                  <a:cubicBezTo>
                    <a:pt x="490626" y="677818"/>
                    <a:pt x="486167" y="633143"/>
                    <a:pt x="489875" y="629119"/>
                  </a:cubicBezTo>
                  <a:cubicBezTo>
                    <a:pt x="493584" y="625095"/>
                    <a:pt x="498559" y="657967"/>
                    <a:pt x="504032" y="669201"/>
                  </a:cubicBezTo>
                  <a:cubicBezTo>
                    <a:pt x="509505" y="680435"/>
                    <a:pt x="513451" y="686086"/>
                    <a:pt x="522711" y="696521"/>
                  </a:cubicBezTo>
                  <a:cubicBezTo>
                    <a:pt x="531971" y="706956"/>
                    <a:pt x="546626" y="725398"/>
                    <a:pt x="559595" y="731809"/>
                  </a:cubicBezTo>
                  <a:cubicBezTo>
                    <a:pt x="572564" y="738220"/>
                    <a:pt x="586206" y="739279"/>
                    <a:pt x="600524" y="734985"/>
                  </a:cubicBezTo>
                  <a:cubicBezTo>
                    <a:pt x="614842" y="730691"/>
                    <a:pt x="640404" y="719163"/>
                    <a:pt x="645501" y="706047"/>
                  </a:cubicBezTo>
                  <a:cubicBezTo>
                    <a:pt x="650598" y="692931"/>
                    <a:pt x="633254" y="666002"/>
                    <a:pt x="631107" y="656289"/>
                  </a:cubicBezTo>
                  <a:cubicBezTo>
                    <a:pt x="628960" y="646576"/>
                    <a:pt x="620325" y="636008"/>
                    <a:pt x="632619" y="647771"/>
                  </a:cubicBezTo>
                  <a:cubicBezTo>
                    <a:pt x="644913" y="659534"/>
                    <a:pt x="683839" y="728850"/>
                    <a:pt x="704873" y="726866"/>
                  </a:cubicBezTo>
                  <a:cubicBezTo>
                    <a:pt x="725907" y="724882"/>
                    <a:pt x="764914" y="679606"/>
                    <a:pt x="758825" y="635864"/>
                  </a:cubicBezTo>
                  <a:cubicBezTo>
                    <a:pt x="752736" y="592122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7" name="Freeform 56"/>
            <p:cNvSpPr/>
            <p:nvPr/>
          </p:nvSpPr>
          <p:spPr>
            <a:xfrm>
              <a:off x="1154242" y="1394085"/>
              <a:ext cx="524656" cy="397240"/>
            </a:xfrm>
            <a:custGeom>
              <a:avLst/>
              <a:gdLst>
                <a:gd name="connsiteX0" fmla="*/ 374755 w 524656"/>
                <a:gd name="connsiteY0" fmla="*/ 0 h 397240"/>
                <a:gd name="connsiteX1" fmla="*/ 74951 w 524656"/>
                <a:gd name="connsiteY1" fmla="*/ 179882 h 397240"/>
                <a:gd name="connsiteX2" fmla="*/ 74951 w 524656"/>
                <a:gd name="connsiteY2" fmla="*/ 389745 h 397240"/>
                <a:gd name="connsiteX3" fmla="*/ 524656 w 524656"/>
                <a:gd name="connsiteY3" fmla="*/ 224853 h 39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656" h="397240">
                  <a:moveTo>
                    <a:pt x="374755" y="0"/>
                  </a:moveTo>
                  <a:cubicBezTo>
                    <a:pt x="249836" y="57462"/>
                    <a:pt x="124918" y="114925"/>
                    <a:pt x="74951" y="179882"/>
                  </a:cubicBezTo>
                  <a:cubicBezTo>
                    <a:pt x="24984" y="244839"/>
                    <a:pt x="0" y="382250"/>
                    <a:pt x="74951" y="389745"/>
                  </a:cubicBezTo>
                  <a:cubicBezTo>
                    <a:pt x="149902" y="397240"/>
                    <a:pt x="337279" y="311046"/>
                    <a:pt x="524656" y="224853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8" name="Freeform 57"/>
            <p:cNvSpPr/>
            <p:nvPr/>
          </p:nvSpPr>
          <p:spPr>
            <a:xfrm>
              <a:off x="1346616" y="1603948"/>
              <a:ext cx="572125" cy="389744"/>
            </a:xfrm>
            <a:custGeom>
              <a:avLst/>
              <a:gdLst>
                <a:gd name="connsiteX0" fmla="*/ 347273 w 572125"/>
                <a:gd name="connsiteY0" fmla="*/ 0 h 389744"/>
                <a:gd name="connsiteX1" fmla="*/ 32479 w 572125"/>
                <a:gd name="connsiteY1" fmla="*/ 254832 h 389744"/>
                <a:gd name="connsiteX2" fmla="*/ 152400 w 572125"/>
                <a:gd name="connsiteY2" fmla="*/ 389744 h 389744"/>
                <a:gd name="connsiteX3" fmla="*/ 572125 w 572125"/>
                <a:gd name="connsiteY3" fmla="*/ 254832 h 38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125" h="389744">
                  <a:moveTo>
                    <a:pt x="347273" y="0"/>
                  </a:moveTo>
                  <a:cubicBezTo>
                    <a:pt x="206115" y="94937"/>
                    <a:pt x="64958" y="189875"/>
                    <a:pt x="32479" y="254832"/>
                  </a:cubicBezTo>
                  <a:cubicBezTo>
                    <a:pt x="0" y="319789"/>
                    <a:pt x="62459" y="389744"/>
                    <a:pt x="152400" y="389744"/>
                  </a:cubicBezTo>
                  <a:cubicBezTo>
                    <a:pt x="242341" y="389744"/>
                    <a:pt x="407233" y="322288"/>
                    <a:pt x="572125" y="254832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9" name="Freeform 58"/>
            <p:cNvSpPr/>
            <p:nvPr/>
          </p:nvSpPr>
          <p:spPr>
            <a:xfrm>
              <a:off x="1638924" y="1888761"/>
              <a:ext cx="354768" cy="269822"/>
            </a:xfrm>
            <a:custGeom>
              <a:avLst/>
              <a:gdLst>
                <a:gd name="connsiteX0" fmla="*/ 294807 w 354768"/>
                <a:gd name="connsiteY0" fmla="*/ 0 h 269822"/>
                <a:gd name="connsiteX1" fmla="*/ 39974 w 354768"/>
                <a:gd name="connsiteY1" fmla="*/ 74950 h 269822"/>
                <a:gd name="connsiteX2" fmla="*/ 54965 w 354768"/>
                <a:gd name="connsiteY2" fmla="*/ 239842 h 269822"/>
                <a:gd name="connsiteX3" fmla="*/ 354768 w 354768"/>
                <a:gd name="connsiteY3" fmla="*/ 254832 h 26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768" h="269822">
                  <a:moveTo>
                    <a:pt x="294807" y="0"/>
                  </a:moveTo>
                  <a:cubicBezTo>
                    <a:pt x="187377" y="17488"/>
                    <a:pt x="79948" y="34976"/>
                    <a:pt x="39974" y="74950"/>
                  </a:cubicBezTo>
                  <a:cubicBezTo>
                    <a:pt x="0" y="114924"/>
                    <a:pt x="2499" y="209862"/>
                    <a:pt x="54965" y="239842"/>
                  </a:cubicBezTo>
                  <a:cubicBezTo>
                    <a:pt x="107431" y="269822"/>
                    <a:pt x="231099" y="262327"/>
                    <a:pt x="354768" y="254832"/>
                  </a:cubicBezTo>
                </a:path>
              </a:pathLst>
            </a:custGeom>
            <a:grpFill/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" name="Group 53"/>
          <p:cNvGrpSpPr/>
          <p:nvPr/>
        </p:nvGrpSpPr>
        <p:grpSpPr>
          <a:xfrm rot="2237239">
            <a:off x="6846532" y="3181692"/>
            <a:ext cx="1778180" cy="1561380"/>
            <a:chOff x="7050554" y="2265875"/>
            <a:chExt cx="1778180" cy="1561380"/>
          </a:xfrm>
        </p:grpSpPr>
        <p:sp>
          <p:nvSpPr>
            <p:cNvPr id="51" name="Freeform 50"/>
            <p:cNvSpPr/>
            <p:nvPr/>
          </p:nvSpPr>
          <p:spPr>
            <a:xfrm rot="3994402" flipV="1">
              <a:off x="7280017" y="2752285"/>
              <a:ext cx="695496" cy="115442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52" name="Picture 7" descr="Thermal Physics of the Atmosphere (Advancing Weather and Climate Science)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7640" t="15120" r="24401"/>
            <a:stretch>
              <a:fillRect/>
            </a:stretch>
          </p:blipFill>
          <p:spPr bwMode="auto">
            <a:xfrm rot="434827">
              <a:off x="7762569" y="2265875"/>
              <a:ext cx="1066165" cy="1561380"/>
            </a:xfrm>
            <a:prstGeom prst="rect">
              <a:avLst/>
            </a:prstGeom>
            <a:noFill/>
          </p:spPr>
        </p:pic>
      </p:grpSp>
      <p:sp>
        <p:nvSpPr>
          <p:cNvPr id="49" name="Freeform 48"/>
          <p:cNvSpPr/>
          <p:nvPr/>
        </p:nvSpPr>
        <p:spPr>
          <a:xfrm>
            <a:off x="5436096" y="3140968"/>
            <a:ext cx="432048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" name="Freeform 49"/>
          <p:cNvSpPr/>
          <p:nvPr/>
        </p:nvSpPr>
        <p:spPr>
          <a:xfrm flipH="1">
            <a:off x="6876256" y="3212976"/>
            <a:ext cx="423664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 20"/>
          <p:cNvSpPr/>
          <p:nvPr/>
        </p:nvSpPr>
        <p:spPr>
          <a:xfrm>
            <a:off x="539552" y="-43154"/>
            <a:ext cx="396506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Freeform 21"/>
          <p:cNvSpPr/>
          <p:nvPr/>
        </p:nvSpPr>
        <p:spPr>
          <a:xfrm flipH="1">
            <a:off x="1945958" y="-67022"/>
            <a:ext cx="393794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Freeform 22"/>
          <p:cNvSpPr/>
          <p:nvPr/>
        </p:nvSpPr>
        <p:spPr>
          <a:xfrm>
            <a:off x="820833" y="680581"/>
            <a:ext cx="529443" cy="442233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604702 w 632336"/>
              <a:gd name="connsiteY0" fmla="*/ 0 h 5240845"/>
              <a:gd name="connsiteX1" fmla="*/ 586978 w 632336"/>
              <a:gd name="connsiteY1" fmla="*/ 4471724 h 5240845"/>
              <a:gd name="connsiteX2" fmla="*/ 332557 w 632336"/>
              <a:gd name="connsiteY2" fmla="*/ 4614723 h 5240845"/>
              <a:gd name="connsiteX3" fmla="*/ 65484 w 632336"/>
              <a:gd name="connsiteY3" fmla="*/ 4574118 h 5240845"/>
              <a:gd name="connsiteX4" fmla="*/ 15478 w 632336"/>
              <a:gd name="connsiteY4" fmla="*/ 4436005 h 5240845"/>
              <a:gd name="connsiteX5" fmla="*/ 158353 w 632336"/>
              <a:gd name="connsiteY5" fmla="*/ 4305036 h 5240845"/>
              <a:gd name="connsiteX6" fmla="*/ 386581 w 632336"/>
              <a:gd name="connsiteY6" fmla="*/ 4365113 h 5240845"/>
              <a:gd name="connsiteX7" fmla="*/ 408384 w 632336"/>
              <a:gd name="connsiteY7" fmla="*/ 4319324 h 5240845"/>
              <a:gd name="connsiteX8" fmla="*/ 403622 w 632336"/>
              <a:gd name="connsiteY8" fmla="*/ 3764493 h 5240845"/>
              <a:gd name="connsiteX0" fmla="*/ 604702 w 632336"/>
              <a:gd name="connsiteY0" fmla="*/ 71028 h 5311873"/>
              <a:gd name="connsiteX1" fmla="*/ 586978 w 632336"/>
              <a:gd name="connsiteY1" fmla="*/ 4542752 h 5311873"/>
              <a:gd name="connsiteX2" fmla="*/ 332557 w 632336"/>
              <a:gd name="connsiteY2" fmla="*/ 4685751 h 5311873"/>
              <a:gd name="connsiteX3" fmla="*/ 65484 w 632336"/>
              <a:gd name="connsiteY3" fmla="*/ 4645146 h 5311873"/>
              <a:gd name="connsiteX4" fmla="*/ 15478 w 632336"/>
              <a:gd name="connsiteY4" fmla="*/ 4507033 h 5311873"/>
              <a:gd name="connsiteX5" fmla="*/ 158353 w 632336"/>
              <a:gd name="connsiteY5" fmla="*/ 4376064 h 5311873"/>
              <a:gd name="connsiteX6" fmla="*/ 386581 w 632336"/>
              <a:gd name="connsiteY6" fmla="*/ 4436141 h 5311873"/>
              <a:gd name="connsiteX7" fmla="*/ 408384 w 632336"/>
              <a:gd name="connsiteY7" fmla="*/ 4390352 h 5311873"/>
              <a:gd name="connsiteX8" fmla="*/ 403135 w 632336"/>
              <a:gd name="connsiteY8" fmla="*/ 0 h 5311873"/>
              <a:gd name="connsiteX0" fmla="*/ 604702 w 632336"/>
              <a:gd name="connsiteY0" fmla="*/ 71028 h 5129709"/>
              <a:gd name="connsiteX1" fmla="*/ 586978 w 632336"/>
              <a:gd name="connsiteY1" fmla="*/ 4542752 h 5129709"/>
              <a:gd name="connsiteX2" fmla="*/ 332557 w 632336"/>
              <a:gd name="connsiteY2" fmla="*/ 4685751 h 5129709"/>
              <a:gd name="connsiteX3" fmla="*/ 65484 w 632336"/>
              <a:gd name="connsiteY3" fmla="*/ 4645146 h 5129709"/>
              <a:gd name="connsiteX4" fmla="*/ 15478 w 632336"/>
              <a:gd name="connsiteY4" fmla="*/ 4507033 h 5129709"/>
              <a:gd name="connsiteX5" fmla="*/ 158353 w 632336"/>
              <a:gd name="connsiteY5" fmla="*/ 4376064 h 5129709"/>
              <a:gd name="connsiteX6" fmla="*/ 386581 w 632336"/>
              <a:gd name="connsiteY6" fmla="*/ 4436141 h 5129709"/>
              <a:gd name="connsiteX7" fmla="*/ 408384 w 632336"/>
              <a:gd name="connsiteY7" fmla="*/ 4390352 h 5129709"/>
              <a:gd name="connsiteX8" fmla="*/ 403135 w 632336"/>
              <a:gd name="connsiteY8" fmla="*/ 0 h 5129709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685751"/>
              <a:gd name="connsiteX1" fmla="*/ 586978 w 632336"/>
              <a:gd name="connsiteY1" fmla="*/ 4542752 h 4685751"/>
              <a:gd name="connsiteX2" fmla="*/ 332557 w 632336"/>
              <a:gd name="connsiteY2" fmla="*/ 4685751 h 4685751"/>
              <a:gd name="connsiteX3" fmla="*/ 65484 w 632336"/>
              <a:gd name="connsiteY3" fmla="*/ 4645146 h 4685751"/>
              <a:gd name="connsiteX4" fmla="*/ 15478 w 632336"/>
              <a:gd name="connsiteY4" fmla="*/ 4507033 h 4685751"/>
              <a:gd name="connsiteX5" fmla="*/ 158353 w 632336"/>
              <a:gd name="connsiteY5" fmla="*/ 4376064 h 4685751"/>
              <a:gd name="connsiteX6" fmla="*/ 386581 w 632336"/>
              <a:gd name="connsiteY6" fmla="*/ 4436141 h 4685751"/>
              <a:gd name="connsiteX7" fmla="*/ 408384 w 632336"/>
              <a:gd name="connsiteY7" fmla="*/ 4390352 h 4685751"/>
              <a:gd name="connsiteX8" fmla="*/ 403135 w 632336"/>
              <a:gd name="connsiteY8" fmla="*/ 0 h 468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336" h="4685751">
                <a:moveTo>
                  <a:pt x="604702" y="71028"/>
                </a:moveTo>
                <a:cubicBezTo>
                  <a:pt x="622958" y="339117"/>
                  <a:pt x="632336" y="3773631"/>
                  <a:pt x="586978" y="4542752"/>
                </a:cubicBezTo>
                <a:cubicBezTo>
                  <a:pt x="490568" y="4634745"/>
                  <a:pt x="487817" y="4630505"/>
                  <a:pt x="332557" y="4685751"/>
                </a:cubicBezTo>
                <a:cubicBezTo>
                  <a:pt x="247154" y="4683321"/>
                  <a:pt x="118330" y="4674932"/>
                  <a:pt x="65484" y="4645146"/>
                </a:cubicBezTo>
                <a:cubicBezTo>
                  <a:pt x="12638" y="4615360"/>
                  <a:pt x="0" y="4551880"/>
                  <a:pt x="15478" y="4507033"/>
                </a:cubicBezTo>
                <a:cubicBezTo>
                  <a:pt x="30956" y="4462186"/>
                  <a:pt x="96503" y="4387879"/>
                  <a:pt x="158353" y="4376064"/>
                </a:cubicBezTo>
                <a:cubicBezTo>
                  <a:pt x="220203" y="4364249"/>
                  <a:pt x="344909" y="4433760"/>
                  <a:pt x="386581" y="4436141"/>
                </a:cubicBezTo>
                <a:cubicBezTo>
                  <a:pt x="428253" y="4438522"/>
                  <a:pt x="304542" y="4468751"/>
                  <a:pt x="408384" y="4390352"/>
                </a:cubicBezTo>
                <a:cubicBezTo>
                  <a:pt x="411143" y="3650995"/>
                  <a:pt x="405913" y="229393"/>
                  <a:pt x="403135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Freeform 23"/>
          <p:cNvSpPr/>
          <p:nvPr/>
        </p:nvSpPr>
        <p:spPr>
          <a:xfrm flipH="1">
            <a:off x="1555570" y="787381"/>
            <a:ext cx="554528" cy="429780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589359 w 629778"/>
              <a:gd name="connsiteY0" fmla="*/ 3947030 h 5212576"/>
              <a:gd name="connsiteX1" fmla="*/ 586978 w 629778"/>
              <a:gd name="connsiteY1" fmla="*/ 4613780 h 5212576"/>
              <a:gd name="connsiteX2" fmla="*/ 332557 w 629778"/>
              <a:gd name="connsiteY2" fmla="*/ 4756779 h 5212576"/>
              <a:gd name="connsiteX3" fmla="*/ 65484 w 629778"/>
              <a:gd name="connsiteY3" fmla="*/ 4716174 h 5212576"/>
              <a:gd name="connsiteX4" fmla="*/ 15478 w 629778"/>
              <a:gd name="connsiteY4" fmla="*/ 4578061 h 5212576"/>
              <a:gd name="connsiteX5" fmla="*/ 158353 w 629778"/>
              <a:gd name="connsiteY5" fmla="*/ 4447092 h 5212576"/>
              <a:gd name="connsiteX6" fmla="*/ 386581 w 629778"/>
              <a:gd name="connsiteY6" fmla="*/ 4507169 h 5212576"/>
              <a:gd name="connsiteX7" fmla="*/ 408384 w 629778"/>
              <a:gd name="connsiteY7" fmla="*/ 4461380 h 5212576"/>
              <a:gd name="connsiteX8" fmla="*/ 375778 w 629778"/>
              <a:gd name="connsiteY8" fmla="*/ 0 h 5212576"/>
              <a:gd name="connsiteX0" fmla="*/ 566278 w 625931"/>
              <a:gd name="connsiteY0" fmla="*/ 71028 h 5394738"/>
              <a:gd name="connsiteX1" fmla="*/ 586978 w 625931"/>
              <a:gd name="connsiteY1" fmla="*/ 4613780 h 5394738"/>
              <a:gd name="connsiteX2" fmla="*/ 332557 w 625931"/>
              <a:gd name="connsiteY2" fmla="*/ 4756779 h 5394738"/>
              <a:gd name="connsiteX3" fmla="*/ 65484 w 625931"/>
              <a:gd name="connsiteY3" fmla="*/ 4716174 h 5394738"/>
              <a:gd name="connsiteX4" fmla="*/ 15478 w 625931"/>
              <a:gd name="connsiteY4" fmla="*/ 4578061 h 5394738"/>
              <a:gd name="connsiteX5" fmla="*/ 158353 w 625931"/>
              <a:gd name="connsiteY5" fmla="*/ 4447092 h 5394738"/>
              <a:gd name="connsiteX6" fmla="*/ 386581 w 625931"/>
              <a:gd name="connsiteY6" fmla="*/ 4507169 h 5394738"/>
              <a:gd name="connsiteX7" fmla="*/ 408384 w 625931"/>
              <a:gd name="connsiteY7" fmla="*/ 4461380 h 5394738"/>
              <a:gd name="connsiteX8" fmla="*/ 375778 w 625931"/>
              <a:gd name="connsiteY8" fmla="*/ 0 h 5394738"/>
              <a:gd name="connsiteX0" fmla="*/ 566278 w 625931"/>
              <a:gd name="connsiteY0" fmla="*/ 71028 h 5212575"/>
              <a:gd name="connsiteX1" fmla="*/ 586978 w 625931"/>
              <a:gd name="connsiteY1" fmla="*/ 4613780 h 5212575"/>
              <a:gd name="connsiteX2" fmla="*/ 332557 w 625931"/>
              <a:gd name="connsiteY2" fmla="*/ 4756779 h 5212575"/>
              <a:gd name="connsiteX3" fmla="*/ 65484 w 625931"/>
              <a:gd name="connsiteY3" fmla="*/ 4716174 h 5212575"/>
              <a:gd name="connsiteX4" fmla="*/ 15478 w 625931"/>
              <a:gd name="connsiteY4" fmla="*/ 4578061 h 5212575"/>
              <a:gd name="connsiteX5" fmla="*/ 158353 w 625931"/>
              <a:gd name="connsiteY5" fmla="*/ 4447092 h 5212575"/>
              <a:gd name="connsiteX6" fmla="*/ 386581 w 625931"/>
              <a:gd name="connsiteY6" fmla="*/ 4507169 h 5212575"/>
              <a:gd name="connsiteX7" fmla="*/ 408384 w 625931"/>
              <a:gd name="connsiteY7" fmla="*/ 4461380 h 5212575"/>
              <a:gd name="connsiteX8" fmla="*/ 375778 w 625931"/>
              <a:gd name="connsiteY8" fmla="*/ 0 h 5212575"/>
              <a:gd name="connsiteX0" fmla="*/ 566278 w 625931"/>
              <a:gd name="connsiteY0" fmla="*/ 71028 h 5154941"/>
              <a:gd name="connsiteX1" fmla="*/ 586978 w 625931"/>
              <a:gd name="connsiteY1" fmla="*/ 4613780 h 5154941"/>
              <a:gd name="connsiteX2" fmla="*/ 332557 w 625931"/>
              <a:gd name="connsiteY2" fmla="*/ 4756779 h 5154941"/>
              <a:gd name="connsiteX3" fmla="*/ 65484 w 625931"/>
              <a:gd name="connsiteY3" fmla="*/ 4716174 h 5154941"/>
              <a:gd name="connsiteX4" fmla="*/ 15478 w 625931"/>
              <a:gd name="connsiteY4" fmla="*/ 4578061 h 5154941"/>
              <a:gd name="connsiteX5" fmla="*/ 158353 w 625931"/>
              <a:gd name="connsiteY5" fmla="*/ 4447092 h 5154941"/>
              <a:gd name="connsiteX6" fmla="*/ 386581 w 625931"/>
              <a:gd name="connsiteY6" fmla="*/ 4507169 h 5154941"/>
              <a:gd name="connsiteX7" fmla="*/ 439278 w 625931"/>
              <a:gd name="connsiteY7" fmla="*/ 4403746 h 5154941"/>
              <a:gd name="connsiteX8" fmla="*/ 375778 w 625931"/>
              <a:gd name="connsiteY8" fmla="*/ 0 h 5154941"/>
              <a:gd name="connsiteX0" fmla="*/ 566278 w 625931"/>
              <a:gd name="connsiteY0" fmla="*/ 71028 h 4758887"/>
              <a:gd name="connsiteX1" fmla="*/ 586978 w 625931"/>
              <a:gd name="connsiteY1" fmla="*/ 4613780 h 4758887"/>
              <a:gd name="connsiteX2" fmla="*/ 332557 w 625931"/>
              <a:gd name="connsiteY2" fmla="*/ 4756779 h 4758887"/>
              <a:gd name="connsiteX3" fmla="*/ 65484 w 625931"/>
              <a:gd name="connsiteY3" fmla="*/ 4716174 h 4758887"/>
              <a:gd name="connsiteX4" fmla="*/ 15478 w 625931"/>
              <a:gd name="connsiteY4" fmla="*/ 4578061 h 4758887"/>
              <a:gd name="connsiteX5" fmla="*/ 158353 w 625931"/>
              <a:gd name="connsiteY5" fmla="*/ 4447092 h 4758887"/>
              <a:gd name="connsiteX6" fmla="*/ 386581 w 625931"/>
              <a:gd name="connsiteY6" fmla="*/ 4507169 h 4758887"/>
              <a:gd name="connsiteX7" fmla="*/ 439278 w 625931"/>
              <a:gd name="connsiteY7" fmla="*/ 4403746 h 4758887"/>
              <a:gd name="connsiteX8" fmla="*/ 375778 w 625931"/>
              <a:gd name="connsiteY8" fmla="*/ 0 h 475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931" h="4758887">
                <a:moveTo>
                  <a:pt x="566278" y="71028"/>
                </a:moveTo>
                <a:cubicBezTo>
                  <a:pt x="584534" y="339117"/>
                  <a:pt x="625931" y="3832822"/>
                  <a:pt x="586978" y="4613780"/>
                </a:cubicBezTo>
                <a:cubicBezTo>
                  <a:pt x="477388" y="4754372"/>
                  <a:pt x="393081" y="4758887"/>
                  <a:pt x="332557" y="4756779"/>
                </a:cubicBezTo>
                <a:cubicBezTo>
                  <a:pt x="247154" y="4754349"/>
                  <a:pt x="118330" y="4745960"/>
                  <a:pt x="65484" y="4716174"/>
                </a:cubicBezTo>
                <a:cubicBezTo>
                  <a:pt x="12638" y="4686388"/>
                  <a:pt x="0" y="4622908"/>
                  <a:pt x="15478" y="4578061"/>
                </a:cubicBezTo>
                <a:cubicBezTo>
                  <a:pt x="30956" y="4533214"/>
                  <a:pt x="96503" y="4458907"/>
                  <a:pt x="158353" y="4447092"/>
                </a:cubicBezTo>
                <a:cubicBezTo>
                  <a:pt x="220203" y="4435277"/>
                  <a:pt x="339760" y="4514393"/>
                  <a:pt x="386581" y="4507169"/>
                </a:cubicBezTo>
                <a:cubicBezTo>
                  <a:pt x="433402" y="4499945"/>
                  <a:pt x="299155" y="4638942"/>
                  <a:pt x="439278" y="4403746"/>
                </a:cubicBezTo>
                <a:cubicBezTo>
                  <a:pt x="437478" y="3652551"/>
                  <a:pt x="378556" y="229393"/>
                  <a:pt x="375778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Oval 24"/>
          <p:cNvSpPr/>
          <p:nvPr/>
        </p:nvSpPr>
        <p:spPr>
          <a:xfrm>
            <a:off x="820833" y="-387424"/>
            <a:ext cx="1293894" cy="1335006"/>
          </a:xfrm>
          <a:prstGeom prst="ellipse">
            <a:avLst/>
          </a:pr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Oval 26"/>
          <p:cNvSpPr/>
          <p:nvPr/>
        </p:nvSpPr>
        <p:spPr>
          <a:xfrm>
            <a:off x="1556293" y="-127639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Arc 27"/>
          <p:cNvSpPr/>
          <p:nvPr/>
        </p:nvSpPr>
        <p:spPr>
          <a:xfrm rot="10800000">
            <a:off x="1106243" y="65654"/>
            <a:ext cx="700078" cy="546567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Oval 28"/>
          <p:cNvSpPr/>
          <p:nvPr/>
        </p:nvSpPr>
        <p:spPr>
          <a:xfrm>
            <a:off x="1293034" y="-119820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reeform 31"/>
          <p:cNvSpPr/>
          <p:nvPr/>
        </p:nvSpPr>
        <p:spPr>
          <a:xfrm rot="5640990">
            <a:off x="10305866" y="404729"/>
            <a:ext cx="695496" cy="122693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3"/>
          <p:cNvGrpSpPr/>
          <p:nvPr/>
        </p:nvGrpSpPr>
        <p:grpSpPr>
          <a:xfrm>
            <a:off x="5611204" y="2298582"/>
            <a:ext cx="1582691" cy="3650698"/>
            <a:chOff x="5351209" y="980728"/>
            <a:chExt cx="1529330" cy="3794713"/>
          </a:xfrm>
        </p:grpSpPr>
        <p:sp>
          <p:nvSpPr>
            <p:cNvPr id="35" name="Freeform 34"/>
            <p:cNvSpPr/>
            <p:nvPr/>
          </p:nvSpPr>
          <p:spPr>
            <a:xfrm flipH="1">
              <a:off x="6243500" y="3967034"/>
              <a:ext cx="637039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5351209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Chord 7"/>
            <p:cNvSpPr/>
            <p:nvPr/>
          </p:nvSpPr>
          <p:spPr>
            <a:xfrm>
              <a:off x="5876067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Oval 38"/>
            <p:cNvSpPr/>
            <p:nvPr/>
          </p:nvSpPr>
          <p:spPr>
            <a:xfrm>
              <a:off x="619317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Oval 39"/>
            <p:cNvSpPr/>
            <p:nvPr/>
          </p:nvSpPr>
          <p:spPr>
            <a:xfrm>
              <a:off x="589270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4" name="Arc 33"/>
          <p:cNvSpPr/>
          <p:nvPr/>
        </p:nvSpPr>
        <p:spPr>
          <a:xfrm>
            <a:off x="5999287" y="3545534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6" name="Group 46"/>
          <p:cNvGrpSpPr/>
          <p:nvPr/>
        </p:nvGrpSpPr>
        <p:grpSpPr>
          <a:xfrm>
            <a:off x="6170294" y="2874646"/>
            <a:ext cx="370019" cy="216161"/>
            <a:chOff x="6925342" y="1124744"/>
            <a:chExt cx="370019" cy="216161"/>
          </a:xfrm>
          <a:solidFill>
            <a:srgbClr val="FF3300"/>
          </a:solidFill>
        </p:grpSpPr>
        <p:sp>
          <p:nvSpPr>
            <p:cNvPr id="43" name="Oval 42"/>
            <p:cNvSpPr/>
            <p:nvPr/>
          </p:nvSpPr>
          <p:spPr>
            <a:xfrm>
              <a:off x="7236296" y="1124744"/>
              <a:ext cx="59065" cy="216161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Oval 45"/>
            <p:cNvSpPr/>
            <p:nvPr/>
          </p:nvSpPr>
          <p:spPr>
            <a:xfrm>
              <a:off x="6925342" y="1124744"/>
              <a:ext cx="59065" cy="216161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074" name="AutoShape 2" descr="data:image/jpeg;base64,/9j/4AAQSkZJRgABAQAAAQABAAD/2wBDAAoHBwgHBgoICAgLCgoLDhgQDg0NDh0VFhEYIx8lJCIfIiEmKzcvJik0KSEiMEExNDk7Pj4+JS5ESUM8SDc9Pjv/2wBDAQoLCw4NDhwQEBw7KCIoOzs7Ozs7Ozs7Ozs7Ozs7Ozs7Ozs7Ozs7Ozs7Ozs7Ozs7Ozs7Ozs7Ozs7Ozs7Ozs7Ozv/wAARCAFaAPIDASIAAhEBAxEB/8QAHAAAAQUBAQEAAAAAAAAAAAAAAwACBAUGAQcI/8QAUBAAAgEDAwEEBAgKBwcDAwUAAQIDAAQRBRIhMQYTQVEiYXGBFBUykaGxstEHIzVCUlVzdJPBJTNUYnKS8BYkNFOC4fEmQ6I2RGRjg7PC4v/EABoBAAIDAQEAAAAAAAAAAAAAAAECAAMEBQb/xAArEQACAQIFBAEDBQEAAAAAAAAAAQIDERITITFRBDJBYRQFIlJCcYGRoSP/2gAMAwEAAhEDEQA/AB6jqV/Hql2iXtwqrO4CiVgANx460EanqP8Ab7n+M331zUx/S95+3f7RoC12YxjhWh5uUpYnqSxqWof265/it99OGo3/APbrn+K331FAp4FHDHgZSlyShqN/j/jbj+K3304ahff224/it99RQKeBihhjwWKUuSSNQvj/APeT/wAVvvp4v70//eT/AMQ/fUYCiKKDjHgbFLklLe3n9rn/AIhoi3l3/apv4hqOooqLSYY8DKUuSSt1df2mX/OaItzc/wBol/zmgKKKooWXA6lLkMtxcf8APk/zmirPP4zSf5jUXZLk7HCk9CfD1YrqR3RODKAOvh5dOlI7cDq78kxZpj/7r/5jRFkl/wCY/wDmNQkiu2YkygAOMDPVaKsF0QQ8w5UgFfA+fShpwNryTA8mflt89EDv4u3z1BWC9yuZ1xyT7T08Ogoiw3oUYnXeDzkcY49XtpdOA68k0M36R+enqW8z89ChVliRXbcwUBj1yaMBUsuAXfI4E+Zp3vrmKVSyJifIiaaWPnSJpjGpZExPkTO3maG0jfpH56TGhsaOFAxPk60r/pt89CeeTwkb5645oLNTKK4A5Pkc1xL/AM1/8xoL3UwH9dJ/mNcZqA7dabCuBcT5NDasWtIWJJJRSSfHilXLP/goP2a/VSrlvc60dkYDU/yteft3+0aABUnUh/S15+3f7RoAFduPajzkl9zOgU8CuAYpwFEKR0CngVwU8DmgOjqrzRlFNVaKq0oyHIKMopqrRVHqpR0hyiiqKaooqigMOAoiiuKKIooDDlFEUVxRT1FK2EcBTwK4BT1FKEcBTwOK4BTgKARU+GPvpe7LhMj5R6Uw1wWjX263SfuHKkq+MgH10HsNFXkkQNQ1T4FMIkt2uZCcKqNgk+VVMvasxK7SaTcKsYUu28EKG+Sc46HHBp2saNrWk6lbXzwtf28Ld40lspJGOoZf/PjVRFfzqsiT6NdSLMkKzRCErH+LVwNuB6I3lGx6j51bGzSa1/keUI3J1x2xjtpjBPpk8Uw+VG7gMPdSPaoG3Nx8WTiENtLtIoGeOPWRkezNVrXd8bYq1he/C8ozTNC7GRgiKSeQBgoSDhvleFCnM80F0Hs764M0peES2uO6JIO/dkkHAwVxg8HNOkuBMCLA9roWI/3GXn++KuXODjNYX4DdcA2F2pyP/ZY/yrbyt6RNPUjFdpUwbtQJG4NPdqjyNwarEbNTZc2Fv+yX6hSpWH5Ptv2S/UKVcp7nYjsjC6iP6Vu/27/aNAFSNSH9K3f7Z/tGgiuzHtR5+XcxCniuAU8CiFHQKIgpqrRlFKxxyiiqKaooyLSjIcooiiuKtFVaA45VogFcVaKqHbuxwKAUJRRVFJEJG7HA6mngUtwjlHPSnqK4op4FKEcop4HhXFFPAqBOgV2lTSfmoBEafbXPwS4EwXeQCMZxQ3UqATxnpQmOajSasFNp3RIS8jhKiNJwqncE+EHb1z81NF+kahUW5VR0AumqKxoZBILAcDrSqnEbNmTH1XyFyOcnFy3Pqpp1kDH4ufcCTu+EHJz7unHSq5moTGmyogzp8lrH2hMG7EErhlxiScsB84qhY4GKe2dpbHAoDtTwhGOxVOcpbjHao8jcU92qPI3FWoqbNlp/5Ntf2KfUKVc038mWv7FPsilXIluztR2RitRH9KXf7d/tGgAVI1Ef0ndftn+0aCBzXZj2o4Ml9zOqKeBmuAURFqMI5RRVFcUUVRSjIcooqrTVFFUUo6HKKKorirRFFQY6orB9pdZv7Dt+JoLmUWdh8HM8KyEKVbG7I6c7vprfqKyl52Zu9S1jtVLLAVjvbREs5CRiR1CkAeWSgHPnVFW9tC+jZN3IWtapfN+Eq1S3upVsLe9gtGjRyEdjy2QOD1IPurS6n2rSxvru2sdJutU+L1338kLBVt1//sQM8cdD5HGeHZrWINB0VjatNqKaqb68G5SRkjknODwo+enan2TntO02pXb6HLrllqEhlia3uzC0ZJJKsPHr5fzFU4ppF2GDsibr/bO8tr/Qvia0uLixv2WQssY3XS5AMS5Bw3gcedXWodqGtLiKxstFur/UTbLdT2iME+CoVBwzHPpDPTFU2saJqMFl2YvNH0hidIm72TTzOGZMkMRu8RkEZ9Y4oXaTs3eXXak9oH0KXU7e/tohNaw3fdSW0oRVIz+cPR9nXpUvNEUabsXs/bjSIez9prEKzXBvnMVtaIB3ryA4KnywSOeeoxnNP0/thDdw6nHdabcWGo6VA09xZSsCSgGcq3j4eA6jrWfvex9zDpWianoekG0utOu2uZdLln7xm9JeQ/Q8Rrx6/VUyDSdZ1TVO0naC9042L3+mSWVpZtIGkYlRgnHT5OOcdfVUxTBhhYmaZ+EDT9St5702N1a6fa23ezXcgyveZA7peMM3I8R7PGnaV24hv9Ss7S80m701NR50+eYgrcDPGf0SePPrUKz7MX13+CWPs5Ootb4b3CORjcJS4BI8xjn1iodtpeva3fdmYNS0ltNttACGad5FPelNuAoHnsHzmpeehMMNQXY6+ttJv+2+oXshjt7e8UuQMn+slAAHmSQKuNN7Zw3+oWtleaXdaadQG6wlmYFbgeGf0SeMdeo9WaSHslqd5ZdsLWeD4M2o3ST2bOw2ybZHbHB4yCOvmKLBpmta3qfZwajpb6bbaCimWV5AxmZSuAoHnsHs5opyVkFqD1ZNvu3lrbXd6lvpd7e2ungrc3kI9BHzgD2Z4zn3Go99qtnea12WvHjvElvF3QRxzAINxA9MY56+HUcVU3+na32Y0DtFYrZQz6VeN3i37TBdgJHBXqWPAx4HnpUiLTb64k7E3sNszwWUEbTvkDYMg/VRUpN2BhilctbjtWJNWl0/S9Ju9SNvJ3dzNH6McRzjg4OfHrjoaZrPaWTRp3afRbt7CJwj3m5QDnxVfzh68iq/SrXWeyupX1pb6UdRsLu4EsU6TBSo/vZ9XhxyOtVGraBq9zLrCT6U9/dTyhrW+NwAqRhs4Vc+IwMeFM5St7FUIN+i1vpI5vwiaLNE4eOSwZ1YdCCHIPzVfSNyaz0em3q6/oN0YGEVppwhmYkeg+1hj6RV5I3Wrqd9bmeq1pYY7UBzmnSNQmNXIztm4038l2n7BPsilS0z8lWn7BPsilXHluzuR7UYzUB/Sd1+2f7RoQFHvx/SV1+2f6zQgK7Ee1HEl3M6ozRlFNUUVRUAOVaMopqrRVFKOkORckVT2Xam3u+1UvZ82rROjOiT95kOyjJG3HHAPj4VeRL6Y9tedI5s7y87SrG0i2OvZk2/8tt2f5D31TUm42saKUFK9zXWXaqC97Vzdn4rQgxbx8J73hioyRtx6iOtaFQN6xllDsMhCcEj2VgOzlnJZdr+zc0wBn1C1uLmUHjJcSFR822qqwt9Q16wvrv4NbNqi3YkbUJ79YZbcrjACEjA68/dVSqtLUudFN6HrGUQKXdE3HC7mAyaKfQUtIQir1ZjgCsB2nWLVdT1C0+LLF7+x05ZLy9vJ3XaQgOI1UgE5bg8g+ymfAL7XewnZy4Se3ujZiWSWwuZ+7+EojkZ6jO1Rj1A0c3fQVUdFqejLggMGUgjgg9fZTxx+cPZnkV5rfahptxYdir60thp1jHqT7o3fKxYdC3pHqOpyf5VMSWG6/CB20eCVJojo8o3owZSRGgPI9YIoZpMo9CUemF3KXYZAB5I8/ZT0ZX3BJFcocPtYHafXjpXlumWB0n8Fdx2lsZrk6ndQG3aTvOIoe9CkKPD5PX1mpvZHSr6PtDoeo6XYWNjamLu7nudSWU3SbeSUzncOpAHHqxS5r4DlaPU9G3LlfxiZc4Ubhlj5DzpFgWZd4LJ8sBslfaK8RtdJs3/AAbX+s/jBeWmoqlu4kIEY9HOB0yc9fUK1Vrp0XZ38Kmgw6aZgNQ03vLoSSljO5EhJYnzKKfaM1FVfAcpcnoLMBIIy694wyEJ9IjzxQ2YYJZwAoycnGBXjun2uqdoNOuryO1tW1Zb0SvqE2oLFNEwxhdjEYHkfurQz6VBrv4Wbix1VXKSWCNcxRuUDuI04OOoDc+4UVU9EdJLdmy1bVrLRdPa/v5iluCAGUFixPTGKKJ1eBbgOBGyhwzEAAHkZPSvKngSf8EsrTBpGsNUaO3Yk/i1YKSPeT9NXusaFbz9ntJTQZLOW1gPwuXT5Lohbo7V3HO7kjoRkY3e6iqj3sK6S2uXF32Q0C+1B9QntnmkmfvHHfsY3bzxn/tVtvQMIUZFIHEakAgDyXyqs7K3dle9nrafT7Q2NvuYdzuL7Dk5wTyRzXnurTQ3Om/H+mafZ2Eaahtjm792unf5WcZ2gdD044pnNRSfIFBzbTex6e7gKWLKABliTjA8zQGYkdeCMgg54rKXum2mq/hSvbO8V2t2tgzxq5UNhVxnHkcH3VQi7uYvwdtAkziL4wMLsD0jxnHszzTZu+guTe2pr7zWJIe0djpiLHJDdxNIZQckEbumOPzalyNjNZT4DpOn9udMi0mRHha3LNtl3jO1sH1EjBxWmdsk1ZSk5XuU1oqNrDSc0xjwa6TTGPBq8oZu9M/JVp+wT7IpUtL/ACTZ/sE+yKVcWW7O7HtRkb8f0lc/tn+s0NVo18P6Suf2z/Waaorrxf2o4sl9zOqKMq01RRkWoRHVFFVa4ooqrSjJDkBByKBDo+mxWlxaLZx/B7p+8niYkiRsg5OT5gVJUUVRStJjptbEc6ZYyXlteNbKbi0XZbuCR3a9MAA48aFedmdA1C7N9e6ZA8/ynkJKg+tgCAfaaslAqLrY/wDTWrD/APAn/wD42pZJW2GTd9xt12f0PVbxL+7sLe7nVdol3EgjpggHBx05rk3ZTs/c2NvZTaXG9ta57lO8cbMnJAOc4J561k9D7QXHZ38H+gvb2a3j3l1LD3TNtJ9M4wfM+ur7Su1N+2uapo+t6ZHb3Wn2rXWLVy+9Qobb45JDDGPZVKlDyXOE1sy5utC0i/0xNMudOhayjwY4VG0JjxUjBB6+POTmu23ZzRrIubbTIoDLb/BpNmRuiPBU8+Piep86p+zHaXW+0dncXtvZ6UyLExghW4JkWQMAqyDPAIyc8dKquxnaHXj2P1TV71Eu4LZZZUuJpS0jyAL6BGeFxzQxx4Dgnrqbiy06ysNPTTrW1SOzQFRAcuuCSSDuzkHJ6+dRNP7L6BpF/wDGGnaXFbXQziRWY7cjBwCcDgnpWePbnWU7IzdpJdFghtvxS2weQnvWJIc8HIAI44q2uO0k8Pa3Q9DFtEYtUtlmeUk7kJDHA8MejUxRBgmiUOzOhJpculJpsYsZpO9kgDvhn8DnOfAeNFl0rTpdRttSktVa9tIxFBNubMac8Yzg/KPXPWsfJ+EDXfi+/wBQh0Sze10267i4kMpBIJwMDOc+Z9YqfZdrdVm7Q6XYajo0Vpa6xF3tm6Tb3AIyu7wPhkYHWipQI4TsWl72W7P398b660iCS5J3M4LLuPmQCAT7RUj4vsl1ZtXFuo1B07trjJ3FcYxjOOgHhWTvPwhTqt3fWVvpz6daTiIpNdBbmYZALonlz5H66l3/AGqvj2gtdJ0XT4Lw31mlzbvLIU+UC3peGAB0oqcCOFQuItH0u30+bTYbGNbO4YtLAcsrscc8knwHzVAl7LaBJZxWT6ZG1vAzNGneP6JPXnOecCqDUe1Wq6h2DvdRtoUs7q2uRBctHIQYxuXBT2khT76srXUdZh7J2t5PHYRT4jAkurjbGYigIdmzyxPh1oqUH4Bgmle5dxRQ2sKQW0SQxRjCJGNoUVSXXZzs3GZ57nTraMTNmR3cqoOfDnC8+WKq4+1l7qmg6wYIoEvrFf6yCQmNkOcupPORjI86gvqN234P0udYsobyIundGSVt0uWbLMQcgg4A9VHHF+AKnNPc1bWdqmpNqIgAvGTY02TkrjGOuOgFRF03T7eylsorRBazEtJESWDE+PJ9Q+aoV1rl02oW2k6RZwy3TWyyyd4xWOIFQQox7R84qvl7WP8A7PtqS2qC4iuBBNCzEgHBOQfdT44eSvLqeCyh0fS7J4ntbKOKSLOxwTkZ685599SCfXVTb6zetrUen39jHbi4iMsJV9xA5OG+Y1ak1bTcWvtKaikn9xwmmN8k10mmseDVqKGb3S/yTZ/sE+yKVLSvyRZ/sE+yKVcSW7PQR7UZa9H9I3P7VvrNNUUW8GdQuP2rfWa4orrR7UcaXcxyiiqOKaooqrUChyiiquOlcVaIopRhyiiKtNUUVRQCdUUPUbV73SL6ziKiS5tpIULcAFlIGfVzR1FEApXqFaGOj7F6ivZzQNM+EWvfaVem4mO9trKXzhTt5PtxVqugainb3Uu0kE9ssdzZmG3DsSyybEClhj5OV8D0q/AoiiqsCLcxsyvZ7stqVn2v/wBotS+LbQiJo2ttLVlSckEFmB4HXPHiBxQNF7Ia9pPZ3WOz0l3YSWN3FILVxuD942AC3HC4HPXmtoKVDLQXUkZi57J3N1+DiLsxJcQrdxIu2QEmPeGyOcZwenSolj2a7Rv2m0PXNYu9PY6bH3LxQbgQgBCnOMMxySegrYk0wmjlpgzGrmJXsXqS9mde0o3FoZtTuxPCwdtiruB9I7cg+41Pm7PXrat2XvUkg2aJAsc4LHLkKB6PHI48cVo2NCY80VBAdRmHXsTf6Zc3CadbaDfWk0hdG1K3LSwg+GQOR/rirZ9BlTtxZa5E1vHY2tp8H7lSQwwrD0RjG3keNXzHigkknAplTiiOrJmUt+yV2nZfWNGnuIFl1C576J1JKrgqQG4/u+uot72d1290rSkuJtPkudKlGyBgxhljAXbu8z6JzxyDWwckHb49MUB2xyeB0o5cQZsjNWXZ6+SbW3vp7QHVo9oNsCFjOD+aR0GfoqE/Z7WJeyTaFPcWZaKRTbspbG0Eltxx1544rVuaA5P86bKjYR1pXKC60nULbVIdW0qS2NwLZYJ4Z87XwoGQR7B5dKr5+y9wez8lgk8TXc1yLiaRsheh4HHr+mtO7UI5FNlRFz5IrJ9Oll1+y1FZI+6trcxOCTuJw3TjpzU9jmkTXD0qyMUiic3Lc4TTG6GummseDToqZv8ASvyRZfu6fZFKlpP5Hsv3eP7IpVxJbs9FDtRQXd1p6306vNGrCRgwJPXNMW4sPzbiL/PVhN2Ptry8ll+MpEaV2cqIgQpJzjrTZPwflVLR6nux4G3/AP8AVdBVKdlqcuVOtdvCRVltj8meI/8A7goilT8llPsOaBJ2KulBJvI8f3oyP51HPZK6B9C6tjjx9Ifyqy8H5K2qq/QWQLDwp4lYdVBqnbs1qsYyjQuP7suPrxQH03W4CD3NwB5pLn6jUsnswYpLeLNCLnH/ALY+eni8A6xn56zIfW4eGiusD9KLP1im/HF5G22R1z5MgFHAyZy8o1i30Xir/MKIt9b+LMPatZNdcuB1jiYeoEfzoy64pHp2pB/uvn+VDLZFWgatby1/5oHtBoqXFu3SeP8AzCsmutWp4aOVfXtB/nR01Gyk6XCj2gilwMdVIvZmrBBHokEeYNI5rNRywufxcqN/hYUXfIvSR19jEUth7l6xxQyaqhd3Kj+uY+3n66cL6fxKt7RRsQnsaEzeVRhfMflRj3GkbpD+awopACM1V+qwG7shAI45A00RZZU3ptDgncuRkY8M1KMqnxobsKLV9CXs7laEmGg/BEilWaOIIyk4LgH0lU54BAIHkCKq5bWd7xfg2mw29tHIDF3cIiyBJA2SM5zgPnpnZnFaB2oDtmhguRVbFXCdQCQNPLJIxfMkZjCkZA3c9MA7j68nngVHMN1HdTTAZj+ESSLGFAY/iWUEN/iwOlWjueeaju2TTYPFxMyzvYrgL9+s8yAYVWCqCQZDknI6hMUGOO9iWRRuALPgBANo7wncOOSVPHrHrqzJppPhTYPYubbwQ1F33iMXlKKQArAeku58luOu3ZUk9TXSaaTzTxjYqnPF4OE0xj6JrppjHinKWz0PSfyPZfu8f2RSpaT+R7L93j+yKVcOW7PSQ7UBzdJPIVQ43HB99HF9eLwSn/UaIWXc2COvNBEMTsdsGT41qtFrVGXE0wcuoTspDFCPU1RnuWI5wAa5daz2etCUub61Vl6oh3ke5c1UXXbPQiCltZXM2Dw5RVX6Tn6KZYUS8mW4uW6AHHlRo5JyCVgYjrwM1S2va3RZAq3FrNbEYyygOPfyD9FXlrq+jyAGDVIQP752H6cUHKPgKUvJ2O4uI25jcH2UcXomGyeBZP8AGualo6yITFMsoPiHBppcA4IUt5Dmhe4bkJtJ0+7GX022VfMJt+rFRpOx2kXIJhaaAjr3cuR/8s1asrv6TPj1CkHAjCKU54OR1o4pLZiOnCXcjHT9mVVm+DX5IB4EkfX3g/yqIez2pLnasUv+GQD68VvTb2yybWVDgZwBTHjtlIwqD11cq8jO+kps87ms7u3/AK+zmTHiUOPn6UyK5kT+rmdf8LGvTYNjtuWIIAM9aDe2+kXWPhFlDLn87YNw/wCoc/TUz9bNCvo7K8ZGAj1S8jP9dvHkyg0ddblB9O3Rv8LEffWgveyukS82jXFu3hht6/Mefpqsn7G6kgzbvFc8Z28ox+fj6asVSmyh0q8dtQaazasPTWSM+sZ+qpMV5azf1c6E+ROD8xqku9PvLDm8tJYF/SZfR+fpUXK54wfWKbDF6oXOnF2kjWc4z4equVmIpZISTFKyH+62M1Kj1e9jPpbJVHgy/wAxQy2Oq8fJeFQeoFDa3RumR7DUGPXImOJoJI/WvpAVOhu7acgRTKxPRehPuNLZosU4S2YGSxY8pIPYwqK9lcqCe73f4TmrYjwIrlRSYXBMoHBQ4ZSp9YxTCa0RAYYYBgfAjNR5NPtZesewnxQ4p1MrdN+CjJppqyk0d+sUwPqcY+moM1rcQAtJCwA6sOR89OpJlEoyXgASaY3Q10sD05pjHinRTJno2kfkWx/d4/silS0j8i2P7vH9kUq4Ut2emh2oxWrdpNXj1O7gt7hYUjmdAUjUnAJH52aobqa7vMm5vbm4HiHkJHzVN1dlbWr4CGVitzJu2pn84+Zqvd5wQFs5sHgEgD6iaOcl5JlegYs0XAAHnThAg8sjzp/+8bfSjQNj5JkFAMpVh3zRIP7rFj1x4Cpnp+Q5b4DGPAzwD4CnqkeQST6zUYzoWARi2SfSAxg+ugPckPgIrDrkyY+oUc1MmCRaqkKjO7g+Oeakx3Bix3V/NFjptkP8qoPhHUGJAc8EyNg+z0eaY92YpUIhiJQ5Ulm69PAj+dK6i8BwS8msh17V4G/E60zAdBKd/wBoGpg7X6yB6S2Mx/S24J+YisS14zKGEMQJ6FcnnyPND+EyH5CoxHIU5UmoqtgOnc3P+22qg5axtzn1N99PXt7coSJdKic+IEpX6wawfw55QSkRXHUK33jmuG9kVhhevTkD3dKfP9AyvZv1/CApchtH2j1XWD9miDt7ZjrpM/unB/lXmz3czyBWQcHw25FG+FzLtWSBiw6FRz6qmd6AqXs9JP4Q9OVPQ0u5z63UfTzTk/CJYgelY3kefASqfrxXma3BOWSF93iMfz91PW+weJmxjoeMfTSur6Dl+z1GLt5o8h2ul8mfAxqfoBqvvde7L3jHdpN87DnvIUWM/QfrFYBbmZwQQSM5B9I/PzRUmuQcoXGfFH8amfKOwHQjLRl/dXVgpzbreRr+jcqufnB/lUNtWtydsbB2HBAI4ptvviQTSSzOx8GcqR7j/r2VLfVBGqSyl1bb6AljGc+JPPHs9VWLrpLS1zPP6dB6p2BLfRspJVgc9Otd+FxEcqwHsqpuL6VpmdG7zofk7fozTEvkLYm/FMfM8GtlPqoT30OfV6KrB6ao0sF/cRbWhuDtIzg8j5jVhDreDieIEfpR8fQfvrJglhlWLA+RrvpY6t76ubi9ShSnHQ3MF9bXP9XMu79FuDRyCOteetz8oH66n2esahaYEdwXQD+rl9JfvpXHgtjX5Rs6Wap7TtLay+jdxm2bwb5SH+Yq3jdJYxJFIkiN0ZGyDSsvUlLYBPp9rcfLiAb9JODVZc6FMATbSLIPBX4b5+h+irulTRk0LKlGW6LnSVZNHskcFWW3jBB8DtFKjWn/AAcP7NfqpVypbs68VaKR47r86rr+ogyPuF3Jg7sgemfCoRkAGSwkzjABAP8AKpmtwM3aHUsvj/e5T4fpHzIqA0GeFO5fMgA/XVGHUtxsQeReku0j5QXP0EZ8q68zlnGd23k5bH0+PzUzumGfxYz7KYI+cYxjrg0cIMbDkxyyDeoIbAAKDg+on/XFDIiBHdCMnptYjOfmFMCAA4U5z4UVjLGqjBReuOcfTUsw4hzyRSRqgO2ReCGQkD6Ka8cHBLlB6jlc+/wrqTHaodRhegHH86SvFuXdGWHTljwP9fVQ1QbpnUIBIEyN4BR8oH2nimlZN6khmQjAwpbnwGeop2YSm0o7FcYbH/ikrQZA73u1JwWZOff6VSzJdHSseAzblXpgejn56fE0e9hhZFPBIdQRTWVpTn4Q8YxksFJB8ueR5+Jp62yEBQ6S7efRcZPt65PSgG6BYAwSpK8ghmwRxTFicINm7cTkIZDz9f8AoVYLaNhNkSbgdysU3kfVXfgBVmdIEUlc8eiST580MSDYrsbxui3pg88bhkdRwRT4oXm2d4CWHiOp+apSrexk4tLTx3Md7E1KlkVIo2ls4Mj+7uAxjPmeT9VRyBZEdLVNpZkYY/Ok9EMPb5++iWyQxyju4ZH3n5SzDaPPAwCTRZFQpiUwknnIc7uCc8rwOnvz41FkntV4KuHOfTjUMMeHgKF7htYmEpb/AC5EkYgYG44H0cYqNMbC43zzCRXzzsfg+HTn/XNCS2SWIGKUmQcYlBwT45wK4YjE6l49yFslY1PHuxmoiAZTEfQSKGRBnG6Ukgeedo8K4sNqI/xkuG6go5H0dae+nMjAQTq8TDcRjlPVtzn/AM0aPRiMPPOm09SF9WfMHzp3JC2dyDEr5VopuSfRC/KPq5ODU6N7nb+MiY8gcjaR7eop/wAEsCvMWzbk70ZlT1ck0g9tEAqSbQRnjIyfIlvupo15Qf2lVShCp3oMAeTxt8Dwc13Yo5bjzoBuSw2QDbjKhyN30/dQ0u5CQkgWYk9Vxn5s1updWn36HNq9A1rB3JmY+uB8xp8F1cWcm+1lMTHrtHDe0dDUYMrZxwRwR4g+yljxwfbitqaeqOc1KLs9zSWXadDiO/jKHP8AXRjj3r91Xkckc0QkhkWRD0ZTkVgd4AyDnPUUW1vp7FjLbSNG2ckDlW9RFBothWa3PWrX/hIf2a/VSoOlTNcaRZTuAGkt43IHTJUGlXJe53o7I8l1udT2i1FcdLqUf/M1D3hjnYB7BTtfP/qTUsZJ+Fy8f9ZpsUXA79XU4/Q61VKSiPhuOVweRg49ZpHuyCSFNdVVVvRjcesrTpSUyj94px0YAEfRSZhMIwhT5+oA1wWzliFV93gKfFGzNwPcWohWVQQVUL6nAx9NB1X4DgA/Bpl5ZiD4AiudxKQQx5HqqVErvysmR6z409olcZlkGB4McZoKu0yYCv2N03c+rik0Abk7mHlnGfoqUApTeoyPHB5xVrp/Ze91CJZ1/FQtyC4KnHnz09/WrISlN2ihZYYbszy6Y7g7Hm8yRyPqojWs5T5WwjGWAIxj2Vpp+xeoQwGZD8JRefxTckerkg+zOarxbQBAxupcAZ44BFLUcoO0kGOGWzIVrcT2SFCWbPUgE59ZzT/jiNSCFlBUZPog/OKK/wAHGPxsm5l3Ddxkez564kfeFgu5mUE7FA6ew1T9r1aH1Axa1DcOR36IgGSGB48OSM8VPt23zKRIm0HDEMeMDJ3eIGD1p9rb2BVTJO0B4Kia3O3PlkjAP31yRNNin3yTBZD6IMI+V4jHh91RteEOk1uE+FWUWZTGkk64C7W3F/WuevTODiozzI7MGsI4wTg52rx5nHOCR85rnxdYMjTGeaNg3AViDg9M7TSisbRmcFtrcjDy8HnzOOvj18KKsRv0JokijbErI6YyoIOecc56dAK4qGaPcUMkxjB6EMSRkYA9Xz1O07QZ70hraFRGp+X3xO0Hrgjrx7vPFWg7PaFbqovNagEi/nC4AI+bd9Jq+NKclcqlVjF2ZQWwhuoHVZthDZyrfIGcYIP+uD5UGUyyExNEJNmDlcbXHn760tx2QeWFrvTLuLUowM4jlJbjGACCQTx4gfTWb+DWrpJuSSIq2GVmIbI6nHgfPjxNVzg4dyGjJS2OyyPIVjYd06jA7xsDHqIoHc6gnyRDdJtPDRljj1HPSiiws1GTOy84yZj5+A6euhJZ2xhMiTSsN2HHfDA8PEjPzVItBdwE1sqnYIZVZl2ECLAU+wE4B8KjoqQz91G+xxzjLL/r3VZw2irOsZ+EIjH8aRL8nP5w55+uiWqRXKtHBNIxjGGHeel7twxRcuAJFXhZJe8DxrIOmHIPs681JiaXhZEyfNV6VLOnrjcxVZM8mVFGfeV24pqae+wSpEwXnJUIygeYIHjTwryhrFldShCqrSQ0KPlbcAVwrGynhePKuhBESUcNHzwMHH05+cUg8MgLRShgOuOo9o4rpUuqjU0ejORX6OVLVao9T0TA0HT8dPgsX2RSrui/kLT/AN1j+yKVZHudSPajzrVzPDrV4kUgO65kYheGGWPqqMZlI/GMSOfSPysjzx09uKnazqCW2t3arAoZLiSRjKNy4B68cjkesezrUe11bTdWvI+beF8AGJiVEhA8wcDrj11znHW9jUrEIiCWEwtIcZ3Hfyyj2kZx7/GpESQQMghuoxHIOCzbMr5KDwecjrXbgRi/FzbLbCFGLCMR8cHowODkceo0x5XZi+RmTIljydhyc8D80iluiHTFsk7tXjx0UMRkj1fMaX+87iDH08cEH5j1pb1ZdrrnwwefZxXcp1VeFXO04GBSg0O7WYkyMQM8A449tcK27tl4FbPklN+EjdsaM7eeSRgY9/rpy3EAIQSIDnbjPWpZk0J+jaTBf6jGqWomSNwZFC59mQfDPB8hTNS0nVNc1BzNdQ3DcssazrsQZIwOcefrplk5d2faFBAwR4/6/nViruV5Y/PXY6Wjeknfcx1alpgNN0a/7O3kNwtz8F76RYxIr5Vz+icZB9hqV270mKw1xrtELQXIDtiL0DJj0tvHjjPXxNWehlhfQ+kfledWX4Tpkh0nTd2BmRiB7APvqvqYYY2HpSxO553HJAqgRx4HgygjBprtA8ZMqqRn5PV+PUeT1qJLqUezbuYljhjgLs9//epmnWa6zqCW1pGDkBnuAQwjGOWOcGsMYOTLnJEd5VYtFa5YsfShWNizH1Ac5+enTWN9EI3mt5liPXvIWXn3ir99es9NVrbSLITlDg3E5O1/aBgv7SQPVRbTtdfI4+E2VhIvikCtG/zhiPnFbMmnHRy1Ksc5apGSLToAFcxEZwMjHP53Su2T3tzeQ2IuVc3DCPvGU5APj1wcc9RWt1zRLXVdG/2g0QG3CPtu7Vl+ST4gDgdfDjkHjmofZq1xqMkjwpIoUqrMnyXDKc+o+zn56qUGpqLHxXjdC1i7yos4WEVhEAkcZbaHAPVsdc9ffVOUgJwndPzzkffXo91cCb8S0KxovGID3e72kc599QJrC3UKQJhu5H498j6a3So49WyhVHHRIylg8+n3PwrTpO4cde7OMjy9Y9taTthE8WkWPaaSMQG5xHdBR6Ltg7XwOckAj3CiRpbwOC6SOB4M+77WautYsrTUewN13rSRx2cb3KhSFBYKcZ9/squpSwxs3caE7yukecNqlusiubhQhGGZlOefX5DPFBlFm0felneUsAxU444OSV5x6z89RcMfSYRkHAUqoIYeR9I586JDb27nhtuOfxcjKM+PANYdEatSYLK2n/Fu0rBAwLOufR9pP1/TUefSla6DJ8JVYUC4iTp6xgez10MadbY/FXc8LLkKvfZx7Mj6qaqarbo3daoZVI6SLnPvzxQT10ZP4Dwi4kESx3l6A4BIJG5R4j0h99GiszbSGBHliYqT30KhD5cMvBPqI8ahG+1URhRMnp45RhkewEEeNNF/qEAZLkyyRu4fvduCv94EHI6UdQXRYxz3kVvuaeG5Y4/F3EXduc+OVyOfMiosz2M0ojure4tZlYmPeN2RjwK8keuolzqrliH7uVB0keNuQPA9ATjipC6laPIiW8sYi2ENGw3Bj5nOcH11LPgN0es6KFGh2AQ5QW0e0+Y2ilXND2/EGnbDlfgsWOc8bB40q1IoPN9Xm2doL0dy7KLmQrnGA24gkc5/7VGIkMfpINrHJ4GKFrupm313UVkhf/ipeEJGRuPPtxzVa13afCtqWEzIDhjIwJI94P11jdNu5Zcth3hO4Yxj9HIro5jyVjw3CYPU+NRJmtYnfubORAjek4Gw9OOOmMZ4ogM0rmdMDYMPglgA3TIGMZx/5qvCMMjEq2+XjLKWw2xjx8+P9Cjd5IyBFUDaOMuPTPr8PppyWffBy8fCcBVkY58/I+FMjtoV2iNV2j0gWclFOcZyc9enzdKl0KAf4QJN8lmA5+Uxl/kOM+rFPBYzfBVZd7sE27gN2epP+sVKaOO6nZDHFJIijcucsAAeR/rNEtE/GbFaNgoDFS+Xx59eP/NPTalJJoV7EmztUsiR3gZmAB25IGPb7anxsuMZGaYFBPIzRUVV5Ax7K9FGEYRwxOa5Sbuy80GF2vYiEO0HljwKve2nZ257SWlklmbWRrVmLJK2M5Axg49XqrKW91cxkd3O6+w16FoIY26u5LMRyT1rF1ML7mqi9DxC+hlsbmSyuraMNC2yePeODnxOenPga0XZqGy0XvpZZGR7hMBCd6hNpxhhnBzg9PCoHaWG0Pa7UpO8V5TdOGVkGQM9M455HnTLJEjsowgUBgW9HGM5PlWTpYxlUwl1VtRuTpbO1DAQxIIAnyi+9y3OfRWRcD3VGOlWlwrfBl/GoMqslu6Kx8txcge2uk8GlH1rpZMTLmM2nZaymj7P3enmyRnu0IZTcJIo8MEjxxyOvtrN2GkHSddk76cGRVEEijaAxU/KGD4+XFa3sMv4knHjWd1fTr2TWr6VYS6tcOw2nw3GqYU4uo7vYslOShp5JTvmRj5mlcP6KZ8uKq/gl7F0gnX2KaaZbknEjyDHga05fspxeiW7A+NaWeKSTsPfRxJI7vAVAjUlufICs1amPcN4De2tNbasYo1iWQBB4AgCqKsG1YtpytqeXSLbqSkkrw7WwdxHB6c5PAoQexkcsZxvXBDFQVbw68j216/PbabryiO/sbe88AXUbh7G6ivNu2ulW2i6zJaWqE2wjSQrIu4IG8AfL765k6WDya4zxFWzR+jIqwvhsZJI2nxBH/bwrjqm1hs6MSQRknj1dRXHgilWddwVgoaN0xlh5Y8fbkUBIkTbC8u9pRuAOQxIyOASaqwlgf8A3eMHAUEOAeR4+OB0+qhSmGM7A+1gSdxjyh/6himSzwfBQzswO4gNlserPl7KZ8YOsQlMY7ncQ3OQnOCeDx7fXUUXuBsJJGq/jNu9T0eE7h7sc0Ge2GCWiDhucOuT85NPjv4ZNxe35fo4bxHn4eunNc2zRgCWTaM9X3Fc88VNUDQ9X0AY7O6YNu3FpF6Pl6A4pV3Qsf7P6dg5HwWLk/4BSraik8k13U5ou0WqARRP/vUq5ZPAOfLx9fWoK6u4PNtDzwSBzj35qT2h068PaLUpERWV7yUgA8/LNVRs75WINs2evnVuOi90irDNFkuuxCMI9ozEEkN3ueP0enT30744sS5bupQdwKkKoK+rI61S7bgjcLeQrjOQpIxTe9UAAgj2ihl0H4JeaNCNUtZJxPghgCFY5zg+YAxjjgeFSEfT5WlIuLaUEDasrmMHB8Dj6+KzCyx+dP3ofGp8ai/JMyZpJru2Y/BntGB3Ab4JBLHtzx4cD1VMt7CSzuQ0cSFJCC0ityB6wMjHA6Gs/Z6VdX8YdIgsR/Pk4B9nnVzYaFb2MyTNcSO6HI2gKufWKth0KUlJMSXUaNNF2KepoQ58c0RTXRaMqZIjbBB8q2nZnWJ7m8S07qNYtpOed3ArEoa0/Y5h8cDJxiNjWaslhuX0m72Mz2q7MXy6lqF5Kbfubi5kaNWk2sMt1BHI8KqrK0FlZRWwkWQxg5ZemSSfIeflWz/CCYnv7MIyt6Dk4OeprIlADmk6ejCKxeQ1pybsIg4NOiXJpnIPU1LtLuGA+lBvPrwa0yStoVK5vexMW2y3Y8aj3thfW1zNNKg2PIWDYyBk+Y6VD0ftKXdLWG3dfaQB9Fa2YsdIuHcgnujx4dK50rxlqa42aM7EZcfJVvY1AnaQscwk+8UWFMD+qT/pOKZKm4n8U3+f/vUD4K+bfg/7vj3iondKzeniP2jNTZohj+pf/P8A96FEoVwc93z1xuNWLYR7mn0CCPusqZJOOoTao+mvP+3DXTdsr+JZe7haKMk4HGFHOc5HjXpWjBmj3kyyYGNz8AV5N22mu4+2GptauoKyp6I9SDnk8E+PvrHVV0zRTdiqSVUdFuLjeAmIyQCrDx8cZHn1PlXUa2vUxFexytklUKYxxg4J5z08ulV/xzJGpE1msQYemY8lfaMHA60OF7V9skSxSHbja4UkH1E/fWfA0WqaJkrJtIV1Pdn249R8fnoAg72OVZE2ZGSXAwTnwbqKbM1tNM/wiKRAwA71iCRzx6XH8xxUiNYZZDLFPeSDeo7xSpO4Dx4+nPjzR2JuDj0uBZzB+PhkMZcI7gq4HPBGM5/nT4zZyARIsizDDKkx5Zs+sfTx061IS9S5Yql1cpKhI7qSLhiOpyOQfXn3U6C4gu1dpLlJXQHvVOY5AOucYG7pQd/IUkep6KANDsAAABbR4A8PRFKloxDaHYEMGBtoyCDkH0RSrUtjOeb6ygbXLxhwwuZOcdfSPWq29v2tniwoOWy6kYGPHHr6Vaav+Wr794k+0agyRRzR7JFDL9VdGr0NOolJaM4dLr50pOMtVca92vd+mGfY2FPiR15x0/8AFR4pzvZJBK7jweHcCPE55PiOlSJlZxg4KMeQBjA/166YUniZnM7g7RtDxoykY9Z/71xZ0pUm1JWO3TrQqrFB3I1xZ2sib0tBLKV52egF9o3c+6pWl6HaSKlzc2hWRW4jLZU+WRznigxzK8jrNLG8IHQxHAPn0OfdVzpwRLXZE2V3FlOzbn3fzrT0VnVtISu3guiURmuFeK6GB46H1iu54r0ByxgRRz09dOQqTgPk+QamSRLJ8rIPgRQvgSo6tGxC+IyQR7CPD1UrGRNX2k++rbQ0SW+WN5O6DKfSyOT5c1Tg1JgcKcnpVU43ViyDsxalOZrph6WIyVG7r1qEaPO258igNjrS2shk7nKQ61zOactAYu+zi51Fa9EuCF0W4LYA7s5zWB7MJu1AZ8q9CuLcXGkywk7Q64JxWGt3mmn2mURoiBgKfZXGWPnqP+o1OHZ62X5TyH2ED+VOGi2CdYWb/E5/lQvEazKl4YmHU/5jTY49kgEZK89R1q8FjZIOLaP3jNPVI0+Qir7BijiBhJeloqxgyMeniaja1pGka5GY7+zSXBykgGJEPmGHIp8chGcHwoZfnk1Xhu9Rr2PNu0nZK77Phr21uFuNLDemZFAeEHpuwOnrx81Y+4iS5bvCIJPZIqEfMcnFe928Yupu4kRZIpAVkRhkFTwQa8E1ixh0/W7+wQ7o7a5kiQ+oMQPoFBUoXI5uxz4s1JkBtgHVkwU7zcfZxTfiu8TCTWk0IA4WOQgevFQyoHhj2Uz4RdRH8XdTJ7JCKZ0U1oxVUt4LlbRJvSM1xhemWw6t7xyPbmrW0XS75lg1GIxyHAjuThkX/EnHHrBFZY6nfYwbqU+stn66kJrF4EIZopP8cS8+/FWRoQw2erEdSeK6Pb9MtTY6VaWZZGNvAkRZD6J2qBkerilQdAlefs7ps0mN8lpEzY8ygJpVn2LzzvWPy1ffvMn2jUOpmsflq+/eZPtGodegh2o8jU73+4qFPbCcDbNLA4/OjbHzjxotKhOEZq0lcNOpKm8UXYpJre/tWJee6kX9OJicj1+VX+hrKunKJmdnLkkucmmA4ORRYJzCMYDLnOOhrH8TBK8NjqQ+oKUcNRE/r1pYPg3upkc0cvyW5/RPWn5qxSlEvWGauhc+Vc3edKlmnVQDp8Hd2aMkgX5RqPkeVdznxNTEmSzQ4SAnB4NJhQ2CnqaQQDkMR7DUdmRXQ8DmjxQknpQEIDDcxI8cYzVlb3+nQgboLliP/wBVcfZqqSfgsi+S87MQYvM4rfjaLbDeIrzm07UWNmd0NjKD594DU49u4SObSXPrkFY50pylexojOKW5rX21HfBrLN24iPS0b3vQ27ag/JtgPa1KqExsyJp2FMI4rMf7YM3/ALWPYKlW+vm4IxEfeaLpyjuTGmXo8gCT6qJFYyynLYjXzNRbW6kcdAvsqyhLN1JPtqluw9iZawRW4CxDJPVq+fNV0+O91vU5Irh+8+FSsylR4sT59PXX0LFxXz7e6gGv5ZJLeXBkYl1zu6nwxyKpnKSWg8UvJXHRnKllukwBk+iT9XP0VAn0+ZOVnt5Aem2Tk+44NXK3SuGlikjzjOSgBUeR8/mFQLvVQu5oZN5PGSnq8QTj6PCljOo2FxiV62N9Im6OHvFPijBunsNMeK5hhLNDKMMQTsOBj11KbULdpmZ4kfvANwC4APnnrRrW73QKsVyyGPOFjAw/mSD7BVuOaK3GJ7P2YOeyukH/APBh+wKVP0A7uzumNgDNpEcAY/MFKoMeeax+Wr795k+0ah1M1j8tX37zJ9o1Dr0MO1Hkane/3FSpUqYQVKlSqEFmjx3cicH0x6+vz0ClStJ7jwqSg7xZPS4ik4B2t5NxRKrKek0kfyW48jyKqlR4N1PrfE0WFNoC3an5SkesdKKHVxlWB9lUuLW5uhVhPtY41zNIml4UCwVLNczSzUIOz667mm9K7UCOroNNrtAgRTzV1pg5FUi9avNM8KrqbDR3NRY9BVzB0FU1nnb6IG7HGemaubfO0Zxnxx0rDLc1ExCAjHyUmvnpJ55B0M21iQSoLfWCPeK9h7cdpY+zfZqeRXX4dco0VrETyzEct7FBzXg6axCNrXFowYDaZFw2fnxVU4toaLsHu45mwy2XcqxwzDnOfHHnUT4uMzupZ8qBtKoME+IOSMVIVrUgmx1N13jJRmxj2hsfRmuk3EEhaS3kZ+m4ZX6aTE0rINk2RJdFkU5hmPA5Dphgf+kkY99d+ATAKnwwROQOHJAz4g593TipzlHj292AVG/0hnb5ggV1Qk0BMyZ244SIcj3H6+aGZKwcKPYezqlezOlqx3EWcIJ8/QFKu6AoXs7pir0FpEBn/AKVXiHnmsflq+/eZPtGodTNY/LV9+8yfaNQ69DDtR5Gp3v9xUqVKmEFSpUqhBUqVKoQVKlSqEFS8c+NKlUInYIs7r47vbRVuF/OBH01GpVW6cWaYdTUh5JodWGQQa7moNPWV14DH381W6XBqh1q/UiXmu5FRhcc8qPdTxMh6kj2iq3CS8GqPUUpbMOCMV0HjrQlIKSOD6Ma7nb9EZAyfeQPfQJNStIQDJKQD0O0n/XUVTKcVuzQo4loT0PIq+0xumKxsmuwRYMcEkyk43JggeXjmjR9qJHUi0nERHBGz0h6+SKz1K8Lbl0KcrnqdtJHDHvmkSJB1d2Cj5zVLrn4SbHS7aRdIh+MrpeAxyIl8OvVvcPfXnktxd3aPNc3ouOfkyOcx+zI44z40FJYpd6JLG7KANjFcnPGRg/6NYJVtdEaVDkqtZ1rVtX1OS91Wd5bh+MMMKi+AUeA9lQ1uE3YkjyPAgnrV60cZRkZUkBHpIx5yR9B9tQ7jRoQPQlMZ44YEj3+P/ijGsnuLgZWgQSsd2054weMU9PhFuCIZpY8dF3ZBHOOP/Ndm0q7ibHdiQeDIcg+RqJvkiYqCVweVPTPsqxNMXVFkur3MY2ywwzjONwwpOfV0+ijjVrNlePYbct+fICQDnpgeFVYu2zlhn2HmumSORGOeTyQep99DLiw4me+dnyD2c0wqQQbOLBHj6ApUzsz/wDS2k4/sMP2BSpiHn+sflq+/eZPtGodTNY/LV9+8yfaNQ69DDtR5Gp3v9xUqVKmEFSpUqhBUqVKoQVKlSqEFSpUqhBUqVKoQVKlSqEFSzSpVCC8MeFcdEddrLkeWa7SpJQjLdXHjUlHtdgC2UKJ3a7wmMAFicezNMksgyAbldgwO51GcD11KpVnl0dGX6TTDrq8f1EOWC4zuVFZgcjhf5/64pghdkAFuVwTgZAKj1Hw9lT67ms8vptN7No0x+qVfKTKi41Q2s+6YBhyNwTafm9tFWeC4VZbe5AjyQ6LgHB8858uvFWRORtPI8iOKGIIFbcsMasfFVAJqmX0z8ZGiP1VfqiRZFhMm3mLd4Z9H3ez2UN4gzBbgK4Odr93yCD4+YqcbeFl2lPmJGK4tvGgwu4rnIBOcH1VS/p1ZbNFy+p0XumUr6THIGaM92wPnlarZ7SaFclCVIyGHINar4Iu8Osjq4BG7IzSNt1IkO7zx0/1mouk6mPi/wDIfndO/J6j2X/+lNI/cYPsClRtCXZoGnL5WsQ/+ApUhsTurnnWsflq+/eZPtGodTNY/LV9+8yfaNQ69BDtR5Kp3v8AcdHG8sqRRqXkkYKijqxPQCnNBKjTK0ZU2/8AXA9Y+dvPvIFPsbtrC9iu0RXeEllVumcHBPsPPuq0PaebD7LVU7yUSSKsh2Odys2V8d20jOeA2KScpp/ai2nGk19zsyj3rj5Q+enAZRnGNqDLHPTnH86u5O1VxJDtW1SKTvHdZUcgoWDj0eOMBx4/mCkO08iy96lmitk4QOdi/jA+QuODxgnxpcdT8Q5dL8v8KNSGYKCNxPAo09nc2yM89vJEqnBLjAzkrj51Ye41aXOupd6HPayhhcyumNo4IG3Lsc8sSvl49aNJ2wuZbiGZ7OHMMjSAA85KFeMjjlmbx5Y0MdV7RGy6PmRQRo0zbYgXPHC89SAPpIHvrjgxSPHJhXQlWUn5JHBFXh7USGCOIWgjCqysY5SpbLK/l0ynI8iQMU8dr7gyPI1nEzu8bsxbJbY+4Akjp0HgRijjq/iDLo/l/hnyyjGTjNPRGkjeRFLJEoZz+iCcZPvNW9l2kksop1Nokzz3AuGkdznIZWAxj+7jPHU0O47QT3FhNaNDjvgoeTefSI2ekRjliU6+s0cVS+kQKFK13Ihy6deQJvmtpI1wD6YxjIJHHsUn3VEDofzhV2NWd7mWeOxTvbp++lUyZDNskQkccD8YTgk8gVOj7UXwdHmsFm7tjIjPN8kksPL+8BjyUe5M2a3X+lmRTezf9GYbKbd427hlcjGR5+yiy2lxBJHHNC8bygFFbgkHoffVu+sXb6XNZm1ASSFULtIDtRc4wCOBg9B4j3V2PV5ou7HwP017tO9af8ZJtOQGYDlPDB8AOeKmbPj/AEmRDl/0ULEIxViAVOCPXS3LxyOa0n+0F8kkTpZRp3KhSquADl0YjpnnZgjJ6mgS6zcva3NsLJE+EQpGwVwQgUEeiCOFPXAPXnPNRVpcf6R9PFeX/RR0q66lHKnqpwa5WgxNWFSpUqJBVM02wGpPcRLKUljgeaJNue9KjJXrwcZPuqHRrK7ksb6C7hOJIJA45646g+ojIPqNLK9tNx6bipLFsSxpBWCwuZZ1WG7V3dlGTCFG45HidpDAeumwaTNcXFjAksQa/iaWIsThQN2d3HB9BumfCuNq872l7bFE2XkwmOBju8eCjwGNo9igUSDVxBdadP8ABt3wCFotveY7zO85zjj5Z8+lU/8AU0f8GR9Osm1GZ445o4hHC8zvLnAVRk9ATnHqoselm4maG0vbe5kERlVUDgyYzlVDKCWwM48q7YalBps7S21tMN8EkLZuPSG8YypC8Ec02PUVh1K0vo452kt5VkYzXG9pMEEDdtGBxjxovMb0FSpJK5GmtzAsRZlLSRiTYM5QHpu9ZGD7CKFRbqc3N3PcEEGaRnIJzjJzjPjQqtV7alErX0PUtF/Idh+7R/ZFKlov5DsP3aP7IpVwJdzPWQ7Uec6x+Wr795k+0ah16q+ladI7O9hbM7HLM0Kkk+Z4pvxPpn6utP4C/dXXjXslocCfTXk3c8spV6n8T6Z+rrT+Av3UvifTP1dafwF+6jn+hPi+zyylXqfxPpn6utP4C/dS+J9M/V1p/AX7qmf6J8X2eWUq9T+J9M/V1p/AX7qXxPpn6utP4C/dUz/RPi+zyylXqfxPpn6utP4C/dS+J9M/V1p/AX7qmf6J8X2eWUq9T+J9M/V1p/AX7qXxPpn6utP4C/dUz/RPi+zy5ZHUYV2UDwBpzTysMNIx5z1r0/4n0z9XWn8BfupfE+mfq60/gL91DOXA3x5fkeYGeU4BkbgbRz4VwyyN1kY+PXxr1D4n0z9XWn8BfupfE+mfq60/gL91TOXAciX5Hl/fSHOZG6560u9k5IkbJ689a9Q+J9M/V1p/AX7qXxPpn6utP4C/dUzVwD48vyPLCSTknJNKvU/ifTP1dafwF+6l8T6Z+rrT+Av3Uc/0L8X2eWUq9T+J9M/V1p/AX7qXxPpn6utP4C/dUz/RPi+zyylXqfxPpn6utP4C/dS+J9M/V1p/AX7qmf6J8X2eWUq9T+J9M/V1p/AX7qXxPpn6utP4C/dUz/RPi+zyylXqfxPpn6utP4C/dS+J9M/V1p/AX7qmf6J8X2eWUq9T+J9M/V1p/AX7qXxPpn6utP4C/dUz/RPi+zmi/kOw/do/silUtESONY41CIoAVVGAAPAClXHluz0cdIo/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76" name="AutoShape 4" descr="data:image/jpeg;base64,/9j/4AAQSkZJRgABAQAAAQABAAD/2wBDAAoHBwgHBgoICAgLCgoLDhgQDg0NDh0VFhEYIx8lJCIfIiEmKzcvJik0KSEiMEExNDk7Pj4+JS5ESUM8SDc9Pjv/2wBDAQoLCw4NDhwQEBw7KCIoOzs7Ozs7Ozs7Ozs7Ozs7Ozs7Ozs7Ozs7Ozs7Ozs7Ozs7Ozs7Ozs7Ozs7Ozs7Ozs7Ozv/wAARCAFaAPIDASIAAhEBAxEB/8QAHAAAAQUBAQEAAAAAAAAAAAAAAwACBAUGAQcI/8QAUBAAAgEDAwEEBAgKBwcDAwUAAQIDAAQRBRIhMQYTQVEiYXGBFBUykaGxstEHIzVCUlVzdJPBJTNUYnKS8BYkNFOC4fEmQ6I2RGRjg7PC4v/EABoBAAIDAQEAAAAAAAAAAAAAAAECAAMEBQb/xAArEQACAQIFBAEDBQEAAAAAAAAAAQIDERITITFRBDJBYRQFIlJCcYGRoSP/2gAMAwEAAhEDEQA/AB6jqV/Hql2iXtwqrO4CiVgANx460EanqP8Ab7n+M331zUx/S95+3f7RoC12YxjhWh5uUpYnqSxqWof265/it99OGo3/APbrn+K331FAp4FHDHgZSlyShqN/j/jbj+K3304ahff224/it99RQKeBihhjwWKUuSSNQvj/APeT/wAVvvp4v70//eT/AMQ/fUYCiKKDjHgbFLklLe3n9rn/AIhoi3l3/apv4hqOooqLSYY8DKUuSSt1df2mX/OaItzc/wBol/zmgKKKooWXA6lLkMtxcf8APk/zmirPP4zSf5jUXZLk7HCk9CfD1YrqR3RODKAOvh5dOlI7cDq78kxZpj/7r/5jRFkl/wCY/wDmNQkiu2YkygAOMDPVaKsF0QQ8w5UgFfA+fShpwNryTA8mflt89EDv4u3z1BWC9yuZ1xyT7T08Ogoiw3oUYnXeDzkcY49XtpdOA68k0M36R+enqW8z89ChVliRXbcwUBj1yaMBUsuAXfI4E+Zp3vrmKVSyJifIiaaWPnSJpjGpZExPkTO3maG0jfpH56TGhsaOFAxPk60r/pt89CeeTwkb5645oLNTKK4A5Pkc1xL/AM1/8xoL3UwH9dJ/mNcZqA7dabCuBcT5NDasWtIWJJJRSSfHilXLP/goP2a/VSrlvc60dkYDU/yteft3+0aABUnUh/S15+3f7RoAFduPajzkl9zOgU8CuAYpwFEKR0CngVwU8DmgOjqrzRlFNVaKq0oyHIKMopqrRVHqpR0hyiiqKaooqigMOAoiiuKKIooDDlFEUVxRT1FK2EcBTwK4BT1FKEcBTwOK4BTgKARU+GPvpe7LhMj5R6Uw1wWjX263SfuHKkq+MgH10HsNFXkkQNQ1T4FMIkt2uZCcKqNgk+VVMvasxK7SaTcKsYUu28EKG+Sc46HHBp2saNrWk6lbXzwtf28Ld40lspJGOoZf/PjVRFfzqsiT6NdSLMkKzRCErH+LVwNuB6I3lGx6j51bGzSa1/keUI3J1x2xjtpjBPpk8Uw+VG7gMPdSPaoG3Nx8WTiENtLtIoGeOPWRkezNVrXd8bYq1he/C8ozTNC7GRgiKSeQBgoSDhvleFCnM80F0Hs764M0peES2uO6JIO/dkkHAwVxg8HNOkuBMCLA9roWI/3GXn++KuXODjNYX4DdcA2F2pyP/ZY/yrbyt6RNPUjFdpUwbtQJG4NPdqjyNwarEbNTZc2Fv+yX6hSpWH5Ptv2S/UKVcp7nYjsjC6iP6Vu/27/aNAFSNSH9K3f7Z/tGgiuzHtR5+XcxCniuAU8CiFHQKIgpqrRlFKxxyiiqKaooyLSjIcooiiuKtFVaA45VogFcVaKqHbuxwKAUJRRVFJEJG7HA6mngUtwjlHPSnqK4op4FKEcop4HhXFFPAqBOgV2lTSfmoBEafbXPwS4EwXeQCMZxQ3UqATxnpQmOajSasFNp3RIS8jhKiNJwqncE+EHb1z81NF+kahUW5VR0AumqKxoZBILAcDrSqnEbNmTH1XyFyOcnFy3Pqpp1kDH4ufcCTu+EHJz7unHSq5moTGmyogzp8lrH2hMG7EErhlxiScsB84qhY4GKe2dpbHAoDtTwhGOxVOcpbjHao8jcU92qPI3FWoqbNlp/5Ntf2KfUKVc038mWv7FPsilXIluztR2RitRH9KXf7d/tGgAVI1Ef0ndftn+0aCBzXZj2o4Ml9zOqKeBmuAURFqMI5RRVFcUUVRSjIcooqrTVFFUUo6HKKKorirRFFQY6orB9pdZv7Dt+JoLmUWdh8HM8KyEKVbG7I6c7vprfqKyl52Zu9S1jtVLLAVjvbREs5CRiR1CkAeWSgHPnVFW9tC+jZN3IWtapfN+Eq1S3upVsLe9gtGjRyEdjy2QOD1IPurS6n2rSxvru2sdJutU+L1338kLBVt1//sQM8cdD5HGeHZrWINB0VjatNqKaqb68G5SRkjknODwo+enan2TntO02pXb6HLrllqEhlia3uzC0ZJJKsPHr5fzFU4ppF2GDsibr/bO8tr/Qvia0uLixv2WQssY3XS5AMS5Bw3gcedXWodqGtLiKxstFur/UTbLdT2iME+CoVBwzHPpDPTFU2saJqMFl2YvNH0hidIm72TTzOGZMkMRu8RkEZ9Y4oXaTs3eXXak9oH0KXU7e/tohNaw3fdSW0oRVIz+cPR9nXpUvNEUabsXs/bjSIez9prEKzXBvnMVtaIB3ryA4KnywSOeeoxnNP0/thDdw6nHdabcWGo6VA09xZSsCSgGcq3j4eA6jrWfvex9zDpWianoekG0utOu2uZdLln7xm9JeQ/Q8Rrx6/VUyDSdZ1TVO0naC9042L3+mSWVpZtIGkYlRgnHT5OOcdfVUxTBhhYmaZ+EDT9St5702N1a6fa23ezXcgyveZA7peMM3I8R7PGnaV24hv9Ss7S80m701NR50+eYgrcDPGf0SePPrUKz7MX13+CWPs5Ootb4b3CORjcJS4BI8xjn1iodtpeva3fdmYNS0ltNttACGad5FPelNuAoHnsHzmpeehMMNQXY6+ttJv+2+oXshjt7e8UuQMn+slAAHmSQKuNN7Zw3+oWtleaXdaadQG6wlmYFbgeGf0SeMdeo9WaSHslqd5ZdsLWeD4M2o3ST2bOw2ybZHbHB4yCOvmKLBpmta3qfZwajpb6bbaCimWV5AxmZSuAoHnsHs5opyVkFqD1ZNvu3lrbXd6lvpd7e2ungrc3kI9BHzgD2Z4zn3Go99qtnea12WvHjvElvF3QRxzAINxA9MY56+HUcVU3+na32Y0DtFYrZQz6VeN3i37TBdgJHBXqWPAx4HnpUiLTb64k7E3sNszwWUEbTvkDYMg/VRUpN2BhilctbjtWJNWl0/S9Ju9SNvJ3dzNH6McRzjg4OfHrjoaZrPaWTRp3afRbt7CJwj3m5QDnxVfzh68iq/SrXWeyupX1pb6UdRsLu4EsU6TBSo/vZ9XhxyOtVGraBq9zLrCT6U9/dTyhrW+NwAqRhs4Vc+IwMeFM5St7FUIN+i1vpI5vwiaLNE4eOSwZ1YdCCHIPzVfSNyaz0em3q6/oN0YGEVppwhmYkeg+1hj6RV5I3Wrqd9bmeq1pYY7UBzmnSNQmNXIztm4038l2n7BPsilS0z8lWn7BPsilXHluzuR7UYzUB/Sd1+2f7RoQFHvx/SV1+2f6zQgK7Ee1HEl3M6ozRlFNUUVRUAOVaMopqrRVFKOkORckVT2Xam3u+1UvZ82rROjOiT95kOyjJG3HHAPj4VeRL6Y9tedI5s7y87SrG0i2OvZk2/8tt2f5D31TUm42saKUFK9zXWXaqC97Vzdn4rQgxbx8J73hioyRtx6iOtaFQN6xllDsMhCcEj2VgOzlnJZdr+zc0wBn1C1uLmUHjJcSFR822qqwt9Q16wvrv4NbNqi3YkbUJ79YZbcrjACEjA68/dVSqtLUudFN6HrGUQKXdE3HC7mAyaKfQUtIQir1ZjgCsB2nWLVdT1C0+LLF7+x05ZLy9vJ3XaQgOI1UgE5bg8g+ymfAL7XewnZy4Se3ujZiWSWwuZ+7+EojkZ6jO1Rj1A0c3fQVUdFqejLggMGUgjgg9fZTxx+cPZnkV5rfahptxYdir60thp1jHqT7o3fKxYdC3pHqOpyf5VMSWG6/CB20eCVJojo8o3owZSRGgPI9YIoZpMo9CUemF3KXYZAB5I8/ZT0ZX3BJFcocPtYHafXjpXlumWB0n8Fdx2lsZrk6ndQG3aTvOIoe9CkKPD5PX1mpvZHSr6PtDoeo6XYWNjamLu7nudSWU3SbeSUzncOpAHHqxS5r4DlaPU9G3LlfxiZc4Ubhlj5DzpFgWZd4LJ8sBslfaK8RtdJs3/AAbX+s/jBeWmoqlu4kIEY9HOB0yc9fUK1Vrp0XZ38Kmgw6aZgNQ03vLoSSljO5EhJYnzKKfaM1FVfAcpcnoLMBIIy694wyEJ9IjzxQ2YYJZwAoycnGBXjun2uqdoNOuryO1tW1Zb0SvqE2oLFNEwxhdjEYHkfurQz6VBrv4Wbix1VXKSWCNcxRuUDuI04OOoDc+4UVU9EdJLdmy1bVrLRdPa/v5iluCAGUFixPTGKKJ1eBbgOBGyhwzEAAHkZPSvKngSf8EsrTBpGsNUaO3Yk/i1YKSPeT9NXusaFbz9ntJTQZLOW1gPwuXT5Lohbo7V3HO7kjoRkY3e6iqj3sK6S2uXF32Q0C+1B9QntnmkmfvHHfsY3bzxn/tVtvQMIUZFIHEakAgDyXyqs7K3dle9nrafT7Q2NvuYdzuL7Dk5wTyRzXnurTQ3Om/H+mafZ2Eaahtjm792unf5WcZ2gdD044pnNRSfIFBzbTex6e7gKWLKABliTjA8zQGYkdeCMgg54rKXum2mq/hSvbO8V2t2tgzxq5UNhVxnHkcH3VQi7uYvwdtAkziL4wMLsD0jxnHszzTZu+guTe2pr7zWJIe0djpiLHJDdxNIZQckEbumOPzalyNjNZT4DpOn9udMi0mRHha3LNtl3jO1sH1EjBxWmdsk1ZSk5XuU1oqNrDSc0xjwa6TTGPBq8oZu9M/JVp+wT7IpUtL/ACTZ/sE+yKVcWW7O7HtRkb8f0lc/tn+s0NVo18P6Suf2z/Waaorrxf2o4sl9zOqKMq01RRkWoRHVFFVa4ooqrSjJDkBByKBDo+mxWlxaLZx/B7p+8niYkiRsg5OT5gVJUUVRStJjptbEc6ZYyXlteNbKbi0XZbuCR3a9MAA48aFedmdA1C7N9e6ZA8/ynkJKg+tgCAfaaslAqLrY/wDTWrD/APAn/wD42pZJW2GTd9xt12f0PVbxL+7sLe7nVdol3EgjpggHBx05rk3ZTs/c2NvZTaXG9ta57lO8cbMnJAOc4J561k9D7QXHZ38H+gvb2a3j3l1LD3TNtJ9M4wfM+ur7Su1N+2uapo+t6ZHb3Wn2rXWLVy+9Qobb45JDDGPZVKlDyXOE1sy5utC0i/0xNMudOhayjwY4VG0JjxUjBB6+POTmu23ZzRrIubbTIoDLb/BpNmRuiPBU8+Piep86p+zHaXW+0dncXtvZ6UyLExghW4JkWQMAqyDPAIyc8dKquxnaHXj2P1TV71Eu4LZZZUuJpS0jyAL6BGeFxzQxx4Dgnrqbiy06ysNPTTrW1SOzQFRAcuuCSSDuzkHJ6+dRNP7L6BpF/wDGGnaXFbXQziRWY7cjBwCcDgnpWePbnWU7IzdpJdFghtvxS2weQnvWJIc8HIAI44q2uO0k8Pa3Q9DFtEYtUtlmeUk7kJDHA8MejUxRBgmiUOzOhJpculJpsYsZpO9kgDvhn8DnOfAeNFl0rTpdRttSktVa9tIxFBNubMac8Yzg/KPXPWsfJ+EDXfi+/wBQh0Sze10267i4kMpBIJwMDOc+Z9YqfZdrdVm7Q6XYajo0Vpa6xF3tm6Tb3AIyu7wPhkYHWipQI4TsWl72W7P398b660iCS5J3M4LLuPmQCAT7RUj4vsl1ZtXFuo1B07trjJ3FcYxjOOgHhWTvPwhTqt3fWVvpz6daTiIpNdBbmYZALonlz5H66l3/AGqvj2gtdJ0XT4Lw31mlzbvLIU+UC3peGAB0oqcCOFQuItH0u30+bTYbGNbO4YtLAcsrscc8knwHzVAl7LaBJZxWT6ZG1vAzNGneP6JPXnOecCqDUe1Wq6h2DvdRtoUs7q2uRBctHIQYxuXBT2khT76srXUdZh7J2t5PHYRT4jAkurjbGYigIdmzyxPh1oqUH4Bgmle5dxRQ2sKQW0SQxRjCJGNoUVSXXZzs3GZ57nTraMTNmR3cqoOfDnC8+WKq4+1l7qmg6wYIoEvrFf6yCQmNkOcupPORjI86gvqN234P0udYsobyIundGSVt0uWbLMQcgg4A9VHHF+AKnNPc1bWdqmpNqIgAvGTY02TkrjGOuOgFRF03T7eylsorRBazEtJESWDE+PJ9Q+aoV1rl02oW2k6RZwy3TWyyyd4xWOIFQQox7R84qvl7WP8A7PtqS2qC4iuBBNCzEgHBOQfdT44eSvLqeCyh0fS7J4ntbKOKSLOxwTkZ685599SCfXVTb6zetrUen39jHbi4iMsJV9xA5OG+Y1ak1bTcWvtKaikn9xwmmN8k10mmseDVqKGb3S/yTZ/sE+yKVLSvyRZ/sE+yKVcSW7PQR7UZa9H9I3P7VvrNNUUW8GdQuP2rfWa4orrR7UcaXcxyiiqOKaooqrUChyiiquOlcVaIopRhyiiKtNUUVRQCdUUPUbV73SL6ziKiS5tpIULcAFlIGfVzR1FEApXqFaGOj7F6ivZzQNM+EWvfaVem4mO9trKXzhTt5PtxVqugainb3Uu0kE9ssdzZmG3DsSyybEClhj5OV8D0q/AoiiqsCLcxsyvZ7stqVn2v/wBotS+LbQiJo2ttLVlSckEFmB4HXPHiBxQNF7Ia9pPZ3WOz0l3YSWN3FILVxuD942AC3HC4HPXmtoKVDLQXUkZi57J3N1+DiLsxJcQrdxIu2QEmPeGyOcZwenSolj2a7Rv2m0PXNYu9PY6bH3LxQbgQgBCnOMMxySegrYk0wmjlpgzGrmJXsXqS9mde0o3FoZtTuxPCwdtiruB9I7cg+41Pm7PXrat2XvUkg2aJAsc4LHLkKB6PHI48cVo2NCY80VBAdRmHXsTf6Zc3CadbaDfWk0hdG1K3LSwg+GQOR/rirZ9BlTtxZa5E1vHY2tp8H7lSQwwrD0RjG3keNXzHigkknAplTiiOrJmUt+yV2nZfWNGnuIFl1C576J1JKrgqQG4/u+uot72d1290rSkuJtPkudKlGyBgxhljAXbu8z6JzxyDWwckHb49MUB2xyeB0o5cQZsjNWXZ6+SbW3vp7QHVo9oNsCFjOD+aR0GfoqE/Z7WJeyTaFPcWZaKRTbspbG0Eltxx1544rVuaA5P86bKjYR1pXKC60nULbVIdW0qS2NwLZYJ4Z87XwoGQR7B5dKr5+y9wez8lgk8TXc1yLiaRsheh4HHr+mtO7UI5FNlRFz5IrJ9Oll1+y1FZI+6trcxOCTuJw3TjpzU9jmkTXD0qyMUiic3Lc4TTG6GummseDToqZv8ASvyRZfu6fZFKlpP5Hsv3eP7IpVxJbs9FDtRQXd1p6306vNGrCRgwJPXNMW4sPzbiL/PVhN2Ptry8ll+MpEaV2cqIgQpJzjrTZPwflVLR6nux4G3/AP8AVdBVKdlqcuVOtdvCRVltj8meI/8A7goilT8llPsOaBJ2KulBJvI8f3oyP51HPZK6B9C6tjjx9Ifyqy8H5K2qq/QWQLDwp4lYdVBqnbs1qsYyjQuP7suPrxQH03W4CD3NwB5pLn6jUsnswYpLeLNCLnH/ALY+eni8A6xn56zIfW4eGiusD9KLP1im/HF5G22R1z5MgFHAyZy8o1i30Xir/MKIt9b+LMPatZNdcuB1jiYeoEfzoy64pHp2pB/uvn+VDLZFWgatby1/5oHtBoqXFu3SeP8AzCsmutWp4aOVfXtB/nR01Gyk6XCj2gilwMdVIvZmrBBHokEeYNI5rNRywufxcqN/hYUXfIvSR19jEUth7l6xxQyaqhd3Kj+uY+3n66cL6fxKt7RRsQnsaEzeVRhfMflRj3GkbpD+awopACM1V+qwG7shAI45A00RZZU3ptDgncuRkY8M1KMqnxobsKLV9CXs7laEmGg/BEilWaOIIyk4LgH0lU54BAIHkCKq5bWd7xfg2mw29tHIDF3cIiyBJA2SM5zgPnpnZnFaB2oDtmhguRVbFXCdQCQNPLJIxfMkZjCkZA3c9MA7j68nngVHMN1HdTTAZj+ESSLGFAY/iWUEN/iwOlWjueeaju2TTYPFxMyzvYrgL9+s8yAYVWCqCQZDknI6hMUGOO9iWRRuALPgBANo7wncOOSVPHrHrqzJppPhTYPYubbwQ1F33iMXlKKQArAeku58luOu3ZUk9TXSaaTzTxjYqnPF4OE0xj6JrppjHinKWz0PSfyPZfu8f2RSpaT+R7L93j+yKVcOW7PSQ7UBzdJPIVQ43HB99HF9eLwSn/UaIWXc2COvNBEMTsdsGT41qtFrVGXE0wcuoTspDFCPU1RnuWI5wAa5daz2etCUub61Vl6oh3ke5c1UXXbPQiCltZXM2Dw5RVX6Tn6KZYUS8mW4uW6AHHlRo5JyCVgYjrwM1S2va3RZAq3FrNbEYyygOPfyD9FXlrq+jyAGDVIQP752H6cUHKPgKUvJ2O4uI25jcH2UcXomGyeBZP8AGualo6yITFMsoPiHBppcA4IUt5Dmhe4bkJtJ0+7GX022VfMJt+rFRpOx2kXIJhaaAjr3cuR/8s1asrv6TPj1CkHAjCKU54OR1o4pLZiOnCXcjHT9mVVm+DX5IB4EkfX3g/yqIez2pLnasUv+GQD68VvTb2yybWVDgZwBTHjtlIwqD11cq8jO+kps87ms7u3/AK+zmTHiUOPn6UyK5kT+rmdf8LGvTYNjtuWIIAM9aDe2+kXWPhFlDLn87YNw/wCoc/TUz9bNCvo7K8ZGAj1S8jP9dvHkyg0ddblB9O3Rv8LEffWgveyukS82jXFu3hht6/Mefpqsn7G6kgzbvFc8Z28ox+fj6asVSmyh0q8dtQaazasPTWSM+sZ+qpMV5azf1c6E+ROD8xqku9PvLDm8tJYF/SZfR+fpUXK54wfWKbDF6oXOnF2kjWc4z4equVmIpZISTFKyH+62M1Kj1e9jPpbJVHgy/wAxQy2Oq8fJeFQeoFDa3RumR7DUGPXImOJoJI/WvpAVOhu7acgRTKxPRehPuNLZosU4S2YGSxY8pIPYwqK9lcqCe73f4TmrYjwIrlRSYXBMoHBQ4ZSp9YxTCa0RAYYYBgfAjNR5NPtZesewnxQ4p1MrdN+CjJppqyk0d+sUwPqcY+moM1rcQAtJCwA6sOR89OpJlEoyXgASaY3Q10sD05pjHinRTJno2kfkWx/d4/silS0j8i2P7vH9kUq4Ut2emh2oxWrdpNXj1O7gt7hYUjmdAUjUnAJH52aobqa7vMm5vbm4HiHkJHzVN1dlbWr4CGVitzJu2pn84+Zqvd5wQFs5sHgEgD6iaOcl5JlegYs0XAAHnThAg8sjzp/+8bfSjQNj5JkFAMpVh3zRIP7rFj1x4Cpnp+Q5b4DGPAzwD4CnqkeQST6zUYzoWARi2SfSAxg+ugPckPgIrDrkyY+oUc1MmCRaqkKjO7g+Oeakx3Bix3V/NFjptkP8qoPhHUGJAc8EyNg+z0eaY92YpUIhiJQ5Ulm69PAj+dK6i8BwS8msh17V4G/E60zAdBKd/wBoGpg7X6yB6S2Mx/S24J+YisS14zKGEMQJ6FcnnyPND+EyH5CoxHIU5UmoqtgOnc3P+22qg5axtzn1N99PXt7coSJdKic+IEpX6wawfw55QSkRXHUK33jmuG9kVhhevTkD3dKfP9AyvZv1/CApchtH2j1XWD9miDt7ZjrpM/unB/lXmz3czyBWQcHw25FG+FzLtWSBiw6FRz6qmd6AqXs9JP4Q9OVPQ0u5z63UfTzTk/CJYgelY3kefASqfrxXma3BOWSF93iMfz91PW+weJmxjoeMfTSur6Dl+z1GLt5o8h2ul8mfAxqfoBqvvde7L3jHdpN87DnvIUWM/QfrFYBbmZwQQSM5B9I/PzRUmuQcoXGfFH8amfKOwHQjLRl/dXVgpzbreRr+jcqufnB/lUNtWtydsbB2HBAI4ptvviQTSSzOx8GcqR7j/r2VLfVBGqSyl1bb6AljGc+JPPHs9VWLrpLS1zPP6dB6p2BLfRspJVgc9Otd+FxEcqwHsqpuL6VpmdG7zofk7fozTEvkLYm/FMfM8GtlPqoT30OfV6KrB6ao0sF/cRbWhuDtIzg8j5jVhDreDieIEfpR8fQfvrJglhlWLA+RrvpY6t76ubi9ShSnHQ3MF9bXP9XMu79FuDRyCOteetz8oH66n2esahaYEdwXQD+rl9JfvpXHgtjX5Rs6Wap7TtLay+jdxm2bwb5SH+Yq3jdJYxJFIkiN0ZGyDSsvUlLYBPp9rcfLiAb9JODVZc6FMATbSLIPBX4b5+h+irulTRk0LKlGW6LnSVZNHskcFWW3jBB8DtFKjWn/AAcP7NfqpVypbs68VaKR47r86rr+ogyPuF3Jg7sgemfCoRkAGSwkzjABAP8AKpmtwM3aHUsvj/e5T4fpHzIqA0GeFO5fMgA/XVGHUtxsQeReku0j5QXP0EZ8q68zlnGd23k5bH0+PzUzumGfxYz7KYI+cYxjrg0cIMbDkxyyDeoIbAAKDg+on/XFDIiBHdCMnptYjOfmFMCAA4U5z4UVjLGqjBReuOcfTUsw4hzyRSRqgO2ReCGQkD6Ka8cHBLlB6jlc+/wrqTHaodRhegHH86SvFuXdGWHTljwP9fVQ1QbpnUIBIEyN4BR8oH2nimlZN6khmQjAwpbnwGeop2YSm0o7FcYbH/ikrQZA73u1JwWZOff6VSzJdHSseAzblXpgejn56fE0e9hhZFPBIdQRTWVpTn4Q8YxksFJB8ueR5+Jp62yEBQ6S7efRcZPt65PSgG6BYAwSpK8ghmwRxTFicINm7cTkIZDz9f8AoVYLaNhNkSbgdysU3kfVXfgBVmdIEUlc8eiST580MSDYrsbxui3pg88bhkdRwRT4oXm2d4CWHiOp+apSrexk4tLTx3Md7E1KlkVIo2ls4Mj+7uAxjPmeT9VRyBZEdLVNpZkYY/Ok9EMPb5++iWyQxyju4ZH3n5SzDaPPAwCTRZFQpiUwknnIc7uCc8rwOnvz41FkntV4KuHOfTjUMMeHgKF7htYmEpb/AC5EkYgYG44H0cYqNMbC43zzCRXzzsfg+HTn/XNCS2SWIGKUmQcYlBwT45wK4YjE6l49yFslY1PHuxmoiAZTEfQSKGRBnG6Ukgeedo8K4sNqI/xkuG6go5H0dae+nMjAQTq8TDcRjlPVtzn/AM0aPRiMPPOm09SF9WfMHzp3JC2dyDEr5VopuSfRC/KPq5ODU6N7nb+MiY8gcjaR7eop/wAEsCvMWzbk70ZlT1ck0g9tEAqSbQRnjIyfIlvupo15Qf2lVShCp3oMAeTxt8Dwc13Yo5bjzoBuSw2QDbjKhyN30/dQ0u5CQkgWYk9Vxn5s1updWn36HNq9A1rB3JmY+uB8xp8F1cWcm+1lMTHrtHDe0dDUYMrZxwRwR4g+yljxwfbitqaeqOc1KLs9zSWXadDiO/jKHP8AXRjj3r91Xkckc0QkhkWRD0ZTkVgd4AyDnPUUW1vp7FjLbSNG2ckDlW9RFBothWa3PWrX/hIf2a/VSoOlTNcaRZTuAGkt43IHTJUGlXJe53o7I8l1udT2i1FcdLqUf/M1D3hjnYB7BTtfP/qTUsZJ+Fy8f9ZpsUXA79XU4/Q61VKSiPhuOVweRg49ZpHuyCSFNdVVVvRjcesrTpSUyj94px0YAEfRSZhMIwhT5+oA1wWzliFV93gKfFGzNwPcWohWVQQVUL6nAx9NB1X4DgA/Bpl5ZiD4AiudxKQQx5HqqVErvysmR6z409olcZlkGB4McZoKu0yYCv2N03c+rik0Abk7mHlnGfoqUApTeoyPHB5xVrp/Ze91CJZ1/FQtyC4KnHnz09/WrISlN2ihZYYbszy6Y7g7Hm8yRyPqojWs5T5WwjGWAIxj2Vpp+xeoQwGZD8JRefxTckerkg+zOarxbQBAxupcAZ44BFLUcoO0kGOGWzIVrcT2SFCWbPUgE59ZzT/jiNSCFlBUZPog/OKK/wAHGPxsm5l3Ddxkez564kfeFgu5mUE7FA6ew1T9r1aH1Axa1DcOR36IgGSGB48OSM8VPt23zKRIm0HDEMeMDJ3eIGD1p9rb2BVTJO0B4Kia3O3PlkjAP31yRNNin3yTBZD6IMI+V4jHh91RteEOk1uE+FWUWZTGkk64C7W3F/WuevTODiozzI7MGsI4wTg52rx5nHOCR85rnxdYMjTGeaNg3AViDg9M7TSisbRmcFtrcjDy8HnzOOvj18KKsRv0JokijbErI6YyoIOecc56dAK4qGaPcUMkxjB6EMSRkYA9Xz1O07QZ70hraFRGp+X3xO0Hrgjrx7vPFWg7PaFbqovNagEi/nC4AI+bd9Jq+NKclcqlVjF2ZQWwhuoHVZthDZyrfIGcYIP+uD5UGUyyExNEJNmDlcbXHn760tx2QeWFrvTLuLUowM4jlJbjGACCQTx4gfTWb+DWrpJuSSIq2GVmIbI6nHgfPjxNVzg4dyGjJS2OyyPIVjYd06jA7xsDHqIoHc6gnyRDdJtPDRljj1HPSiiws1GTOy84yZj5+A6euhJZ2xhMiTSsN2HHfDA8PEjPzVItBdwE1sqnYIZVZl2ECLAU+wE4B8KjoqQz91G+xxzjLL/r3VZw2irOsZ+EIjH8aRL8nP5w55+uiWqRXKtHBNIxjGGHeel7twxRcuAJFXhZJe8DxrIOmHIPs681JiaXhZEyfNV6VLOnrjcxVZM8mVFGfeV24pqae+wSpEwXnJUIygeYIHjTwryhrFldShCqrSQ0KPlbcAVwrGynhePKuhBESUcNHzwMHH05+cUg8MgLRShgOuOo9o4rpUuqjU0ejORX6OVLVao9T0TA0HT8dPgsX2RSrui/kLT/AN1j+yKVZHudSPajzrVzPDrV4kUgO65kYheGGWPqqMZlI/GMSOfSPysjzx09uKnazqCW2t3arAoZLiSRjKNy4B68cjkesezrUe11bTdWvI+beF8AGJiVEhA8wcDrj11znHW9jUrEIiCWEwtIcZ3Hfyyj2kZx7/GpESQQMghuoxHIOCzbMr5KDwecjrXbgRi/FzbLbCFGLCMR8cHowODkceo0x5XZi+RmTIljydhyc8D80iluiHTFsk7tXjx0UMRkj1fMaX+87iDH08cEH5j1pb1ZdrrnwwefZxXcp1VeFXO04GBSg0O7WYkyMQM8A449tcK27tl4FbPklN+EjdsaM7eeSRgY9/rpy3EAIQSIDnbjPWpZk0J+jaTBf6jGqWomSNwZFC59mQfDPB8hTNS0nVNc1BzNdQ3DcssazrsQZIwOcefrplk5d2faFBAwR4/6/nViruV5Y/PXY6Wjeknfcx1alpgNN0a/7O3kNwtz8F76RYxIr5Vz+icZB9hqV270mKw1xrtELQXIDtiL0DJj0tvHjjPXxNWehlhfQ+kfledWX4Tpkh0nTd2BmRiB7APvqvqYYY2HpSxO553HJAqgRx4HgygjBprtA8ZMqqRn5PV+PUeT1qJLqUezbuYljhjgLs9//epmnWa6zqCW1pGDkBnuAQwjGOWOcGsMYOTLnJEd5VYtFa5YsfShWNizH1Ac5+enTWN9EI3mt5liPXvIWXn3ir99es9NVrbSLITlDg3E5O1/aBgv7SQPVRbTtdfI4+E2VhIvikCtG/zhiPnFbMmnHRy1Ksc5apGSLToAFcxEZwMjHP53Su2T3tzeQ2IuVc3DCPvGU5APj1wcc9RWt1zRLXVdG/2g0QG3CPtu7Vl+ST4gDgdfDjkHjmofZq1xqMkjwpIoUqrMnyXDKc+o+zn56qUGpqLHxXjdC1i7yos4WEVhEAkcZbaHAPVsdc9ffVOUgJwndPzzkffXo91cCb8S0KxovGID3e72kc599QJrC3UKQJhu5H498j6a3So49WyhVHHRIylg8+n3PwrTpO4cde7OMjy9Y9taTthE8WkWPaaSMQG5xHdBR6Ltg7XwOckAj3CiRpbwOC6SOB4M+77WautYsrTUewN13rSRx2cb3KhSFBYKcZ9/squpSwxs3caE7yukecNqlusiubhQhGGZlOefX5DPFBlFm0felneUsAxU444OSV5x6z89RcMfSYRkHAUqoIYeR9I586JDb27nhtuOfxcjKM+PANYdEatSYLK2n/Fu0rBAwLOufR9pP1/TUefSla6DJ8JVYUC4iTp6xgez10MadbY/FXc8LLkKvfZx7Mj6qaqarbo3daoZVI6SLnPvzxQT10ZP4Dwi4kESx3l6A4BIJG5R4j0h99GiszbSGBHliYqT30KhD5cMvBPqI8ahG+1URhRMnp45RhkewEEeNNF/qEAZLkyyRu4fvduCv94EHI6UdQXRYxz3kVvuaeG5Y4/F3EXduc+OVyOfMiosz2M0ojure4tZlYmPeN2RjwK8keuolzqrliH7uVB0keNuQPA9ATjipC6laPIiW8sYi2ENGw3Bj5nOcH11LPgN0es6KFGh2AQ5QW0e0+Y2ilXND2/EGnbDlfgsWOc8bB40q1IoPN9Xm2doL0dy7KLmQrnGA24gkc5/7VGIkMfpINrHJ4GKFrupm313UVkhf/ipeEJGRuPPtxzVa13afCtqWEzIDhjIwJI94P11jdNu5Zcth3hO4Yxj9HIro5jyVjw3CYPU+NRJmtYnfubORAjek4Gw9OOOmMZ4ogM0rmdMDYMPglgA3TIGMZx/5qvCMMjEq2+XjLKWw2xjx8+P9Cjd5IyBFUDaOMuPTPr8PppyWffBy8fCcBVkY58/I+FMjtoV2iNV2j0gWclFOcZyc9enzdKl0KAf4QJN8lmA5+Uxl/kOM+rFPBYzfBVZd7sE27gN2epP+sVKaOO6nZDHFJIijcucsAAeR/rNEtE/GbFaNgoDFS+Xx59eP/NPTalJJoV7EmztUsiR3gZmAB25IGPb7anxsuMZGaYFBPIzRUVV5Ax7K9FGEYRwxOa5Sbuy80GF2vYiEO0HljwKve2nZ257SWlklmbWRrVmLJK2M5Axg49XqrKW91cxkd3O6+w16FoIY26u5LMRyT1rF1ML7mqi9DxC+hlsbmSyuraMNC2yePeODnxOenPga0XZqGy0XvpZZGR7hMBCd6hNpxhhnBzg9PCoHaWG0Pa7UpO8V5TdOGVkGQM9M455HnTLJEjsowgUBgW9HGM5PlWTpYxlUwl1VtRuTpbO1DAQxIIAnyi+9y3OfRWRcD3VGOlWlwrfBl/GoMqslu6Kx8txcge2uk8GlH1rpZMTLmM2nZaymj7P3enmyRnu0IZTcJIo8MEjxxyOvtrN2GkHSddk76cGRVEEijaAxU/KGD4+XFa3sMv4knHjWd1fTr2TWr6VYS6tcOw2nw3GqYU4uo7vYslOShp5JTvmRj5mlcP6KZ8uKq/gl7F0gnX2KaaZbknEjyDHga05fspxeiW7A+NaWeKSTsPfRxJI7vAVAjUlufICs1amPcN4De2tNbasYo1iWQBB4AgCqKsG1YtpytqeXSLbqSkkrw7WwdxHB6c5PAoQexkcsZxvXBDFQVbw68j216/PbabryiO/sbe88AXUbh7G6ivNu2ulW2i6zJaWqE2wjSQrIu4IG8AfL765k6WDya4zxFWzR+jIqwvhsZJI2nxBH/bwrjqm1hs6MSQRknj1dRXHgilWddwVgoaN0xlh5Y8fbkUBIkTbC8u9pRuAOQxIyOASaqwlgf8A3eMHAUEOAeR4+OB0+qhSmGM7A+1gSdxjyh/6himSzwfBQzswO4gNlserPl7KZ8YOsQlMY7ncQ3OQnOCeDx7fXUUXuBsJJGq/jNu9T0eE7h7sc0Ge2GCWiDhucOuT85NPjv4ZNxe35fo4bxHn4eunNc2zRgCWTaM9X3Fc88VNUDQ9X0AY7O6YNu3FpF6Pl6A4pV3Qsf7P6dg5HwWLk/4BSraik8k13U5ou0WqARRP/vUq5ZPAOfLx9fWoK6u4PNtDzwSBzj35qT2h068PaLUpERWV7yUgA8/LNVRs75WINs2evnVuOi90irDNFkuuxCMI9ozEEkN3ueP0enT30744sS5bupQdwKkKoK+rI61S7bgjcLeQrjOQpIxTe9UAAgj2ihl0H4JeaNCNUtZJxPghgCFY5zg+YAxjjgeFSEfT5WlIuLaUEDasrmMHB8Dj6+KzCyx+dP3ofGp8ai/JMyZpJru2Y/BntGB3Ab4JBLHtzx4cD1VMt7CSzuQ0cSFJCC0ityB6wMjHA6Gs/Z6VdX8YdIgsR/Pk4B9nnVzYaFb2MyTNcSO6HI2gKufWKth0KUlJMSXUaNNF2KepoQ58c0RTXRaMqZIjbBB8q2nZnWJ7m8S07qNYtpOed3ArEoa0/Y5h8cDJxiNjWaslhuX0m72Mz2q7MXy6lqF5Kbfubi5kaNWk2sMt1BHI8KqrK0FlZRWwkWQxg5ZemSSfIeflWz/CCYnv7MIyt6Dk4OeprIlADmk6ejCKxeQ1pybsIg4NOiXJpnIPU1LtLuGA+lBvPrwa0yStoVK5vexMW2y3Y8aj3thfW1zNNKg2PIWDYyBk+Y6VD0ftKXdLWG3dfaQB9Fa2YsdIuHcgnujx4dK50rxlqa42aM7EZcfJVvY1AnaQscwk+8UWFMD+qT/pOKZKm4n8U3+f/vUD4K+bfg/7vj3iondKzeniP2jNTZohj+pf/P8A96FEoVwc93z1xuNWLYR7mn0CCPusqZJOOoTao+mvP+3DXTdsr+JZe7haKMk4HGFHOc5HjXpWjBmj3kyyYGNz8AV5N22mu4+2GptauoKyp6I9SDnk8E+PvrHVV0zRTdiqSVUdFuLjeAmIyQCrDx8cZHn1PlXUa2vUxFexytklUKYxxg4J5z08ulV/xzJGpE1msQYemY8lfaMHA60OF7V9skSxSHbja4UkH1E/fWfA0WqaJkrJtIV1Pdn249R8fnoAg72OVZE2ZGSXAwTnwbqKbM1tNM/wiKRAwA71iCRzx6XH8xxUiNYZZDLFPeSDeo7xSpO4Dx4+nPjzR2JuDj0uBZzB+PhkMZcI7gq4HPBGM5/nT4zZyARIsizDDKkx5Zs+sfTx061IS9S5Yql1cpKhI7qSLhiOpyOQfXn3U6C4gu1dpLlJXQHvVOY5AOucYG7pQd/IUkep6KANDsAAABbR4A8PRFKloxDaHYEMGBtoyCDkH0RSrUtjOeb6ygbXLxhwwuZOcdfSPWq29v2tniwoOWy6kYGPHHr6Vaav+Wr794k+0agyRRzR7JFDL9VdGr0NOolJaM4dLr50pOMtVca92vd+mGfY2FPiR15x0/8AFR4pzvZJBK7jweHcCPE55PiOlSJlZxg4KMeQBjA/166YUniZnM7g7RtDxoykY9Z/71xZ0pUm1JWO3TrQqrFB3I1xZ2sib0tBLKV52egF9o3c+6pWl6HaSKlzc2hWRW4jLZU+WRznigxzK8jrNLG8IHQxHAPn0OfdVzpwRLXZE2V3FlOzbn3fzrT0VnVtISu3guiURmuFeK6GB46H1iu54r0ByxgRRz09dOQqTgPk+QamSRLJ8rIPgRQvgSo6tGxC+IyQR7CPD1UrGRNX2k++rbQ0SW+WN5O6DKfSyOT5c1Tg1JgcKcnpVU43ViyDsxalOZrph6WIyVG7r1qEaPO258igNjrS2shk7nKQ61zOactAYu+zi51Fa9EuCF0W4LYA7s5zWB7MJu1AZ8q9CuLcXGkywk7Q64JxWGt3mmn2mURoiBgKfZXGWPnqP+o1OHZ62X5TyH2ED+VOGi2CdYWb/E5/lQvEazKl4YmHU/5jTY49kgEZK89R1q8FjZIOLaP3jNPVI0+Qir7BijiBhJeloqxgyMeniaja1pGka5GY7+zSXBykgGJEPmGHIp8chGcHwoZfnk1Xhu9Rr2PNu0nZK77Phr21uFuNLDemZFAeEHpuwOnrx81Y+4iS5bvCIJPZIqEfMcnFe928Yupu4kRZIpAVkRhkFTwQa8E1ixh0/W7+wQ7o7a5kiQ+oMQPoFBUoXI5uxz4s1JkBtgHVkwU7zcfZxTfiu8TCTWk0IA4WOQgevFQyoHhj2Uz4RdRH8XdTJ7JCKZ0U1oxVUt4LlbRJvSM1xhemWw6t7xyPbmrW0XS75lg1GIxyHAjuThkX/EnHHrBFZY6nfYwbqU+stn66kJrF4EIZopP8cS8+/FWRoQw2erEdSeK6Pb9MtTY6VaWZZGNvAkRZD6J2qBkerilQdAlefs7ps0mN8lpEzY8ygJpVn2LzzvWPy1ffvMn2jUOpmsflq+/eZPtGodegh2o8jU73+4qFPbCcDbNLA4/OjbHzjxotKhOEZq0lcNOpKm8UXYpJre/tWJee6kX9OJicj1+VX+hrKunKJmdnLkkucmmA4ORRYJzCMYDLnOOhrH8TBK8NjqQ+oKUcNRE/r1pYPg3upkc0cvyW5/RPWn5qxSlEvWGauhc+Vc3edKlmnVQDp8Hd2aMkgX5RqPkeVdznxNTEmSzQ4SAnB4NJhQ2CnqaQQDkMR7DUdmRXQ8DmjxQknpQEIDDcxI8cYzVlb3+nQgboLliP/wBVcfZqqSfgsi+S87MQYvM4rfjaLbDeIrzm07UWNmd0NjKD594DU49u4SObSXPrkFY50pylexojOKW5rX21HfBrLN24iPS0b3vQ27ag/JtgPa1KqExsyJp2FMI4rMf7YM3/ALWPYKlW+vm4IxEfeaLpyjuTGmXo8gCT6qJFYyynLYjXzNRbW6kcdAvsqyhLN1JPtqluw9iZawRW4CxDJPVq+fNV0+O91vU5Irh+8+FSsylR4sT59PXX0LFxXz7e6gGv5ZJLeXBkYl1zu6nwxyKpnKSWg8UvJXHRnKllukwBk+iT9XP0VAn0+ZOVnt5Aem2Tk+44NXK3SuGlikjzjOSgBUeR8/mFQLvVQu5oZN5PGSnq8QTj6PCljOo2FxiV62N9Im6OHvFPijBunsNMeK5hhLNDKMMQTsOBj11KbULdpmZ4kfvANwC4APnnrRrW73QKsVyyGPOFjAw/mSD7BVuOaK3GJ7P2YOeyukH/APBh+wKVP0A7uzumNgDNpEcAY/MFKoMeeax+Wr795k+0ah1M1j8tX37zJ9o1Dr0MO1Hkane/3FSpUqYQVKlSqEFmjx3cicH0x6+vz0ClStJ7jwqSg7xZPS4ik4B2t5NxRKrKek0kfyW48jyKqlR4N1PrfE0WFNoC3an5SkesdKKHVxlWB9lUuLW5uhVhPtY41zNIml4UCwVLNczSzUIOz667mm9K7UCOroNNrtAgRTzV1pg5FUi9avNM8KrqbDR3NRY9BVzB0FU1nnb6IG7HGemaubfO0Zxnxx0rDLc1ExCAjHyUmvnpJ55B0M21iQSoLfWCPeK9h7cdpY+zfZqeRXX4dco0VrETyzEct7FBzXg6axCNrXFowYDaZFw2fnxVU4toaLsHu45mwy2XcqxwzDnOfHHnUT4uMzupZ8qBtKoME+IOSMVIVrUgmx1N13jJRmxj2hsfRmuk3EEhaS3kZ+m4ZX6aTE0rINk2RJdFkU5hmPA5Dphgf+kkY99d+ATAKnwwROQOHJAz4g593TipzlHj292AVG/0hnb5ggV1Qk0BMyZ244SIcj3H6+aGZKwcKPYezqlezOlqx3EWcIJ8/QFKu6AoXs7pir0FpEBn/AKVXiHnmsflq+/eZPtGodTNY/LV9+8yfaNQ69DDtR5Gp3v9xUqVKmEFSpUqhBUqVKoQVKlSqEFS8c+NKlUInYIs7r47vbRVuF/OBH01GpVW6cWaYdTUh5JodWGQQa7moNPWV14DH381W6XBqh1q/UiXmu5FRhcc8qPdTxMh6kj2iq3CS8GqPUUpbMOCMV0HjrQlIKSOD6Ma7nb9EZAyfeQPfQJNStIQDJKQD0O0n/XUVTKcVuzQo4loT0PIq+0xumKxsmuwRYMcEkyk43JggeXjmjR9qJHUi0nERHBGz0h6+SKz1K8Lbl0KcrnqdtJHDHvmkSJB1d2Cj5zVLrn4SbHS7aRdIh+MrpeAxyIl8OvVvcPfXnktxd3aPNc3ouOfkyOcx+zI44z40FJYpd6JLG7KANjFcnPGRg/6NYJVtdEaVDkqtZ1rVtX1OS91Wd5bh+MMMKi+AUeA9lQ1uE3YkjyPAgnrV60cZRkZUkBHpIx5yR9B9tQ7jRoQPQlMZ44YEj3+P/ijGsnuLgZWgQSsd2054weMU9PhFuCIZpY8dF3ZBHOOP/Ndm0q7ibHdiQeDIcg+RqJvkiYqCVweVPTPsqxNMXVFkur3MY2ywwzjONwwpOfV0+ijjVrNlePYbct+fICQDnpgeFVYu2zlhn2HmumSORGOeTyQep99DLiw4me+dnyD2c0wqQQbOLBHj6ApUzsz/wDS2k4/sMP2BSpiHn+sflq+/eZPtGodTNY/LV9+8yfaNQ69DDtR5Gp3v9xUqVKmEFSpUqhBUqVKoQVKlSqEFSpUqhBUqVKoQVKlSqEFSzSpVCC8MeFcdEddrLkeWa7SpJQjLdXHjUlHtdgC2UKJ3a7wmMAFicezNMksgyAbldgwO51GcD11KpVnl0dGX6TTDrq8f1EOWC4zuVFZgcjhf5/64pghdkAFuVwTgZAKj1Hw9lT67ms8vptN7No0x+qVfKTKi41Q2s+6YBhyNwTafm9tFWeC4VZbe5AjyQ6LgHB8858uvFWRORtPI8iOKGIIFbcsMasfFVAJqmX0z8ZGiP1VfqiRZFhMm3mLd4Z9H3ez2UN4gzBbgK4Odr93yCD4+YqcbeFl2lPmJGK4tvGgwu4rnIBOcH1VS/p1ZbNFy+p0XumUr6THIGaM92wPnlarZ7SaFclCVIyGHINar4Iu8Osjq4BG7IzSNt1IkO7zx0/1mouk6mPi/wDIfndO/J6j2X/+lNI/cYPsClRtCXZoGnL5WsQ/+ApUhsTurnnWsflq+/eZPtGodTNY/LV9+8yfaNQ69BDtR5Kp3v8AcdHG8sqRRqXkkYKijqxPQCnNBKjTK0ZU2/8AXA9Y+dvPvIFPsbtrC9iu0RXeEllVumcHBPsPPuq0PaebD7LVU7yUSSKsh2Odys2V8d20jOeA2KScpp/ai2nGk19zsyj3rj5Q+enAZRnGNqDLHPTnH86u5O1VxJDtW1SKTvHdZUcgoWDj0eOMBx4/mCkO08iy96lmitk4QOdi/jA+QuODxgnxpcdT8Q5dL8v8KNSGYKCNxPAo09nc2yM89vJEqnBLjAzkrj51Ye41aXOupd6HPayhhcyumNo4IG3Lsc8sSvl49aNJ2wuZbiGZ7OHMMjSAA85KFeMjjlmbx5Y0MdV7RGy6PmRQRo0zbYgXPHC89SAPpIHvrjgxSPHJhXQlWUn5JHBFXh7USGCOIWgjCqysY5SpbLK/l0ynI8iQMU8dr7gyPI1nEzu8bsxbJbY+4Akjp0HgRijjq/iDLo/l/hnyyjGTjNPRGkjeRFLJEoZz+iCcZPvNW9l2kksop1Nokzz3AuGkdznIZWAxj+7jPHU0O47QT3FhNaNDjvgoeTefSI2ekRjliU6+s0cVS+kQKFK13Ihy6deQJvmtpI1wD6YxjIJHHsUn3VEDofzhV2NWd7mWeOxTvbp++lUyZDNskQkccD8YTgk8gVOj7UXwdHmsFm7tjIjPN8kksPL+8BjyUe5M2a3X+lmRTezf9GYbKbd427hlcjGR5+yiy2lxBJHHNC8bygFFbgkHoffVu+sXb6XNZm1ASSFULtIDtRc4wCOBg9B4j3V2PV5ou7HwP017tO9af8ZJtOQGYDlPDB8AOeKmbPj/AEmRDl/0ULEIxViAVOCPXS3LxyOa0n+0F8kkTpZRp3KhSquADl0YjpnnZgjJ6mgS6zcva3NsLJE+EQpGwVwQgUEeiCOFPXAPXnPNRVpcf6R9PFeX/RR0q66lHKnqpwa5WgxNWFSpUqJBVM02wGpPcRLKUljgeaJNue9KjJXrwcZPuqHRrK7ksb6C7hOJIJA45646g+ojIPqNLK9tNx6bipLFsSxpBWCwuZZ1WG7V3dlGTCFG45HidpDAeumwaTNcXFjAksQa/iaWIsThQN2d3HB9BumfCuNq872l7bFE2XkwmOBju8eCjwGNo9igUSDVxBdadP8ABt3wCFotveY7zO85zjj5Z8+lU/8AU0f8GR9Osm1GZ445o4hHC8zvLnAVRk9ATnHqoselm4maG0vbe5kERlVUDgyYzlVDKCWwM48q7YalBps7S21tMN8EkLZuPSG8YypC8Ec02PUVh1K0vo452kt5VkYzXG9pMEEDdtGBxjxovMb0FSpJK5GmtzAsRZlLSRiTYM5QHpu9ZGD7CKFRbqc3N3PcEEGaRnIJzjJzjPjQqtV7alErX0PUtF/Idh+7R/ZFKlov5DsP3aP7IpVwJdzPWQ7Uec6x+Wr795k+0ah16q+ladI7O9hbM7HLM0Kkk+Z4pvxPpn6utP4C/dXXjXslocCfTXk3c8spV6n8T6Z+rrT+Av3UvifTP1dafwF+6jn+hPi+zyylXqfxPpn6utP4C/dS+J9M/V1p/AX7qmf6J8X2eWUq9T+J9M/V1p/AX7qXxPpn6utP4C/dUz/RPi+zyylXqfxPpn6utP4C/dS+J9M/V1p/AX7qmf6J8X2eWUq9T+J9M/V1p/AX7qXxPpn6utP4C/dUz/RPi+zy5ZHUYV2UDwBpzTysMNIx5z1r0/4n0z9XWn8BfupfE+mfq60/gL91DOXA3x5fkeYGeU4BkbgbRz4VwyyN1kY+PXxr1D4n0z9XWn8BfupfE+mfq60/gL91TOXAciX5Hl/fSHOZG6560u9k5IkbJ689a9Q+J9M/V1p/AX7qXxPpn6utP4C/dUzVwD48vyPLCSTknJNKvU/ifTP1dafwF+6l8T6Z+rrT+Av3Uc/0L8X2eWUq9T+J9M/V1p/AX7qXxPpn6utP4C/dUz/RPi+zyylXqfxPpn6utP4C/dS+J9M/V1p/AX7qmf6J8X2eWUq9T+J9M/V1p/AX7qXxPpn6utP4C/dUz/RPi+zyylXqfxPpn6utP4C/dS+J9M/V1p/AX7qmf6J8X2eWUq9T+J9M/V1p/AX7qXxPpn6utP4C/dUz/RPi+zmi/kOw/do/silUtESONY41CIoAVVGAAPAClXHluz0cdIo/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0" name="Group 146"/>
          <p:cNvGrpSpPr/>
          <p:nvPr/>
        </p:nvGrpSpPr>
        <p:grpSpPr>
          <a:xfrm>
            <a:off x="1979712" y="5949280"/>
            <a:ext cx="3569135" cy="1198436"/>
            <a:chOff x="1979712" y="332656"/>
            <a:chExt cx="2592289" cy="984738"/>
          </a:xfrm>
        </p:grpSpPr>
        <p:sp>
          <p:nvSpPr>
            <p:cNvPr id="61" name="Freeform 60"/>
            <p:cNvSpPr/>
            <p:nvPr/>
          </p:nvSpPr>
          <p:spPr>
            <a:xfrm rot="5400000" flipV="1">
              <a:off x="3330799" y="76193"/>
              <a:ext cx="984737" cy="149766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1979712" y="332656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1" name="Group 140"/>
          <p:cNvGrpSpPr/>
          <p:nvPr/>
        </p:nvGrpSpPr>
        <p:grpSpPr>
          <a:xfrm>
            <a:off x="190365" y="4947635"/>
            <a:ext cx="3630290" cy="4536504"/>
            <a:chOff x="1066493" y="1916832"/>
            <a:chExt cx="2636706" cy="3727583"/>
          </a:xfrm>
        </p:grpSpPr>
        <p:sp>
          <p:nvSpPr>
            <p:cNvPr id="68" name="Freeform 67"/>
            <p:cNvSpPr/>
            <p:nvPr/>
          </p:nvSpPr>
          <p:spPr>
            <a:xfrm>
              <a:off x="1153029" y="4436759"/>
              <a:ext cx="1019804" cy="120765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Freeform 68"/>
            <p:cNvSpPr/>
            <p:nvPr/>
          </p:nvSpPr>
          <p:spPr>
            <a:xfrm flipH="1">
              <a:off x="2624147" y="4436759"/>
              <a:ext cx="1079052" cy="120765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>
              <a:off x="1066493" y="1916832"/>
              <a:ext cx="2596091" cy="2780609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3" name="Group 149"/>
          <p:cNvGrpSpPr/>
          <p:nvPr/>
        </p:nvGrpSpPr>
        <p:grpSpPr>
          <a:xfrm>
            <a:off x="-1579945" y="5941316"/>
            <a:ext cx="3516130" cy="1243099"/>
            <a:chOff x="146001" y="260648"/>
            <a:chExt cx="2553791" cy="1021438"/>
          </a:xfrm>
        </p:grpSpPr>
        <p:sp>
          <p:nvSpPr>
            <p:cNvPr id="74" name="Freeform 73"/>
            <p:cNvSpPr/>
            <p:nvPr/>
          </p:nvSpPr>
          <p:spPr>
            <a:xfrm rot="5400000">
              <a:off x="393527" y="49823"/>
              <a:ext cx="984737" cy="147978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1547664" y="260648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5" name="Oval 64"/>
          <p:cNvSpPr/>
          <p:nvPr/>
        </p:nvSpPr>
        <p:spPr>
          <a:xfrm>
            <a:off x="6273154" y="3515998"/>
            <a:ext cx="216024" cy="28803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Rectangle 108"/>
          <p:cNvSpPr/>
          <p:nvPr/>
        </p:nvSpPr>
        <p:spPr>
          <a:xfrm>
            <a:off x="5580112" y="-387424"/>
            <a:ext cx="216024" cy="2736304"/>
          </a:xfrm>
          <a:prstGeom prst="rect">
            <a:avLst/>
          </a:prstGeom>
          <a:solidFill>
            <a:schemeClr val="bg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2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2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2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2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2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2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20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6" grpId="0" animBg="1"/>
      <p:bldP spid="41" grpId="0" animBg="1"/>
      <p:bldP spid="42" grpId="0" animBg="1"/>
      <p:bldP spid="5" grpId="0" animBg="1"/>
      <p:bldP spid="49" grpId="0" animBg="1"/>
      <p:bldP spid="50" grpId="0" animBg="1"/>
      <p:bldP spid="50" grpId="1" animBg="1"/>
      <p:bldP spid="34" grpId="0" animBg="1"/>
      <p:bldP spid="65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Freeform 41"/>
          <p:cNvSpPr/>
          <p:nvPr/>
        </p:nvSpPr>
        <p:spPr>
          <a:xfrm rot="9073242">
            <a:off x="571387" y="1184161"/>
            <a:ext cx="949384" cy="157237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" name="Freeform 54"/>
          <p:cNvSpPr/>
          <p:nvPr/>
        </p:nvSpPr>
        <p:spPr>
          <a:xfrm>
            <a:off x="4369994" y="2359176"/>
            <a:ext cx="685249" cy="137574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6" name="Freeform 55"/>
          <p:cNvSpPr/>
          <p:nvPr/>
        </p:nvSpPr>
        <p:spPr>
          <a:xfrm flipH="1">
            <a:off x="8002261" y="2309077"/>
            <a:ext cx="602187" cy="137574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6" name="Freeform 75"/>
          <p:cNvSpPr/>
          <p:nvPr/>
        </p:nvSpPr>
        <p:spPr>
          <a:xfrm flipH="1">
            <a:off x="6694644" y="3998295"/>
            <a:ext cx="749386" cy="978877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7" name="Freeform 76"/>
          <p:cNvSpPr/>
          <p:nvPr/>
        </p:nvSpPr>
        <p:spPr>
          <a:xfrm>
            <a:off x="5604964" y="3998295"/>
            <a:ext cx="708237" cy="978877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" name="Frame 77"/>
          <p:cNvSpPr/>
          <p:nvPr/>
        </p:nvSpPr>
        <p:spPr>
          <a:xfrm>
            <a:off x="4951156" y="1721523"/>
            <a:ext cx="3123750" cy="2423660"/>
          </a:xfrm>
          <a:prstGeom prst="frame">
            <a:avLst/>
          </a:pr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6621999" y="2455966"/>
            <a:ext cx="141254" cy="288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0" name="Arc 79"/>
          <p:cNvSpPr/>
          <p:nvPr/>
        </p:nvSpPr>
        <p:spPr>
          <a:xfrm rot="10800000">
            <a:off x="6098359" y="2853272"/>
            <a:ext cx="799099" cy="704357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1" name="Oval 80"/>
          <p:cNvSpPr/>
          <p:nvPr/>
        </p:nvSpPr>
        <p:spPr>
          <a:xfrm>
            <a:off x="6258772" y="2455966"/>
            <a:ext cx="141254" cy="288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3" name="Freeform 52"/>
          <p:cNvSpPr/>
          <p:nvPr/>
        </p:nvSpPr>
        <p:spPr>
          <a:xfrm rot="844739">
            <a:off x="611560" y="2359972"/>
            <a:ext cx="624116" cy="125377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4" name="Freeform 53"/>
          <p:cNvSpPr/>
          <p:nvPr/>
        </p:nvSpPr>
        <p:spPr>
          <a:xfrm rot="21052350" flipH="1">
            <a:off x="3708039" y="2332457"/>
            <a:ext cx="606298" cy="125377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3" name="Group 62"/>
          <p:cNvGrpSpPr/>
          <p:nvPr/>
        </p:nvGrpSpPr>
        <p:grpSpPr>
          <a:xfrm>
            <a:off x="937294" y="908720"/>
            <a:ext cx="3043566" cy="5256584"/>
            <a:chOff x="467544" y="1700808"/>
            <a:chExt cx="3312368" cy="5655140"/>
          </a:xfrm>
        </p:grpSpPr>
        <p:sp>
          <p:nvSpPr>
            <p:cNvPr id="64" name="Freeform 63"/>
            <p:cNvSpPr/>
            <p:nvPr/>
          </p:nvSpPr>
          <p:spPr>
            <a:xfrm flipH="1">
              <a:off x="2195736" y="5013176"/>
              <a:ext cx="9104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Freeform 64"/>
            <p:cNvSpPr/>
            <p:nvPr/>
          </p:nvSpPr>
          <p:spPr>
            <a:xfrm>
              <a:off x="1187624" y="5013176"/>
              <a:ext cx="7899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6" name="Chord 65"/>
            <p:cNvSpPr/>
            <p:nvPr/>
          </p:nvSpPr>
          <p:spPr>
            <a:xfrm>
              <a:off x="467544" y="2348880"/>
              <a:ext cx="3312368" cy="5007068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" name="Group 24"/>
            <p:cNvGrpSpPr/>
            <p:nvPr/>
          </p:nvGrpSpPr>
          <p:grpSpPr>
            <a:xfrm>
              <a:off x="1331640" y="1700808"/>
              <a:ext cx="1604475" cy="1496899"/>
              <a:chOff x="1239333" y="2582544"/>
              <a:chExt cx="1033010" cy="831187"/>
            </a:xfrm>
            <a:solidFill>
              <a:srgbClr val="FF3300"/>
            </a:solidFill>
          </p:grpSpPr>
          <p:sp>
            <p:nvSpPr>
              <p:cNvPr id="72" name="Freeform 71"/>
              <p:cNvSpPr/>
              <p:nvPr/>
            </p:nvSpPr>
            <p:spPr>
              <a:xfrm>
                <a:off x="1239333" y="2884794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73" name="Chord 72"/>
              <p:cNvSpPr/>
              <p:nvPr/>
            </p:nvSpPr>
            <p:spPr>
              <a:xfrm>
                <a:off x="1468890" y="2582544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5" name="Group 158"/>
            <p:cNvGrpSpPr/>
            <p:nvPr/>
          </p:nvGrpSpPr>
          <p:grpSpPr>
            <a:xfrm>
              <a:off x="1733357" y="2996952"/>
              <a:ext cx="890630" cy="360474"/>
              <a:chOff x="7310986" y="3084031"/>
              <a:chExt cx="544274" cy="189913"/>
            </a:xfrm>
          </p:grpSpPr>
          <p:sp>
            <p:nvSpPr>
              <p:cNvPr id="70" name="Oval 69"/>
              <p:cNvSpPr/>
              <p:nvPr/>
            </p:nvSpPr>
            <p:spPr>
              <a:xfrm>
                <a:off x="7310986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7758392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74" name="Moon 73"/>
          <p:cNvSpPr/>
          <p:nvPr/>
        </p:nvSpPr>
        <p:spPr>
          <a:xfrm rot="16200000">
            <a:off x="1751586" y="2276793"/>
            <a:ext cx="1472528" cy="1918770"/>
          </a:xfrm>
          <a:prstGeom prst="moon">
            <a:avLst>
              <a:gd name="adj" fmla="val 6784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" name="Group 146"/>
          <p:cNvGrpSpPr/>
          <p:nvPr/>
        </p:nvGrpSpPr>
        <p:grpSpPr>
          <a:xfrm>
            <a:off x="3012520" y="4818238"/>
            <a:ext cx="3185774" cy="1098875"/>
            <a:chOff x="1979712" y="332656"/>
            <a:chExt cx="2592289" cy="984738"/>
          </a:xfrm>
        </p:grpSpPr>
        <p:sp>
          <p:nvSpPr>
            <p:cNvPr id="148" name="Freeform 147"/>
            <p:cNvSpPr/>
            <p:nvPr/>
          </p:nvSpPr>
          <p:spPr>
            <a:xfrm rot="5400000" flipV="1">
              <a:off x="3330799" y="76193"/>
              <a:ext cx="984737" cy="1497666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9" name="Rectangle 148"/>
            <p:cNvSpPr/>
            <p:nvPr/>
          </p:nvSpPr>
          <p:spPr>
            <a:xfrm>
              <a:off x="1979712" y="332656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" name="Group 121"/>
          <p:cNvGrpSpPr/>
          <p:nvPr/>
        </p:nvGrpSpPr>
        <p:grpSpPr>
          <a:xfrm>
            <a:off x="1445766" y="4093905"/>
            <a:ext cx="3240360" cy="4159631"/>
            <a:chOff x="1445766" y="4093905"/>
            <a:chExt cx="3240360" cy="4159631"/>
          </a:xfrm>
        </p:grpSpPr>
        <p:grpSp>
          <p:nvGrpSpPr>
            <p:cNvPr id="8" name="Group 140"/>
            <p:cNvGrpSpPr/>
            <p:nvPr/>
          </p:nvGrpSpPr>
          <p:grpSpPr>
            <a:xfrm>
              <a:off x="1445766" y="4093905"/>
              <a:ext cx="3240360" cy="4159631"/>
              <a:chOff x="1066493" y="1916832"/>
              <a:chExt cx="2636706" cy="3727583"/>
            </a:xfrm>
          </p:grpSpPr>
          <p:sp>
            <p:nvSpPr>
              <p:cNvPr id="142" name="Freeform 141"/>
              <p:cNvSpPr/>
              <p:nvPr/>
            </p:nvSpPr>
            <p:spPr>
              <a:xfrm>
                <a:off x="1153029" y="4436759"/>
                <a:ext cx="1019804" cy="120765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" name="Freeform 142"/>
              <p:cNvSpPr/>
              <p:nvPr/>
            </p:nvSpPr>
            <p:spPr>
              <a:xfrm flipH="1">
                <a:off x="2624147" y="4436759"/>
                <a:ext cx="1079052" cy="1207656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1066493" y="1916832"/>
                <a:ext cx="2596091" cy="2780609"/>
              </a:xfrm>
              <a:prstGeom prst="ellipse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5" name="Oval 144"/>
              <p:cNvSpPr/>
              <p:nvPr/>
            </p:nvSpPr>
            <p:spPr>
              <a:xfrm flipH="1">
                <a:off x="2140955" y="2974271"/>
                <a:ext cx="445251" cy="54142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6" name="Arc 145"/>
              <p:cNvSpPr/>
              <p:nvPr/>
            </p:nvSpPr>
            <p:spPr>
              <a:xfrm rot="10800000" flipV="1">
                <a:off x="1579297" y="2884119"/>
                <a:ext cx="1632588" cy="1150969"/>
              </a:xfrm>
              <a:prstGeom prst="arc">
                <a:avLst>
                  <a:gd name="adj1" fmla="val 166728"/>
                  <a:gd name="adj2" fmla="val 10418694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9" name="Group 152"/>
            <p:cNvGrpSpPr/>
            <p:nvPr/>
          </p:nvGrpSpPr>
          <p:grpSpPr>
            <a:xfrm flipV="1">
              <a:off x="2402243" y="4885993"/>
              <a:ext cx="1327405" cy="45719"/>
              <a:chOff x="1835696" y="1556792"/>
              <a:chExt cx="1080120" cy="0"/>
            </a:xfrm>
          </p:grpSpPr>
          <p:cxnSp>
            <p:nvCxnSpPr>
              <p:cNvPr id="154" name="Straight Connector 153"/>
              <p:cNvCxnSpPr/>
              <p:nvPr/>
            </p:nvCxnSpPr>
            <p:spPr>
              <a:xfrm>
                <a:off x="1835696" y="1556792"/>
                <a:ext cx="360040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/>
              <p:cNvCxnSpPr/>
              <p:nvPr/>
            </p:nvCxnSpPr>
            <p:spPr>
              <a:xfrm>
                <a:off x="2555776" y="1556792"/>
                <a:ext cx="360040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" name="Group 149"/>
          <p:cNvGrpSpPr/>
          <p:nvPr/>
        </p:nvGrpSpPr>
        <p:grpSpPr>
          <a:xfrm>
            <a:off x="-108520" y="4813985"/>
            <a:ext cx="3138462" cy="1139828"/>
            <a:chOff x="146001" y="260648"/>
            <a:chExt cx="2553791" cy="1021438"/>
          </a:xfrm>
        </p:grpSpPr>
        <p:sp>
          <p:nvSpPr>
            <p:cNvPr id="151" name="Freeform 150"/>
            <p:cNvSpPr/>
            <p:nvPr/>
          </p:nvSpPr>
          <p:spPr>
            <a:xfrm rot="5400000">
              <a:off x="393527" y="49823"/>
              <a:ext cx="984737" cy="1479789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1547664" y="260648"/>
              <a:ext cx="1152128" cy="936104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20" name="Oval 119"/>
          <p:cNvSpPr/>
          <p:nvPr/>
        </p:nvSpPr>
        <p:spPr>
          <a:xfrm>
            <a:off x="6357210" y="3077098"/>
            <a:ext cx="360040" cy="50488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1" name="Freeform 120"/>
          <p:cNvSpPr/>
          <p:nvPr/>
        </p:nvSpPr>
        <p:spPr>
          <a:xfrm rot="5796858">
            <a:off x="6838391" y="2541489"/>
            <a:ext cx="833958" cy="131470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7" dur="2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" dur="2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7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8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56" grpId="0" animBg="1"/>
      <p:bldP spid="80" grpId="0" animBg="1"/>
      <p:bldP spid="53" grpId="0" animBg="1"/>
      <p:bldP spid="120" grpId="0" animBg="1"/>
      <p:bldP spid="121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8"/>
          <p:cNvGrpSpPr/>
          <p:nvPr/>
        </p:nvGrpSpPr>
        <p:grpSpPr>
          <a:xfrm>
            <a:off x="4283968" y="260648"/>
            <a:ext cx="4680520" cy="2808312"/>
            <a:chOff x="3995936" y="260648"/>
            <a:chExt cx="4680520" cy="2808312"/>
          </a:xfrm>
        </p:grpSpPr>
        <p:sp>
          <p:nvSpPr>
            <p:cNvPr id="3" name="Rounded Rectangle 2"/>
            <p:cNvSpPr/>
            <p:nvPr/>
          </p:nvSpPr>
          <p:spPr>
            <a:xfrm>
              <a:off x="3995936" y="260648"/>
              <a:ext cx="4680520" cy="2808312"/>
            </a:xfrm>
            <a:prstGeom prst="roundRect">
              <a:avLst>
                <a:gd name="adj" fmla="val 12015"/>
              </a:avLst>
            </a:prstGeom>
            <a:solidFill>
              <a:schemeClr val="bg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4860032" y="476672"/>
              <a:ext cx="3096344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u="sng" dirty="0" smtClean="0">
                  <a:latin typeface="Bradley Hand ITC" pitchFamily="66" charset="0"/>
                </a:rPr>
                <a:t>SECRET PLANS</a:t>
              </a:r>
            </a:p>
            <a:p>
              <a:endParaRPr lang="en-GB" dirty="0" smtClean="0">
                <a:latin typeface="Bradley Hand ITC" pitchFamily="66" charset="0"/>
              </a:endParaRPr>
            </a:p>
            <a:p>
              <a:r>
                <a:rPr lang="en-GB" dirty="0" smtClean="0">
                  <a:latin typeface="Bradley Hand ITC" pitchFamily="66" charset="0"/>
                </a:rPr>
                <a:t>	    entropy rules!</a:t>
              </a: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r>
                <a:rPr lang="en-GB" dirty="0" smtClean="0">
                  <a:latin typeface="Bradley Hand ITC" pitchFamily="66" charset="0"/>
                </a:rPr>
                <a:t>16 min		6,344 mm</a:t>
              </a:r>
              <a:endParaRPr lang="en-GB" dirty="0">
                <a:latin typeface="Bradley Hand ITC" pitchFamily="66" charset="0"/>
              </a:endParaRPr>
            </a:p>
          </p:txBody>
        </p:sp>
      </p:grpSp>
      <p:grpSp>
        <p:nvGrpSpPr>
          <p:cNvPr id="5" name="Group 49"/>
          <p:cNvGrpSpPr/>
          <p:nvPr/>
        </p:nvGrpSpPr>
        <p:grpSpPr>
          <a:xfrm>
            <a:off x="467544" y="0"/>
            <a:ext cx="1872209" cy="5517232"/>
            <a:chOff x="467544" y="0"/>
            <a:chExt cx="1872209" cy="5517232"/>
          </a:xfrm>
        </p:grpSpPr>
        <p:sp>
          <p:nvSpPr>
            <p:cNvPr id="6" name="Arc 5"/>
            <p:cNvSpPr/>
            <p:nvPr/>
          </p:nvSpPr>
          <p:spPr>
            <a:xfrm>
              <a:off x="467544" y="4941168"/>
              <a:ext cx="1872208" cy="576064"/>
            </a:xfrm>
            <a:prstGeom prst="arc">
              <a:avLst>
                <a:gd name="adj1" fmla="val 46050"/>
                <a:gd name="adj2" fmla="val 107363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7" name="Straight Connector 6"/>
            <p:cNvCxnSpPr>
              <a:stCxn id="6" idx="2"/>
            </p:cNvCxnSpPr>
            <p:nvPr/>
          </p:nvCxnSpPr>
          <p:spPr>
            <a:xfrm flipH="1" flipV="1">
              <a:off x="467544" y="0"/>
              <a:ext cx="1689" cy="524649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>
              <a:stCxn id="6" idx="0"/>
            </p:cNvCxnSpPr>
            <p:nvPr/>
          </p:nvCxnSpPr>
          <p:spPr>
            <a:xfrm flipV="1">
              <a:off x="2338866" y="0"/>
              <a:ext cx="887" cy="524172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Oval 8"/>
          <p:cNvSpPr/>
          <p:nvPr/>
        </p:nvSpPr>
        <p:spPr>
          <a:xfrm>
            <a:off x="7884368" y="1052736"/>
            <a:ext cx="432048" cy="504056"/>
          </a:xfrm>
          <a:prstGeom prst="ellips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1" name="Straight Arrow Connector 10"/>
          <p:cNvCxnSpPr/>
          <p:nvPr/>
        </p:nvCxnSpPr>
        <p:spPr>
          <a:xfrm flipH="1">
            <a:off x="5364088" y="1412776"/>
            <a:ext cx="2448272" cy="864096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Elbow Connector 12"/>
          <p:cNvCxnSpPr/>
          <p:nvPr/>
        </p:nvCxnSpPr>
        <p:spPr>
          <a:xfrm>
            <a:off x="5076056" y="1268760"/>
            <a:ext cx="648072" cy="288032"/>
          </a:xfrm>
          <a:prstGeom prst="bentConnector3">
            <a:avLst>
              <a:gd name="adj1" fmla="val 500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ight Arrow 13"/>
          <p:cNvSpPr/>
          <p:nvPr/>
        </p:nvSpPr>
        <p:spPr>
          <a:xfrm rot="5400000">
            <a:off x="4932040" y="1772816"/>
            <a:ext cx="432048" cy="504056"/>
          </a:xfrm>
          <a:prstGeom prst="rightArrow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6" name="Straight Connector 15"/>
          <p:cNvCxnSpPr/>
          <p:nvPr/>
        </p:nvCxnSpPr>
        <p:spPr>
          <a:xfrm flipH="1">
            <a:off x="7092280" y="1844824"/>
            <a:ext cx="108012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>
            <a:off x="7092280" y="2060848"/>
            <a:ext cx="108012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Isosceles Triangle 18"/>
          <p:cNvSpPr/>
          <p:nvPr/>
        </p:nvSpPr>
        <p:spPr>
          <a:xfrm>
            <a:off x="6372200" y="1916832"/>
            <a:ext cx="288032" cy="792088"/>
          </a:xfrm>
          <a:prstGeom prst="triangl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Regular Pentagon 19"/>
          <p:cNvSpPr/>
          <p:nvPr/>
        </p:nvSpPr>
        <p:spPr>
          <a:xfrm>
            <a:off x="5652120" y="980728"/>
            <a:ext cx="604868" cy="576064"/>
          </a:xfrm>
          <a:prstGeom prst="pentagon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Freeform 20"/>
          <p:cNvSpPr/>
          <p:nvPr/>
        </p:nvSpPr>
        <p:spPr>
          <a:xfrm>
            <a:off x="9684568" y="3429000"/>
            <a:ext cx="432048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Freeform 21"/>
          <p:cNvSpPr/>
          <p:nvPr/>
        </p:nvSpPr>
        <p:spPr>
          <a:xfrm flipH="1">
            <a:off x="10584160" y="3501008"/>
            <a:ext cx="423664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7" name="Group 46"/>
          <p:cNvGrpSpPr/>
          <p:nvPr/>
        </p:nvGrpSpPr>
        <p:grpSpPr>
          <a:xfrm>
            <a:off x="2483768" y="2564904"/>
            <a:ext cx="1570251" cy="3650698"/>
            <a:chOff x="2483768" y="2564904"/>
            <a:chExt cx="1570251" cy="3650698"/>
          </a:xfrm>
        </p:grpSpPr>
        <p:grpSp>
          <p:nvGrpSpPr>
            <p:cNvPr id="31" name="Group 3"/>
            <p:cNvGrpSpPr/>
            <p:nvPr/>
          </p:nvGrpSpPr>
          <p:grpSpPr>
            <a:xfrm>
              <a:off x="2483768" y="2564904"/>
              <a:ext cx="1415157" cy="3650698"/>
              <a:chOff x="5444950" y="980728"/>
              <a:chExt cx="1367444" cy="3794713"/>
            </a:xfrm>
          </p:grpSpPr>
          <p:sp>
            <p:nvSpPr>
              <p:cNvPr id="34" name="Freeform 33"/>
              <p:cNvSpPr/>
              <p:nvPr/>
            </p:nvSpPr>
            <p:spPr>
              <a:xfrm flipH="1">
                <a:off x="6175353" y="3967034"/>
                <a:ext cx="637038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5444950" y="3967034"/>
                <a:ext cx="602061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5508104" y="980728"/>
                <a:ext cx="1155744" cy="3295425"/>
              </a:xfrm>
              <a:prstGeom prst="roundRect">
                <a:avLst>
                  <a:gd name="adj" fmla="val 50000"/>
                </a:avLst>
              </a:pr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7" name="Chord 7"/>
              <p:cNvSpPr/>
              <p:nvPr/>
            </p:nvSpPr>
            <p:spPr>
              <a:xfrm>
                <a:off x="6412878" y="1845356"/>
                <a:ext cx="399516" cy="299584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6394912" y="1579517"/>
                <a:ext cx="57074" cy="2246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32" name="Arc 31"/>
            <p:cNvSpPr/>
            <p:nvPr/>
          </p:nvSpPr>
          <p:spPr>
            <a:xfrm>
              <a:off x="3322858" y="3861048"/>
              <a:ext cx="731161" cy="582999"/>
            </a:xfrm>
            <a:prstGeom prst="arc">
              <a:avLst>
                <a:gd name="adj1" fmla="val 11045684"/>
                <a:gd name="adj2" fmla="val 1658079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0" name="Group 39"/>
          <p:cNvGrpSpPr/>
          <p:nvPr/>
        </p:nvGrpSpPr>
        <p:grpSpPr>
          <a:xfrm rot="15194190">
            <a:off x="4099279" y="2377229"/>
            <a:ext cx="945444" cy="3216410"/>
            <a:chOff x="5264595" y="4146478"/>
            <a:chExt cx="945444" cy="3216410"/>
          </a:xfrm>
        </p:grpSpPr>
        <p:sp>
          <p:nvSpPr>
            <p:cNvPr id="39" name="Rectangle 38"/>
            <p:cNvSpPr/>
            <p:nvPr/>
          </p:nvSpPr>
          <p:spPr>
            <a:xfrm rot="19495586">
              <a:off x="6102317" y="4258188"/>
              <a:ext cx="107722" cy="3104700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Freeform 32"/>
            <p:cNvSpPr/>
            <p:nvPr/>
          </p:nvSpPr>
          <p:spPr>
            <a:xfrm rot="1673457" flipH="1">
              <a:off x="5264595" y="4146478"/>
              <a:ext cx="760835" cy="11480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1" name="Group 40"/>
          <p:cNvGrpSpPr/>
          <p:nvPr/>
        </p:nvGrpSpPr>
        <p:grpSpPr>
          <a:xfrm rot="16016849">
            <a:off x="4099278" y="2738525"/>
            <a:ext cx="945444" cy="3216410"/>
            <a:chOff x="5264595" y="4146478"/>
            <a:chExt cx="945444" cy="3216410"/>
          </a:xfrm>
        </p:grpSpPr>
        <p:sp>
          <p:nvSpPr>
            <p:cNvPr id="42" name="Rectangle 41"/>
            <p:cNvSpPr/>
            <p:nvPr/>
          </p:nvSpPr>
          <p:spPr>
            <a:xfrm rot="19495586">
              <a:off x="6102317" y="4258188"/>
              <a:ext cx="107722" cy="3104700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Freeform 42"/>
            <p:cNvSpPr/>
            <p:nvPr/>
          </p:nvSpPr>
          <p:spPr>
            <a:xfrm rot="1673457" flipH="1">
              <a:off x="5264595" y="4146478"/>
              <a:ext cx="760835" cy="11480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4" name="Group 43"/>
          <p:cNvGrpSpPr/>
          <p:nvPr/>
        </p:nvGrpSpPr>
        <p:grpSpPr>
          <a:xfrm rot="20025158">
            <a:off x="3146253" y="4048306"/>
            <a:ext cx="945444" cy="3216410"/>
            <a:chOff x="5264595" y="4146478"/>
            <a:chExt cx="945444" cy="3216410"/>
          </a:xfrm>
        </p:grpSpPr>
        <p:sp>
          <p:nvSpPr>
            <p:cNvPr id="45" name="Rectangle 44"/>
            <p:cNvSpPr/>
            <p:nvPr/>
          </p:nvSpPr>
          <p:spPr>
            <a:xfrm rot="19495586">
              <a:off x="6102317" y="4258188"/>
              <a:ext cx="107722" cy="3104700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Freeform 45"/>
            <p:cNvSpPr/>
            <p:nvPr/>
          </p:nvSpPr>
          <p:spPr>
            <a:xfrm rot="1673457" flipH="1">
              <a:off x="5264595" y="4146478"/>
              <a:ext cx="760835" cy="11480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-419021" y="2564904"/>
            <a:ext cx="5192055" cy="3650698"/>
            <a:chOff x="3122235" y="2564904"/>
            <a:chExt cx="5192055" cy="3650698"/>
          </a:xfrm>
        </p:grpSpPr>
        <p:grpSp>
          <p:nvGrpSpPr>
            <p:cNvPr id="53" name="Group 52"/>
            <p:cNvGrpSpPr/>
            <p:nvPr/>
          </p:nvGrpSpPr>
          <p:grpSpPr>
            <a:xfrm>
              <a:off x="5940152" y="2564904"/>
              <a:ext cx="1582691" cy="3650698"/>
              <a:chOff x="5940152" y="2564904"/>
              <a:chExt cx="1582691" cy="3650698"/>
            </a:xfrm>
          </p:grpSpPr>
          <p:grpSp>
            <p:nvGrpSpPr>
              <p:cNvPr id="23" name="Group 3"/>
              <p:cNvGrpSpPr/>
              <p:nvPr/>
            </p:nvGrpSpPr>
            <p:grpSpPr>
              <a:xfrm>
                <a:off x="5940152" y="2564904"/>
                <a:ext cx="1582691" cy="3650698"/>
                <a:chOff x="5351209" y="980728"/>
                <a:chExt cx="1529330" cy="3794713"/>
              </a:xfrm>
            </p:grpSpPr>
            <p:sp>
              <p:nvSpPr>
                <p:cNvPr id="24" name="Freeform 23"/>
                <p:cNvSpPr/>
                <p:nvPr/>
              </p:nvSpPr>
              <p:spPr>
                <a:xfrm flipH="1">
                  <a:off x="6243500" y="3967034"/>
                  <a:ext cx="637039" cy="808407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3399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" name="Freeform 24"/>
                <p:cNvSpPr/>
                <p:nvPr/>
              </p:nvSpPr>
              <p:spPr>
                <a:xfrm>
                  <a:off x="5351209" y="3967034"/>
                  <a:ext cx="602061" cy="808407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3399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6" name="Rounded Rectangle 25"/>
                <p:cNvSpPr/>
                <p:nvPr/>
              </p:nvSpPr>
              <p:spPr>
                <a:xfrm>
                  <a:off x="5508104" y="980728"/>
                  <a:ext cx="1155744" cy="329542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3399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7" name="Chord 7"/>
                <p:cNvSpPr/>
                <p:nvPr/>
              </p:nvSpPr>
              <p:spPr>
                <a:xfrm>
                  <a:off x="5876067" y="1845356"/>
                  <a:ext cx="399516" cy="299584"/>
                </a:xfrm>
                <a:prstGeom prst="chord">
                  <a:avLst>
                    <a:gd name="adj1" fmla="val 5430208"/>
                    <a:gd name="adj2" fmla="val 5345722"/>
                  </a:avLst>
                </a:pr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8" name="Oval 27"/>
                <p:cNvSpPr/>
                <p:nvPr/>
              </p:nvSpPr>
              <p:spPr>
                <a:xfrm>
                  <a:off x="6193177" y="1579375"/>
                  <a:ext cx="57074" cy="2246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>
                  <a:off x="5892707" y="1579375"/>
                  <a:ext cx="57074" cy="2246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48" name="Arc 47"/>
              <p:cNvSpPr/>
              <p:nvPr/>
            </p:nvSpPr>
            <p:spPr>
              <a:xfrm>
                <a:off x="6346129" y="3846058"/>
                <a:ext cx="731161" cy="582999"/>
              </a:xfrm>
              <a:prstGeom prst="arc">
                <a:avLst>
                  <a:gd name="adj1" fmla="val 11045684"/>
                  <a:gd name="adj2" fmla="val 20984698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 rot="5704386" flipH="1">
              <a:off x="4279740" y="2699970"/>
              <a:ext cx="901400" cy="3216410"/>
              <a:chOff x="5264595" y="4146478"/>
              <a:chExt cx="945444" cy="3216410"/>
            </a:xfrm>
          </p:grpSpPr>
          <p:sp>
            <p:nvSpPr>
              <p:cNvPr id="50" name="Rectangle 49"/>
              <p:cNvSpPr/>
              <p:nvPr/>
            </p:nvSpPr>
            <p:spPr>
              <a:xfrm rot="19495586">
                <a:off x="6102317" y="4258188"/>
                <a:ext cx="107722" cy="3104700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Freeform 50"/>
              <p:cNvSpPr/>
              <p:nvPr/>
            </p:nvSpPr>
            <p:spPr>
              <a:xfrm rot="1673457" flipH="1">
                <a:off x="5264595" y="4146478"/>
                <a:ext cx="760835" cy="1148025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" name="Freeform 51"/>
            <p:cNvSpPr/>
            <p:nvPr/>
          </p:nvSpPr>
          <p:spPr>
            <a:xfrm rot="6313023" flipV="1">
              <a:off x="7350780" y="3767913"/>
              <a:ext cx="725391" cy="1201628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Freeform 50"/>
          <p:cNvSpPr/>
          <p:nvPr/>
        </p:nvSpPr>
        <p:spPr>
          <a:xfrm rot="2073288" flipV="1">
            <a:off x="8388537" y="2141384"/>
            <a:ext cx="556265" cy="8754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Freeform 1"/>
          <p:cNvSpPr/>
          <p:nvPr/>
        </p:nvSpPr>
        <p:spPr>
          <a:xfrm>
            <a:off x="2843808" y="3052966"/>
            <a:ext cx="463845" cy="89763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" name="Freeform 2"/>
          <p:cNvSpPr/>
          <p:nvPr/>
        </p:nvSpPr>
        <p:spPr>
          <a:xfrm flipH="1">
            <a:off x="5302490" y="3020277"/>
            <a:ext cx="407620" cy="89763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Freeform 3"/>
          <p:cNvSpPr/>
          <p:nvPr/>
        </p:nvSpPr>
        <p:spPr>
          <a:xfrm flipH="1">
            <a:off x="4417364" y="4122453"/>
            <a:ext cx="507259" cy="6386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 4"/>
          <p:cNvSpPr/>
          <p:nvPr/>
        </p:nvSpPr>
        <p:spPr>
          <a:xfrm>
            <a:off x="3679759" y="4122453"/>
            <a:ext cx="479406" cy="6386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Frame 5"/>
          <p:cNvSpPr/>
          <p:nvPr/>
        </p:nvSpPr>
        <p:spPr>
          <a:xfrm>
            <a:off x="3237197" y="2636912"/>
            <a:ext cx="2114466" cy="1581382"/>
          </a:xfrm>
          <a:prstGeom prst="frame">
            <a:avLst/>
          </a:pr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4368190" y="3116119"/>
            <a:ext cx="95615" cy="18847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Arc 7"/>
          <p:cNvSpPr/>
          <p:nvPr/>
        </p:nvSpPr>
        <p:spPr>
          <a:xfrm rot="10800000">
            <a:off x="4016100" y="3269994"/>
            <a:ext cx="540910" cy="459577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/>
          <p:cNvSpPr/>
          <p:nvPr/>
        </p:nvSpPr>
        <p:spPr>
          <a:xfrm>
            <a:off x="4122322" y="3116119"/>
            <a:ext cx="95615" cy="18847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Freeform 10"/>
          <p:cNvSpPr/>
          <p:nvPr/>
        </p:nvSpPr>
        <p:spPr>
          <a:xfrm rot="844739">
            <a:off x="179512" y="2930720"/>
            <a:ext cx="454196" cy="87592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Freeform 11"/>
          <p:cNvSpPr/>
          <p:nvPr/>
        </p:nvSpPr>
        <p:spPr>
          <a:xfrm rot="21052350" flipH="1">
            <a:off x="2432949" y="2911498"/>
            <a:ext cx="441228" cy="87592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3" name="Group 62"/>
          <p:cNvGrpSpPr/>
          <p:nvPr/>
        </p:nvGrpSpPr>
        <p:grpSpPr>
          <a:xfrm>
            <a:off x="416562" y="1916832"/>
            <a:ext cx="2214930" cy="3672408"/>
            <a:chOff x="467544" y="1700808"/>
            <a:chExt cx="3312368" cy="5655140"/>
          </a:xfrm>
        </p:grpSpPr>
        <p:sp>
          <p:nvSpPr>
            <p:cNvPr id="15" name="Freeform 14"/>
            <p:cNvSpPr/>
            <p:nvPr/>
          </p:nvSpPr>
          <p:spPr>
            <a:xfrm flipH="1">
              <a:off x="2195736" y="5013176"/>
              <a:ext cx="9104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1187624" y="5013176"/>
              <a:ext cx="7899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Chord 16"/>
            <p:cNvSpPr/>
            <p:nvPr/>
          </p:nvSpPr>
          <p:spPr>
            <a:xfrm>
              <a:off x="467544" y="2348880"/>
              <a:ext cx="3312368" cy="5007068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" name="Group 24"/>
            <p:cNvGrpSpPr/>
            <p:nvPr/>
          </p:nvGrpSpPr>
          <p:grpSpPr>
            <a:xfrm>
              <a:off x="1331640" y="1700808"/>
              <a:ext cx="1604475" cy="1496899"/>
              <a:chOff x="1239333" y="2582544"/>
              <a:chExt cx="1033010" cy="831187"/>
            </a:xfrm>
            <a:solidFill>
              <a:srgbClr val="FF3300"/>
            </a:solidFill>
          </p:grpSpPr>
          <p:sp>
            <p:nvSpPr>
              <p:cNvPr id="22" name="Freeform 21"/>
              <p:cNvSpPr/>
              <p:nvPr/>
            </p:nvSpPr>
            <p:spPr>
              <a:xfrm>
                <a:off x="1239333" y="2884794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3" name="Chord 22"/>
              <p:cNvSpPr/>
              <p:nvPr/>
            </p:nvSpPr>
            <p:spPr>
              <a:xfrm>
                <a:off x="1468890" y="2582544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9" name="Group 158"/>
            <p:cNvGrpSpPr/>
            <p:nvPr/>
          </p:nvGrpSpPr>
          <p:grpSpPr>
            <a:xfrm>
              <a:off x="1733357" y="2996952"/>
              <a:ext cx="890630" cy="360474"/>
              <a:chOff x="7310986" y="3084031"/>
              <a:chExt cx="544274" cy="189913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7310986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7758392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4" name="Moon 13"/>
          <p:cNvSpPr/>
          <p:nvPr/>
        </p:nvSpPr>
        <p:spPr>
          <a:xfrm rot="16200000">
            <a:off x="1040193" y="2771117"/>
            <a:ext cx="1028753" cy="1396368"/>
          </a:xfrm>
          <a:prstGeom prst="moon">
            <a:avLst>
              <a:gd name="adj" fmla="val 6784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val 23"/>
          <p:cNvSpPr/>
          <p:nvPr/>
        </p:nvSpPr>
        <p:spPr>
          <a:xfrm>
            <a:off x="1361620" y="3284984"/>
            <a:ext cx="360040" cy="50488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 rot="8682473">
            <a:off x="6580037" y="2139164"/>
            <a:ext cx="556265" cy="89642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Freeform 51"/>
          <p:cNvSpPr/>
          <p:nvPr/>
        </p:nvSpPr>
        <p:spPr>
          <a:xfrm>
            <a:off x="6584767" y="2806763"/>
            <a:ext cx="412736" cy="8707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3" name="Freeform 52"/>
          <p:cNvSpPr/>
          <p:nvPr/>
        </p:nvSpPr>
        <p:spPr>
          <a:xfrm flipH="1">
            <a:off x="8482567" y="2764175"/>
            <a:ext cx="409913" cy="8707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Oval 26"/>
          <p:cNvSpPr/>
          <p:nvPr/>
        </p:nvSpPr>
        <p:spPr>
          <a:xfrm>
            <a:off x="6887471" y="2276872"/>
            <a:ext cx="1738317" cy="1818025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8" name="Group 42"/>
          <p:cNvGrpSpPr/>
          <p:nvPr/>
        </p:nvGrpSpPr>
        <p:grpSpPr>
          <a:xfrm>
            <a:off x="7203529" y="2458675"/>
            <a:ext cx="1191989" cy="1350533"/>
            <a:chOff x="7452320" y="1256199"/>
            <a:chExt cx="1152128" cy="1139274"/>
          </a:xfrm>
          <a:noFill/>
        </p:grpSpPr>
        <p:sp>
          <p:nvSpPr>
            <p:cNvPr id="29" name="Rectangle 28"/>
            <p:cNvSpPr/>
            <p:nvPr/>
          </p:nvSpPr>
          <p:spPr>
            <a:xfrm>
              <a:off x="7452320" y="1256199"/>
              <a:ext cx="1152128" cy="11392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Oval 29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Oval 30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2" name="Moon 31"/>
          <p:cNvSpPr/>
          <p:nvPr/>
        </p:nvSpPr>
        <p:spPr>
          <a:xfrm rot="16200000">
            <a:off x="7283975" y="2780386"/>
            <a:ext cx="986928" cy="1191989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3" name="Group 49"/>
          <p:cNvGrpSpPr/>
          <p:nvPr/>
        </p:nvGrpSpPr>
        <p:grpSpPr>
          <a:xfrm>
            <a:off x="6887471" y="3973696"/>
            <a:ext cx="791633" cy="792472"/>
            <a:chOff x="3083489" y="4581128"/>
            <a:chExt cx="1344495" cy="1224136"/>
          </a:xfrm>
        </p:grpSpPr>
        <p:sp>
          <p:nvSpPr>
            <p:cNvPr id="34" name="Freeform 33"/>
            <p:cNvSpPr/>
            <p:nvPr/>
          </p:nvSpPr>
          <p:spPr>
            <a:xfrm>
              <a:off x="3306586" y="4581128"/>
              <a:ext cx="1020812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Freeform 34"/>
            <p:cNvSpPr/>
            <p:nvPr/>
          </p:nvSpPr>
          <p:spPr>
            <a:xfrm>
              <a:off x="3083489" y="5109782"/>
              <a:ext cx="1344495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3131839" y="5589240"/>
              <a:ext cx="1259185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7" name="Group 53"/>
          <p:cNvGrpSpPr/>
          <p:nvPr/>
        </p:nvGrpSpPr>
        <p:grpSpPr>
          <a:xfrm>
            <a:off x="7818338" y="3973696"/>
            <a:ext cx="805562" cy="792472"/>
            <a:chOff x="4355976" y="4581128"/>
            <a:chExt cx="1368152" cy="1224136"/>
          </a:xfrm>
        </p:grpSpPr>
        <p:sp>
          <p:nvSpPr>
            <p:cNvPr id="38" name="Freeform 37"/>
            <p:cNvSpPr/>
            <p:nvPr/>
          </p:nvSpPr>
          <p:spPr>
            <a:xfrm flipH="1">
              <a:off x="4442273" y="4581128"/>
              <a:ext cx="1080118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Freeform 38"/>
            <p:cNvSpPr/>
            <p:nvPr/>
          </p:nvSpPr>
          <p:spPr>
            <a:xfrm flipH="1">
              <a:off x="4355976" y="5109782"/>
              <a:ext cx="1368152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Freeform 39"/>
            <p:cNvSpPr/>
            <p:nvPr/>
          </p:nvSpPr>
          <p:spPr>
            <a:xfrm flipH="1">
              <a:off x="4407202" y="5589240"/>
              <a:ext cx="1244918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" name="Oval 40"/>
          <p:cNvSpPr/>
          <p:nvPr/>
        </p:nvSpPr>
        <p:spPr>
          <a:xfrm>
            <a:off x="7638364" y="3065395"/>
            <a:ext cx="263381" cy="36360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>
            <a:off x="5220072" y="-403194"/>
            <a:ext cx="396506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Freeform 42"/>
          <p:cNvSpPr/>
          <p:nvPr/>
        </p:nvSpPr>
        <p:spPr>
          <a:xfrm flipH="1">
            <a:off x="6626478" y="-427062"/>
            <a:ext cx="393794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Freeform 43"/>
          <p:cNvSpPr/>
          <p:nvPr/>
        </p:nvSpPr>
        <p:spPr>
          <a:xfrm>
            <a:off x="5501353" y="320541"/>
            <a:ext cx="529443" cy="442233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604702 w 632336"/>
              <a:gd name="connsiteY0" fmla="*/ 0 h 5240845"/>
              <a:gd name="connsiteX1" fmla="*/ 586978 w 632336"/>
              <a:gd name="connsiteY1" fmla="*/ 4471724 h 5240845"/>
              <a:gd name="connsiteX2" fmla="*/ 332557 w 632336"/>
              <a:gd name="connsiteY2" fmla="*/ 4614723 h 5240845"/>
              <a:gd name="connsiteX3" fmla="*/ 65484 w 632336"/>
              <a:gd name="connsiteY3" fmla="*/ 4574118 h 5240845"/>
              <a:gd name="connsiteX4" fmla="*/ 15478 w 632336"/>
              <a:gd name="connsiteY4" fmla="*/ 4436005 h 5240845"/>
              <a:gd name="connsiteX5" fmla="*/ 158353 w 632336"/>
              <a:gd name="connsiteY5" fmla="*/ 4305036 h 5240845"/>
              <a:gd name="connsiteX6" fmla="*/ 386581 w 632336"/>
              <a:gd name="connsiteY6" fmla="*/ 4365113 h 5240845"/>
              <a:gd name="connsiteX7" fmla="*/ 408384 w 632336"/>
              <a:gd name="connsiteY7" fmla="*/ 4319324 h 5240845"/>
              <a:gd name="connsiteX8" fmla="*/ 403622 w 632336"/>
              <a:gd name="connsiteY8" fmla="*/ 3764493 h 5240845"/>
              <a:gd name="connsiteX0" fmla="*/ 604702 w 632336"/>
              <a:gd name="connsiteY0" fmla="*/ 71028 h 5311873"/>
              <a:gd name="connsiteX1" fmla="*/ 586978 w 632336"/>
              <a:gd name="connsiteY1" fmla="*/ 4542752 h 5311873"/>
              <a:gd name="connsiteX2" fmla="*/ 332557 w 632336"/>
              <a:gd name="connsiteY2" fmla="*/ 4685751 h 5311873"/>
              <a:gd name="connsiteX3" fmla="*/ 65484 w 632336"/>
              <a:gd name="connsiteY3" fmla="*/ 4645146 h 5311873"/>
              <a:gd name="connsiteX4" fmla="*/ 15478 w 632336"/>
              <a:gd name="connsiteY4" fmla="*/ 4507033 h 5311873"/>
              <a:gd name="connsiteX5" fmla="*/ 158353 w 632336"/>
              <a:gd name="connsiteY5" fmla="*/ 4376064 h 5311873"/>
              <a:gd name="connsiteX6" fmla="*/ 386581 w 632336"/>
              <a:gd name="connsiteY6" fmla="*/ 4436141 h 5311873"/>
              <a:gd name="connsiteX7" fmla="*/ 408384 w 632336"/>
              <a:gd name="connsiteY7" fmla="*/ 4390352 h 5311873"/>
              <a:gd name="connsiteX8" fmla="*/ 403135 w 632336"/>
              <a:gd name="connsiteY8" fmla="*/ 0 h 5311873"/>
              <a:gd name="connsiteX0" fmla="*/ 604702 w 632336"/>
              <a:gd name="connsiteY0" fmla="*/ 71028 h 5129709"/>
              <a:gd name="connsiteX1" fmla="*/ 586978 w 632336"/>
              <a:gd name="connsiteY1" fmla="*/ 4542752 h 5129709"/>
              <a:gd name="connsiteX2" fmla="*/ 332557 w 632336"/>
              <a:gd name="connsiteY2" fmla="*/ 4685751 h 5129709"/>
              <a:gd name="connsiteX3" fmla="*/ 65484 w 632336"/>
              <a:gd name="connsiteY3" fmla="*/ 4645146 h 5129709"/>
              <a:gd name="connsiteX4" fmla="*/ 15478 w 632336"/>
              <a:gd name="connsiteY4" fmla="*/ 4507033 h 5129709"/>
              <a:gd name="connsiteX5" fmla="*/ 158353 w 632336"/>
              <a:gd name="connsiteY5" fmla="*/ 4376064 h 5129709"/>
              <a:gd name="connsiteX6" fmla="*/ 386581 w 632336"/>
              <a:gd name="connsiteY6" fmla="*/ 4436141 h 5129709"/>
              <a:gd name="connsiteX7" fmla="*/ 408384 w 632336"/>
              <a:gd name="connsiteY7" fmla="*/ 4390352 h 5129709"/>
              <a:gd name="connsiteX8" fmla="*/ 403135 w 632336"/>
              <a:gd name="connsiteY8" fmla="*/ 0 h 5129709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685751"/>
              <a:gd name="connsiteX1" fmla="*/ 586978 w 632336"/>
              <a:gd name="connsiteY1" fmla="*/ 4542752 h 4685751"/>
              <a:gd name="connsiteX2" fmla="*/ 332557 w 632336"/>
              <a:gd name="connsiteY2" fmla="*/ 4685751 h 4685751"/>
              <a:gd name="connsiteX3" fmla="*/ 65484 w 632336"/>
              <a:gd name="connsiteY3" fmla="*/ 4645146 h 4685751"/>
              <a:gd name="connsiteX4" fmla="*/ 15478 w 632336"/>
              <a:gd name="connsiteY4" fmla="*/ 4507033 h 4685751"/>
              <a:gd name="connsiteX5" fmla="*/ 158353 w 632336"/>
              <a:gd name="connsiteY5" fmla="*/ 4376064 h 4685751"/>
              <a:gd name="connsiteX6" fmla="*/ 386581 w 632336"/>
              <a:gd name="connsiteY6" fmla="*/ 4436141 h 4685751"/>
              <a:gd name="connsiteX7" fmla="*/ 408384 w 632336"/>
              <a:gd name="connsiteY7" fmla="*/ 4390352 h 4685751"/>
              <a:gd name="connsiteX8" fmla="*/ 403135 w 632336"/>
              <a:gd name="connsiteY8" fmla="*/ 0 h 468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336" h="4685751">
                <a:moveTo>
                  <a:pt x="604702" y="71028"/>
                </a:moveTo>
                <a:cubicBezTo>
                  <a:pt x="622958" y="339117"/>
                  <a:pt x="632336" y="3773631"/>
                  <a:pt x="586978" y="4542752"/>
                </a:cubicBezTo>
                <a:cubicBezTo>
                  <a:pt x="490568" y="4634745"/>
                  <a:pt x="487817" y="4630505"/>
                  <a:pt x="332557" y="4685751"/>
                </a:cubicBezTo>
                <a:cubicBezTo>
                  <a:pt x="247154" y="4683321"/>
                  <a:pt x="118330" y="4674932"/>
                  <a:pt x="65484" y="4645146"/>
                </a:cubicBezTo>
                <a:cubicBezTo>
                  <a:pt x="12638" y="4615360"/>
                  <a:pt x="0" y="4551880"/>
                  <a:pt x="15478" y="4507033"/>
                </a:cubicBezTo>
                <a:cubicBezTo>
                  <a:pt x="30956" y="4462186"/>
                  <a:pt x="96503" y="4387879"/>
                  <a:pt x="158353" y="4376064"/>
                </a:cubicBezTo>
                <a:cubicBezTo>
                  <a:pt x="220203" y="4364249"/>
                  <a:pt x="344909" y="4433760"/>
                  <a:pt x="386581" y="4436141"/>
                </a:cubicBezTo>
                <a:cubicBezTo>
                  <a:pt x="428253" y="4438522"/>
                  <a:pt x="304542" y="4468751"/>
                  <a:pt x="408384" y="4390352"/>
                </a:cubicBezTo>
                <a:cubicBezTo>
                  <a:pt x="411143" y="3650995"/>
                  <a:pt x="405913" y="229393"/>
                  <a:pt x="403135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" name="Freeform 44"/>
          <p:cNvSpPr/>
          <p:nvPr/>
        </p:nvSpPr>
        <p:spPr>
          <a:xfrm flipH="1">
            <a:off x="6236090" y="427341"/>
            <a:ext cx="554528" cy="429780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589359 w 629778"/>
              <a:gd name="connsiteY0" fmla="*/ 3947030 h 5212576"/>
              <a:gd name="connsiteX1" fmla="*/ 586978 w 629778"/>
              <a:gd name="connsiteY1" fmla="*/ 4613780 h 5212576"/>
              <a:gd name="connsiteX2" fmla="*/ 332557 w 629778"/>
              <a:gd name="connsiteY2" fmla="*/ 4756779 h 5212576"/>
              <a:gd name="connsiteX3" fmla="*/ 65484 w 629778"/>
              <a:gd name="connsiteY3" fmla="*/ 4716174 h 5212576"/>
              <a:gd name="connsiteX4" fmla="*/ 15478 w 629778"/>
              <a:gd name="connsiteY4" fmla="*/ 4578061 h 5212576"/>
              <a:gd name="connsiteX5" fmla="*/ 158353 w 629778"/>
              <a:gd name="connsiteY5" fmla="*/ 4447092 h 5212576"/>
              <a:gd name="connsiteX6" fmla="*/ 386581 w 629778"/>
              <a:gd name="connsiteY6" fmla="*/ 4507169 h 5212576"/>
              <a:gd name="connsiteX7" fmla="*/ 408384 w 629778"/>
              <a:gd name="connsiteY7" fmla="*/ 4461380 h 5212576"/>
              <a:gd name="connsiteX8" fmla="*/ 375778 w 629778"/>
              <a:gd name="connsiteY8" fmla="*/ 0 h 5212576"/>
              <a:gd name="connsiteX0" fmla="*/ 566278 w 625931"/>
              <a:gd name="connsiteY0" fmla="*/ 71028 h 5394738"/>
              <a:gd name="connsiteX1" fmla="*/ 586978 w 625931"/>
              <a:gd name="connsiteY1" fmla="*/ 4613780 h 5394738"/>
              <a:gd name="connsiteX2" fmla="*/ 332557 w 625931"/>
              <a:gd name="connsiteY2" fmla="*/ 4756779 h 5394738"/>
              <a:gd name="connsiteX3" fmla="*/ 65484 w 625931"/>
              <a:gd name="connsiteY3" fmla="*/ 4716174 h 5394738"/>
              <a:gd name="connsiteX4" fmla="*/ 15478 w 625931"/>
              <a:gd name="connsiteY4" fmla="*/ 4578061 h 5394738"/>
              <a:gd name="connsiteX5" fmla="*/ 158353 w 625931"/>
              <a:gd name="connsiteY5" fmla="*/ 4447092 h 5394738"/>
              <a:gd name="connsiteX6" fmla="*/ 386581 w 625931"/>
              <a:gd name="connsiteY6" fmla="*/ 4507169 h 5394738"/>
              <a:gd name="connsiteX7" fmla="*/ 408384 w 625931"/>
              <a:gd name="connsiteY7" fmla="*/ 4461380 h 5394738"/>
              <a:gd name="connsiteX8" fmla="*/ 375778 w 625931"/>
              <a:gd name="connsiteY8" fmla="*/ 0 h 5394738"/>
              <a:gd name="connsiteX0" fmla="*/ 566278 w 625931"/>
              <a:gd name="connsiteY0" fmla="*/ 71028 h 5212575"/>
              <a:gd name="connsiteX1" fmla="*/ 586978 w 625931"/>
              <a:gd name="connsiteY1" fmla="*/ 4613780 h 5212575"/>
              <a:gd name="connsiteX2" fmla="*/ 332557 w 625931"/>
              <a:gd name="connsiteY2" fmla="*/ 4756779 h 5212575"/>
              <a:gd name="connsiteX3" fmla="*/ 65484 w 625931"/>
              <a:gd name="connsiteY3" fmla="*/ 4716174 h 5212575"/>
              <a:gd name="connsiteX4" fmla="*/ 15478 w 625931"/>
              <a:gd name="connsiteY4" fmla="*/ 4578061 h 5212575"/>
              <a:gd name="connsiteX5" fmla="*/ 158353 w 625931"/>
              <a:gd name="connsiteY5" fmla="*/ 4447092 h 5212575"/>
              <a:gd name="connsiteX6" fmla="*/ 386581 w 625931"/>
              <a:gd name="connsiteY6" fmla="*/ 4507169 h 5212575"/>
              <a:gd name="connsiteX7" fmla="*/ 408384 w 625931"/>
              <a:gd name="connsiteY7" fmla="*/ 4461380 h 5212575"/>
              <a:gd name="connsiteX8" fmla="*/ 375778 w 625931"/>
              <a:gd name="connsiteY8" fmla="*/ 0 h 5212575"/>
              <a:gd name="connsiteX0" fmla="*/ 566278 w 625931"/>
              <a:gd name="connsiteY0" fmla="*/ 71028 h 5154941"/>
              <a:gd name="connsiteX1" fmla="*/ 586978 w 625931"/>
              <a:gd name="connsiteY1" fmla="*/ 4613780 h 5154941"/>
              <a:gd name="connsiteX2" fmla="*/ 332557 w 625931"/>
              <a:gd name="connsiteY2" fmla="*/ 4756779 h 5154941"/>
              <a:gd name="connsiteX3" fmla="*/ 65484 w 625931"/>
              <a:gd name="connsiteY3" fmla="*/ 4716174 h 5154941"/>
              <a:gd name="connsiteX4" fmla="*/ 15478 w 625931"/>
              <a:gd name="connsiteY4" fmla="*/ 4578061 h 5154941"/>
              <a:gd name="connsiteX5" fmla="*/ 158353 w 625931"/>
              <a:gd name="connsiteY5" fmla="*/ 4447092 h 5154941"/>
              <a:gd name="connsiteX6" fmla="*/ 386581 w 625931"/>
              <a:gd name="connsiteY6" fmla="*/ 4507169 h 5154941"/>
              <a:gd name="connsiteX7" fmla="*/ 439278 w 625931"/>
              <a:gd name="connsiteY7" fmla="*/ 4403746 h 5154941"/>
              <a:gd name="connsiteX8" fmla="*/ 375778 w 625931"/>
              <a:gd name="connsiteY8" fmla="*/ 0 h 5154941"/>
              <a:gd name="connsiteX0" fmla="*/ 566278 w 625931"/>
              <a:gd name="connsiteY0" fmla="*/ 71028 h 4758887"/>
              <a:gd name="connsiteX1" fmla="*/ 586978 w 625931"/>
              <a:gd name="connsiteY1" fmla="*/ 4613780 h 4758887"/>
              <a:gd name="connsiteX2" fmla="*/ 332557 w 625931"/>
              <a:gd name="connsiteY2" fmla="*/ 4756779 h 4758887"/>
              <a:gd name="connsiteX3" fmla="*/ 65484 w 625931"/>
              <a:gd name="connsiteY3" fmla="*/ 4716174 h 4758887"/>
              <a:gd name="connsiteX4" fmla="*/ 15478 w 625931"/>
              <a:gd name="connsiteY4" fmla="*/ 4578061 h 4758887"/>
              <a:gd name="connsiteX5" fmla="*/ 158353 w 625931"/>
              <a:gd name="connsiteY5" fmla="*/ 4447092 h 4758887"/>
              <a:gd name="connsiteX6" fmla="*/ 386581 w 625931"/>
              <a:gd name="connsiteY6" fmla="*/ 4507169 h 4758887"/>
              <a:gd name="connsiteX7" fmla="*/ 439278 w 625931"/>
              <a:gd name="connsiteY7" fmla="*/ 4403746 h 4758887"/>
              <a:gd name="connsiteX8" fmla="*/ 375778 w 625931"/>
              <a:gd name="connsiteY8" fmla="*/ 0 h 475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931" h="4758887">
                <a:moveTo>
                  <a:pt x="566278" y="71028"/>
                </a:moveTo>
                <a:cubicBezTo>
                  <a:pt x="584534" y="339117"/>
                  <a:pt x="625931" y="3832822"/>
                  <a:pt x="586978" y="4613780"/>
                </a:cubicBezTo>
                <a:cubicBezTo>
                  <a:pt x="477388" y="4754372"/>
                  <a:pt x="393081" y="4758887"/>
                  <a:pt x="332557" y="4756779"/>
                </a:cubicBezTo>
                <a:cubicBezTo>
                  <a:pt x="247154" y="4754349"/>
                  <a:pt x="118330" y="4745960"/>
                  <a:pt x="65484" y="4716174"/>
                </a:cubicBezTo>
                <a:cubicBezTo>
                  <a:pt x="12638" y="4686388"/>
                  <a:pt x="0" y="4622908"/>
                  <a:pt x="15478" y="4578061"/>
                </a:cubicBezTo>
                <a:cubicBezTo>
                  <a:pt x="30956" y="4533214"/>
                  <a:pt x="96503" y="4458907"/>
                  <a:pt x="158353" y="4447092"/>
                </a:cubicBezTo>
                <a:cubicBezTo>
                  <a:pt x="220203" y="4435277"/>
                  <a:pt x="339760" y="4514393"/>
                  <a:pt x="386581" y="4507169"/>
                </a:cubicBezTo>
                <a:cubicBezTo>
                  <a:pt x="433402" y="4499945"/>
                  <a:pt x="299155" y="4638942"/>
                  <a:pt x="439278" y="4403746"/>
                </a:cubicBezTo>
                <a:cubicBezTo>
                  <a:pt x="437478" y="3652551"/>
                  <a:pt x="378556" y="229393"/>
                  <a:pt x="375778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Oval 45"/>
          <p:cNvSpPr/>
          <p:nvPr/>
        </p:nvSpPr>
        <p:spPr>
          <a:xfrm>
            <a:off x="5501353" y="-747464"/>
            <a:ext cx="1293894" cy="1335006"/>
          </a:xfrm>
          <a:prstGeom prst="ellipse">
            <a:avLst/>
          </a:pr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7" name="Oval 46"/>
          <p:cNvSpPr/>
          <p:nvPr/>
        </p:nvSpPr>
        <p:spPr>
          <a:xfrm>
            <a:off x="6236813" y="-487679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8" name="Arc 47"/>
          <p:cNvSpPr/>
          <p:nvPr/>
        </p:nvSpPr>
        <p:spPr>
          <a:xfrm rot="10800000">
            <a:off x="5796136" y="-387423"/>
            <a:ext cx="700078" cy="546567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Oval 48"/>
          <p:cNvSpPr/>
          <p:nvPr/>
        </p:nvSpPr>
        <p:spPr>
          <a:xfrm>
            <a:off x="5973554" y="-479860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" name="Oval 54"/>
          <p:cNvSpPr/>
          <p:nvPr/>
        </p:nvSpPr>
        <p:spPr>
          <a:xfrm>
            <a:off x="4169932" y="3491796"/>
            <a:ext cx="216024" cy="36925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Oval 55"/>
          <p:cNvSpPr/>
          <p:nvPr/>
        </p:nvSpPr>
        <p:spPr>
          <a:xfrm>
            <a:off x="6012160" y="-99392"/>
            <a:ext cx="263381" cy="36360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" name="Freeform 56"/>
          <p:cNvSpPr/>
          <p:nvPr/>
        </p:nvSpPr>
        <p:spPr>
          <a:xfrm rot="2819691" flipV="1">
            <a:off x="5239827" y="2453236"/>
            <a:ext cx="592710" cy="90251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" name="Freeform 57"/>
          <p:cNvSpPr/>
          <p:nvPr/>
        </p:nvSpPr>
        <p:spPr>
          <a:xfrm rot="8682473">
            <a:off x="208191" y="2113990"/>
            <a:ext cx="737075" cy="95516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3" grpId="0" animBg="1"/>
      <p:bldP spid="8" grpId="0" animBg="1"/>
      <p:bldP spid="11" grpId="0" animBg="1"/>
      <p:bldP spid="14" grpId="0" animBg="1"/>
      <p:bldP spid="24" grpId="0" animBg="1"/>
      <p:bldP spid="26" grpId="0" animBg="1"/>
      <p:bldP spid="52" grpId="0" animBg="1"/>
      <p:bldP spid="53" grpId="0" animBg="1"/>
      <p:bldP spid="32" grpId="0" animBg="1"/>
      <p:bldP spid="41" grpId="0" animBg="1"/>
      <p:bldP spid="48" grpId="0" animBg="1"/>
      <p:bldP spid="55" grpId="0" animBg="1"/>
      <p:bldP spid="56" grpId="0" animBg="1"/>
      <p:bldP spid="57" grpId="0" animBg="1"/>
      <p:bldP spid="58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 flipH="1">
            <a:off x="4105214" y="4725144"/>
            <a:ext cx="714426" cy="91439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25C2E7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Freeform 2"/>
          <p:cNvSpPr/>
          <p:nvPr/>
        </p:nvSpPr>
        <p:spPr>
          <a:xfrm>
            <a:off x="3241118" y="4725144"/>
            <a:ext cx="675199" cy="91439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25C2E7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 17"/>
          <p:cNvSpPr/>
          <p:nvPr/>
        </p:nvSpPr>
        <p:spPr>
          <a:xfrm>
            <a:off x="3126906" y="2132856"/>
            <a:ext cx="1800200" cy="2736304"/>
          </a:xfrm>
          <a:prstGeom prst="rect">
            <a:avLst/>
          </a:prstGeom>
          <a:solidFill>
            <a:srgbClr val="25C2E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" name="Group 11"/>
          <p:cNvGrpSpPr/>
          <p:nvPr/>
        </p:nvGrpSpPr>
        <p:grpSpPr>
          <a:xfrm>
            <a:off x="3355330" y="1412776"/>
            <a:ext cx="1325948" cy="1368152"/>
            <a:chOff x="827584" y="1124744"/>
            <a:chExt cx="1072119" cy="1368152"/>
          </a:xfrm>
        </p:grpSpPr>
        <p:sp>
          <p:nvSpPr>
            <p:cNvPr id="13" name="Chord 12"/>
            <p:cNvSpPr/>
            <p:nvPr/>
          </p:nvSpPr>
          <p:spPr>
            <a:xfrm>
              <a:off x="827584" y="1124744"/>
              <a:ext cx="1072119" cy="1368152"/>
            </a:xfrm>
            <a:prstGeom prst="chord">
              <a:avLst>
                <a:gd name="adj1" fmla="val 10688754"/>
                <a:gd name="adj2" fmla="val 108958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Chord 13"/>
            <p:cNvSpPr/>
            <p:nvPr/>
          </p:nvSpPr>
          <p:spPr>
            <a:xfrm rot="10800000">
              <a:off x="827584" y="1700808"/>
              <a:ext cx="1072119" cy="216024"/>
            </a:xfrm>
            <a:prstGeom prst="chord">
              <a:avLst>
                <a:gd name="adj1" fmla="val 10688754"/>
                <a:gd name="adj2" fmla="val 108958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" name="Straight Connector 14"/>
            <p:cNvCxnSpPr/>
            <p:nvPr/>
          </p:nvCxnSpPr>
          <p:spPr>
            <a:xfrm rot="5400000">
              <a:off x="935596" y="1448780"/>
              <a:ext cx="64807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rot="5400000">
              <a:off x="1151620" y="1448780"/>
              <a:ext cx="64807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3"/>
          <p:cNvGrpSpPr/>
          <p:nvPr/>
        </p:nvGrpSpPr>
        <p:grpSpPr>
          <a:xfrm>
            <a:off x="3473144" y="2626388"/>
            <a:ext cx="1120125" cy="1954741"/>
            <a:chOff x="7580334" y="1220095"/>
            <a:chExt cx="896100" cy="1396243"/>
          </a:xfrm>
        </p:grpSpPr>
        <p:sp>
          <p:nvSpPr>
            <p:cNvPr id="6" name="Chord 5"/>
            <p:cNvSpPr/>
            <p:nvPr/>
          </p:nvSpPr>
          <p:spPr>
            <a:xfrm>
              <a:off x="7737644" y="1531850"/>
              <a:ext cx="578772" cy="36440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Oval 6"/>
            <p:cNvSpPr/>
            <p:nvPr/>
          </p:nvSpPr>
          <p:spPr>
            <a:xfrm>
              <a:off x="8143597" y="1220095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Arc 7"/>
            <p:cNvSpPr/>
            <p:nvPr/>
          </p:nvSpPr>
          <p:spPr>
            <a:xfrm>
              <a:off x="7580334" y="2023331"/>
              <a:ext cx="896100" cy="59300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7823462" y="1230638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2" name="Group 36"/>
          <p:cNvGrpSpPr/>
          <p:nvPr/>
        </p:nvGrpSpPr>
        <p:grpSpPr>
          <a:xfrm rot="6738140">
            <a:off x="2466399" y="3498827"/>
            <a:ext cx="1008112" cy="1728192"/>
            <a:chOff x="1115616" y="2852936"/>
            <a:chExt cx="1008112" cy="1728192"/>
          </a:xfrm>
        </p:grpSpPr>
        <p:sp>
          <p:nvSpPr>
            <p:cNvPr id="38" name="Rounded Rectangle 37"/>
            <p:cNvSpPr/>
            <p:nvPr/>
          </p:nvSpPr>
          <p:spPr>
            <a:xfrm>
              <a:off x="1115616" y="2852936"/>
              <a:ext cx="1008112" cy="1728192"/>
            </a:xfrm>
            <a:prstGeom prst="roundRect">
              <a:avLst>
                <a:gd name="adj" fmla="val 6899"/>
              </a:avLst>
            </a:prstGeom>
            <a:solidFill>
              <a:srgbClr val="6666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1259632" y="2996952"/>
              <a:ext cx="720080" cy="12241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Health and Safety Form</a:t>
              </a:r>
            </a:p>
            <a:p>
              <a:pPr algn="ctr"/>
              <a:endParaRPr lang="en-GB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/>
              <a:r>
                <a:rPr lang="en-GB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................ __</a:t>
              </a:r>
            </a:p>
            <a:p>
              <a:pPr algn="ctr"/>
              <a:r>
                <a:rPr lang="en-GB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............. __</a:t>
              </a:r>
            </a:p>
            <a:p>
              <a:pPr algn="ctr"/>
              <a:r>
                <a:rPr lang="en-GB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___</a:t>
              </a:r>
            </a:p>
            <a:p>
              <a:pPr algn="ctr"/>
              <a:r>
                <a:rPr lang="en-GB" sz="6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Signed_____</a:t>
              </a:r>
            </a:p>
            <a:p>
              <a:pPr algn="ctr"/>
              <a:r>
                <a:rPr lang="en-GB" sz="6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Date_____</a:t>
              </a:r>
              <a:endParaRPr lang="en-GB" sz="6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1403648" y="2924944"/>
              <a:ext cx="432048" cy="14401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" name="Freeform 40"/>
          <p:cNvSpPr/>
          <p:nvPr/>
        </p:nvSpPr>
        <p:spPr>
          <a:xfrm rot="12238788" flipV="1">
            <a:off x="2645393" y="3309973"/>
            <a:ext cx="760156" cy="1331733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25C2E7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Freeform 9"/>
          <p:cNvSpPr/>
          <p:nvPr/>
        </p:nvSpPr>
        <p:spPr>
          <a:xfrm rot="20034510">
            <a:off x="4657768" y="3316390"/>
            <a:ext cx="760156" cy="125108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25C2E7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3" name="Group 49"/>
          <p:cNvGrpSpPr/>
          <p:nvPr/>
        </p:nvGrpSpPr>
        <p:grpSpPr>
          <a:xfrm>
            <a:off x="6300192" y="0"/>
            <a:ext cx="1872209" cy="5517232"/>
            <a:chOff x="467544" y="0"/>
            <a:chExt cx="1872209" cy="5517232"/>
          </a:xfrm>
        </p:grpSpPr>
        <p:sp>
          <p:nvSpPr>
            <p:cNvPr id="42" name="Arc 41"/>
            <p:cNvSpPr/>
            <p:nvPr/>
          </p:nvSpPr>
          <p:spPr>
            <a:xfrm>
              <a:off x="467544" y="4941168"/>
              <a:ext cx="1872208" cy="576064"/>
            </a:xfrm>
            <a:prstGeom prst="arc">
              <a:avLst>
                <a:gd name="adj1" fmla="val 46050"/>
                <a:gd name="adj2" fmla="val 107363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44" name="Straight Connector 43"/>
            <p:cNvCxnSpPr>
              <a:stCxn id="42" idx="2"/>
            </p:cNvCxnSpPr>
            <p:nvPr/>
          </p:nvCxnSpPr>
          <p:spPr>
            <a:xfrm flipH="1" flipV="1">
              <a:off x="467544" y="0"/>
              <a:ext cx="1689" cy="524649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>
              <a:stCxn id="42" idx="0"/>
            </p:cNvCxnSpPr>
            <p:nvPr/>
          </p:nvCxnSpPr>
          <p:spPr>
            <a:xfrm flipV="1">
              <a:off x="2338866" y="0"/>
              <a:ext cx="887" cy="524172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" name="Group 51"/>
          <p:cNvGrpSpPr/>
          <p:nvPr/>
        </p:nvGrpSpPr>
        <p:grpSpPr>
          <a:xfrm>
            <a:off x="3779912" y="2420888"/>
            <a:ext cx="720080" cy="152400"/>
            <a:chOff x="1403648" y="2204864"/>
            <a:chExt cx="720080" cy="152400"/>
          </a:xfrm>
        </p:grpSpPr>
        <p:cxnSp>
          <p:nvCxnSpPr>
            <p:cNvPr id="46" name="Straight Connector 45"/>
            <p:cNvCxnSpPr/>
            <p:nvPr/>
          </p:nvCxnSpPr>
          <p:spPr>
            <a:xfrm>
              <a:off x="1403648" y="2204864"/>
              <a:ext cx="288032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/>
          </p:nvCxnSpPr>
          <p:spPr>
            <a:xfrm flipH="1">
              <a:off x="1835696" y="2204864"/>
              <a:ext cx="288032" cy="1524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8" name="wahwahwah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3" cstate="print"/>
          <a:stretch>
            <a:fillRect/>
          </a:stretch>
        </p:blipFill>
        <p:spPr>
          <a:xfrm>
            <a:off x="9540552" y="5949280"/>
            <a:ext cx="304800" cy="3048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62 -0.00139 L -0.03455 -0.00093 L 0.01927 -0.00024 L -0.03455 0.00046 L 0.01927 0.00138 L -0.03455 0.00208 L 0.01962 0.00277 L -0.03455 0.00369 L 0.01962 0.00439 L -0.03455 0.00508 L 0.01893 0.00601 L -0.03455 0.0067 L 0.01893 0.00739 L -0.03455 0.00832 L 0.01962 0.00901 L -0.03455 0.00971 L 0.01962 0.01063 " pathEditMode="relative" rAng="5400000" ptsTypes="FFFFFFFFFFFFFFFFF">
                                      <p:cBhvr>
                                        <p:cTn id="6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00" y="6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4371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4371"/>
                            </p:stCondLst>
                            <p:childTnLst>
                              <p:par>
                                <p:cTn id="1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8"/>
          <p:cNvGrpSpPr/>
          <p:nvPr/>
        </p:nvGrpSpPr>
        <p:grpSpPr>
          <a:xfrm>
            <a:off x="4283968" y="260648"/>
            <a:ext cx="4680520" cy="2808312"/>
            <a:chOff x="3995936" y="260648"/>
            <a:chExt cx="4680520" cy="2808312"/>
          </a:xfrm>
        </p:grpSpPr>
        <p:sp>
          <p:nvSpPr>
            <p:cNvPr id="3" name="Rounded Rectangle 2"/>
            <p:cNvSpPr/>
            <p:nvPr/>
          </p:nvSpPr>
          <p:spPr>
            <a:xfrm>
              <a:off x="3995936" y="260648"/>
              <a:ext cx="4680520" cy="2808312"/>
            </a:xfrm>
            <a:prstGeom prst="roundRect">
              <a:avLst>
                <a:gd name="adj" fmla="val 12015"/>
              </a:avLst>
            </a:prstGeom>
            <a:solidFill>
              <a:schemeClr val="bg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4860032" y="476672"/>
              <a:ext cx="3096344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u="sng" dirty="0" smtClean="0">
                  <a:latin typeface="Bradley Hand ITC" pitchFamily="66" charset="0"/>
                </a:rPr>
                <a:t>SECRET PLANS</a:t>
              </a: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r>
                <a:rPr lang="en-GB" dirty="0" smtClean="0">
                  <a:latin typeface="Bradley Hand ITC" pitchFamily="66" charset="0"/>
                </a:rPr>
                <a:t>Oblivion lies below your shoe.</a:t>
              </a:r>
              <a:endParaRPr lang="en-GB" dirty="0">
                <a:latin typeface="Bradley Hand ITC" pitchFamily="66" charset="0"/>
              </a:endParaRPr>
            </a:p>
          </p:txBody>
        </p:sp>
      </p:grpSp>
      <p:grpSp>
        <p:nvGrpSpPr>
          <p:cNvPr id="5" name="Group 49"/>
          <p:cNvGrpSpPr/>
          <p:nvPr/>
        </p:nvGrpSpPr>
        <p:grpSpPr>
          <a:xfrm>
            <a:off x="467544" y="0"/>
            <a:ext cx="1872209" cy="5517232"/>
            <a:chOff x="467544" y="0"/>
            <a:chExt cx="1872209" cy="5517232"/>
          </a:xfrm>
        </p:grpSpPr>
        <p:sp>
          <p:nvSpPr>
            <p:cNvPr id="6" name="Arc 5"/>
            <p:cNvSpPr/>
            <p:nvPr/>
          </p:nvSpPr>
          <p:spPr>
            <a:xfrm>
              <a:off x="467544" y="4941168"/>
              <a:ext cx="1872208" cy="576064"/>
            </a:xfrm>
            <a:prstGeom prst="arc">
              <a:avLst>
                <a:gd name="adj1" fmla="val 46050"/>
                <a:gd name="adj2" fmla="val 107363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7" name="Straight Connector 6"/>
            <p:cNvCxnSpPr>
              <a:stCxn id="6" idx="2"/>
            </p:cNvCxnSpPr>
            <p:nvPr/>
          </p:nvCxnSpPr>
          <p:spPr>
            <a:xfrm flipH="1" flipV="1">
              <a:off x="467544" y="0"/>
              <a:ext cx="1689" cy="524649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>
              <a:stCxn id="6" idx="0"/>
            </p:cNvCxnSpPr>
            <p:nvPr/>
          </p:nvCxnSpPr>
          <p:spPr>
            <a:xfrm flipV="1">
              <a:off x="2338866" y="0"/>
              <a:ext cx="887" cy="524172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46"/>
          <p:cNvGrpSpPr/>
          <p:nvPr/>
        </p:nvGrpSpPr>
        <p:grpSpPr>
          <a:xfrm>
            <a:off x="2483768" y="2564904"/>
            <a:ext cx="1570251" cy="3650698"/>
            <a:chOff x="2483768" y="2564904"/>
            <a:chExt cx="1570251" cy="3650698"/>
          </a:xfrm>
        </p:grpSpPr>
        <p:grpSp>
          <p:nvGrpSpPr>
            <p:cNvPr id="12" name="Group 3"/>
            <p:cNvGrpSpPr/>
            <p:nvPr/>
          </p:nvGrpSpPr>
          <p:grpSpPr>
            <a:xfrm>
              <a:off x="2483768" y="2564904"/>
              <a:ext cx="1415157" cy="3650698"/>
              <a:chOff x="5444950" y="980728"/>
              <a:chExt cx="1367444" cy="3794713"/>
            </a:xfrm>
          </p:grpSpPr>
          <p:sp>
            <p:nvSpPr>
              <p:cNvPr id="34" name="Freeform 33"/>
              <p:cNvSpPr/>
              <p:nvPr/>
            </p:nvSpPr>
            <p:spPr>
              <a:xfrm flipH="1">
                <a:off x="6175353" y="3967034"/>
                <a:ext cx="637038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5444950" y="3967034"/>
                <a:ext cx="602061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5508104" y="980728"/>
                <a:ext cx="1155744" cy="3295425"/>
              </a:xfrm>
              <a:prstGeom prst="roundRect">
                <a:avLst>
                  <a:gd name="adj" fmla="val 50000"/>
                </a:avLst>
              </a:pr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7" name="Chord 7"/>
              <p:cNvSpPr/>
              <p:nvPr/>
            </p:nvSpPr>
            <p:spPr>
              <a:xfrm>
                <a:off x="6412878" y="1845356"/>
                <a:ext cx="399516" cy="299584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6394912" y="1579517"/>
                <a:ext cx="57074" cy="2246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32" name="Arc 31"/>
            <p:cNvSpPr/>
            <p:nvPr/>
          </p:nvSpPr>
          <p:spPr>
            <a:xfrm>
              <a:off x="3322858" y="3861048"/>
              <a:ext cx="731161" cy="582999"/>
            </a:xfrm>
            <a:prstGeom prst="arc">
              <a:avLst>
                <a:gd name="adj1" fmla="val 11045684"/>
                <a:gd name="adj2" fmla="val 1658079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5" name="Group 39"/>
          <p:cNvGrpSpPr/>
          <p:nvPr/>
        </p:nvGrpSpPr>
        <p:grpSpPr>
          <a:xfrm rot="15194190">
            <a:off x="4099279" y="2377229"/>
            <a:ext cx="945444" cy="3216410"/>
            <a:chOff x="5264595" y="4146478"/>
            <a:chExt cx="945444" cy="3216410"/>
          </a:xfrm>
        </p:grpSpPr>
        <p:sp>
          <p:nvSpPr>
            <p:cNvPr id="39" name="Rectangle 38"/>
            <p:cNvSpPr/>
            <p:nvPr/>
          </p:nvSpPr>
          <p:spPr>
            <a:xfrm rot="19495586">
              <a:off x="6102317" y="4258188"/>
              <a:ext cx="107722" cy="3104700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Freeform 32"/>
            <p:cNvSpPr/>
            <p:nvPr/>
          </p:nvSpPr>
          <p:spPr>
            <a:xfrm rot="1673457" flipH="1">
              <a:off x="5264595" y="4146478"/>
              <a:ext cx="760835" cy="11480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" name="Group 40"/>
          <p:cNvGrpSpPr/>
          <p:nvPr/>
        </p:nvGrpSpPr>
        <p:grpSpPr>
          <a:xfrm rot="16016849">
            <a:off x="4099278" y="2738525"/>
            <a:ext cx="945444" cy="3216410"/>
            <a:chOff x="5264595" y="4146478"/>
            <a:chExt cx="945444" cy="3216410"/>
          </a:xfrm>
        </p:grpSpPr>
        <p:sp>
          <p:nvSpPr>
            <p:cNvPr id="42" name="Rectangle 41"/>
            <p:cNvSpPr/>
            <p:nvPr/>
          </p:nvSpPr>
          <p:spPr>
            <a:xfrm rot="19495586">
              <a:off x="6102317" y="4258188"/>
              <a:ext cx="107722" cy="3104700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Freeform 42"/>
            <p:cNvSpPr/>
            <p:nvPr/>
          </p:nvSpPr>
          <p:spPr>
            <a:xfrm rot="1673457" flipH="1">
              <a:off x="5264595" y="4146478"/>
              <a:ext cx="760835" cy="11480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3" name="Group 43"/>
          <p:cNvGrpSpPr/>
          <p:nvPr/>
        </p:nvGrpSpPr>
        <p:grpSpPr>
          <a:xfrm rot="20025158">
            <a:off x="3146253" y="4048306"/>
            <a:ext cx="945444" cy="3216410"/>
            <a:chOff x="5264595" y="4146478"/>
            <a:chExt cx="945444" cy="3216410"/>
          </a:xfrm>
        </p:grpSpPr>
        <p:sp>
          <p:nvSpPr>
            <p:cNvPr id="45" name="Rectangle 44"/>
            <p:cNvSpPr/>
            <p:nvPr/>
          </p:nvSpPr>
          <p:spPr>
            <a:xfrm rot="19495586">
              <a:off x="6102317" y="4258188"/>
              <a:ext cx="107722" cy="3104700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Freeform 45"/>
            <p:cNvSpPr/>
            <p:nvPr/>
          </p:nvSpPr>
          <p:spPr>
            <a:xfrm rot="1673457" flipH="1">
              <a:off x="5264595" y="4146478"/>
              <a:ext cx="760835" cy="11480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0" name="Group 53"/>
          <p:cNvGrpSpPr/>
          <p:nvPr/>
        </p:nvGrpSpPr>
        <p:grpSpPr>
          <a:xfrm>
            <a:off x="-419021" y="2564904"/>
            <a:ext cx="5192055" cy="3650698"/>
            <a:chOff x="3122235" y="2564904"/>
            <a:chExt cx="5192055" cy="3650698"/>
          </a:xfrm>
        </p:grpSpPr>
        <p:grpSp>
          <p:nvGrpSpPr>
            <p:cNvPr id="31" name="Group 52"/>
            <p:cNvGrpSpPr/>
            <p:nvPr/>
          </p:nvGrpSpPr>
          <p:grpSpPr>
            <a:xfrm>
              <a:off x="5940152" y="2564904"/>
              <a:ext cx="1582691" cy="3650698"/>
              <a:chOff x="5940152" y="2564904"/>
              <a:chExt cx="1582691" cy="3650698"/>
            </a:xfrm>
          </p:grpSpPr>
          <p:grpSp>
            <p:nvGrpSpPr>
              <p:cNvPr id="40" name="Group 3"/>
              <p:cNvGrpSpPr/>
              <p:nvPr/>
            </p:nvGrpSpPr>
            <p:grpSpPr>
              <a:xfrm>
                <a:off x="5940152" y="2564904"/>
                <a:ext cx="1582691" cy="3650698"/>
                <a:chOff x="5351209" y="980728"/>
                <a:chExt cx="1529330" cy="3794713"/>
              </a:xfrm>
            </p:grpSpPr>
            <p:sp>
              <p:nvSpPr>
                <p:cNvPr id="24" name="Freeform 23"/>
                <p:cNvSpPr/>
                <p:nvPr/>
              </p:nvSpPr>
              <p:spPr>
                <a:xfrm flipH="1">
                  <a:off x="6243500" y="3967034"/>
                  <a:ext cx="637039" cy="808407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3399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" name="Freeform 24"/>
                <p:cNvSpPr/>
                <p:nvPr/>
              </p:nvSpPr>
              <p:spPr>
                <a:xfrm>
                  <a:off x="5351209" y="3967034"/>
                  <a:ext cx="602061" cy="808407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3399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6" name="Rounded Rectangle 25"/>
                <p:cNvSpPr/>
                <p:nvPr/>
              </p:nvSpPr>
              <p:spPr>
                <a:xfrm>
                  <a:off x="5508104" y="980728"/>
                  <a:ext cx="1155744" cy="329542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3399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7" name="Chord 7"/>
                <p:cNvSpPr/>
                <p:nvPr/>
              </p:nvSpPr>
              <p:spPr>
                <a:xfrm>
                  <a:off x="5876067" y="1845356"/>
                  <a:ext cx="399516" cy="299584"/>
                </a:xfrm>
                <a:prstGeom prst="chord">
                  <a:avLst>
                    <a:gd name="adj1" fmla="val 5430208"/>
                    <a:gd name="adj2" fmla="val 5345722"/>
                  </a:avLst>
                </a:pr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8" name="Oval 27"/>
                <p:cNvSpPr/>
                <p:nvPr/>
              </p:nvSpPr>
              <p:spPr>
                <a:xfrm>
                  <a:off x="6193177" y="1579375"/>
                  <a:ext cx="57074" cy="2246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>
                  <a:off x="5892707" y="1579375"/>
                  <a:ext cx="57074" cy="2246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48" name="Arc 47"/>
              <p:cNvSpPr/>
              <p:nvPr/>
            </p:nvSpPr>
            <p:spPr>
              <a:xfrm>
                <a:off x="6346129" y="3846058"/>
                <a:ext cx="731161" cy="582999"/>
              </a:xfrm>
              <a:prstGeom prst="arc">
                <a:avLst>
                  <a:gd name="adj1" fmla="val 11045684"/>
                  <a:gd name="adj2" fmla="val 20984698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41" name="Group 48"/>
            <p:cNvGrpSpPr/>
            <p:nvPr/>
          </p:nvGrpSpPr>
          <p:grpSpPr>
            <a:xfrm rot="5704386" flipH="1">
              <a:off x="4279740" y="2699970"/>
              <a:ext cx="901400" cy="3216410"/>
              <a:chOff x="5264595" y="4146478"/>
              <a:chExt cx="945444" cy="3216410"/>
            </a:xfrm>
          </p:grpSpPr>
          <p:sp>
            <p:nvSpPr>
              <p:cNvPr id="50" name="Rectangle 49"/>
              <p:cNvSpPr/>
              <p:nvPr/>
            </p:nvSpPr>
            <p:spPr>
              <a:xfrm rot="19495586">
                <a:off x="6102317" y="4258188"/>
                <a:ext cx="107722" cy="3104700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Freeform 50"/>
              <p:cNvSpPr/>
              <p:nvPr/>
            </p:nvSpPr>
            <p:spPr>
              <a:xfrm rot="1673457" flipH="1">
                <a:off x="5264595" y="4146478"/>
                <a:ext cx="760835" cy="1148025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" name="Freeform 51"/>
            <p:cNvSpPr/>
            <p:nvPr/>
          </p:nvSpPr>
          <p:spPr>
            <a:xfrm rot="6313023" flipV="1">
              <a:off x="7350780" y="3767913"/>
              <a:ext cx="725391" cy="1201628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3" name="Cross 52"/>
          <p:cNvSpPr/>
          <p:nvPr/>
        </p:nvSpPr>
        <p:spPr>
          <a:xfrm>
            <a:off x="5508104" y="980728"/>
            <a:ext cx="576064" cy="504056"/>
          </a:xfrm>
          <a:prstGeom prst="plus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4" name="Cross 53"/>
          <p:cNvSpPr/>
          <p:nvPr/>
        </p:nvSpPr>
        <p:spPr>
          <a:xfrm>
            <a:off x="6156176" y="980728"/>
            <a:ext cx="576064" cy="504056"/>
          </a:xfrm>
          <a:prstGeom prst="plus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" name="Cross 54"/>
          <p:cNvSpPr/>
          <p:nvPr/>
        </p:nvSpPr>
        <p:spPr>
          <a:xfrm>
            <a:off x="6804248" y="980728"/>
            <a:ext cx="576064" cy="504056"/>
          </a:xfrm>
          <a:prstGeom prst="plus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Cross 55"/>
          <p:cNvSpPr/>
          <p:nvPr/>
        </p:nvSpPr>
        <p:spPr>
          <a:xfrm>
            <a:off x="7452320" y="980728"/>
            <a:ext cx="576064" cy="504056"/>
          </a:xfrm>
          <a:prstGeom prst="plus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" name="Down Arrow 56"/>
          <p:cNvSpPr/>
          <p:nvPr/>
        </p:nvSpPr>
        <p:spPr>
          <a:xfrm>
            <a:off x="5580112" y="1556792"/>
            <a:ext cx="432048" cy="864096"/>
          </a:xfrm>
          <a:prstGeom prst="downArrow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" name="Down Arrow 57"/>
          <p:cNvSpPr/>
          <p:nvPr/>
        </p:nvSpPr>
        <p:spPr>
          <a:xfrm>
            <a:off x="6228184" y="1556792"/>
            <a:ext cx="432048" cy="864096"/>
          </a:xfrm>
          <a:prstGeom prst="downArrow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9" name="Down Arrow 58"/>
          <p:cNvSpPr/>
          <p:nvPr/>
        </p:nvSpPr>
        <p:spPr>
          <a:xfrm>
            <a:off x="6876256" y="1556792"/>
            <a:ext cx="432048" cy="864096"/>
          </a:xfrm>
          <a:prstGeom prst="downArrow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" name="Down Arrow 59"/>
          <p:cNvSpPr/>
          <p:nvPr/>
        </p:nvSpPr>
        <p:spPr>
          <a:xfrm>
            <a:off x="7524328" y="1556792"/>
            <a:ext cx="432048" cy="864096"/>
          </a:xfrm>
          <a:prstGeom prst="downArrow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1" name="Group 51"/>
          <p:cNvGrpSpPr/>
          <p:nvPr/>
        </p:nvGrpSpPr>
        <p:grpSpPr>
          <a:xfrm>
            <a:off x="2771800" y="2916560"/>
            <a:ext cx="720080" cy="152400"/>
            <a:chOff x="1403648" y="2204864"/>
            <a:chExt cx="720080" cy="152400"/>
          </a:xfrm>
        </p:grpSpPr>
        <p:cxnSp>
          <p:nvCxnSpPr>
            <p:cNvPr id="62" name="Straight Connector 61"/>
            <p:cNvCxnSpPr/>
            <p:nvPr/>
          </p:nvCxnSpPr>
          <p:spPr>
            <a:xfrm>
              <a:off x="1403648" y="2204864"/>
              <a:ext cx="288032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 flipH="1">
              <a:off x="1835696" y="2204864"/>
              <a:ext cx="288032" cy="1524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roup 49"/>
          <p:cNvGrpSpPr/>
          <p:nvPr/>
        </p:nvGrpSpPr>
        <p:grpSpPr>
          <a:xfrm>
            <a:off x="2339753" y="-1323528"/>
            <a:ext cx="1008112" cy="3888432"/>
            <a:chOff x="467544" y="0"/>
            <a:chExt cx="1872209" cy="5517232"/>
          </a:xfrm>
        </p:grpSpPr>
        <p:sp>
          <p:nvSpPr>
            <p:cNvPr id="60" name="Arc 59"/>
            <p:cNvSpPr/>
            <p:nvPr/>
          </p:nvSpPr>
          <p:spPr>
            <a:xfrm>
              <a:off x="467544" y="4941168"/>
              <a:ext cx="1872208" cy="576064"/>
            </a:xfrm>
            <a:prstGeom prst="arc">
              <a:avLst>
                <a:gd name="adj1" fmla="val 46050"/>
                <a:gd name="adj2" fmla="val 107363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1" name="Straight Connector 60"/>
            <p:cNvCxnSpPr>
              <a:stCxn id="60" idx="2"/>
            </p:cNvCxnSpPr>
            <p:nvPr/>
          </p:nvCxnSpPr>
          <p:spPr>
            <a:xfrm flipH="1" flipV="1">
              <a:off x="467544" y="0"/>
              <a:ext cx="1689" cy="524649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>
              <a:stCxn id="60" idx="0"/>
            </p:cNvCxnSpPr>
            <p:nvPr/>
          </p:nvCxnSpPr>
          <p:spPr>
            <a:xfrm flipV="1">
              <a:off x="2338866" y="0"/>
              <a:ext cx="887" cy="524172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" name="Group 49"/>
          <p:cNvGrpSpPr/>
          <p:nvPr/>
        </p:nvGrpSpPr>
        <p:grpSpPr>
          <a:xfrm>
            <a:off x="6588224" y="-1323528"/>
            <a:ext cx="1008112" cy="3888432"/>
            <a:chOff x="467544" y="0"/>
            <a:chExt cx="1872209" cy="5517232"/>
          </a:xfrm>
        </p:grpSpPr>
        <p:sp>
          <p:nvSpPr>
            <p:cNvPr id="64" name="Arc 63"/>
            <p:cNvSpPr/>
            <p:nvPr/>
          </p:nvSpPr>
          <p:spPr>
            <a:xfrm>
              <a:off x="467544" y="4941168"/>
              <a:ext cx="1872208" cy="576064"/>
            </a:xfrm>
            <a:prstGeom prst="arc">
              <a:avLst>
                <a:gd name="adj1" fmla="val 46050"/>
                <a:gd name="adj2" fmla="val 107363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5" name="Straight Connector 64"/>
            <p:cNvCxnSpPr>
              <a:stCxn id="64" idx="2"/>
            </p:cNvCxnSpPr>
            <p:nvPr/>
          </p:nvCxnSpPr>
          <p:spPr>
            <a:xfrm flipH="1" flipV="1">
              <a:off x="467544" y="0"/>
              <a:ext cx="1689" cy="524649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>
              <a:stCxn id="64" idx="0"/>
            </p:cNvCxnSpPr>
            <p:nvPr/>
          </p:nvCxnSpPr>
          <p:spPr>
            <a:xfrm flipV="1">
              <a:off x="2338866" y="0"/>
              <a:ext cx="887" cy="524172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Freeform 50"/>
          <p:cNvSpPr/>
          <p:nvPr/>
        </p:nvSpPr>
        <p:spPr>
          <a:xfrm rot="2073288" flipV="1">
            <a:off x="8388537" y="2141384"/>
            <a:ext cx="556265" cy="87541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Freeform 1"/>
          <p:cNvSpPr/>
          <p:nvPr/>
        </p:nvSpPr>
        <p:spPr>
          <a:xfrm>
            <a:off x="2843808" y="3052966"/>
            <a:ext cx="463845" cy="89763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" name="Freeform 2"/>
          <p:cNvSpPr/>
          <p:nvPr/>
        </p:nvSpPr>
        <p:spPr>
          <a:xfrm flipH="1">
            <a:off x="5302490" y="3020277"/>
            <a:ext cx="407620" cy="89763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Freeform 3"/>
          <p:cNvSpPr/>
          <p:nvPr/>
        </p:nvSpPr>
        <p:spPr>
          <a:xfrm flipH="1">
            <a:off x="4417364" y="4122453"/>
            <a:ext cx="507259" cy="6386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 4"/>
          <p:cNvSpPr/>
          <p:nvPr/>
        </p:nvSpPr>
        <p:spPr>
          <a:xfrm>
            <a:off x="3679759" y="4122453"/>
            <a:ext cx="479406" cy="6386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Frame 5"/>
          <p:cNvSpPr/>
          <p:nvPr/>
        </p:nvSpPr>
        <p:spPr>
          <a:xfrm>
            <a:off x="3237197" y="2636912"/>
            <a:ext cx="2114466" cy="1581382"/>
          </a:xfrm>
          <a:prstGeom prst="frame">
            <a:avLst/>
          </a:pr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4368190" y="3116119"/>
            <a:ext cx="95615" cy="18847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Arc 7"/>
          <p:cNvSpPr/>
          <p:nvPr/>
        </p:nvSpPr>
        <p:spPr>
          <a:xfrm rot="10800000">
            <a:off x="4016100" y="3269994"/>
            <a:ext cx="540910" cy="459577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/>
          <p:cNvSpPr/>
          <p:nvPr/>
        </p:nvSpPr>
        <p:spPr>
          <a:xfrm>
            <a:off x="4122322" y="3116119"/>
            <a:ext cx="95615" cy="18847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Freeform 10"/>
          <p:cNvSpPr/>
          <p:nvPr/>
        </p:nvSpPr>
        <p:spPr>
          <a:xfrm rot="844739">
            <a:off x="179512" y="2930720"/>
            <a:ext cx="454196" cy="87592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Freeform 11"/>
          <p:cNvSpPr/>
          <p:nvPr/>
        </p:nvSpPr>
        <p:spPr>
          <a:xfrm rot="21052350" flipH="1">
            <a:off x="2432949" y="2911498"/>
            <a:ext cx="441228" cy="87592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0" name="Group 62"/>
          <p:cNvGrpSpPr/>
          <p:nvPr/>
        </p:nvGrpSpPr>
        <p:grpSpPr>
          <a:xfrm>
            <a:off x="416562" y="1916832"/>
            <a:ext cx="2214930" cy="3672408"/>
            <a:chOff x="467544" y="1700808"/>
            <a:chExt cx="3312368" cy="5655140"/>
          </a:xfrm>
        </p:grpSpPr>
        <p:sp>
          <p:nvSpPr>
            <p:cNvPr id="15" name="Freeform 14"/>
            <p:cNvSpPr/>
            <p:nvPr/>
          </p:nvSpPr>
          <p:spPr>
            <a:xfrm flipH="1">
              <a:off x="2195736" y="5013176"/>
              <a:ext cx="9104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1187624" y="5013176"/>
              <a:ext cx="7899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Chord 16"/>
            <p:cNvSpPr/>
            <p:nvPr/>
          </p:nvSpPr>
          <p:spPr>
            <a:xfrm>
              <a:off x="467544" y="2348880"/>
              <a:ext cx="3312368" cy="5007068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" name="Group 24"/>
            <p:cNvGrpSpPr/>
            <p:nvPr/>
          </p:nvGrpSpPr>
          <p:grpSpPr>
            <a:xfrm>
              <a:off x="1331640" y="1700808"/>
              <a:ext cx="1604475" cy="1496899"/>
              <a:chOff x="1239333" y="2582544"/>
              <a:chExt cx="1033010" cy="831187"/>
            </a:xfrm>
            <a:solidFill>
              <a:srgbClr val="FF3300"/>
            </a:solidFill>
          </p:grpSpPr>
          <p:sp>
            <p:nvSpPr>
              <p:cNvPr id="22" name="Freeform 21"/>
              <p:cNvSpPr/>
              <p:nvPr/>
            </p:nvSpPr>
            <p:spPr>
              <a:xfrm>
                <a:off x="1239333" y="2884794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3" name="Chord 22"/>
              <p:cNvSpPr/>
              <p:nvPr/>
            </p:nvSpPr>
            <p:spPr>
              <a:xfrm>
                <a:off x="1468890" y="2582544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8" name="Group 158"/>
            <p:cNvGrpSpPr/>
            <p:nvPr/>
          </p:nvGrpSpPr>
          <p:grpSpPr>
            <a:xfrm>
              <a:off x="1733357" y="2996952"/>
              <a:ext cx="890630" cy="360474"/>
              <a:chOff x="7310986" y="3084031"/>
              <a:chExt cx="544274" cy="189913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7310986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7758392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4" name="Moon 13"/>
          <p:cNvSpPr/>
          <p:nvPr/>
        </p:nvSpPr>
        <p:spPr>
          <a:xfrm rot="16200000">
            <a:off x="1040193" y="2771117"/>
            <a:ext cx="1028753" cy="1396368"/>
          </a:xfrm>
          <a:prstGeom prst="moon">
            <a:avLst>
              <a:gd name="adj" fmla="val 6784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val 23"/>
          <p:cNvSpPr/>
          <p:nvPr/>
        </p:nvSpPr>
        <p:spPr>
          <a:xfrm>
            <a:off x="1361620" y="3284984"/>
            <a:ext cx="360040" cy="50488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 rot="8682473">
            <a:off x="6580037" y="2139164"/>
            <a:ext cx="556265" cy="89642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Freeform 51"/>
          <p:cNvSpPr/>
          <p:nvPr/>
        </p:nvSpPr>
        <p:spPr>
          <a:xfrm>
            <a:off x="6584767" y="2806763"/>
            <a:ext cx="412736" cy="8707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3" name="Freeform 52"/>
          <p:cNvSpPr/>
          <p:nvPr/>
        </p:nvSpPr>
        <p:spPr>
          <a:xfrm flipH="1">
            <a:off x="8482567" y="2764175"/>
            <a:ext cx="409913" cy="8707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Oval 26"/>
          <p:cNvSpPr/>
          <p:nvPr/>
        </p:nvSpPr>
        <p:spPr>
          <a:xfrm>
            <a:off x="6887471" y="2276872"/>
            <a:ext cx="1738317" cy="1818025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9" name="Group 42"/>
          <p:cNvGrpSpPr/>
          <p:nvPr/>
        </p:nvGrpSpPr>
        <p:grpSpPr>
          <a:xfrm>
            <a:off x="7203529" y="2458675"/>
            <a:ext cx="1191989" cy="1350533"/>
            <a:chOff x="7452320" y="1256199"/>
            <a:chExt cx="1152128" cy="1139274"/>
          </a:xfrm>
          <a:noFill/>
        </p:grpSpPr>
        <p:sp>
          <p:nvSpPr>
            <p:cNvPr id="29" name="Rectangle 28"/>
            <p:cNvSpPr/>
            <p:nvPr/>
          </p:nvSpPr>
          <p:spPr>
            <a:xfrm>
              <a:off x="7452320" y="1256199"/>
              <a:ext cx="1152128" cy="11392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Oval 29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Oval 30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2" name="Moon 31"/>
          <p:cNvSpPr/>
          <p:nvPr/>
        </p:nvSpPr>
        <p:spPr>
          <a:xfrm rot="16200000">
            <a:off x="7283975" y="2780386"/>
            <a:ext cx="986928" cy="1191989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5" name="Group 49"/>
          <p:cNvGrpSpPr/>
          <p:nvPr/>
        </p:nvGrpSpPr>
        <p:grpSpPr>
          <a:xfrm>
            <a:off x="6887471" y="3973696"/>
            <a:ext cx="791633" cy="792472"/>
            <a:chOff x="3083489" y="4581128"/>
            <a:chExt cx="1344495" cy="1224136"/>
          </a:xfrm>
        </p:grpSpPr>
        <p:sp>
          <p:nvSpPr>
            <p:cNvPr id="34" name="Freeform 33"/>
            <p:cNvSpPr/>
            <p:nvPr/>
          </p:nvSpPr>
          <p:spPr>
            <a:xfrm>
              <a:off x="3306586" y="4581128"/>
              <a:ext cx="1020812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Freeform 34"/>
            <p:cNvSpPr/>
            <p:nvPr/>
          </p:nvSpPr>
          <p:spPr>
            <a:xfrm>
              <a:off x="3083489" y="5109782"/>
              <a:ext cx="1344495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3131839" y="5589240"/>
              <a:ext cx="1259185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8" name="Group 53"/>
          <p:cNvGrpSpPr/>
          <p:nvPr/>
        </p:nvGrpSpPr>
        <p:grpSpPr>
          <a:xfrm>
            <a:off x="7818338" y="3973696"/>
            <a:ext cx="805562" cy="792472"/>
            <a:chOff x="4355976" y="4581128"/>
            <a:chExt cx="1368152" cy="1224136"/>
          </a:xfrm>
        </p:grpSpPr>
        <p:sp>
          <p:nvSpPr>
            <p:cNvPr id="38" name="Freeform 37"/>
            <p:cNvSpPr/>
            <p:nvPr/>
          </p:nvSpPr>
          <p:spPr>
            <a:xfrm flipH="1">
              <a:off x="4442273" y="4581128"/>
              <a:ext cx="1080118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Freeform 38"/>
            <p:cNvSpPr/>
            <p:nvPr/>
          </p:nvSpPr>
          <p:spPr>
            <a:xfrm flipH="1">
              <a:off x="4355976" y="5109782"/>
              <a:ext cx="1368152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Freeform 39"/>
            <p:cNvSpPr/>
            <p:nvPr/>
          </p:nvSpPr>
          <p:spPr>
            <a:xfrm flipH="1">
              <a:off x="4407202" y="5589240"/>
              <a:ext cx="1244918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" name="Oval 40"/>
          <p:cNvSpPr/>
          <p:nvPr/>
        </p:nvSpPr>
        <p:spPr>
          <a:xfrm>
            <a:off x="7638364" y="3065395"/>
            <a:ext cx="263381" cy="36360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>
            <a:off x="5220072" y="-403194"/>
            <a:ext cx="396506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Freeform 42"/>
          <p:cNvSpPr/>
          <p:nvPr/>
        </p:nvSpPr>
        <p:spPr>
          <a:xfrm flipH="1">
            <a:off x="6626478" y="-427062"/>
            <a:ext cx="393794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Freeform 43"/>
          <p:cNvSpPr/>
          <p:nvPr/>
        </p:nvSpPr>
        <p:spPr>
          <a:xfrm>
            <a:off x="5501353" y="320541"/>
            <a:ext cx="529443" cy="442233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604702 w 632336"/>
              <a:gd name="connsiteY0" fmla="*/ 0 h 5240845"/>
              <a:gd name="connsiteX1" fmla="*/ 586978 w 632336"/>
              <a:gd name="connsiteY1" fmla="*/ 4471724 h 5240845"/>
              <a:gd name="connsiteX2" fmla="*/ 332557 w 632336"/>
              <a:gd name="connsiteY2" fmla="*/ 4614723 h 5240845"/>
              <a:gd name="connsiteX3" fmla="*/ 65484 w 632336"/>
              <a:gd name="connsiteY3" fmla="*/ 4574118 h 5240845"/>
              <a:gd name="connsiteX4" fmla="*/ 15478 w 632336"/>
              <a:gd name="connsiteY4" fmla="*/ 4436005 h 5240845"/>
              <a:gd name="connsiteX5" fmla="*/ 158353 w 632336"/>
              <a:gd name="connsiteY5" fmla="*/ 4305036 h 5240845"/>
              <a:gd name="connsiteX6" fmla="*/ 386581 w 632336"/>
              <a:gd name="connsiteY6" fmla="*/ 4365113 h 5240845"/>
              <a:gd name="connsiteX7" fmla="*/ 408384 w 632336"/>
              <a:gd name="connsiteY7" fmla="*/ 4319324 h 5240845"/>
              <a:gd name="connsiteX8" fmla="*/ 403622 w 632336"/>
              <a:gd name="connsiteY8" fmla="*/ 3764493 h 5240845"/>
              <a:gd name="connsiteX0" fmla="*/ 604702 w 632336"/>
              <a:gd name="connsiteY0" fmla="*/ 71028 h 5311873"/>
              <a:gd name="connsiteX1" fmla="*/ 586978 w 632336"/>
              <a:gd name="connsiteY1" fmla="*/ 4542752 h 5311873"/>
              <a:gd name="connsiteX2" fmla="*/ 332557 w 632336"/>
              <a:gd name="connsiteY2" fmla="*/ 4685751 h 5311873"/>
              <a:gd name="connsiteX3" fmla="*/ 65484 w 632336"/>
              <a:gd name="connsiteY3" fmla="*/ 4645146 h 5311873"/>
              <a:gd name="connsiteX4" fmla="*/ 15478 w 632336"/>
              <a:gd name="connsiteY4" fmla="*/ 4507033 h 5311873"/>
              <a:gd name="connsiteX5" fmla="*/ 158353 w 632336"/>
              <a:gd name="connsiteY5" fmla="*/ 4376064 h 5311873"/>
              <a:gd name="connsiteX6" fmla="*/ 386581 w 632336"/>
              <a:gd name="connsiteY6" fmla="*/ 4436141 h 5311873"/>
              <a:gd name="connsiteX7" fmla="*/ 408384 w 632336"/>
              <a:gd name="connsiteY7" fmla="*/ 4390352 h 5311873"/>
              <a:gd name="connsiteX8" fmla="*/ 403135 w 632336"/>
              <a:gd name="connsiteY8" fmla="*/ 0 h 5311873"/>
              <a:gd name="connsiteX0" fmla="*/ 604702 w 632336"/>
              <a:gd name="connsiteY0" fmla="*/ 71028 h 5129709"/>
              <a:gd name="connsiteX1" fmla="*/ 586978 w 632336"/>
              <a:gd name="connsiteY1" fmla="*/ 4542752 h 5129709"/>
              <a:gd name="connsiteX2" fmla="*/ 332557 w 632336"/>
              <a:gd name="connsiteY2" fmla="*/ 4685751 h 5129709"/>
              <a:gd name="connsiteX3" fmla="*/ 65484 w 632336"/>
              <a:gd name="connsiteY3" fmla="*/ 4645146 h 5129709"/>
              <a:gd name="connsiteX4" fmla="*/ 15478 w 632336"/>
              <a:gd name="connsiteY4" fmla="*/ 4507033 h 5129709"/>
              <a:gd name="connsiteX5" fmla="*/ 158353 w 632336"/>
              <a:gd name="connsiteY5" fmla="*/ 4376064 h 5129709"/>
              <a:gd name="connsiteX6" fmla="*/ 386581 w 632336"/>
              <a:gd name="connsiteY6" fmla="*/ 4436141 h 5129709"/>
              <a:gd name="connsiteX7" fmla="*/ 408384 w 632336"/>
              <a:gd name="connsiteY7" fmla="*/ 4390352 h 5129709"/>
              <a:gd name="connsiteX8" fmla="*/ 403135 w 632336"/>
              <a:gd name="connsiteY8" fmla="*/ 0 h 5129709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685751"/>
              <a:gd name="connsiteX1" fmla="*/ 586978 w 632336"/>
              <a:gd name="connsiteY1" fmla="*/ 4542752 h 4685751"/>
              <a:gd name="connsiteX2" fmla="*/ 332557 w 632336"/>
              <a:gd name="connsiteY2" fmla="*/ 4685751 h 4685751"/>
              <a:gd name="connsiteX3" fmla="*/ 65484 w 632336"/>
              <a:gd name="connsiteY3" fmla="*/ 4645146 h 4685751"/>
              <a:gd name="connsiteX4" fmla="*/ 15478 w 632336"/>
              <a:gd name="connsiteY4" fmla="*/ 4507033 h 4685751"/>
              <a:gd name="connsiteX5" fmla="*/ 158353 w 632336"/>
              <a:gd name="connsiteY5" fmla="*/ 4376064 h 4685751"/>
              <a:gd name="connsiteX6" fmla="*/ 386581 w 632336"/>
              <a:gd name="connsiteY6" fmla="*/ 4436141 h 4685751"/>
              <a:gd name="connsiteX7" fmla="*/ 408384 w 632336"/>
              <a:gd name="connsiteY7" fmla="*/ 4390352 h 4685751"/>
              <a:gd name="connsiteX8" fmla="*/ 403135 w 632336"/>
              <a:gd name="connsiteY8" fmla="*/ 0 h 468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336" h="4685751">
                <a:moveTo>
                  <a:pt x="604702" y="71028"/>
                </a:moveTo>
                <a:cubicBezTo>
                  <a:pt x="622958" y="339117"/>
                  <a:pt x="632336" y="3773631"/>
                  <a:pt x="586978" y="4542752"/>
                </a:cubicBezTo>
                <a:cubicBezTo>
                  <a:pt x="490568" y="4634745"/>
                  <a:pt x="487817" y="4630505"/>
                  <a:pt x="332557" y="4685751"/>
                </a:cubicBezTo>
                <a:cubicBezTo>
                  <a:pt x="247154" y="4683321"/>
                  <a:pt x="118330" y="4674932"/>
                  <a:pt x="65484" y="4645146"/>
                </a:cubicBezTo>
                <a:cubicBezTo>
                  <a:pt x="12638" y="4615360"/>
                  <a:pt x="0" y="4551880"/>
                  <a:pt x="15478" y="4507033"/>
                </a:cubicBezTo>
                <a:cubicBezTo>
                  <a:pt x="30956" y="4462186"/>
                  <a:pt x="96503" y="4387879"/>
                  <a:pt x="158353" y="4376064"/>
                </a:cubicBezTo>
                <a:cubicBezTo>
                  <a:pt x="220203" y="4364249"/>
                  <a:pt x="344909" y="4433760"/>
                  <a:pt x="386581" y="4436141"/>
                </a:cubicBezTo>
                <a:cubicBezTo>
                  <a:pt x="428253" y="4438522"/>
                  <a:pt x="304542" y="4468751"/>
                  <a:pt x="408384" y="4390352"/>
                </a:cubicBezTo>
                <a:cubicBezTo>
                  <a:pt x="411143" y="3650995"/>
                  <a:pt x="405913" y="229393"/>
                  <a:pt x="403135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" name="Freeform 44"/>
          <p:cNvSpPr/>
          <p:nvPr/>
        </p:nvSpPr>
        <p:spPr>
          <a:xfrm flipH="1">
            <a:off x="6236090" y="427341"/>
            <a:ext cx="554528" cy="429780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589359 w 629778"/>
              <a:gd name="connsiteY0" fmla="*/ 3947030 h 5212576"/>
              <a:gd name="connsiteX1" fmla="*/ 586978 w 629778"/>
              <a:gd name="connsiteY1" fmla="*/ 4613780 h 5212576"/>
              <a:gd name="connsiteX2" fmla="*/ 332557 w 629778"/>
              <a:gd name="connsiteY2" fmla="*/ 4756779 h 5212576"/>
              <a:gd name="connsiteX3" fmla="*/ 65484 w 629778"/>
              <a:gd name="connsiteY3" fmla="*/ 4716174 h 5212576"/>
              <a:gd name="connsiteX4" fmla="*/ 15478 w 629778"/>
              <a:gd name="connsiteY4" fmla="*/ 4578061 h 5212576"/>
              <a:gd name="connsiteX5" fmla="*/ 158353 w 629778"/>
              <a:gd name="connsiteY5" fmla="*/ 4447092 h 5212576"/>
              <a:gd name="connsiteX6" fmla="*/ 386581 w 629778"/>
              <a:gd name="connsiteY6" fmla="*/ 4507169 h 5212576"/>
              <a:gd name="connsiteX7" fmla="*/ 408384 w 629778"/>
              <a:gd name="connsiteY7" fmla="*/ 4461380 h 5212576"/>
              <a:gd name="connsiteX8" fmla="*/ 375778 w 629778"/>
              <a:gd name="connsiteY8" fmla="*/ 0 h 5212576"/>
              <a:gd name="connsiteX0" fmla="*/ 566278 w 625931"/>
              <a:gd name="connsiteY0" fmla="*/ 71028 h 5394738"/>
              <a:gd name="connsiteX1" fmla="*/ 586978 w 625931"/>
              <a:gd name="connsiteY1" fmla="*/ 4613780 h 5394738"/>
              <a:gd name="connsiteX2" fmla="*/ 332557 w 625931"/>
              <a:gd name="connsiteY2" fmla="*/ 4756779 h 5394738"/>
              <a:gd name="connsiteX3" fmla="*/ 65484 w 625931"/>
              <a:gd name="connsiteY3" fmla="*/ 4716174 h 5394738"/>
              <a:gd name="connsiteX4" fmla="*/ 15478 w 625931"/>
              <a:gd name="connsiteY4" fmla="*/ 4578061 h 5394738"/>
              <a:gd name="connsiteX5" fmla="*/ 158353 w 625931"/>
              <a:gd name="connsiteY5" fmla="*/ 4447092 h 5394738"/>
              <a:gd name="connsiteX6" fmla="*/ 386581 w 625931"/>
              <a:gd name="connsiteY6" fmla="*/ 4507169 h 5394738"/>
              <a:gd name="connsiteX7" fmla="*/ 408384 w 625931"/>
              <a:gd name="connsiteY7" fmla="*/ 4461380 h 5394738"/>
              <a:gd name="connsiteX8" fmla="*/ 375778 w 625931"/>
              <a:gd name="connsiteY8" fmla="*/ 0 h 5394738"/>
              <a:gd name="connsiteX0" fmla="*/ 566278 w 625931"/>
              <a:gd name="connsiteY0" fmla="*/ 71028 h 5212575"/>
              <a:gd name="connsiteX1" fmla="*/ 586978 w 625931"/>
              <a:gd name="connsiteY1" fmla="*/ 4613780 h 5212575"/>
              <a:gd name="connsiteX2" fmla="*/ 332557 w 625931"/>
              <a:gd name="connsiteY2" fmla="*/ 4756779 h 5212575"/>
              <a:gd name="connsiteX3" fmla="*/ 65484 w 625931"/>
              <a:gd name="connsiteY3" fmla="*/ 4716174 h 5212575"/>
              <a:gd name="connsiteX4" fmla="*/ 15478 w 625931"/>
              <a:gd name="connsiteY4" fmla="*/ 4578061 h 5212575"/>
              <a:gd name="connsiteX5" fmla="*/ 158353 w 625931"/>
              <a:gd name="connsiteY5" fmla="*/ 4447092 h 5212575"/>
              <a:gd name="connsiteX6" fmla="*/ 386581 w 625931"/>
              <a:gd name="connsiteY6" fmla="*/ 4507169 h 5212575"/>
              <a:gd name="connsiteX7" fmla="*/ 408384 w 625931"/>
              <a:gd name="connsiteY7" fmla="*/ 4461380 h 5212575"/>
              <a:gd name="connsiteX8" fmla="*/ 375778 w 625931"/>
              <a:gd name="connsiteY8" fmla="*/ 0 h 5212575"/>
              <a:gd name="connsiteX0" fmla="*/ 566278 w 625931"/>
              <a:gd name="connsiteY0" fmla="*/ 71028 h 5154941"/>
              <a:gd name="connsiteX1" fmla="*/ 586978 w 625931"/>
              <a:gd name="connsiteY1" fmla="*/ 4613780 h 5154941"/>
              <a:gd name="connsiteX2" fmla="*/ 332557 w 625931"/>
              <a:gd name="connsiteY2" fmla="*/ 4756779 h 5154941"/>
              <a:gd name="connsiteX3" fmla="*/ 65484 w 625931"/>
              <a:gd name="connsiteY3" fmla="*/ 4716174 h 5154941"/>
              <a:gd name="connsiteX4" fmla="*/ 15478 w 625931"/>
              <a:gd name="connsiteY4" fmla="*/ 4578061 h 5154941"/>
              <a:gd name="connsiteX5" fmla="*/ 158353 w 625931"/>
              <a:gd name="connsiteY5" fmla="*/ 4447092 h 5154941"/>
              <a:gd name="connsiteX6" fmla="*/ 386581 w 625931"/>
              <a:gd name="connsiteY6" fmla="*/ 4507169 h 5154941"/>
              <a:gd name="connsiteX7" fmla="*/ 439278 w 625931"/>
              <a:gd name="connsiteY7" fmla="*/ 4403746 h 5154941"/>
              <a:gd name="connsiteX8" fmla="*/ 375778 w 625931"/>
              <a:gd name="connsiteY8" fmla="*/ 0 h 5154941"/>
              <a:gd name="connsiteX0" fmla="*/ 566278 w 625931"/>
              <a:gd name="connsiteY0" fmla="*/ 71028 h 4758887"/>
              <a:gd name="connsiteX1" fmla="*/ 586978 w 625931"/>
              <a:gd name="connsiteY1" fmla="*/ 4613780 h 4758887"/>
              <a:gd name="connsiteX2" fmla="*/ 332557 w 625931"/>
              <a:gd name="connsiteY2" fmla="*/ 4756779 h 4758887"/>
              <a:gd name="connsiteX3" fmla="*/ 65484 w 625931"/>
              <a:gd name="connsiteY3" fmla="*/ 4716174 h 4758887"/>
              <a:gd name="connsiteX4" fmla="*/ 15478 w 625931"/>
              <a:gd name="connsiteY4" fmla="*/ 4578061 h 4758887"/>
              <a:gd name="connsiteX5" fmla="*/ 158353 w 625931"/>
              <a:gd name="connsiteY5" fmla="*/ 4447092 h 4758887"/>
              <a:gd name="connsiteX6" fmla="*/ 386581 w 625931"/>
              <a:gd name="connsiteY6" fmla="*/ 4507169 h 4758887"/>
              <a:gd name="connsiteX7" fmla="*/ 439278 w 625931"/>
              <a:gd name="connsiteY7" fmla="*/ 4403746 h 4758887"/>
              <a:gd name="connsiteX8" fmla="*/ 375778 w 625931"/>
              <a:gd name="connsiteY8" fmla="*/ 0 h 475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931" h="4758887">
                <a:moveTo>
                  <a:pt x="566278" y="71028"/>
                </a:moveTo>
                <a:cubicBezTo>
                  <a:pt x="584534" y="339117"/>
                  <a:pt x="625931" y="3832822"/>
                  <a:pt x="586978" y="4613780"/>
                </a:cubicBezTo>
                <a:cubicBezTo>
                  <a:pt x="477388" y="4754372"/>
                  <a:pt x="393081" y="4758887"/>
                  <a:pt x="332557" y="4756779"/>
                </a:cubicBezTo>
                <a:cubicBezTo>
                  <a:pt x="247154" y="4754349"/>
                  <a:pt x="118330" y="4745960"/>
                  <a:pt x="65484" y="4716174"/>
                </a:cubicBezTo>
                <a:cubicBezTo>
                  <a:pt x="12638" y="4686388"/>
                  <a:pt x="0" y="4622908"/>
                  <a:pt x="15478" y="4578061"/>
                </a:cubicBezTo>
                <a:cubicBezTo>
                  <a:pt x="30956" y="4533214"/>
                  <a:pt x="96503" y="4458907"/>
                  <a:pt x="158353" y="4447092"/>
                </a:cubicBezTo>
                <a:cubicBezTo>
                  <a:pt x="220203" y="4435277"/>
                  <a:pt x="339760" y="4514393"/>
                  <a:pt x="386581" y="4507169"/>
                </a:cubicBezTo>
                <a:cubicBezTo>
                  <a:pt x="433402" y="4499945"/>
                  <a:pt x="299155" y="4638942"/>
                  <a:pt x="439278" y="4403746"/>
                </a:cubicBezTo>
                <a:cubicBezTo>
                  <a:pt x="437478" y="3652551"/>
                  <a:pt x="378556" y="229393"/>
                  <a:pt x="375778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Oval 45"/>
          <p:cNvSpPr/>
          <p:nvPr/>
        </p:nvSpPr>
        <p:spPr>
          <a:xfrm>
            <a:off x="5501353" y="-747464"/>
            <a:ext cx="1293894" cy="1335006"/>
          </a:xfrm>
          <a:prstGeom prst="ellipse">
            <a:avLst/>
          </a:pr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7" name="Oval 46"/>
          <p:cNvSpPr/>
          <p:nvPr/>
        </p:nvSpPr>
        <p:spPr>
          <a:xfrm>
            <a:off x="6236813" y="-487679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8" name="Arc 47"/>
          <p:cNvSpPr/>
          <p:nvPr/>
        </p:nvSpPr>
        <p:spPr>
          <a:xfrm rot="10800000">
            <a:off x="5796136" y="-387423"/>
            <a:ext cx="700078" cy="546567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Oval 48"/>
          <p:cNvSpPr/>
          <p:nvPr/>
        </p:nvSpPr>
        <p:spPr>
          <a:xfrm>
            <a:off x="5973554" y="-479860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" name="Oval 54"/>
          <p:cNvSpPr/>
          <p:nvPr/>
        </p:nvSpPr>
        <p:spPr>
          <a:xfrm>
            <a:off x="4169932" y="3491796"/>
            <a:ext cx="216024" cy="36925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Oval 55"/>
          <p:cNvSpPr/>
          <p:nvPr/>
        </p:nvSpPr>
        <p:spPr>
          <a:xfrm>
            <a:off x="6012160" y="-99392"/>
            <a:ext cx="263381" cy="36360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" name="Freeform 56"/>
          <p:cNvSpPr/>
          <p:nvPr/>
        </p:nvSpPr>
        <p:spPr>
          <a:xfrm rot="2819691" flipV="1">
            <a:off x="5239827" y="2453236"/>
            <a:ext cx="592710" cy="90251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" name="Freeform 57"/>
          <p:cNvSpPr/>
          <p:nvPr/>
        </p:nvSpPr>
        <p:spPr>
          <a:xfrm rot="8682473">
            <a:off x="208191" y="2113990"/>
            <a:ext cx="737075" cy="95516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3" grpId="0" animBg="1"/>
      <p:bldP spid="8" grpId="0" animBg="1"/>
      <p:bldP spid="11" grpId="0" animBg="1"/>
      <p:bldP spid="14" grpId="0" animBg="1"/>
      <p:bldP spid="24" grpId="0" animBg="1"/>
      <p:bldP spid="26" grpId="0" animBg="1"/>
      <p:bldP spid="52" grpId="0" animBg="1"/>
      <p:bldP spid="53" grpId="0" animBg="1"/>
      <p:bldP spid="32" grpId="0" animBg="1"/>
      <p:bldP spid="41" grpId="0" animBg="1"/>
      <p:bldP spid="48" grpId="0" animBg="1"/>
      <p:bldP spid="55" grpId="0" animBg="1"/>
      <p:bldP spid="56" grpId="0" animBg="1"/>
      <p:bldP spid="57" grpId="0" animBg="1"/>
      <p:bldP spid="5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241875" y="2767280"/>
            <a:ext cx="466025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dirty="0" smtClean="0">
                <a:latin typeface="Century Gothic" pitchFamily="34" charset="0"/>
              </a:rPr>
              <a:t>LAST TIME</a:t>
            </a:r>
          </a:p>
          <a:p>
            <a:r>
              <a:rPr lang="en-GB" sz="4000" b="1" dirty="0" smtClean="0">
                <a:latin typeface="Century Gothic" pitchFamily="34" charset="0"/>
              </a:rPr>
              <a:t>ON THE MR METS...</a:t>
            </a:r>
            <a:endParaRPr lang="en-GB" sz="40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/>
        </p:nvSpPr>
        <p:spPr>
          <a:xfrm flipH="1">
            <a:off x="4105214" y="4725144"/>
            <a:ext cx="714426" cy="91439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25C2E7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Freeform 2"/>
          <p:cNvSpPr/>
          <p:nvPr/>
        </p:nvSpPr>
        <p:spPr>
          <a:xfrm>
            <a:off x="3241118" y="4725144"/>
            <a:ext cx="675199" cy="91439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25C2E7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Rectangle 17"/>
          <p:cNvSpPr/>
          <p:nvPr/>
        </p:nvSpPr>
        <p:spPr>
          <a:xfrm>
            <a:off x="3126906" y="2132856"/>
            <a:ext cx="1800200" cy="2736304"/>
          </a:xfrm>
          <a:prstGeom prst="rect">
            <a:avLst/>
          </a:prstGeom>
          <a:solidFill>
            <a:srgbClr val="25C2E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11"/>
          <p:cNvGrpSpPr/>
          <p:nvPr/>
        </p:nvGrpSpPr>
        <p:grpSpPr>
          <a:xfrm>
            <a:off x="3355330" y="1412776"/>
            <a:ext cx="1325948" cy="1368152"/>
            <a:chOff x="827584" y="1124744"/>
            <a:chExt cx="1072119" cy="1368152"/>
          </a:xfrm>
        </p:grpSpPr>
        <p:sp>
          <p:nvSpPr>
            <p:cNvPr id="13" name="Chord 12"/>
            <p:cNvSpPr/>
            <p:nvPr/>
          </p:nvSpPr>
          <p:spPr>
            <a:xfrm>
              <a:off x="827584" y="1124744"/>
              <a:ext cx="1072119" cy="1368152"/>
            </a:xfrm>
            <a:prstGeom prst="chord">
              <a:avLst>
                <a:gd name="adj1" fmla="val 10688754"/>
                <a:gd name="adj2" fmla="val 108958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Chord 13"/>
            <p:cNvSpPr/>
            <p:nvPr/>
          </p:nvSpPr>
          <p:spPr>
            <a:xfrm rot="10800000">
              <a:off x="827584" y="1700808"/>
              <a:ext cx="1072119" cy="216024"/>
            </a:xfrm>
            <a:prstGeom prst="chord">
              <a:avLst>
                <a:gd name="adj1" fmla="val 10688754"/>
                <a:gd name="adj2" fmla="val 108958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15" name="Straight Connector 14"/>
            <p:cNvCxnSpPr/>
            <p:nvPr/>
          </p:nvCxnSpPr>
          <p:spPr>
            <a:xfrm rot="5400000">
              <a:off x="935596" y="1448780"/>
              <a:ext cx="64807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rot="5400000">
              <a:off x="1151620" y="1448780"/>
              <a:ext cx="64807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3"/>
          <p:cNvGrpSpPr/>
          <p:nvPr/>
        </p:nvGrpSpPr>
        <p:grpSpPr>
          <a:xfrm>
            <a:off x="3473144" y="2626388"/>
            <a:ext cx="1120125" cy="1954741"/>
            <a:chOff x="7580334" y="1220095"/>
            <a:chExt cx="896100" cy="1396243"/>
          </a:xfrm>
        </p:grpSpPr>
        <p:sp>
          <p:nvSpPr>
            <p:cNvPr id="6" name="Chord 5"/>
            <p:cNvSpPr/>
            <p:nvPr/>
          </p:nvSpPr>
          <p:spPr>
            <a:xfrm>
              <a:off x="7737644" y="1531850"/>
              <a:ext cx="578772" cy="364408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Oval 6"/>
            <p:cNvSpPr/>
            <p:nvPr/>
          </p:nvSpPr>
          <p:spPr>
            <a:xfrm>
              <a:off x="8143597" y="1220095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Arc 7"/>
            <p:cNvSpPr/>
            <p:nvPr/>
          </p:nvSpPr>
          <p:spPr>
            <a:xfrm>
              <a:off x="7580334" y="2023331"/>
              <a:ext cx="896100" cy="59300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7823462" y="1230638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" name="Group 36"/>
          <p:cNvGrpSpPr/>
          <p:nvPr/>
        </p:nvGrpSpPr>
        <p:grpSpPr>
          <a:xfrm rot="6738140">
            <a:off x="2466399" y="3498827"/>
            <a:ext cx="1008112" cy="1728192"/>
            <a:chOff x="1115616" y="2852936"/>
            <a:chExt cx="1008112" cy="1728192"/>
          </a:xfrm>
        </p:grpSpPr>
        <p:sp>
          <p:nvSpPr>
            <p:cNvPr id="38" name="Rounded Rectangle 37"/>
            <p:cNvSpPr/>
            <p:nvPr/>
          </p:nvSpPr>
          <p:spPr>
            <a:xfrm>
              <a:off x="1115616" y="2852936"/>
              <a:ext cx="1008112" cy="1728192"/>
            </a:xfrm>
            <a:prstGeom prst="roundRect">
              <a:avLst>
                <a:gd name="adj" fmla="val 6899"/>
              </a:avLst>
            </a:prstGeom>
            <a:solidFill>
              <a:srgbClr val="6666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1259632" y="2996952"/>
              <a:ext cx="720080" cy="122413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Health and Safety Form</a:t>
              </a:r>
            </a:p>
            <a:p>
              <a:pPr algn="ctr"/>
              <a:endParaRPr lang="en-GB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/>
              <a:r>
                <a:rPr lang="en-GB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................ __</a:t>
              </a:r>
            </a:p>
            <a:p>
              <a:pPr algn="ctr"/>
              <a:r>
                <a:rPr lang="en-GB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............. __</a:t>
              </a:r>
            </a:p>
            <a:p>
              <a:pPr algn="ctr"/>
              <a:r>
                <a:rPr lang="en-GB" sz="8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___</a:t>
              </a:r>
            </a:p>
            <a:p>
              <a:pPr algn="ctr"/>
              <a:r>
                <a:rPr lang="en-GB" sz="6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Signed_____</a:t>
              </a:r>
            </a:p>
            <a:p>
              <a:pPr algn="ctr"/>
              <a:r>
                <a:rPr lang="en-GB" sz="6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Date_____</a:t>
              </a:r>
              <a:endParaRPr lang="en-GB" sz="6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1403648" y="2924944"/>
              <a:ext cx="432048" cy="14401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" name="Freeform 40"/>
          <p:cNvSpPr/>
          <p:nvPr/>
        </p:nvSpPr>
        <p:spPr>
          <a:xfrm rot="12238788" flipV="1">
            <a:off x="2645393" y="3309973"/>
            <a:ext cx="760156" cy="1331733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25C2E7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Freeform 9"/>
          <p:cNvSpPr/>
          <p:nvPr/>
        </p:nvSpPr>
        <p:spPr>
          <a:xfrm rot="20034510">
            <a:off x="4657768" y="3316390"/>
            <a:ext cx="760156" cy="125108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25C2E7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2" name="Group 49"/>
          <p:cNvGrpSpPr/>
          <p:nvPr/>
        </p:nvGrpSpPr>
        <p:grpSpPr>
          <a:xfrm>
            <a:off x="6300192" y="0"/>
            <a:ext cx="1872209" cy="5517232"/>
            <a:chOff x="467544" y="0"/>
            <a:chExt cx="1872209" cy="5517232"/>
          </a:xfrm>
        </p:grpSpPr>
        <p:sp>
          <p:nvSpPr>
            <p:cNvPr id="42" name="Arc 41"/>
            <p:cNvSpPr/>
            <p:nvPr/>
          </p:nvSpPr>
          <p:spPr>
            <a:xfrm>
              <a:off x="467544" y="4941168"/>
              <a:ext cx="1872208" cy="576064"/>
            </a:xfrm>
            <a:prstGeom prst="arc">
              <a:avLst>
                <a:gd name="adj1" fmla="val 46050"/>
                <a:gd name="adj2" fmla="val 107363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44" name="Straight Connector 43"/>
            <p:cNvCxnSpPr>
              <a:stCxn id="42" idx="2"/>
            </p:cNvCxnSpPr>
            <p:nvPr/>
          </p:nvCxnSpPr>
          <p:spPr>
            <a:xfrm flipH="1" flipV="1">
              <a:off x="467544" y="0"/>
              <a:ext cx="1689" cy="524649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>
              <a:stCxn id="42" idx="0"/>
            </p:cNvCxnSpPr>
            <p:nvPr/>
          </p:nvCxnSpPr>
          <p:spPr>
            <a:xfrm flipV="1">
              <a:off x="2338866" y="0"/>
              <a:ext cx="887" cy="524172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51"/>
          <p:cNvGrpSpPr/>
          <p:nvPr/>
        </p:nvGrpSpPr>
        <p:grpSpPr>
          <a:xfrm>
            <a:off x="3779912" y="2420888"/>
            <a:ext cx="720080" cy="152400"/>
            <a:chOff x="1403648" y="2204864"/>
            <a:chExt cx="720080" cy="152400"/>
          </a:xfrm>
        </p:grpSpPr>
        <p:cxnSp>
          <p:nvCxnSpPr>
            <p:cNvPr id="46" name="Straight Connector 45"/>
            <p:cNvCxnSpPr/>
            <p:nvPr/>
          </p:nvCxnSpPr>
          <p:spPr>
            <a:xfrm>
              <a:off x="1403648" y="2204864"/>
              <a:ext cx="288032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/>
          </p:nvCxnSpPr>
          <p:spPr>
            <a:xfrm flipH="1">
              <a:off x="1835696" y="2204864"/>
              <a:ext cx="288032" cy="1524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8" name="wahwahwah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3" cstate="print"/>
          <a:stretch>
            <a:fillRect/>
          </a:stretch>
        </p:blipFill>
        <p:spPr>
          <a:xfrm>
            <a:off x="9540552" y="5949280"/>
            <a:ext cx="304800" cy="3048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962 -0.00139 L -0.03455 -0.00093 L 0.01927 -0.00024 L -0.03455 0.00046 L 0.01927 0.00138 L -0.03455 0.00208 L 0.01962 0.00277 L -0.03455 0.00369 L 0.01962 0.00439 L -0.03455 0.00508 L 0.01893 0.00601 L -0.03455 0.0067 L 0.01893 0.00739 L -0.03455 0.00832 L 0.01962 0.00901 L -0.03455 0.00971 L 0.01962 0.01063 " pathEditMode="relative" rAng="5400000" ptsTypes="FFFFFFFFFFFFFFFFF">
                                      <p:cBhvr>
                                        <p:cTn id="6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00" y="6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4371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4371"/>
                            </p:stCondLst>
                            <p:childTnLst>
                              <p:par>
                                <p:cTn id="1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8"/>
          <p:cNvGrpSpPr/>
          <p:nvPr/>
        </p:nvGrpSpPr>
        <p:grpSpPr>
          <a:xfrm>
            <a:off x="4283968" y="260648"/>
            <a:ext cx="4680520" cy="2808312"/>
            <a:chOff x="3995936" y="260648"/>
            <a:chExt cx="4680520" cy="2808312"/>
          </a:xfrm>
        </p:grpSpPr>
        <p:sp>
          <p:nvSpPr>
            <p:cNvPr id="3" name="Rounded Rectangle 2"/>
            <p:cNvSpPr/>
            <p:nvPr/>
          </p:nvSpPr>
          <p:spPr>
            <a:xfrm>
              <a:off x="3995936" y="260648"/>
              <a:ext cx="4680520" cy="2808312"/>
            </a:xfrm>
            <a:prstGeom prst="roundRect">
              <a:avLst>
                <a:gd name="adj" fmla="val 12015"/>
              </a:avLst>
            </a:prstGeom>
            <a:solidFill>
              <a:schemeClr val="bg2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4860032" y="476672"/>
              <a:ext cx="3096344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u="sng" dirty="0" smtClean="0">
                  <a:latin typeface="Bradley Hand ITC" pitchFamily="66" charset="0"/>
                </a:rPr>
                <a:t>SECRET PLANS</a:t>
              </a: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endParaRPr lang="en-GB" dirty="0" smtClean="0">
                <a:latin typeface="Bradley Hand ITC" pitchFamily="66" charset="0"/>
              </a:endParaRPr>
            </a:p>
            <a:p>
              <a:r>
                <a:rPr lang="en-GB" dirty="0" smtClean="0">
                  <a:latin typeface="Bradley Hand ITC" pitchFamily="66" charset="0"/>
                </a:rPr>
                <a:t>16.8 m		12 sq ft</a:t>
              </a:r>
              <a:endParaRPr lang="en-GB" dirty="0">
                <a:latin typeface="Bradley Hand ITC" pitchFamily="66" charset="0"/>
              </a:endParaRPr>
            </a:p>
          </p:txBody>
        </p:sp>
      </p:grpSp>
      <p:grpSp>
        <p:nvGrpSpPr>
          <p:cNvPr id="5" name="Group 49"/>
          <p:cNvGrpSpPr/>
          <p:nvPr/>
        </p:nvGrpSpPr>
        <p:grpSpPr>
          <a:xfrm>
            <a:off x="467544" y="0"/>
            <a:ext cx="1872209" cy="5517232"/>
            <a:chOff x="467544" y="0"/>
            <a:chExt cx="1872209" cy="5517232"/>
          </a:xfrm>
        </p:grpSpPr>
        <p:sp>
          <p:nvSpPr>
            <p:cNvPr id="6" name="Arc 5"/>
            <p:cNvSpPr/>
            <p:nvPr/>
          </p:nvSpPr>
          <p:spPr>
            <a:xfrm>
              <a:off x="467544" y="4941168"/>
              <a:ext cx="1872208" cy="576064"/>
            </a:xfrm>
            <a:prstGeom prst="arc">
              <a:avLst>
                <a:gd name="adj1" fmla="val 46050"/>
                <a:gd name="adj2" fmla="val 107363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7" name="Straight Connector 6"/>
            <p:cNvCxnSpPr>
              <a:stCxn id="6" idx="2"/>
            </p:cNvCxnSpPr>
            <p:nvPr/>
          </p:nvCxnSpPr>
          <p:spPr>
            <a:xfrm flipH="1" flipV="1">
              <a:off x="467544" y="0"/>
              <a:ext cx="1689" cy="524649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>
              <a:stCxn id="6" idx="0"/>
            </p:cNvCxnSpPr>
            <p:nvPr/>
          </p:nvCxnSpPr>
          <p:spPr>
            <a:xfrm flipV="1">
              <a:off x="2338866" y="0"/>
              <a:ext cx="887" cy="524172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46"/>
          <p:cNvGrpSpPr/>
          <p:nvPr/>
        </p:nvGrpSpPr>
        <p:grpSpPr>
          <a:xfrm>
            <a:off x="2483768" y="2564904"/>
            <a:ext cx="1570251" cy="3650698"/>
            <a:chOff x="2483768" y="2564904"/>
            <a:chExt cx="1570251" cy="3650698"/>
          </a:xfrm>
        </p:grpSpPr>
        <p:grpSp>
          <p:nvGrpSpPr>
            <p:cNvPr id="10" name="Group 3"/>
            <p:cNvGrpSpPr/>
            <p:nvPr/>
          </p:nvGrpSpPr>
          <p:grpSpPr>
            <a:xfrm>
              <a:off x="2483768" y="2564904"/>
              <a:ext cx="1415157" cy="3650698"/>
              <a:chOff x="5444950" y="980728"/>
              <a:chExt cx="1367444" cy="3794713"/>
            </a:xfrm>
          </p:grpSpPr>
          <p:sp>
            <p:nvSpPr>
              <p:cNvPr id="34" name="Freeform 33"/>
              <p:cNvSpPr/>
              <p:nvPr/>
            </p:nvSpPr>
            <p:spPr>
              <a:xfrm flipH="1">
                <a:off x="6175353" y="3967034"/>
                <a:ext cx="637038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5444950" y="3967034"/>
                <a:ext cx="602061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5508104" y="980728"/>
                <a:ext cx="1155744" cy="3295425"/>
              </a:xfrm>
              <a:prstGeom prst="roundRect">
                <a:avLst>
                  <a:gd name="adj" fmla="val 50000"/>
                </a:avLst>
              </a:pr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7" name="Chord 7"/>
              <p:cNvSpPr/>
              <p:nvPr/>
            </p:nvSpPr>
            <p:spPr>
              <a:xfrm>
                <a:off x="6412878" y="1845356"/>
                <a:ext cx="399516" cy="299584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6394912" y="1579517"/>
                <a:ext cx="57074" cy="2246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32" name="Arc 31"/>
            <p:cNvSpPr/>
            <p:nvPr/>
          </p:nvSpPr>
          <p:spPr>
            <a:xfrm>
              <a:off x="3322858" y="3861048"/>
              <a:ext cx="731161" cy="582999"/>
            </a:xfrm>
            <a:prstGeom prst="arc">
              <a:avLst>
                <a:gd name="adj1" fmla="val 11045684"/>
                <a:gd name="adj2" fmla="val 1658079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" name="Group 39"/>
          <p:cNvGrpSpPr/>
          <p:nvPr/>
        </p:nvGrpSpPr>
        <p:grpSpPr>
          <a:xfrm rot="15194190">
            <a:off x="4099279" y="2377229"/>
            <a:ext cx="945444" cy="3216410"/>
            <a:chOff x="5264595" y="4146478"/>
            <a:chExt cx="945444" cy="3216410"/>
          </a:xfrm>
        </p:grpSpPr>
        <p:sp>
          <p:nvSpPr>
            <p:cNvPr id="39" name="Rectangle 38"/>
            <p:cNvSpPr/>
            <p:nvPr/>
          </p:nvSpPr>
          <p:spPr>
            <a:xfrm rot="19495586">
              <a:off x="6102317" y="4258188"/>
              <a:ext cx="107722" cy="3104700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3" name="Freeform 32"/>
            <p:cNvSpPr/>
            <p:nvPr/>
          </p:nvSpPr>
          <p:spPr>
            <a:xfrm rot="1673457" flipH="1">
              <a:off x="5264595" y="4146478"/>
              <a:ext cx="760835" cy="11480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" name="Group 40"/>
          <p:cNvGrpSpPr/>
          <p:nvPr/>
        </p:nvGrpSpPr>
        <p:grpSpPr>
          <a:xfrm rot="16016849">
            <a:off x="4099278" y="2738525"/>
            <a:ext cx="945444" cy="3216410"/>
            <a:chOff x="5264595" y="4146478"/>
            <a:chExt cx="945444" cy="3216410"/>
          </a:xfrm>
        </p:grpSpPr>
        <p:sp>
          <p:nvSpPr>
            <p:cNvPr id="42" name="Rectangle 41"/>
            <p:cNvSpPr/>
            <p:nvPr/>
          </p:nvSpPr>
          <p:spPr>
            <a:xfrm rot="19495586">
              <a:off x="6102317" y="4258188"/>
              <a:ext cx="107722" cy="3104700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Freeform 42"/>
            <p:cNvSpPr/>
            <p:nvPr/>
          </p:nvSpPr>
          <p:spPr>
            <a:xfrm rot="1673457" flipH="1">
              <a:off x="5264595" y="4146478"/>
              <a:ext cx="760835" cy="11480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" name="Group 43"/>
          <p:cNvGrpSpPr/>
          <p:nvPr/>
        </p:nvGrpSpPr>
        <p:grpSpPr>
          <a:xfrm rot="20025158">
            <a:off x="3146253" y="4048306"/>
            <a:ext cx="945444" cy="3216410"/>
            <a:chOff x="5264595" y="4146478"/>
            <a:chExt cx="945444" cy="3216410"/>
          </a:xfrm>
        </p:grpSpPr>
        <p:sp>
          <p:nvSpPr>
            <p:cNvPr id="45" name="Rectangle 44"/>
            <p:cNvSpPr/>
            <p:nvPr/>
          </p:nvSpPr>
          <p:spPr>
            <a:xfrm rot="19495586">
              <a:off x="6102317" y="4258188"/>
              <a:ext cx="107722" cy="3104700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Freeform 45"/>
            <p:cNvSpPr/>
            <p:nvPr/>
          </p:nvSpPr>
          <p:spPr>
            <a:xfrm rot="1673457" flipH="1">
              <a:off x="5264595" y="4146478"/>
              <a:ext cx="760835" cy="11480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" name="Group 53"/>
          <p:cNvGrpSpPr/>
          <p:nvPr/>
        </p:nvGrpSpPr>
        <p:grpSpPr>
          <a:xfrm>
            <a:off x="-419021" y="2564904"/>
            <a:ext cx="5192055" cy="3650698"/>
            <a:chOff x="3122235" y="2564904"/>
            <a:chExt cx="5192055" cy="3650698"/>
          </a:xfrm>
        </p:grpSpPr>
        <p:grpSp>
          <p:nvGrpSpPr>
            <p:cNvPr id="15" name="Group 52"/>
            <p:cNvGrpSpPr/>
            <p:nvPr/>
          </p:nvGrpSpPr>
          <p:grpSpPr>
            <a:xfrm>
              <a:off x="5940152" y="2564904"/>
              <a:ext cx="1582691" cy="3650698"/>
              <a:chOff x="5940152" y="2564904"/>
              <a:chExt cx="1582691" cy="3650698"/>
            </a:xfrm>
          </p:grpSpPr>
          <p:grpSp>
            <p:nvGrpSpPr>
              <p:cNvPr id="16" name="Group 3"/>
              <p:cNvGrpSpPr/>
              <p:nvPr/>
            </p:nvGrpSpPr>
            <p:grpSpPr>
              <a:xfrm>
                <a:off x="5940152" y="2564904"/>
                <a:ext cx="1582691" cy="3650698"/>
                <a:chOff x="5351209" y="980728"/>
                <a:chExt cx="1529330" cy="3794713"/>
              </a:xfrm>
            </p:grpSpPr>
            <p:sp>
              <p:nvSpPr>
                <p:cNvPr id="24" name="Freeform 23"/>
                <p:cNvSpPr/>
                <p:nvPr/>
              </p:nvSpPr>
              <p:spPr>
                <a:xfrm flipH="1">
                  <a:off x="6243500" y="3967034"/>
                  <a:ext cx="637039" cy="808407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3399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" name="Freeform 24"/>
                <p:cNvSpPr/>
                <p:nvPr/>
              </p:nvSpPr>
              <p:spPr>
                <a:xfrm>
                  <a:off x="5351209" y="3967034"/>
                  <a:ext cx="602061" cy="808407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rgbClr val="3399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6" name="Rounded Rectangle 25"/>
                <p:cNvSpPr/>
                <p:nvPr/>
              </p:nvSpPr>
              <p:spPr>
                <a:xfrm>
                  <a:off x="5508104" y="980728"/>
                  <a:ext cx="1155744" cy="329542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3399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7" name="Chord 7"/>
                <p:cNvSpPr/>
                <p:nvPr/>
              </p:nvSpPr>
              <p:spPr>
                <a:xfrm>
                  <a:off x="5876067" y="1845356"/>
                  <a:ext cx="399516" cy="299584"/>
                </a:xfrm>
                <a:prstGeom prst="chord">
                  <a:avLst>
                    <a:gd name="adj1" fmla="val 5430208"/>
                    <a:gd name="adj2" fmla="val 5345722"/>
                  </a:avLst>
                </a:pr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8" name="Oval 27"/>
                <p:cNvSpPr/>
                <p:nvPr/>
              </p:nvSpPr>
              <p:spPr>
                <a:xfrm>
                  <a:off x="6193177" y="1579375"/>
                  <a:ext cx="57074" cy="2246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>
                  <a:off x="5892707" y="1579375"/>
                  <a:ext cx="57074" cy="22468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48" name="Arc 47"/>
              <p:cNvSpPr/>
              <p:nvPr/>
            </p:nvSpPr>
            <p:spPr>
              <a:xfrm>
                <a:off x="6346129" y="3846058"/>
                <a:ext cx="731161" cy="582999"/>
              </a:xfrm>
              <a:prstGeom prst="arc">
                <a:avLst>
                  <a:gd name="adj1" fmla="val 11045684"/>
                  <a:gd name="adj2" fmla="val 20984698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7" name="Group 48"/>
            <p:cNvGrpSpPr/>
            <p:nvPr/>
          </p:nvGrpSpPr>
          <p:grpSpPr>
            <a:xfrm rot="5704386" flipH="1">
              <a:off x="4279740" y="2699970"/>
              <a:ext cx="901400" cy="3216410"/>
              <a:chOff x="5264595" y="4146478"/>
              <a:chExt cx="945444" cy="3216410"/>
            </a:xfrm>
          </p:grpSpPr>
          <p:sp>
            <p:nvSpPr>
              <p:cNvPr id="50" name="Rectangle 49"/>
              <p:cNvSpPr/>
              <p:nvPr/>
            </p:nvSpPr>
            <p:spPr>
              <a:xfrm rot="19495586">
                <a:off x="6102317" y="4258188"/>
                <a:ext cx="107722" cy="3104700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Freeform 50"/>
              <p:cNvSpPr/>
              <p:nvPr/>
            </p:nvSpPr>
            <p:spPr>
              <a:xfrm rot="1673457" flipH="1">
                <a:off x="5264595" y="4146478"/>
                <a:ext cx="760835" cy="1148025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" name="Freeform 51"/>
            <p:cNvSpPr/>
            <p:nvPr/>
          </p:nvSpPr>
          <p:spPr>
            <a:xfrm rot="6313023" flipV="1">
              <a:off x="7350780" y="3767913"/>
              <a:ext cx="725391" cy="1201628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cxnSp>
        <p:nvCxnSpPr>
          <p:cNvPr id="61" name="Straight Connector 60"/>
          <p:cNvCxnSpPr/>
          <p:nvPr/>
        </p:nvCxnSpPr>
        <p:spPr>
          <a:xfrm>
            <a:off x="4932040" y="980728"/>
            <a:ext cx="72008" cy="151216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Freeform 61"/>
          <p:cNvSpPr/>
          <p:nvPr/>
        </p:nvSpPr>
        <p:spPr>
          <a:xfrm>
            <a:off x="5321508" y="839449"/>
            <a:ext cx="3309012" cy="1603948"/>
          </a:xfrm>
          <a:custGeom>
            <a:avLst/>
            <a:gdLst>
              <a:gd name="connsiteX0" fmla="*/ 0 w 3309012"/>
              <a:gd name="connsiteY0" fmla="*/ 449705 h 1603948"/>
              <a:gd name="connsiteX1" fmla="*/ 269823 w 3309012"/>
              <a:gd name="connsiteY1" fmla="*/ 239843 h 1603948"/>
              <a:gd name="connsiteX2" fmla="*/ 359764 w 3309012"/>
              <a:gd name="connsiteY2" fmla="*/ 104931 h 1603948"/>
              <a:gd name="connsiteX3" fmla="*/ 404735 w 3309012"/>
              <a:gd name="connsiteY3" fmla="*/ 29981 h 1603948"/>
              <a:gd name="connsiteX4" fmla="*/ 449705 w 3309012"/>
              <a:gd name="connsiteY4" fmla="*/ 0 h 1603948"/>
              <a:gd name="connsiteX5" fmla="*/ 704538 w 3309012"/>
              <a:gd name="connsiteY5" fmla="*/ 14990 h 1603948"/>
              <a:gd name="connsiteX6" fmla="*/ 749508 w 3309012"/>
              <a:gd name="connsiteY6" fmla="*/ 29981 h 1603948"/>
              <a:gd name="connsiteX7" fmla="*/ 809469 w 3309012"/>
              <a:gd name="connsiteY7" fmla="*/ 104931 h 1603948"/>
              <a:gd name="connsiteX8" fmla="*/ 884420 w 3309012"/>
              <a:gd name="connsiteY8" fmla="*/ 254833 h 1603948"/>
              <a:gd name="connsiteX9" fmla="*/ 944381 w 3309012"/>
              <a:gd name="connsiteY9" fmla="*/ 434715 h 1603948"/>
              <a:gd name="connsiteX10" fmla="*/ 959371 w 3309012"/>
              <a:gd name="connsiteY10" fmla="*/ 554636 h 1603948"/>
              <a:gd name="connsiteX11" fmla="*/ 974361 w 3309012"/>
              <a:gd name="connsiteY11" fmla="*/ 1004341 h 1603948"/>
              <a:gd name="connsiteX12" fmla="*/ 989351 w 3309012"/>
              <a:gd name="connsiteY12" fmla="*/ 1064302 h 1603948"/>
              <a:gd name="connsiteX13" fmla="*/ 1049312 w 3309012"/>
              <a:gd name="connsiteY13" fmla="*/ 1109272 h 1603948"/>
              <a:gd name="connsiteX14" fmla="*/ 1274164 w 3309012"/>
              <a:gd name="connsiteY14" fmla="*/ 1034321 h 1603948"/>
              <a:gd name="connsiteX15" fmla="*/ 1319135 w 3309012"/>
              <a:gd name="connsiteY15" fmla="*/ 899410 h 1603948"/>
              <a:gd name="connsiteX16" fmla="*/ 1349115 w 3309012"/>
              <a:gd name="connsiteY16" fmla="*/ 809469 h 1603948"/>
              <a:gd name="connsiteX17" fmla="*/ 1364105 w 3309012"/>
              <a:gd name="connsiteY17" fmla="*/ 764499 h 1603948"/>
              <a:gd name="connsiteX18" fmla="*/ 1394085 w 3309012"/>
              <a:gd name="connsiteY18" fmla="*/ 494676 h 1603948"/>
              <a:gd name="connsiteX19" fmla="*/ 1409076 w 3309012"/>
              <a:gd name="connsiteY19" fmla="*/ 434715 h 1603948"/>
              <a:gd name="connsiteX20" fmla="*/ 1469036 w 3309012"/>
              <a:gd name="connsiteY20" fmla="*/ 449705 h 1603948"/>
              <a:gd name="connsiteX21" fmla="*/ 1514007 w 3309012"/>
              <a:gd name="connsiteY21" fmla="*/ 494676 h 1603948"/>
              <a:gd name="connsiteX22" fmla="*/ 1603948 w 3309012"/>
              <a:gd name="connsiteY22" fmla="*/ 584617 h 1603948"/>
              <a:gd name="connsiteX23" fmla="*/ 1648918 w 3309012"/>
              <a:gd name="connsiteY23" fmla="*/ 779489 h 1603948"/>
              <a:gd name="connsiteX24" fmla="*/ 1693889 w 3309012"/>
              <a:gd name="connsiteY24" fmla="*/ 854440 h 1603948"/>
              <a:gd name="connsiteX25" fmla="*/ 1768840 w 3309012"/>
              <a:gd name="connsiteY25" fmla="*/ 1004341 h 1603948"/>
              <a:gd name="connsiteX26" fmla="*/ 1843790 w 3309012"/>
              <a:gd name="connsiteY26" fmla="*/ 764499 h 1603948"/>
              <a:gd name="connsiteX27" fmla="*/ 1858781 w 3309012"/>
              <a:gd name="connsiteY27" fmla="*/ 659567 h 1603948"/>
              <a:gd name="connsiteX28" fmla="*/ 1918741 w 3309012"/>
              <a:gd name="connsiteY28" fmla="*/ 629587 h 1603948"/>
              <a:gd name="connsiteX29" fmla="*/ 2008682 w 3309012"/>
              <a:gd name="connsiteY29" fmla="*/ 659567 h 1603948"/>
              <a:gd name="connsiteX30" fmla="*/ 2068643 w 3309012"/>
              <a:gd name="connsiteY30" fmla="*/ 704538 h 1603948"/>
              <a:gd name="connsiteX31" fmla="*/ 2128603 w 3309012"/>
              <a:gd name="connsiteY31" fmla="*/ 884420 h 1603948"/>
              <a:gd name="connsiteX32" fmla="*/ 2173574 w 3309012"/>
              <a:gd name="connsiteY32" fmla="*/ 1124262 h 1603948"/>
              <a:gd name="connsiteX33" fmla="*/ 2248525 w 3309012"/>
              <a:gd name="connsiteY33" fmla="*/ 1214203 h 1603948"/>
              <a:gd name="connsiteX34" fmla="*/ 2398426 w 3309012"/>
              <a:gd name="connsiteY34" fmla="*/ 1229194 h 1603948"/>
              <a:gd name="connsiteX35" fmla="*/ 2503358 w 3309012"/>
              <a:gd name="connsiteY35" fmla="*/ 1199213 h 1603948"/>
              <a:gd name="connsiteX36" fmla="*/ 2518348 w 3309012"/>
              <a:gd name="connsiteY36" fmla="*/ 1094282 h 1603948"/>
              <a:gd name="connsiteX37" fmla="*/ 2533338 w 3309012"/>
              <a:gd name="connsiteY37" fmla="*/ 404735 h 1603948"/>
              <a:gd name="connsiteX38" fmla="*/ 2593299 w 3309012"/>
              <a:gd name="connsiteY38" fmla="*/ 419725 h 1603948"/>
              <a:gd name="connsiteX39" fmla="*/ 2638269 w 3309012"/>
              <a:gd name="connsiteY39" fmla="*/ 509666 h 1603948"/>
              <a:gd name="connsiteX40" fmla="*/ 2668249 w 3309012"/>
              <a:gd name="connsiteY40" fmla="*/ 554636 h 1603948"/>
              <a:gd name="connsiteX41" fmla="*/ 2713220 w 3309012"/>
              <a:gd name="connsiteY41" fmla="*/ 644577 h 1603948"/>
              <a:gd name="connsiteX42" fmla="*/ 2743200 w 3309012"/>
              <a:gd name="connsiteY42" fmla="*/ 794479 h 1603948"/>
              <a:gd name="connsiteX43" fmla="*/ 2758190 w 3309012"/>
              <a:gd name="connsiteY43" fmla="*/ 839449 h 1603948"/>
              <a:gd name="connsiteX44" fmla="*/ 2773181 w 3309012"/>
              <a:gd name="connsiteY44" fmla="*/ 929390 h 1603948"/>
              <a:gd name="connsiteX45" fmla="*/ 2788171 w 3309012"/>
              <a:gd name="connsiteY45" fmla="*/ 1049312 h 1603948"/>
              <a:gd name="connsiteX46" fmla="*/ 2803161 w 3309012"/>
              <a:gd name="connsiteY46" fmla="*/ 1109272 h 1603948"/>
              <a:gd name="connsiteX47" fmla="*/ 2938072 w 3309012"/>
              <a:gd name="connsiteY47" fmla="*/ 1154243 h 1603948"/>
              <a:gd name="connsiteX48" fmla="*/ 3028013 w 3309012"/>
              <a:gd name="connsiteY48" fmla="*/ 1184223 h 1603948"/>
              <a:gd name="connsiteX49" fmla="*/ 3162925 w 3309012"/>
              <a:gd name="connsiteY49" fmla="*/ 1244184 h 1603948"/>
              <a:gd name="connsiteX50" fmla="*/ 3222885 w 3309012"/>
              <a:gd name="connsiteY50" fmla="*/ 1304144 h 1603948"/>
              <a:gd name="connsiteX51" fmla="*/ 3297836 w 3309012"/>
              <a:gd name="connsiteY51" fmla="*/ 1409076 h 1603948"/>
              <a:gd name="connsiteX52" fmla="*/ 3282846 w 3309012"/>
              <a:gd name="connsiteY52" fmla="*/ 1573967 h 1603948"/>
              <a:gd name="connsiteX53" fmla="*/ 3192905 w 3309012"/>
              <a:gd name="connsiteY53" fmla="*/ 1603948 h 1603948"/>
              <a:gd name="connsiteX54" fmla="*/ 3072984 w 3309012"/>
              <a:gd name="connsiteY54" fmla="*/ 1573967 h 1603948"/>
              <a:gd name="connsiteX55" fmla="*/ 3028013 w 3309012"/>
              <a:gd name="connsiteY55" fmla="*/ 1543987 h 1603948"/>
              <a:gd name="connsiteX56" fmla="*/ 2938072 w 3309012"/>
              <a:gd name="connsiteY56" fmla="*/ 1528997 h 1603948"/>
              <a:gd name="connsiteX57" fmla="*/ 2878112 w 3309012"/>
              <a:gd name="connsiteY57" fmla="*/ 1514007 h 1603948"/>
              <a:gd name="connsiteX58" fmla="*/ 2833141 w 3309012"/>
              <a:gd name="connsiteY58" fmla="*/ 1499017 h 1603948"/>
              <a:gd name="connsiteX59" fmla="*/ 2683240 w 3309012"/>
              <a:gd name="connsiteY59" fmla="*/ 1499017 h 1603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309012" h="1603948">
                <a:moveTo>
                  <a:pt x="0" y="449705"/>
                </a:moveTo>
                <a:cubicBezTo>
                  <a:pt x="107003" y="396204"/>
                  <a:pt x="188812" y="361360"/>
                  <a:pt x="269823" y="239843"/>
                </a:cubicBezTo>
                <a:cubicBezTo>
                  <a:pt x="299803" y="194872"/>
                  <a:pt x="330537" y="150395"/>
                  <a:pt x="359764" y="104931"/>
                </a:cubicBezTo>
                <a:cubicBezTo>
                  <a:pt x="375519" y="80423"/>
                  <a:pt x="385774" y="52102"/>
                  <a:pt x="404735" y="29981"/>
                </a:cubicBezTo>
                <a:cubicBezTo>
                  <a:pt x="416460" y="16302"/>
                  <a:pt x="434715" y="9994"/>
                  <a:pt x="449705" y="0"/>
                </a:cubicBezTo>
                <a:cubicBezTo>
                  <a:pt x="534649" y="4997"/>
                  <a:pt x="619869" y="6523"/>
                  <a:pt x="704538" y="14990"/>
                </a:cubicBezTo>
                <a:cubicBezTo>
                  <a:pt x="720261" y="16562"/>
                  <a:pt x="737511" y="19698"/>
                  <a:pt x="749508" y="29981"/>
                </a:cubicBezTo>
                <a:cubicBezTo>
                  <a:pt x="773800" y="50803"/>
                  <a:pt x="793008" y="77496"/>
                  <a:pt x="809469" y="104931"/>
                </a:cubicBezTo>
                <a:cubicBezTo>
                  <a:pt x="838212" y="152835"/>
                  <a:pt x="866754" y="201835"/>
                  <a:pt x="884420" y="254833"/>
                </a:cubicBezTo>
                <a:lnTo>
                  <a:pt x="944381" y="434715"/>
                </a:lnTo>
                <a:cubicBezTo>
                  <a:pt x="949378" y="474689"/>
                  <a:pt x="957254" y="514407"/>
                  <a:pt x="959371" y="554636"/>
                </a:cubicBezTo>
                <a:cubicBezTo>
                  <a:pt x="967254" y="704414"/>
                  <a:pt x="965554" y="854615"/>
                  <a:pt x="974361" y="1004341"/>
                </a:cubicBezTo>
                <a:cubicBezTo>
                  <a:pt x="975571" y="1024908"/>
                  <a:pt x="977376" y="1047537"/>
                  <a:pt x="989351" y="1064302"/>
                </a:cubicBezTo>
                <a:cubicBezTo>
                  <a:pt x="1003872" y="1084632"/>
                  <a:pt x="1029325" y="1094282"/>
                  <a:pt x="1049312" y="1109272"/>
                </a:cubicBezTo>
                <a:cubicBezTo>
                  <a:pt x="1112545" y="1098733"/>
                  <a:pt x="1234184" y="1114280"/>
                  <a:pt x="1274164" y="1034321"/>
                </a:cubicBezTo>
                <a:cubicBezTo>
                  <a:pt x="1295363" y="991923"/>
                  <a:pt x="1304145" y="944380"/>
                  <a:pt x="1319135" y="899410"/>
                </a:cubicBezTo>
                <a:lnTo>
                  <a:pt x="1349115" y="809469"/>
                </a:lnTo>
                <a:lnTo>
                  <a:pt x="1364105" y="764499"/>
                </a:lnTo>
                <a:cubicBezTo>
                  <a:pt x="1369878" y="706767"/>
                  <a:pt x="1383476" y="558328"/>
                  <a:pt x="1394085" y="494676"/>
                </a:cubicBezTo>
                <a:cubicBezTo>
                  <a:pt x="1397472" y="474354"/>
                  <a:pt x="1404079" y="454702"/>
                  <a:pt x="1409076" y="434715"/>
                </a:cubicBezTo>
                <a:cubicBezTo>
                  <a:pt x="1429063" y="439712"/>
                  <a:pt x="1451149" y="439484"/>
                  <a:pt x="1469036" y="449705"/>
                </a:cubicBezTo>
                <a:cubicBezTo>
                  <a:pt x="1487442" y="460223"/>
                  <a:pt x="1497911" y="480880"/>
                  <a:pt x="1514007" y="494676"/>
                </a:cubicBezTo>
                <a:cubicBezTo>
                  <a:pt x="1600776" y="569050"/>
                  <a:pt x="1551170" y="505450"/>
                  <a:pt x="1603948" y="584617"/>
                </a:cubicBezTo>
                <a:cubicBezTo>
                  <a:pt x="1611367" y="621714"/>
                  <a:pt x="1638071" y="761411"/>
                  <a:pt x="1648918" y="779489"/>
                </a:cubicBezTo>
                <a:cubicBezTo>
                  <a:pt x="1663908" y="804473"/>
                  <a:pt x="1680178" y="828732"/>
                  <a:pt x="1693889" y="854440"/>
                </a:cubicBezTo>
                <a:cubicBezTo>
                  <a:pt x="1720179" y="903732"/>
                  <a:pt x="1768840" y="1004341"/>
                  <a:pt x="1768840" y="1004341"/>
                </a:cubicBezTo>
                <a:cubicBezTo>
                  <a:pt x="1872606" y="935163"/>
                  <a:pt x="1811262" y="992196"/>
                  <a:pt x="1843790" y="764499"/>
                </a:cubicBezTo>
                <a:cubicBezTo>
                  <a:pt x="1848787" y="729522"/>
                  <a:pt x="1827179" y="675368"/>
                  <a:pt x="1858781" y="659567"/>
                </a:cubicBezTo>
                <a:lnTo>
                  <a:pt x="1918741" y="629587"/>
                </a:lnTo>
                <a:cubicBezTo>
                  <a:pt x="1948721" y="639580"/>
                  <a:pt x="1980416" y="645434"/>
                  <a:pt x="2008682" y="659567"/>
                </a:cubicBezTo>
                <a:cubicBezTo>
                  <a:pt x="2031028" y="670740"/>
                  <a:pt x="2052384" y="685569"/>
                  <a:pt x="2068643" y="704538"/>
                </a:cubicBezTo>
                <a:cubicBezTo>
                  <a:pt x="2102812" y="744402"/>
                  <a:pt x="2119456" y="847831"/>
                  <a:pt x="2128603" y="884420"/>
                </a:cubicBezTo>
                <a:cubicBezTo>
                  <a:pt x="2150383" y="1102205"/>
                  <a:pt x="2125421" y="963750"/>
                  <a:pt x="2173574" y="1124262"/>
                </a:cubicBezTo>
                <a:cubicBezTo>
                  <a:pt x="2191726" y="1184770"/>
                  <a:pt x="2172585" y="1197930"/>
                  <a:pt x="2248525" y="1214203"/>
                </a:cubicBezTo>
                <a:cubicBezTo>
                  <a:pt x="2297627" y="1224725"/>
                  <a:pt x="2348459" y="1224197"/>
                  <a:pt x="2398426" y="1229194"/>
                </a:cubicBezTo>
                <a:cubicBezTo>
                  <a:pt x="2433403" y="1219200"/>
                  <a:pt x="2479190" y="1226401"/>
                  <a:pt x="2503358" y="1199213"/>
                </a:cubicBezTo>
                <a:cubicBezTo>
                  <a:pt x="2526831" y="1172805"/>
                  <a:pt x="2517016" y="1129589"/>
                  <a:pt x="2518348" y="1094282"/>
                </a:cubicBezTo>
                <a:cubicBezTo>
                  <a:pt x="2527017" y="864542"/>
                  <a:pt x="2528341" y="634584"/>
                  <a:pt x="2533338" y="404735"/>
                </a:cubicBezTo>
                <a:cubicBezTo>
                  <a:pt x="2553325" y="409732"/>
                  <a:pt x="2576157" y="408297"/>
                  <a:pt x="2593299" y="419725"/>
                </a:cubicBezTo>
                <a:cubicBezTo>
                  <a:pt x="2625519" y="441205"/>
                  <a:pt x="2623305" y="479738"/>
                  <a:pt x="2638269" y="509666"/>
                </a:cubicBezTo>
                <a:cubicBezTo>
                  <a:pt x="2646326" y="525780"/>
                  <a:pt x="2660192" y="538522"/>
                  <a:pt x="2668249" y="554636"/>
                </a:cubicBezTo>
                <a:cubicBezTo>
                  <a:pt x="2730311" y="678759"/>
                  <a:pt x="2627303" y="515701"/>
                  <a:pt x="2713220" y="644577"/>
                </a:cubicBezTo>
                <a:cubicBezTo>
                  <a:pt x="2747086" y="746178"/>
                  <a:pt x="2708750" y="622229"/>
                  <a:pt x="2743200" y="794479"/>
                </a:cubicBezTo>
                <a:cubicBezTo>
                  <a:pt x="2746299" y="809973"/>
                  <a:pt x="2754762" y="824024"/>
                  <a:pt x="2758190" y="839449"/>
                </a:cubicBezTo>
                <a:cubicBezTo>
                  <a:pt x="2764784" y="869119"/>
                  <a:pt x="2768883" y="899302"/>
                  <a:pt x="2773181" y="929390"/>
                </a:cubicBezTo>
                <a:cubicBezTo>
                  <a:pt x="2778878" y="969270"/>
                  <a:pt x="2781548" y="1009575"/>
                  <a:pt x="2788171" y="1049312"/>
                </a:cubicBezTo>
                <a:cubicBezTo>
                  <a:pt x="2791558" y="1069633"/>
                  <a:pt x="2786283" y="1097458"/>
                  <a:pt x="2803161" y="1109272"/>
                </a:cubicBezTo>
                <a:cubicBezTo>
                  <a:pt x="2841995" y="1136456"/>
                  <a:pt x="2893102" y="1139253"/>
                  <a:pt x="2938072" y="1154243"/>
                </a:cubicBezTo>
                <a:lnTo>
                  <a:pt x="3028013" y="1184223"/>
                </a:lnTo>
                <a:cubicBezTo>
                  <a:pt x="3078024" y="1200893"/>
                  <a:pt x="3115615" y="1211067"/>
                  <a:pt x="3162925" y="1244184"/>
                </a:cubicBezTo>
                <a:cubicBezTo>
                  <a:pt x="3186081" y="1260393"/>
                  <a:pt x="3204272" y="1282872"/>
                  <a:pt x="3222885" y="1304144"/>
                </a:cubicBezTo>
                <a:cubicBezTo>
                  <a:pt x="3248920" y="1333898"/>
                  <a:pt x="3275448" y="1375493"/>
                  <a:pt x="3297836" y="1409076"/>
                </a:cubicBezTo>
                <a:cubicBezTo>
                  <a:pt x="3292839" y="1464040"/>
                  <a:pt x="3309012" y="1525374"/>
                  <a:pt x="3282846" y="1573967"/>
                </a:cubicBezTo>
                <a:cubicBezTo>
                  <a:pt x="3267863" y="1601792"/>
                  <a:pt x="3192905" y="1603948"/>
                  <a:pt x="3192905" y="1603948"/>
                </a:cubicBezTo>
                <a:cubicBezTo>
                  <a:pt x="3164389" y="1598245"/>
                  <a:pt x="3103718" y="1589334"/>
                  <a:pt x="3072984" y="1573967"/>
                </a:cubicBezTo>
                <a:cubicBezTo>
                  <a:pt x="3056870" y="1565910"/>
                  <a:pt x="3045105" y="1549684"/>
                  <a:pt x="3028013" y="1543987"/>
                </a:cubicBezTo>
                <a:cubicBezTo>
                  <a:pt x="2999179" y="1534376"/>
                  <a:pt x="2967876" y="1534958"/>
                  <a:pt x="2938072" y="1528997"/>
                </a:cubicBezTo>
                <a:cubicBezTo>
                  <a:pt x="2917870" y="1524957"/>
                  <a:pt x="2897921" y="1519667"/>
                  <a:pt x="2878112" y="1514007"/>
                </a:cubicBezTo>
                <a:cubicBezTo>
                  <a:pt x="2862919" y="1509666"/>
                  <a:pt x="2848896" y="1500229"/>
                  <a:pt x="2833141" y="1499017"/>
                </a:cubicBezTo>
                <a:cubicBezTo>
                  <a:pt x="2783321" y="1495185"/>
                  <a:pt x="2733207" y="1499017"/>
                  <a:pt x="2683240" y="1499017"/>
                </a:cubicBezTo>
              </a:path>
            </a:pathLst>
          </a:cu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" name="Rounded Rectangle 62"/>
          <p:cNvSpPr/>
          <p:nvPr/>
        </p:nvSpPr>
        <p:spPr>
          <a:xfrm>
            <a:off x="5724128" y="1268760"/>
            <a:ext cx="2232248" cy="288032"/>
          </a:xfrm>
          <a:prstGeom prst="roundRect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" name="Rounded Rectangle 63"/>
          <p:cNvSpPr/>
          <p:nvPr/>
        </p:nvSpPr>
        <p:spPr>
          <a:xfrm>
            <a:off x="6516216" y="1052736"/>
            <a:ext cx="720080" cy="360040"/>
          </a:xfrm>
          <a:prstGeom prst="roundRect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5" name="Left Brace 64"/>
          <p:cNvSpPr/>
          <p:nvPr/>
        </p:nvSpPr>
        <p:spPr>
          <a:xfrm>
            <a:off x="4932040" y="1484784"/>
            <a:ext cx="504056" cy="648072"/>
          </a:xfrm>
          <a:prstGeom prst="leftBrac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6" name="Smiley Face 65"/>
          <p:cNvSpPr/>
          <p:nvPr/>
        </p:nvSpPr>
        <p:spPr>
          <a:xfrm>
            <a:off x="8316416" y="908720"/>
            <a:ext cx="504056" cy="504056"/>
          </a:xfrm>
          <a:prstGeom prst="smileyFac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7" name="Striped Right Arrow 66"/>
          <p:cNvSpPr/>
          <p:nvPr/>
        </p:nvSpPr>
        <p:spPr>
          <a:xfrm>
            <a:off x="5580112" y="1844824"/>
            <a:ext cx="2232248" cy="504056"/>
          </a:xfrm>
          <a:prstGeom prst="stripedRightArrow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8" name="Group 51"/>
          <p:cNvGrpSpPr/>
          <p:nvPr/>
        </p:nvGrpSpPr>
        <p:grpSpPr>
          <a:xfrm>
            <a:off x="2771800" y="2916560"/>
            <a:ext cx="720080" cy="152400"/>
            <a:chOff x="1403648" y="2204864"/>
            <a:chExt cx="720080" cy="152400"/>
          </a:xfrm>
        </p:grpSpPr>
        <p:cxnSp>
          <p:nvCxnSpPr>
            <p:cNvPr id="69" name="Straight Connector 68"/>
            <p:cNvCxnSpPr/>
            <p:nvPr/>
          </p:nvCxnSpPr>
          <p:spPr>
            <a:xfrm>
              <a:off x="1403648" y="2204864"/>
              <a:ext cx="288032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/>
            <p:cNvCxnSpPr/>
            <p:nvPr/>
          </p:nvCxnSpPr>
          <p:spPr>
            <a:xfrm flipH="1">
              <a:off x="1835696" y="2204864"/>
              <a:ext cx="288032" cy="1524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49"/>
          <p:cNvGrpSpPr/>
          <p:nvPr/>
        </p:nvGrpSpPr>
        <p:grpSpPr>
          <a:xfrm>
            <a:off x="2339753" y="-1323528"/>
            <a:ext cx="1008112" cy="3888432"/>
            <a:chOff x="467544" y="0"/>
            <a:chExt cx="1872209" cy="5517232"/>
          </a:xfrm>
        </p:grpSpPr>
        <p:sp>
          <p:nvSpPr>
            <p:cNvPr id="54" name="Arc 53"/>
            <p:cNvSpPr/>
            <p:nvPr/>
          </p:nvSpPr>
          <p:spPr>
            <a:xfrm>
              <a:off x="467544" y="4941168"/>
              <a:ext cx="1872208" cy="576064"/>
            </a:xfrm>
            <a:prstGeom prst="arc">
              <a:avLst>
                <a:gd name="adj1" fmla="val 46050"/>
                <a:gd name="adj2" fmla="val 107363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57" name="Straight Connector 56"/>
            <p:cNvCxnSpPr>
              <a:stCxn id="54" idx="2"/>
            </p:cNvCxnSpPr>
            <p:nvPr/>
          </p:nvCxnSpPr>
          <p:spPr>
            <a:xfrm flipH="1" flipV="1">
              <a:off x="467544" y="0"/>
              <a:ext cx="1689" cy="524649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>
              <a:stCxn id="54" idx="0"/>
            </p:cNvCxnSpPr>
            <p:nvPr/>
          </p:nvCxnSpPr>
          <p:spPr>
            <a:xfrm flipV="1">
              <a:off x="2338866" y="0"/>
              <a:ext cx="887" cy="524172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Group 49"/>
          <p:cNvGrpSpPr/>
          <p:nvPr/>
        </p:nvGrpSpPr>
        <p:grpSpPr>
          <a:xfrm>
            <a:off x="6588224" y="-1323528"/>
            <a:ext cx="1008112" cy="3888432"/>
            <a:chOff x="467544" y="0"/>
            <a:chExt cx="1872209" cy="5517232"/>
          </a:xfrm>
        </p:grpSpPr>
        <p:sp>
          <p:nvSpPr>
            <p:cNvPr id="60" name="Arc 59"/>
            <p:cNvSpPr/>
            <p:nvPr/>
          </p:nvSpPr>
          <p:spPr>
            <a:xfrm>
              <a:off x="467544" y="4941168"/>
              <a:ext cx="1872208" cy="576064"/>
            </a:xfrm>
            <a:prstGeom prst="arc">
              <a:avLst>
                <a:gd name="adj1" fmla="val 46050"/>
                <a:gd name="adj2" fmla="val 1073638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1" name="Straight Connector 60"/>
            <p:cNvCxnSpPr>
              <a:stCxn id="60" idx="2"/>
            </p:cNvCxnSpPr>
            <p:nvPr/>
          </p:nvCxnSpPr>
          <p:spPr>
            <a:xfrm flipH="1" flipV="1">
              <a:off x="467544" y="0"/>
              <a:ext cx="1689" cy="524649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>
              <a:stCxn id="60" idx="0"/>
            </p:cNvCxnSpPr>
            <p:nvPr/>
          </p:nvCxnSpPr>
          <p:spPr>
            <a:xfrm flipV="1">
              <a:off x="2338866" y="0"/>
              <a:ext cx="887" cy="524172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Freeform 1"/>
          <p:cNvSpPr/>
          <p:nvPr/>
        </p:nvSpPr>
        <p:spPr>
          <a:xfrm>
            <a:off x="2843808" y="3052966"/>
            <a:ext cx="463845" cy="89763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" name="Freeform 2"/>
          <p:cNvSpPr/>
          <p:nvPr/>
        </p:nvSpPr>
        <p:spPr>
          <a:xfrm flipH="1">
            <a:off x="5302490" y="3020277"/>
            <a:ext cx="407620" cy="89763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Freeform 3"/>
          <p:cNvSpPr/>
          <p:nvPr/>
        </p:nvSpPr>
        <p:spPr>
          <a:xfrm flipH="1">
            <a:off x="4417364" y="4122453"/>
            <a:ext cx="507259" cy="6386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 4"/>
          <p:cNvSpPr/>
          <p:nvPr/>
        </p:nvSpPr>
        <p:spPr>
          <a:xfrm>
            <a:off x="3679759" y="4122453"/>
            <a:ext cx="479406" cy="6386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Frame 5"/>
          <p:cNvSpPr/>
          <p:nvPr/>
        </p:nvSpPr>
        <p:spPr>
          <a:xfrm>
            <a:off x="3237197" y="2636912"/>
            <a:ext cx="2114466" cy="1581382"/>
          </a:xfrm>
          <a:prstGeom prst="frame">
            <a:avLst/>
          </a:prstGeom>
          <a:solidFill>
            <a:srgbClr val="CC66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4368190" y="3116119"/>
            <a:ext cx="95615" cy="18847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Arc 7"/>
          <p:cNvSpPr/>
          <p:nvPr/>
        </p:nvSpPr>
        <p:spPr>
          <a:xfrm rot="10800000">
            <a:off x="4016100" y="3269994"/>
            <a:ext cx="540910" cy="459577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/>
          <p:cNvSpPr/>
          <p:nvPr/>
        </p:nvSpPr>
        <p:spPr>
          <a:xfrm>
            <a:off x="4122322" y="3116119"/>
            <a:ext cx="95615" cy="18847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Freeform 10"/>
          <p:cNvSpPr/>
          <p:nvPr/>
        </p:nvSpPr>
        <p:spPr>
          <a:xfrm rot="844739">
            <a:off x="179512" y="2930720"/>
            <a:ext cx="454196" cy="87592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Freeform 11"/>
          <p:cNvSpPr/>
          <p:nvPr/>
        </p:nvSpPr>
        <p:spPr>
          <a:xfrm rot="21052350" flipH="1">
            <a:off x="2432949" y="2911498"/>
            <a:ext cx="441228" cy="87592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0" name="Group 62"/>
          <p:cNvGrpSpPr/>
          <p:nvPr/>
        </p:nvGrpSpPr>
        <p:grpSpPr>
          <a:xfrm>
            <a:off x="416562" y="1916832"/>
            <a:ext cx="2214930" cy="3672408"/>
            <a:chOff x="467544" y="1700808"/>
            <a:chExt cx="3312368" cy="5655140"/>
          </a:xfrm>
        </p:grpSpPr>
        <p:sp>
          <p:nvSpPr>
            <p:cNvPr id="15" name="Freeform 14"/>
            <p:cNvSpPr/>
            <p:nvPr/>
          </p:nvSpPr>
          <p:spPr>
            <a:xfrm flipH="1">
              <a:off x="2195736" y="5013176"/>
              <a:ext cx="9104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1187624" y="5013176"/>
              <a:ext cx="789940" cy="111104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Chord 16"/>
            <p:cNvSpPr/>
            <p:nvPr/>
          </p:nvSpPr>
          <p:spPr>
            <a:xfrm>
              <a:off x="467544" y="2348880"/>
              <a:ext cx="3312368" cy="5007068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" name="Group 24"/>
            <p:cNvGrpSpPr/>
            <p:nvPr/>
          </p:nvGrpSpPr>
          <p:grpSpPr>
            <a:xfrm>
              <a:off x="1331640" y="1700808"/>
              <a:ext cx="1604475" cy="1496899"/>
              <a:chOff x="1239333" y="2582544"/>
              <a:chExt cx="1033010" cy="831187"/>
            </a:xfrm>
            <a:solidFill>
              <a:srgbClr val="FF3300"/>
            </a:solidFill>
          </p:grpSpPr>
          <p:sp>
            <p:nvSpPr>
              <p:cNvPr id="22" name="Freeform 21"/>
              <p:cNvSpPr/>
              <p:nvPr/>
            </p:nvSpPr>
            <p:spPr>
              <a:xfrm>
                <a:off x="1239333" y="2884794"/>
                <a:ext cx="1033010" cy="152541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23" name="Chord 22"/>
              <p:cNvSpPr/>
              <p:nvPr/>
            </p:nvSpPr>
            <p:spPr>
              <a:xfrm>
                <a:off x="1468890" y="2582544"/>
                <a:ext cx="573894" cy="831187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8" name="Group 158"/>
            <p:cNvGrpSpPr/>
            <p:nvPr/>
          </p:nvGrpSpPr>
          <p:grpSpPr>
            <a:xfrm>
              <a:off x="1733357" y="2996952"/>
              <a:ext cx="890630" cy="360474"/>
              <a:chOff x="7310986" y="3084031"/>
              <a:chExt cx="544274" cy="189913"/>
            </a:xfrm>
          </p:grpSpPr>
          <p:sp>
            <p:nvSpPr>
              <p:cNvPr id="20" name="Oval 19"/>
              <p:cNvSpPr/>
              <p:nvPr/>
            </p:nvSpPr>
            <p:spPr>
              <a:xfrm>
                <a:off x="7310986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7758392" y="3084031"/>
                <a:ext cx="96868" cy="18991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14" name="Moon 13"/>
          <p:cNvSpPr/>
          <p:nvPr/>
        </p:nvSpPr>
        <p:spPr>
          <a:xfrm rot="16200000">
            <a:off x="1040193" y="2771117"/>
            <a:ext cx="1028753" cy="1396368"/>
          </a:xfrm>
          <a:prstGeom prst="moon">
            <a:avLst>
              <a:gd name="adj" fmla="val 6784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Oval 23"/>
          <p:cNvSpPr/>
          <p:nvPr/>
        </p:nvSpPr>
        <p:spPr>
          <a:xfrm>
            <a:off x="1361620" y="3284984"/>
            <a:ext cx="360040" cy="50488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Freeform 51"/>
          <p:cNvSpPr/>
          <p:nvPr/>
        </p:nvSpPr>
        <p:spPr>
          <a:xfrm>
            <a:off x="6584767" y="2806763"/>
            <a:ext cx="412736" cy="8707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3" name="Freeform 52"/>
          <p:cNvSpPr/>
          <p:nvPr/>
        </p:nvSpPr>
        <p:spPr>
          <a:xfrm flipH="1">
            <a:off x="8482567" y="2764175"/>
            <a:ext cx="409913" cy="87071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Oval 26"/>
          <p:cNvSpPr/>
          <p:nvPr/>
        </p:nvSpPr>
        <p:spPr>
          <a:xfrm>
            <a:off x="6887471" y="2276872"/>
            <a:ext cx="1738317" cy="1818025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9" name="Group 42"/>
          <p:cNvGrpSpPr/>
          <p:nvPr/>
        </p:nvGrpSpPr>
        <p:grpSpPr>
          <a:xfrm>
            <a:off x="7203529" y="2458675"/>
            <a:ext cx="1191989" cy="1350533"/>
            <a:chOff x="7452320" y="1256199"/>
            <a:chExt cx="1152128" cy="1139274"/>
          </a:xfrm>
          <a:noFill/>
        </p:grpSpPr>
        <p:sp>
          <p:nvSpPr>
            <p:cNvPr id="29" name="Rectangle 28"/>
            <p:cNvSpPr/>
            <p:nvPr/>
          </p:nvSpPr>
          <p:spPr>
            <a:xfrm>
              <a:off x="7452320" y="1256199"/>
              <a:ext cx="1152128" cy="113927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Oval 29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Oval 30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2" name="Moon 31"/>
          <p:cNvSpPr/>
          <p:nvPr/>
        </p:nvSpPr>
        <p:spPr>
          <a:xfrm rot="16200000">
            <a:off x="7283975" y="2780386"/>
            <a:ext cx="986928" cy="1191989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5" name="Group 49"/>
          <p:cNvGrpSpPr/>
          <p:nvPr/>
        </p:nvGrpSpPr>
        <p:grpSpPr>
          <a:xfrm>
            <a:off x="6887471" y="3973696"/>
            <a:ext cx="791633" cy="792472"/>
            <a:chOff x="3083489" y="4581128"/>
            <a:chExt cx="1344495" cy="1224136"/>
          </a:xfrm>
        </p:grpSpPr>
        <p:sp>
          <p:nvSpPr>
            <p:cNvPr id="34" name="Freeform 33"/>
            <p:cNvSpPr/>
            <p:nvPr/>
          </p:nvSpPr>
          <p:spPr>
            <a:xfrm>
              <a:off x="3306586" y="4581128"/>
              <a:ext cx="1020812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Freeform 34"/>
            <p:cNvSpPr/>
            <p:nvPr/>
          </p:nvSpPr>
          <p:spPr>
            <a:xfrm>
              <a:off x="3083489" y="5109782"/>
              <a:ext cx="1344495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Freeform 35"/>
            <p:cNvSpPr/>
            <p:nvPr/>
          </p:nvSpPr>
          <p:spPr>
            <a:xfrm>
              <a:off x="3131839" y="5589240"/>
              <a:ext cx="1259185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8" name="Group 53"/>
          <p:cNvGrpSpPr/>
          <p:nvPr/>
        </p:nvGrpSpPr>
        <p:grpSpPr>
          <a:xfrm>
            <a:off x="7818338" y="3973696"/>
            <a:ext cx="805562" cy="792472"/>
            <a:chOff x="4355976" y="4581128"/>
            <a:chExt cx="1368152" cy="1224136"/>
          </a:xfrm>
        </p:grpSpPr>
        <p:sp>
          <p:nvSpPr>
            <p:cNvPr id="38" name="Freeform 37"/>
            <p:cNvSpPr/>
            <p:nvPr/>
          </p:nvSpPr>
          <p:spPr>
            <a:xfrm flipH="1">
              <a:off x="4442273" y="4581128"/>
              <a:ext cx="1080118" cy="1144288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Freeform 38"/>
            <p:cNvSpPr/>
            <p:nvPr/>
          </p:nvSpPr>
          <p:spPr>
            <a:xfrm flipH="1">
              <a:off x="4355976" y="5109782"/>
              <a:ext cx="1368152" cy="695482"/>
            </a:xfrm>
            <a:custGeom>
              <a:avLst/>
              <a:gdLst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937846 w 1444283"/>
                <a:gd name="connsiteY8" fmla="*/ 222738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75471 w 1444283"/>
                <a:gd name="connsiteY7" fmla="*/ 124264 h 616633"/>
                <a:gd name="connsiteX8" fmla="*/ 882287 w 1444283"/>
                <a:gd name="connsiteY8" fmla="*/ 64012 h 616633"/>
                <a:gd name="connsiteX0" fmla="*/ 909711 w 1444283"/>
                <a:gd name="connsiteY0" fmla="*/ 180535 h 616633"/>
                <a:gd name="connsiteX1" fmla="*/ 501748 w 1444283"/>
                <a:gd name="connsiteY1" fmla="*/ 11723 h 616633"/>
                <a:gd name="connsiteX2" fmla="*/ 192259 w 1444283"/>
                <a:gd name="connsiteY2" fmla="*/ 250874 h 616633"/>
                <a:gd name="connsiteX3" fmla="*/ 178191 w 1444283"/>
                <a:gd name="connsiteY3" fmla="*/ 504092 h 616633"/>
                <a:gd name="connsiteX4" fmla="*/ 1261403 w 1444283"/>
                <a:gd name="connsiteY4" fmla="*/ 574430 h 616633"/>
                <a:gd name="connsiteX5" fmla="*/ 1275471 w 1444283"/>
                <a:gd name="connsiteY5" fmla="*/ 546295 h 616633"/>
                <a:gd name="connsiteX6" fmla="*/ 1289539 w 1444283"/>
                <a:gd name="connsiteY6" fmla="*/ 152400 h 616633"/>
                <a:gd name="connsiteX7" fmla="*/ 1242327 w 1444283"/>
                <a:gd name="connsiteY7" fmla="*/ 64012 h 616633"/>
                <a:gd name="connsiteX8" fmla="*/ 882287 w 1444283"/>
                <a:gd name="connsiteY8" fmla="*/ 64012 h 616633"/>
                <a:gd name="connsiteX0" fmla="*/ 909711 w 1444283"/>
                <a:gd name="connsiteY0" fmla="*/ 311317 h 747415"/>
                <a:gd name="connsiteX1" fmla="*/ 501748 w 1444283"/>
                <a:gd name="connsiteY1" fmla="*/ 142505 h 747415"/>
                <a:gd name="connsiteX2" fmla="*/ 192259 w 1444283"/>
                <a:gd name="connsiteY2" fmla="*/ 381656 h 747415"/>
                <a:gd name="connsiteX3" fmla="*/ 178191 w 1444283"/>
                <a:gd name="connsiteY3" fmla="*/ 634874 h 747415"/>
                <a:gd name="connsiteX4" fmla="*/ 1261403 w 1444283"/>
                <a:gd name="connsiteY4" fmla="*/ 705212 h 747415"/>
                <a:gd name="connsiteX5" fmla="*/ 1275471 w 1444283"/>
                <a:gd name="connsiteY5" fmla="*/ 677077 h 747415"/>
                <a:gd name="connsiteX6" fmla="*/ 1289539 w 1444283"/>
                <a:gd name="connsiteY6" fmla="*/ 283182 h 747415"/>
                <a:gd name="connsiteX7" fmla="*/ 1242327 w 1444283"/>
                <a:gd name="connsiteY7" fmla="*/ 194794 h 747415"/>
                <a:gd name="connsiteX8" fmla="*/ 882287 w 1444283"/>
                <a:gd name="connsiteY8" fmla="*/ 194794 h 747415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311317 h 714141"/>
                <a:gd name="connsiteX1" fmla="*/ 501748 w 1444283"/>
                <a:gd name="connsiteY1" fmla="*/ 142505 h 714141"/>
                <a:gd name="connsiteX2" fmla="*/ 192259 w 1444283"/>
                <a:gd name="connsiteY2" fmla="*/ 381656 h 714141"/>
                <a:gd name="connsiteX3" fmla="*/ 178191 w 1444283"/>
                <a:gd name="connsiteY3" fmla="*/ 634874 h 714141"/>
                <a:gd name="connsiteX4" fmla="*/ 1261403 w 1444283"/>
                <a:gd name="connsiteY4" fmla="*/ 705212 h 714141"/>
                <a:gd name="connsiteX5" fmla="*/ 1275471 w 1444283"/>
                <a:gd name="connsiteY5" fmla="*/ 677077 h 714141"/>
                <a:gd name="connsiteX6" fmla="*/ 1314335 w 1444283"/>
                <a:gd name="connsiteY6" fmla="*/ 482826 h 714141"/>
                <a:gd name="connsiteX7" fmla="*/ 1242327 w 1444283"/>
                <a:gd name="connsiteY7" fmla="*/ 194794 h 714141"/>
                <a:gd name="connsiteX8" fmla="*/ 882287 w 1444283"/>
                <a:gd name="connsiteY8" fmla="*/ 194794 h 714141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909711 w 1444283"/>
                <a:gd name="connsiteY0" fmla="*/ 180535 h 631365"/>
                <a:gd name="connsiteX1" fmla="*/ 501748 w 1444283"/>
                <a:gd name="connsiteY1" fmla="*/ 11723 h 631365"/>
                <a:gd name="connsiteX2" fmla="*/ 192259 w 1444283"/>
                <a:gd name="connsiteY2" fmla="*/ 250874 h 631365"/>
                <a:gd name="connsiteX3" fmla="*/ 178191 w 1444283"/>
                <a:gd name="connsiteY3" fmla="*/ 504092 h 631365"/>
                <a:gd name="connsiteX4" fmla="*/ 1261403 w 1444283"/>
                <a:gd name="connsiteY4" fmla="*/ 574430 h 631365"/>
                <a:gd name="connsiteX5" fmla="*/ 1275471 w 1444283"/>
                <a:gd name="connsiteY5" fmla="*/ 546295 h 631365"/>
                <a:gd name="connsiteX6" fmla="*/ 1242327 w 1444283"/>
                <a:gd name="connsiteY6" fmla="*/ 64012 h 631365"/>
                <a:gd name="connsiteX7" fmla="*/ 882287 w 1444283"/>
                <a:gd name="connsiteY7" fmla="*/ 64012 h 631365"/>
                <a:gd name="connsiteX0" fmla="*/ 894530 w 1338018"/>
                <a:gd name="connsiteY0" fmla="*/ 180535 h 630304"/>
                <a:gd name="connsiteX1" fmla="*/ 486567 w 1338018"/>
                <a:gd name="connsiteY1" fmla="*/ 11723 h 630304"/>
                <a:gd name="connsiteX2" fmla="*/ 177078 w 1338018"/>
                <a:gd name="connsiteY2" fmla="*/ 250874 h 630304"/>
                <a:gd name="connsiteX3" fmla="*/ 163010 w 1338018"/>
                <a:gd name="connsiteY3" fmla="*/ 504092 h 630304"/>
                <a:gd name="connsiteX4" fmla="*/ 1155138 w 1338018"/>
                <a:gd name="connsiteY4" fmla="*/ 568068 h 630304"/>
                <a:gd name="connsiteX5" fmla="*/ 1260290 w 1338018"/>
                <a:gd name="connsiteY5" fmla="*/ 546295 h 630304"/>
                <a:gd name="connsiteX6" fmla="*/ 1227146 w 1338018"/>
                <a:gd name="connsiteY6" fmla="*/ 64012 h 630304"/>
                <a:gd name="connsiteX7" fmla="*/ 867106 w 1338018"/>
                <a:gd name="connsiteY7" fmla="*/ 64012 h 630304"/>
                <a:gd name="connsiteX0" fmla="*/ 894530 w 1344495"/>
                <a:gd name="connsiteY0" fmla="*/ 180535 h 652077"/>
                <a:gd name="connsiteX1" fmla="*/ 486567 w 1344495"/>
                <a:gd name="connsiteY1" fmla="*/ 11723 h 652077"/>
                <a:gd name="connsiteX2" fmla="*/ 177078 w 1344495"/>
                <a:gd name="connsiteY2" fmla="*/ 250874 h 652077"/>
                <a:gd name="connsiteX3" fmla="*/ 163010 w 1344495"/>
                <a:gd name="connsiteY3" fmla="*/ 504092 h 652077"/>
                <a:gd name="connsiteX4" fmla="*/ 1155138 w 1344495"/>
                <a:gd name="connsiteY4" fmla="*/ 568068 h 652077"/>
                <a:gd name="connsiteX5" fmla="*/ 1299153 w 1344495"/>
                <a:gd name="connsiteY5" fmla="*/ 568068 h 652077"/>
                <a:gd name="connsiteX6" fmla="*/ 1227146 w 1344495"/>
                <a:gd name="connsiteY6" fmla="*/ 64012 h 652077"/>
                <a:gd name="connsiteX7" fmla="*/ 867106 w 1344495"/>
                <a:gd name="connsiteY7" fmla="*/ 64012 h 652077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6 w 1344495"/>
                <a:gd name="connsiteY8" fmla="*/ 86386 h 674451"/>
                <a:gd name="connsiteX0" fmla="*/ 894530 w 1344495"/>
                <a:gd name="connsiteY0" fmla="*/ 202909 h 674451"/>
                <a:gd name="connsiteX1" fmla="*/ 486567 w 1344495"/>
                <a:gd name="connsiteY1" fmla="*/ 34097 h 674451"/>
                <a:gd name="connsiteX2" fmla="*/ 177078 w 1344495"/>
                <a:gd name="connsiteY2" fmla="*/ 273248 h 674451"/>
                <a:gd name="connsiteX3" fmla="*/ 163010 w 1344495"/>
                <a:gd name="connsiteY3" fmla="*/ 526466 h 674451"/>
                <a:gd name="connsiteX4" fmla="*/ 1155138 w 1344495"/>
                <a:gd name="connsiteY4" fmla="*/ 590442 h 674451"/>
                <a:gd name="connsiteX5" fmla="*/ 1299153 w 1344495"/>
                <a:gd name="connsiteY5" fmla="*/ 590442 h 674451"/>
                <a:gd name="connsiteX6" fmla="*/ 1227146 w 1344495"/>
                <a:gd name="connsiteY6" fmla="*/ 86386 h 674451"/>
                <a:gd name="connsiteX7" fmla="*/ 905007 w 1344495"/>
                <a:gd name="connsiteY7" fmla="*/ 72124 h 674451"/>
                <a:gd name="connsiteX8" fmla="*/ 867105 w 1344495"/>
                <a:gd name="connsiteY8" fmla="*/ 158394 h 674451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12534 h 684076"/>
                <a:gd name="connsiteX1" fmla="*/ 486567 w 1344495"/>
                <a:gd name="connsiteY1" fmla="*/ 43722 h 684076"/>
                <a:gd name="connsiteX2" fmla="*/ 177078 w 1344495"/>
                <a:gd name="connsiteY2" fmla="*/ 282873 h 684076"/>
                <a:gd name="connsiteX3" fmla="*/ 163010 w 1344495"/>
                <a:gd name="connsiteY3" fmla="*/ 536091 h 684076"/>
                <a:gd name="connsiteX4" fmla="*/ 1155138 w 1344495"/>
                <a:gd name="connsiteY4" fmla="*/ 600067 h 684076"/>
                <a:gd name="connsiteX5" fmla="*/ 1299153 w 1344495"/>
                <a:gd name="connsiteY5" fmla="*/ 600067 h 684076"/>
                <a:gd name="connsiteX6" fmla="*/ 1227146 w 1344495"/>
                <a:gd name="connsiteY6" fmla="*/ 96011 h 684076"/>
                <a:gd name="connsiteX7" fmla="*/ 867105 w 1344495"/>
                <a:gd name="connsiteY7" fmla="*/ 24003 h 684076"/>
                <a:gd name="connsiteX8" fmla="*/ 867105 w 1344495"/>
                <a:gd name="connsiteY8" fmla="*/ 168019 h 684076"/>
                <a:gd name="connsiteX0" fmla="*/ 894530 w 1344495"/>
                <a:gd name="connsiteY0" fmla="*/ 284542 h 768086"/>
                <a:gd name="connsiteX1" fmla="*/ 486567 w 1344495"/>
                <a:gd name="connsiteY1" fmla="*/ 115730 h 768086"/>
                <a:gd name="connsiteX2" fmla="*/ 177078 w 1344495"/>
                <a:gd name="connsiteY2" fmla="*/ 354881 h 768086"/>
                <a:gd name="connsiteX3" fmla="*/ 163010 w 1344495"/>
                <a:gd name="connsiteY3" fmla="*/ 608099 h 768086"/>
                <a:gd name="connsiteX4" fmla="*/ 1155138 w 1344495"/>
                <a:gd name="connsiteY4" fmla="*/ 672075 h 768086"/>
                <a:gd name="connsiteX5" fmla="*/ 1299153 w 1344495"/>
                <a:gd name="connsiteY5" fmla="*/ 672075 h 768086"/>
                <a:gd name="connsiteX6" fmla="*/ 1227145 w 1344495"/>
                <a:gd name="connsiteY6" fmla="*/ 96011 h 768086"/>
                <a:gd name="connsiteX7" fmla="*/ 867105 w 1344495"/>
                <a:gd name="connsiteY7" fmla="*/ 96011 h 768086"/>
                <a:gd name="connsiteX8" fmla="*/ 867105 w 1344495"/>
                <a:gd name="connsiteY8" fmla="*/ 240027 h 768086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94530 w 1344495"/>
                <a:gd name="connsiteY0" fmla="*/ 211938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239431 h 695482"/>
                <a:gd name="connsiteX0" fmla="*/ 867105 w 1344495"/>
                <a:gd name="connsiteY0" fmla="*/ 239431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  <a:gd name="connsiteX0" fmla="*/ 867105 w 1344495"/>
                <a:gd name="connsiteY0" fmla="*/ 239431 h 695482"/>
                <a:gd name="connsiteX1" fmla="*/ 939113 w 1344495"/>
                <a:gd name="connsiteY1" fmla="*/ 52746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939113 w 1344495"/>
                <a:gd name="connsiteY2" fmla="*/ 527463 h 695482"/>
                <a:gd name="connsiteX3" fmla="*/ 486567 w 1344495"/>
                <a:gd name="connsiteY3" fmla="*/ 43126 h 695482"/>
                <a:gd name="connsiteX4" fmla="*/ 177078 w 1344495"/>
                <a:gd name="connsiteY4" fmla="*/ 282277 h 695482"/>
                <a:gd name="connsiteX5" fmla="*/ 163010 w 1344495"/>
                <a:gd name="connsiteY5" fmla="*/ 535495 h 695482"/>
                <a:gd name="connsiteX6" fmla="*/ 1155138 w 1344495"/>
                <a:gd name="connsiteY6" fmla="*/ 599471 h 695482"/>
                <a:gd name="connsiteX7" fmla="*/ 1299153 w 1344495"/>
                <a:gd name="connsiteY7" fmla="*/ 599471 h 695482"/>
                <a:gd name="connsiteX8" fmla="*/ 1227145 w 1344495"/>
                <a:gd name="connsiteY8" fmla="*/ 23407 h 695482"/>
                <a:gd name="connsiteX9" fmla="*/ 867105 w 1344495"/>
                <a:gd name="connsiteY9" fmla="*/ 23407 h 695482"/>
                <a:gd name="connsiteX10" fmla="*/ 867105 w 1344495"/>
                <a:gd name="connsiteY10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239431 h 695482"/>
                <a:gd name="connsiteX1" fmla="*/ 867105 w 1344495"/>
                <a:gd name="connsiteY1" fmla="*/ 167423 h 695482"/>
                <a:gd name="connsiteX2" fmla="*/ 486567 w 1344495"/>
                <a:gd name="connsiteY2" fmla="*/ 43126 h 695482"/>
                <a:gd name="connsiteX3" fmla="*/ 177078 w 1344495"/>
                <a:gd name="connsiteY3" fmla="*/ 282277 h 695482"/>
                <a:gd name="connsiteX4" fmla="*/ 163010 w 1344495"/>
                <a:gd name="connsiteY4" fmla="*/ 535495 h 695482"/>
                <a:gd name="connsiteX5" fmla="*/ 1155138 w 1344495"/>
                <a:gd name="connsiteY5" fmla="*/ 599471 h 695482"/>
                <a:gd name="connsiteX6" fmla="*/ 1299153 w 1344495"/>
                <a:gd name="connsiteY6" fmla="*/ 599471 h 695482"/>
                <a:gd name="connsiteX7" fmla="*/ 1227145 w 1344495"/>
                <a:gd name="connsiteY7" fmla="*/ 23407 h 695482"/>
                <a:gd name="connsiteX8" fmla="*/ 867105 w 1344495"/>
                <a:gd name="connsiteY8" fmla="*/ 23407 h 695482"/>
                <a:gd name="connsiteX9" fmla="*/ 867105 w 1344495"/>
                <a:gd name="connsiteY9" fmla="*/ 167423 h 695482"/>
                <a:gd name="connsiteX0" fmla="*/ 867105 w 1344495"/>
                <a:gd name="connsiteY0" fmla="*/ 362417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434425 h 818468"/>
                <a:gd name="connsiteX1" fmla="*/ 867105 w 1344495"/>
                <a:gd name="connsiteY1" fmla="*/ 290409 h 818468"/>
                <a:gd name="connsiteX2" fmla="*/ 486567 w 1344495"/>
                <a:gd name="connsiteY2" fmla="*/ 166112 h 818468"/>
                <a:gd name="connsiteX3" fmla="*/ 177078 w 1344495"/>
                <a:gd name="connsiteY3" fmla="*/ 405263 h 818468"/>
                <a:gd name="connsiteX4" fmla="*/ 163010 w 1344495"/>
                <a:gd name="connsiteY4" fmla="*/ 658481 h 818468"/>
                <a:gd name="connsiteX5" fmla="*/ 1155138 w 1344495"/>
                <a:gd name="connsiteY5" fmla="*/ 722457 h 818468"/>
                <a:gd name="connsiteX6" fmla="*/ 1299153 w 1344495"/>
                <a:gd name="connsiteY6" fmla="*/ 722457 h 818468"/>
                <a:gd name="connsiteX7" fmla="*/ 1227145 w 1344495"/>
                <a:gd name="connsiteY7" fmla="*/ 146393 h 818468"/>
                <a:gd name="connsiteX8" fmla="*/ 867105 w 1344495"/>
                <a:gd name="connsiteY8" fmla="*/ 146393 h 818468"/>
                <a:gd name="connsiteX9" fmla="*/ 651081 w 1344495"/>
                <a:gd name="connsiteY9" fmla="*/ 2377 h 818468"/>
                <a:gd name="connsiteX0" fmla="*/ 867105 w 1344495"/>
                <a:gd name="connsiteY0" fmla="*/ 290409 h 818468"/>
                <a:gd name="connsiteX1" fmla="*/ 486567 w 1344495"/>
                <a:gd name="connsiteY1" fmla="*/ 166112 h 818468"/>
                <a:gd name="connsiteX2" fmla="*/ 177078 w 1344495"/>
                <a:gd name="connsiteY2" fmla="*/ 405263 h 818468"/>
                <a:gd name="connsiteX3" fmla="*/ 163010 w 1344495"/>
                <a:gd name="connsiteY3" fmla="*/ 658481 h 818468"/>
                <a:gd name="connsiteX4" fmla="*/ 1155138 w 1344495"/>
                <a:gd name="connsiteY4" fmla="*/ 722457 h 818468"/>
                <a:gd name="connsiteX5" fmla="*/ 1299153 w 1344495"/>
                <a:gd name="connsiteY5" fmla="*/ 722457 h 818468"/>
                <a:gd name="connsiteX6" fmla="*/ 1227145 w 1344495"/>
                <a:gd name="connsiteY6" fmla="*/ 146393 h 818468"/>
                <a:gd name="connsiteX7" fmla="*/ 867105 w 1344495"/>
                <a:gd name="connsiteY7" fmla="*/ 146393 h 818468"/>
                <a:gd name="connsiteX8" fmla="*/ 651081 w 1344495"/>
                <a:gd name="connsiteY8" fmla="*/ 2377 h 818468"/>
                <a:gd name="connsiteX0" fmla="*/ 867105 w 1344495"/>
                <a:gd name="connsiteY0" fmla="*/ 167423 h 695482"/>
                <a:gd name="connsiteX1" fmla="*/ 486567 w 1344495"/>
                <a:gd name="connsiteY1" fmla="*/ 43126 h 695482"/>
                <a:gd name="connsiteX2" fmla="*/ 177078 w 1344495"/>
                <a:gd name="connsiteY2" fmla="*/ 282277 h 695482"/>
                <a:gd name="connsiteX3" fmla="*/ 163010 w 1344495"/>
                <a:gd name="connsiteY3" fmla="*/ 535495 h 695482"/>
                <a:gd name="connsiteX4" fmla="*/ 1155138 w 1344495"/>
                <a:gd name="connsiteY4" fmla="*/ 599471 h 695482"/>
                <a:gd name="connsiteX5" fmla="*/ 1299153 w 1344495"/>
                <a:gd name="connsiteY5" fmla="*/ 599471 h 695482"/>
                <a:gd name="connsiteX6" fmla="*/ 1227145 w 1344495"/>
                <a:gd name="connsiteY6" fmla="*/ 23407 h 695482"/>
                <a:gd name="connsiteX7" fmla="*/ 867105 w 1344495"/>
                <a:gd name="connsiteY7" fmla="*/ 23407 h 695482"/>
                <a:gd name="connsiteX8" fmla="*/ 867105 w 1344495"/>
                <a:gd name="connsiteY8" fmla="*/ 167423 h 69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4495" h="695482">
                  <a:moveTo>
                    <a:pt x="867105" y="167423"/>
                  </a:moveTo>
                  <a:cubicBezTo>
                    <a:pt x="803682" y="122704"/>
                    <a:pt x="601572" y="23984"/>
                    <a:pt x="486567" y="43126"/>
                  </a:cubicBezTo>
                  <a:cubicBezTo>
                    <a:pt x="371563" y="62268"/>
                    <a:pt x="231004" y="200216"/>
                    <a:pt x="177078" y="282277"/>
                  </a:cubicBezTo>
                  <a:cubicBezTo>
                    <a:pt x="123152" y="364338"/>
                    <a:pt x="0" y="482629"/>
                    <a:pt x="163010" y="535495"/>
                  </a:cubicBezTo>
                  <a:cubicBezTo>
                    <a:pt x="326020" y="588361"/>
                    <a:pt x="965781" y="588808"/>
                    <a:pt x="1155138" y="599471"/>
                  </a:cubicBezTo>
                  <a:cubicBezTo>
                    <a:pt x="1344495" y="610134"/>
                    <a:pt x="1287152" y="695482"/>
                    <a:pt x="1299153" y="599471"/>
                  </a:cubicBezTo>
                  <a:cubicBezTo>
                    <a:pt x="1311154" y="503460"/>
                    <a:pt x="1266957" y="99823"/>
                    <a:pt x="1227145" y="23407"/>
                  </a:cubicBezTo>
                  <a:cubicBezTo>
                    <a:pt x="1133607" y="0"/>
                    <a:pt x="954918" y="16764"/>
                    <a:pt x="867105" y="23407"/>
                  </a:cubicBezTo>
                  <a:cubicBezTo>
                    <a:pt x="864620" y="145541"/>
                    <a:pt x="873422" y="165046"/>
                    <a:pt x="867105" y="16742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Freeform 39"/>
            <p:cNvSpPr/>
            <p:nvPr/>
          </p:nvSpPr>
          <p:spPr>
            <a:xfrm flipH="1">
              <a:off x="4407202" y="5589240"/>
              <a:ext cx="1244918" cy="195263"/>
            </a:xfrm>
            <a:custGeom>
              <a:avLst/>
              <a:gdLst>
                <a:gd name="connsiteX0" fmla="*/ 9525 w 1295400"/>
                <a:gd name="connsiteY0" fmla="*/ 0 h 195263"/>
                <a:gd name="connsiteX1" fmla="*/ 0 w 1295400"/>
                <a:gd name="connsiteY1" fmla="*/ 161925 h 195263"/>
                <a:gd name="connsiteX2" fmla="*/ 1276350 w 1295400"/>
                <a:gd name="connsiteY2" fmla="*/ 195263 h 195263"/>
                <a:gd name="connsiteX3" fmla="*/ 1295400 w 1295400"/>
                <a:gd name="connsiteY3" fmla="*/ 47625 h 195263"/>
                <a:gd name="connsiteX4" fmla="*/ 9525 w 1295400"/>
                <a:gd name="connsiteY4" fmla="*/ 0 h 19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0" h="195263">
                  <a:moveTo>
                    <a:pt x="9525" y="0"/>
                  </a:moveTo>
                  <a:lnTo>
                    <a:pt x="0" y="161925"/>
                  </a:lnTo>
                  <a:lnTo>
                    <a:pt x="1276350" y="195263"/>
                  </a:lnTo>
                  <a:lnTo>
                    <a:pt x="1295400" y="4762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" name="Oval 40"/>
          <p:cNvSpPr/>
          <p:nvPr/>
        </p:nvSpPr>
        <p:spPr>
          <a:xfrm>
            <a:off x="7638364" y="3065395"/>
            <a:ext cx="263381" cy="36360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Freeform 41"/>
          <p:cNvSpPr/>
          <p:nvPr/>
        </p:nvSpPr>
        <p:spPr>
          <a:xfrm>
            <a:off x="5220072" y="-403194"/>
            <a:ext cx="396506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" name="Freeform 42"/>
          <p:cNvSpPr/>
          <p:nvPr/>
        </p:nvSpPr>
        <p:spPr>
          <a:xfrm flipH="1">
            <a:off x="6626478" y="-427062"/>
            <a:ext cx="393794" cy="6703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Freeform 43"/>
          <p:cNvSpPr/>
          <p:nvPr/>
        </p:nvSpPr>
        <p:spPr>
          <a:xfrm>
            <a:off x="5501353" y="320541"/>
            <a:ext cx="529443" cy="4422331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604702 w 632336"/>
              <a:gd name="connsiteY0" fmla="*/ 0 h 5240845"/>
              <a:gd name="connsiteX1" fmla="*/ 586978 w 632336"/>
              <a:gd name="connsiteY1" fmla="*/ 4471724 h 5240845"/>
              <a:gd name="connsiteX2" fmla="*/ 332557 w 632336"/>
              <a:gd name="connsiteY2" fmla="*/ 4614723 h 5240845"/>
              <a:gd name="connsiteX3" fmla="*/ 65484 w 632336"/>
              <a:gd name="connsiteY3" fmla="*/ 4574118 h 5240845"/>
              <a:gd name="connsiteX4" fmla="*/ 15478 w 632336"/>
              <a:gd name="connsiteY4" fmla="*/ 4436005 h 5240845"/>
              <a:gd name="connsiteX5" fmla="*/ 158353 w 632336"/>
              <a:gd name="connsiteY5" fmla="*/ 4305036 h 5240845"/>
              <a:gd name="connsiteX6" fmla="*/ 386581 w 632336"/>
              <a:gd name="connsiteY6" fmla="*/ 4365113 h 5240845"/>
              <a:gd name="connsiteX7" fmla="*/ 408384 w 632336"/>
              <a:gd name="connsiteY7" fmla="*/ 4319324 h 5240845"/>
              <a:gd name="connsiteX8" fmla="*/ 403622 w 632336"/>
              <a:gd name="connsiteY8" fmla="*/ 3764493 h 5240845"/>
              <a:gd name="connsiteX0" fmla="*/ 604702 w 632336"/>
              <a:gd name="connsiteY0" fmla="*/ 71028 h 5311873"/>
              <a:gd name="connsiteX1" fmla="*/ 586978 w 632336"/>
              <a:gd name="connsiteY1" fmla="*/ 4542752 h 5311873"/>
              <a:gd name="connsiteX2" fmla="*/ 332557 w 632336"/>
              <a:gd name="connsiteY2" fmla="*/ 4685751 h 5311873"/>
              <a:gd name="connsiteX3" fmla="*/ 65484 w 632336"/>
              <a:gd name="connsiteY3" fmla="*/ 4645146 h 5311873"/>
              <a:gd name="connsiteX4" fmla="*/ 15478 w 632336"/>
              <a:gd name="connsiteY4" fmla="*/ 4507033 h 5311873"/>
              <a:gd name="connsiteX5" fmla="*/ 158353 w 632336"/>
              <a:gd name="connsiteY5" fmla="*/ 4376064 h 5311873"/>
              <a:gd name="connsiteX6" fmla="*/ 386581 w 632336"/>
              <a:gd name="connsiteY6" fmla="*/ 4436141 h 5311873"/>
              <a:gd name="connsiteX7" fmla="*/ 408384 w 632336"/>
              <a:gd name="connsiteY7" fmla="*/ 4390352 h 5311873"/>
              <a:gd name="connsiteX8" fmla="*/ 403135 w 632336"/>
              <a:gd name="connsiteY8" fmla="*/ 0 h 5311873"/>
              <a:gd name="connsiteX0" fmla="*/ 604702 w 632336"/>
              <a:gd name="connsiteY0" fmla="*/ 71028 h 5129709"/>
              <a:gd name="connsiteX1" fmla="*/ 586978 w 632336"/>
              <a:gd name="connsiteY1" fmla="*/ 4542752 h 5129709"/>
              <a:gd name="connsiteX2" fmla="*/ 332557 w 632336"/>
              <a:gd name="connsiteY2" fmla="*/ 4685751 h 5129709"/>
              <a:gd name="connsiteX3" fmla="*/ 65484 w 632336"/>
              <a:gd name="connsiteY3" fmla="*/ 4645146 h 5129709"/>
              <a:gd name="connsiteX4" fmla="*/ 15478 w 632336"/>
              <a:gd name="connsiteY4" fmla="*/ 4507033 h 5129709"/>
              <a:gd name="connsiteX5" fmla="*/ 158353 w 632336"/>
              <a:gd name="connsiteY5" fmla="*/ 4376064 h 5129709"/>
              <a:gd name="connsiteX6" fmla="*/ 386581 w 632336"/>
              <a:gd name="connsiteY6" fmla="*/ 4436141 h 5129709"/>
              <a:gd name="connsiteX7" fmla="*/ 408384 w 632336"/>
              <a:gd name="connsiteY7" fmla="*/ 4390352 h 5129709"/>
              <a:gd name="connsiteX8" fmla="*/ 403135 w 632336"/>
              <a:gd name="connsiteY8" fmla="*/ 0 h 5129709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685751"/>
              <a:gd name="connsiteX1" fmla="*/ 586978 w 632336"/>
              <a:gd name="connsiteY1" fmla="*/ 4542752 h 4685751"/>
              <a:gd name="connsiteX2" fmla="*/ 332557 w 632336"/>
              <a:gd name="connsiteY2" fmla="*/ 4685751 h 4685751"/>
              <a:gd name="connsiteX3" fmla="*/ 65484 w 632336"/>
              <a:gd name="connsiteY3" fmla="*/ 4645146 h 4685751"/>
              <a:gd name="connsiteX4" fmla="*/ 15478 w 632336"/>
              <a:gd name="connsiteY4" fmla="*/ 4507033 h 4685751"/>
              <a:gd name="connsiteX5" fmla="*/ 158353 w 632336"/>
              <a:gd name="connsiteY5" fmla="*/ 4376064 h 4685751"/>
              <a:gd name="connsiteX6" fmla="*/ 386581 w 632336"/>
              <a:gd name="connsiteY6" fmla="*/ 4436141 h 4685751"/>
              <a:gd name="connsiteX7" fmla="*/ 408384 w 632336"/>
              <a:gd name="connsiteY7" fmla="*/ 4390352 h 4685751"/>
              <a:gd name="connsiteX8" fmla="*/ 403135 w 632336"/>
              <a:gd name="connsiteY8" fmla="*/ 0 h 468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336" h="4685751">
                <a:moveTo>
                  <a:pt x="604702" y="71028"/>
                </a:moveTo>
                <a:cubicBezTo>
                  <a:pt x="622958" y="339117"/>
                  <a:pt x="632336" y="3773631"/>
                  <a:pt x="586978" y="4542752"/>
                </a:cubicBezTo>
                <a:cubicBezTo>
                  <a:pt x="490568" y="4634745"/>
                  <a:pt x="487817" y="4630505"/>
                  <a:pt x="332557" y="4685751"/>
                </a:cubicBezTo>
                <a:cubicBezTo>
                  <a:pt x="247154" y="4683321"/>
                  <a:pt x="118330" y="4674932"/>
                  <a:pt x="65484" y="4645146"/>
                </a:cubicBezTo>
                <a:cubicBezTo>
                  <a:pt x="12638" y="4615360"/>
                  <a:pt x="0" y="4551880"/>
                  <a:pt x="15478" y="4507033"/>
                </a:cubicBezTo>
                <a:cubicBezTo>
                  <a:pt x="30956" y="4462186"/>
                  <a:pt x="96503" y="4387879"/>
                  <a:pt x="158353" y="4376064"/>
                </a:cubicBezTo>
                <a:cubicBezTo>
                  <a:pt x="220203" y="4364249"/>
                  <a:pt x="344909" y="4433760"/>
                  <a:pt x="386581" y="4436141"/>
                </a:cubicBezTo>
                <a:cubicBezTo>
                  <a:pt x="428253" y="4438522"/>
                  <a:pt x="304542" y="4468751"/>
                  <a:pt x="408384" y="4390352"/>
                </a:cubicBezTo>
                <a:cubicBezTo>
                  <a:pt x="411143" y="3650995"/>
                  <a:pt x="405913" y="229393"/>
                  <a:pt x="403135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" name="Freeform 44"/>
          <p:cNvSpPr/>
          <p:nvPr/>
        </p:nvSpPr>
        <p:spPr>
          <a:xfrm flipH="1">
            <a:off x="6236090" y="427341"/>
            <a:ext cx="554528" cy="429780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589359 w 629778"/>
              <a:gd name="connsiteY0" fmla="*/ 3947030 h 5212576"/>
              <a:gd name="connsiteX1" fmla="*/ 586978 w 629778"/>
              <a:gd name="connsiteY1" fmla="*/ 4613780 h 5212576"/>
              <a:gd name="connsiteX2" fmla="*/ 332557 w 629778"/>
              <a:gd name="connsiteY2" fmla="*/ 4756779 h 5212576"/>
              <a:gd name="connsiteX3" fmla="*/ 65484 w 629778"/>
              <a:gd name="connsiteY3" fmla="*/ 4716174 h 5212576"/>
              <a:gd name="connsiteX4" fmla="*/ 15478 w 629778"/>
              <a:gd name="connsiteY4" fmla="*/ 4578061 h 5212576"/>
              <a:gd name="connsiteX5" fmla="*/ 158353 w 629778"/>
              <a:gd name="connsiteY5" fmla="*/ 4447092 h 5212576"/>
              <a:gd name="connsiteX6" fmla="*/ 386581 w 629778"/>
              <a:gd name="connsiteY6" fmla="*/ 4507169 h 5212576"/>
              <a:gd name="connsiteX7" fmla="*/ 408384 w 629778"/>
              <a:gd name="connsiteY7" fmla="*/ 4461380 h 5212576"/>
              <a:gd name="connsiteX8" fmla="*/ 375778 w 629778"/>
              <a:gd name="connsiteY8" fmla="*/ 0 h 5212576"/>
              <a:gd name="connsiteX0" fmla="*/ 566278 w 625931"/>
              <a:gd name="connsiteY0" fmla="*/ 71028 h 5394738"/>
              <a:gd name="connsiteX1" fmla="*/ 586978 w 625931"/>
              <a:gd name="connsiteY1" fmla="*/ 4613780 h 5394738"/>
              <a:gd name="connsiteX2" fmla="*/ 332557 w 625931"/>
              <a:gd name="connsiteY2" fmla="*/ 4756779 h 5394738"/>
              <a:gd name="connsiteX3" fmla="*/ 65484 w 625931"/>
              <a:gd name="connsiteY3" fmla="*/ 4716174 h 5394738"/>
              <a:gd name="connsiteX4" fmla="*/ 15478 w 625931"/>
              <a:gd name="connsiteY4" fmla="*/ 4578061 h 5394738"/>
              <a:gd name="connsiteX5" fmla="*/ 158353 w 625931"/>
              <a:gd name="connsiteY5" fmla="*/ 4447092 h 5394738"/>
              <a:gd name="connsiteX6" fmla="*/ 386581 w 625931"/>
              <a:gd name="connsiteY6" fmla="*/ 4507169 h 5394738"/>
              <a:gd name="connsiteX7" fmla="*/ 408384 w 625931"/>
              <a:gd name="connsiteY7" fmla="*/ 4461380 h 5394738"/>
              <a:gd name="connsiteX8" fmla="*/ 375778 w 625931"/>
              <a:gd name="connsiteY8" fmla="*/ 0 h 5394738"/>
              <a:gd name="connsiteX0" fmla="*/ 566278 w 625931"/>
              <a:gd name="connsiteY0" fmla="*/ 71028 h 5212575"/>
              <a:gd name="connsiteX1" fmla="*/ 586978 w 625931"/>
              <a:gd name="connsiteY1" fmla="*/ 4613780 h 5212575"/>
              <a:gd name="connsiteX2" fmla="*/ 332557 w 625931"/>
              <a:gd name="connsiteY2" fmla="*/ 4756779 h 5212575"/>
              <a:gd name="connsiteX3" fmla="*/ 65484 w 625931"/>
              <a:gd name="connsiteY3" fmla="*/ 4716174 h 5212575"/>
              <a:gd name="connsiteX4" fmla="*/ 15478 w 625931"/>
              <a:gd name="connsiteY4" fmla="*/ 4578061 h 5212575"/>
              <a:gd name="connsiteX5" fmla="*/ 158353 w 625931"/>
              <a:gd name="connsiteY5" fmla="*/ 4447092 h 5212575"/>
              <a:gd name="connsiteX6" fmla="*/ 386581 w 625931"/>
              <a:gd name="connsiteY6" fmla="*/ 4507169 h 5212575"/>
              <a:gd name="connsiteX7" fmla="*/ 408384 w 625931"/>
              <a:gd name="connsiteY7" fmla="*/ 4461380 h 5212575"/>
              <a:gd name="connsiteX8" fmla="*/ 375778 w 625931"/>
              <a:gd name="connsiteY8" fmla="*/ 0 h 5212575"/>
              <a:gd name="connsiteX0" fmla="*/ 566278 w 625931"/>
              <a:gd name="connsiteY0" fmla="*/ 71028 h 5154941"/>
              <a:gd name="connsiteX1" fmla="*/ 586978 w 625931"/>
              <a:gd name="connsiteY1" fmla="*/ 4613780 h 5154941"/>
              <a:gd name="connsiteX2" fmla="*/ 332557 w 625931"/>
              <a:gd name="connsiteY2" fmla="*/ 4756779 h 5154941"/>
              <a:gd name="connsiteX3" fmla="*/ 65484 w 625931"/>
              <a:gd name="connsiteY3" fmla="*/ 4716174 h 5154941"/>
              <a:gd name="connsiteX4" fmla="*/ 15478 w 625931"/>
              <a:gd name="connsiteY4" fmla="*/ 4578061 h 5154941"/>
              <a:gd name="connsiteX5" fmla="*/ 158353 w 625931"/>
              <a:gd name="connsiteY5" fmla="*/ 4447092 h 5154941"/>
              <a:gd name="connsiteX6" fmla="*/ 386581 w 625931"/>
              <a:gd name="connsiteY6" fmla="*/ 4507169 h 5154941"/>
              <a:gd name="connsiteX7" fmla="*/ 439278 w 625931"/>
              <a:gd name="connsiteY7" fmla="*/ 4403746 h 5154941"/>
              <a:gd name="connsiteX8" fmla="*/ 375778 w 625931"/>
              <a:gd name="connsiteY8" fmla="*/ 0 h 5154941"/>
              <a:gd name="connsiteX0" fmla="*/ 566278 w 625931"/>
              <a:gd name="connsiteY0" fmla="*/ 71028 h 4758887"/>
              <a:gd name="connsiteX1" fmla="*/ 586978 w 625931"/>
              <a:gd name="connsiteY1" fmla="*/ 4613780 h 4758887"/>
              <a:gd name="connsiteX2" fmla="*/ 332557 w 625931"/>
              <a:gd name="connsiteY2" fmla="*/ 4756779 h 4758887"/>
              <a:gd name="connsiteX3" fmla="*/ 65484 w 625931"/>
              <a:gd name="connsiteY3" fmla="*/ 4716174 h 4758887"/>
              <a:gd name="connsiteX4" fmla="*/ 15478 w 625931"/>
              <a:gd name="connsiteY4" fmla="*/ 4578061 h 4758887"/>
              <a:gd name="connsiteX5" fmla="*/ 158353 w 625931"/>
              <a:gd name="connsiteY5" fmla="*/ 4447092 h 4758887"/>
              <a:gd name="connsiteX6" fmla="*/ 386581 w 625931"/>
              <a:gd name="connsiteY6" fmla="*/ 4507169 h 4758887"/>
              <a:gd name="connsiteX7" fmla="*/ 439278 w 625931"/>
              <a:gd name="connsiteY7" fmla="*/ 4403746 h 4758887"/>
              <a:gd name="connsiteX8" fmla="*/ 375778 w 625931"/>
              <a:gd name="connsiteY8" fmla="*/ 0 h 475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931" h="4758887">
                <a:moveTo>
                  <a:pt x="566278" y="71028"/>
                </a:moveTo>
                <a:cubicBezTo>
                  <a:pt x="584534" y="339117"/>
                  <a:pt x="625931" y="3832822"/>
                  <a:pt x="586978" y="4613780"/>
                </a:cubicBezTo>
                <a:cubicBezTo>
                  <a:pt x="477388" y="4754372"/>
                  <a:pt x="393081" y="4758887"/>
                  <a:pt x="332557" y="4756779"/>
                </a:cubicBezTo>
                <a:cubicBezTo>
                  <a:pt x="247154" y="4754349"/>
                  <a:pt x="118330" y="4745960"/>
                  <a:pt x="65484" y="4716174"/>
                </a:cubicBezTo>
                <a:cubicBezTo>
                  <a:pt x="12638" y="4686388"/>
                  <a:pt x="0" y="4622908"/>
                  <a:pt x="15478" y="4578061"/>
                </a:cubicBezTo>
                <a:cubicBezTo>
                  <a:pt x="30956" y="4533214"/>
                  <a:pt x="96503" y="4458907"/>
                  <a:pt x="158353" y="4447092"/>
                </a:cubicBezTo>
                <a:cubicBezTo>
                  <a:pt x="220203" y="4435277"/>
                  <a:pt x="339760" y="4514393"/>
                  <a:pt x="386581" y="4507169"/>
                </a:cubicBezTo>
                <a:cubicBezTo>
                  <a:pt x="433402" y="4499945"/>
                  <a:pt x="299155" y="4638942"/>
                  <a:pt x="439278" y="4403746"/>
                </a:cubicBezTo>
                <a:cubicBezTo>
                  <a:pt x="437478" y="3652551"/>
                  <a:pt x="378556" y="229393"/>
                  <a:pt x="375778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Oval 45"/>
          <p:cNvSpPr/>
          <p:nvPr/>
        </p:nvSpPr>
        <p:spPr>
          <a:xfrm>
            <a:off x="5501353" y="-747464"/>
            <a:ext cx="1293894" cy="1335006"/>
          </a:xfrm>
          <a:prstGeom prst="ellipse">
            <a:avLst/>
          </a:pr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7" name="Oval 46"/>
          <p:cNvSpPr/>
          <p:nvPr/>
        </p:nvSpPr>
        <p:spPr>
          <a:xfrm>
            <a:off x="6236813" y="-487679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8" name="Arc 47"/>
          <p:cNvSpPr/>
          <p:nvPr/>
        </p:nvSpPr>
        <p:spPr>
          <a:xfrm rot="10800000">
            <a:off x="5796136" y="-387423"/>
            <a:ext cx="700078" cy="546567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Oval 48"/>
          <p:cNvSpPr/>
          <p:nvPr/>
        </p:nvSpPr>
        <p:spPr>
          <a:xfrm>
            <a:off x="5973554" y="-479860"/>
            <a:ext cx="50005" cy="18847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" name="Oval 54"/>
          <p:cNvSpPr/>
          <p:nvPr/>
        </p:nvSpPr>
        <p:spPr>
          <a:xfrm>
            <a:off x="4169932" y="3491796"/>
            <a:ext cx="216024" cy="369252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Oval 55"/>
          <p:cNvSpPr/>
          <p:nvPr/>
        </p:nvSpPr>
        <p:spPr>
          <a:xfrm>
            <a:off x="6012160" y="-99392"/>
            <a:ext cx="263381" cy="363605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4" grpId="0" animBg="1"/>
      <p:bldP spid="24" grpId="0" animBg="1"/>
      <p:bldP spid="32" grpId="0" animBg="1"/>
      <p:bldP spid="41" grpId="0" animBg="1"/>
      <p:bldP spid="48" grpId="0" animBg="1"/>
      <p:bldP spid="55" grpId="0" animBg="1"/>
      <p:bldP spid="56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/>
          <p:cNvGrpSpPr/>
          <p:nvPr/>
        </p:nvGrpSpPr>
        <p:grpSpPr>
          <a:xfrm>
            <a:off x="194072" y="-675456"/>
            <a:ext cx="8949928" cy="3511217"/>
            <a:chOff x="194072" y="-675456"/>
            <a:chExt cx="8949928" cy="3511217"/>
          </a:xfrm>
        </p:grpSpPr>
        <p:pic>
          <p:nvPicPr>
            <p:cNvPr id="97" name="Picture 2" descr="http://www.wetterzentrale.de/pics/Rukm061.gif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982096" y="-603448"/>
              <a:ext cx="4161904" cy="343920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sp>
          <p:nvSpPr>
            <p:cNvPr id="98" name="Rectangle 97"/>
            <p:cNvSpPr/>
            <p:nvPr/>
          </p:nvSpPr>
          <p:spPr>
            <a:xfrm>
              <a:off x="338088" y="90872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38088" y="-53144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194072" y="-675456"/>
              <a:ext cx="3600400" cy="302433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5" name="Freeform 94"/>
          <p:cNvSpPr/>
          <p:nvPr/>
        </p:nvSpPr>
        <p:spPr>
          <a:xfrm rot="3901725" flipV="1">
            <a:off x="8074177" y="2731376"/>
            <a:ext cx="933067" cy="126106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6" name="Freeform 95"/>
          <p:cNvSpPr/>
          <p:nvPr/>
        </p:nvSpPr>
        <p:spPr>
          <a:xfrm rot="6793993">
            <a:off x="5524428" y="2790356"/>
            <a:ext cx="933067" cy="127728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3" name="Freeform 92"/>
          <p:cNvSpPr/>
          <p:nvPr/>
        </p:nvSpPr>
        <p:spPr>
          <a:xfrm rot="6236932" flipV="1">
            <a:off x="8142231" y="3619263"/>
            <a:ext cx="933067" cy="126106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" name="Freeform 77"/>
          <p:cNvSpPr/>
          <p:nvPr/>
        </p:nvSpPr>
        <p:spPr>
          <a:xfrm flipH="1">
            <a:off x="7338476" y="4869160"/>
            <a:ext cx="761916" cy="864096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Freeform 78"/>
          <p:cNvSpPr/>
          <p:nvPr/>
        </p:nvSpPr>
        <p:spPr>
          <a:xfrm>
            <a:off x="6444208" y="4869160"/>
            <a:ext cx="720082" cy="864096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0" name="Group 3"/>
          <p:cNvGrpSpPr/>
          <p:nvPr/>
        </p:nvGrpSpPr>
        <p:grpSpPr>
          <a:xfrm flipH="1">
            <a:off x="1259632" y="1844824"/>
            <a:ext cx="1401542" cy="3650698"/>
            <a:chOff x="5444950" y="980728"/>
            <a:chExt cx="1367444" cy="3794713"/>
          </a:xfrm>
        </p:grpSpPr>
        <p:sp>
          <p:nvSpPr>
            <p:cNvPr id="51" name="Freeform 50"/>
            <p:cNvSpPr/>
            <p:nvPr/>
          </p:nvSpPr>
          <p:spPr>
            <a:xfrm flipH="1">
              <a:off x="6175353" y="3967034"/>
              <a:ext cx="637038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5444950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" name="Rounded Rectangle 52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Chord 7"/>
            <p:cNvSpPr/>
            <p:nvPr/>
          </p:nvSpPr>
          <p:spPr>
            <a:xfrm>
              <a:off x="6412878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Oval 54"/>
            <p:cNvSpPr/>
            <p:nvPr/>
          </p:nvSpPr>
          <p:spPr>
            <a:xfrm>
              <a:off x="6394912" y="1579517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1028618" y="1844824"/>
            <a:ext cx="1935832" cy="3650698"/>
            <a:chOff x="-3877941" y="1772816"/>
            <a:chExt cx="1935832" cy="3650698"/>
          </a:xfrm>
        </p:grpSpPr>
        <p:sp>
          <p:nvSpPr>
            <p:cNvPr id="47" name="Freeform 46"/>
            <p:cNvSpPr/>
            <p:nvPr/>
          </p:nvSpPr>
          <p:spPr>
            <a:xfrm flipH="1">
              <a:off x="-2365773" y="2810221"/>
              <a:ext cx="423664" cy="1122835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-3877941" y="2810221"/>
              <a:ext cx="432048" cy="1122835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0" name="Group 3"/>
            <p:cNvGrpSpPr/>
            <p:nvPr/>
          </p:nvGrpSpPr>
          <p:grpSpPr>
            <a:xfrm>
              <a:off x="-3636912" y="1772816"/>
              <a:ext cx="1498359" cy="3650698"/>
              <a:chOff x="5375370" y="980728"/>
              <a:chExt cx="1447841" cy="3794713"/>
            </a:xfrm>
          </p:grpSpPr>
          <p:sp>
            <p:nvSpPr>
              <p:cNvPr id="41" name="Freeform 40"/>
              <p:cNvSpPr/>
              <p:nvPr/>
            </p:nvSpPr>
            <p:spPr>
              <a:xfrm flipH="1">
                <a:off x="6186172" y="3967034"/>
                <a:ext cx="637039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5375370" y="3967034"/>
                <a:ext cx="602061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3" name="Rounded Rectangle 42"/>
              <p:cNvSpPr/>
              <p:nvPr/>
            </p:nvSpPr>
            <p:spPr>
              <a:xfrm>
                <a:off x="5508104" y="980728"/>
                <a:ext cx="1155744" cy="3295425"/>
              </a:xfrm>
              <a:prstGeom prst="roundRect">
                <a:avLst>
                  <a:gd name="adj" fmla="val 50000"/>
                </a:avLst>
              </a:pr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4" name="Chord 7"/>
              <p:cNvSpPr/>
              <p:nvPr/>
            </p:nvSpPr>
            <p:spPr>
              <a:xfrm>
                <a:off x="5876067" y="1845356"/>
                <a:ext cx="399516" cy="299584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6193177" y="1579375"/>
                <a:ext cx="57074" cy="2246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5892707" y="1579375"/>
                <a:ext cx="57074" cy="2246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9" name="Arc 48"/>
            <p:cNvSpPr/>
            <p:nvPr/>
          </p:nvSpPr>
          <p:spPr>
            <a:xfrm>
              <a:off x="-3270930" y="3062025"/>
              <a:ext cx="731161" cy="582999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6" name="Arc 55"/>
          <p:cNvSpPr/>
          <p:nvPr/>
        </p:nvSpPr>
        <p:spPr>
          <a:xfrm>
            <a:off x="1115616" y="3134033"/>
            <a:ext cx="731161" cy="582999"/>
          </a:xfrm>
          <a:prstGeom prst="arc">
            <a:avLst>
              <a:gd name="adj1" fmla="val 15732541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8" name="Freeform 57"/>
          <p:cNvSpPr/>
          <p:nvPr/>
        </p:nvSpPr>
        <p:spPr>
          <a:xfrm rot="759426">
            <a:off x="1664237" y="3498033"/>
            <a:ext cx="757427" cy="1148025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0" name="Group 59"/>
          <p:cNvGrpSpPr/>
          <p:nvPr/>
        </p:nvGrpSpPr>
        <p:grpSpPr>
          <a:xfrm>
            <a:off x="755576" y="-243408"/>
            <a:ext cx="374753" cy="3877456"/>
            <a:chOff x="2518348" y="0"/>
            <a:chExt cx="374753" cy="3877456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2627784" y="0"/>
              <a:ext cx="72008" cy="3429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Freeform 61"/>
            <p:cNvSpPr/>
            <p:nvPr/>
          </p:nvSpPr>
          <p:spPr>
            <a:xfrm>
              <a:off x="2518348" y="3437744"/>
              <a:ext cx="374753" cy="439712"/>
            </a:xfrm>
            <a:custGeom>
              <a:avLst/>
              <a:gdLst>
                <a:gd name="connsiteX0" fmla="*/ 164891 w 374753"/>
                <a:gd name="connsiteY0" fmla="*/ 9994 h 439712"/>
                <a:gd name="connsiteX1" fmla="*/ 29980 w 374753"/>
                <a:gd name="connsiteY1" fmla="*/ 324787 h 439712"/>
                <a:gd name="connsiteX2" fmla="*/ 344773 w 374753"/>
                <a:gd name="connsiteY2" fmla="*/ 384748 h 439712"/>
                <a:gd name="connsiteX3" fmla="*/ 164891 w 374753"/>
                <a:gd name="connsiteY3" fmla="*/ 9994 h 4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753" h="439712">
                  <a:moveTo>
                    <a:pt x="164891" y="9994"/>
                  </a:moveTo>
                  <a:cubicBezTo>
                    <a:pt x="112425" y="0"/>
                    <a:pt x="0" y="262328"/>
                    <a:pt x="29980" y="324787"/>
                  </a:cubicBezTo>
                  <a:cubicBezTo>
                    <a:pt x="59960" y="387246"/>
                    <a:pt x="314793" y="439712"/>
                    <a:pt x="344773" y="384748"/>
                  </a:cubicBezTo>
                  <a:cubicBezTo>
                    <a:pt x="374753" y="329784"/>
                    <a:pt x="217357" y="19988"/>
                    <a:pt x="164891" y="9994"/>
                  </a:cubicBezTo>
                  <a:close/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3" name="Freeform 62"/>
          <p:cNvSpPr/>
          <p:nvPr/>
        </p:nvSpPr>
        <p:spPr>
          <a:xfrm rot="5841783">
            <a:off x="1157966" y="2863856"/>
            <a:ext cx="757427" cy="13321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6" name="Group 65"/>
          <p:cNvGrpSpPr/>
          <p:nvPr/>
        </p:nvGrpSpPr>
        <p:grpSpPr>
          <a:xfrm>
            <a:off x="1331640" y="1844824"/>
            <a:ext cx="1570251" cy="3650698"/>
            <a:chOff x="-1883714" y="2276872"/>
            <a:chExt cx="1570251" cy="3650698"/>
          </a:xfrm>
        </p:grpSpPr>
        <p:grpSp>
          <p:nvGrpSpPr>
            <p:cNvPr id="33" name="Group 3"/>
            <p:cNvGrpSpPr/>
            <p:nvPr/>
          </p:nvGrpSpPr>
          <p:grpSpPr>
            <a:xfrm>
              <a:off x="-1883714" y="2276872"/>
              <a:ext cx="1415157" cy="3650698"/>
              <a:chOff x="5444950" y="980728"/>
              <a:chExt cx="1367444" cy="3794713"/>
            </a:xfrm>
          </p:grpSpPr>
          <p:sp>
            <p:nvSpPr>
              <p:cNvPr id="34" name="Freeform 33"/>
              <p:cNvSpPr/>
              <p:nvPr/>
            </p:nvSpPr>
            <p:spPr>
              <a:xfrm flipH="1">
                <a:off x="6175353" y="3967034"/>
                <a:ext cx="637038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5444950" y="3967034"/>
                <a:ext cx="602061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5508104" y="980728"/>
                <a:ext cx="1155744" cy="3295425"/>
              </a:xfrm>
              <a:prstGeom prst="roundRect">
                <a:avLst>
                  <a:gd name="adj" fmla="val 50000"/>
                </a:avLst>
              </a:pr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7" name="Chord 7"/>
              <p:cNvSpPr/>
              <p:nvPr/>
            </p:nvSpPr>
            <p:spPr>
              <a:xfrm>
                <a:off x="6412878" y="1845356"/>
                <a:ext cx="399516" cy="299584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6394912" y="1579517"/>
                <a:ext cx="57074" cy="2246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7" name="Arc 56"/>
            <p:cNvSpPr/>
            <p:nvPr/>
          </p:nvSpPr>
          <p:spPr>
            <a:xfrm>
              <a:off x="-1044624" y="3573016"/>
              <a:ext cx="731161" cy="582999"/>
            </a:xfrm>
            <a:prstGeom prst="arc">
              <a:avLst>
                <a:gd name="adj1" fmla="val 11045684"/>
                <a:gd name="adj2" fmla="val 1658079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Freeform 64"/>
            <p:cNvSpPr/>
            <p:nvPr/>
          </p:nvSpPr>
          <p:spPr>
            <a:xfrm rot="759426" flipH="1">
              <a:off x="-1792190" y="3786439"/>
              <a:ext cx="760835" cy="11480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7" name="Group 66"/>
          <p:cNvGrpSpPr/>
          <p:nvPr/>
        </p:nvGrpSpPr>
        <p:grpSpPr>
          <a:xfrm flipH="1">
            <a:off x="5796136" y="2276872"/>
            <a:ext cx="2483768" cy="2846107"/>
            <a:chOff x="4761686" y="4516467"/>
            <a:chExt cx="1433244" cy="1837995"/>
          </a:xfrm>
        </p:grpSpPr>
        <p:sp>
          <p:nvSpPr>
            <p:cNvPr id="68" name="Oval 67"/>
            <p:cNvSpPr/>
            <p:nvPr/>
          </p:nvSpPr>
          <p:spPr>
            <a:xfrm>
              <a:off x="4761686" y="4761685"/>
              <a:ext cx="1121669" cy="1496047"/>
            </a:xfrm>
            <a:prstGeom prst="ellipse">
              <a:avLst/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9" name="Group 73"/>
            <p:cNvGrpSpPr/>
            <p:nvPr/>
          </p:nvGrpSpPr>
          <p:grpSpPr>
            <a:xfrm>
              <a:off x="4931656" y="4516467"/>
              <a:ext cx="827899" cy="658298"/>
              <a:chOff x="2195736" y="1229708"/>
              <a:chExt cx="1296144" cy="792088"/>
            </a:xfrm>
          </p:grpSpPr>
          <p:sp>
            <p:nvSpPr>
              <p:cNvPr id="76" name="Freeform 75"/>
              <p:cNvSpPr/>
              <p:nvPr/>
            </p:nvSpPr>
            <p:spPr>
              <a:xfrm>
                <a:off x="2195736" y="1484784"/>
                <a:ext cx="1296144" cy="119944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77" name="Chord 76"/>
              <p:cNvSpPr/>
              <p:nvPr/>
            </p:nvSpPr>
            <p:spPr>
              <a:xfrm>
                <a:off x="2451248" y="1229708"/>
                <a:ext cx="720080" cy="792088"/>
              </a:xfrm>
              <a:prstGeom prst="chord">
                <a:avLst>
                  <a:gd name="adj1" fmla="val 11612179"/>
                  <a:gd name="adj2" fmla="val 20799413"/>
                </a:avLst>
              </a:prstGeom>
              <a:solidFill>
                <a:srgbClr val="00B0F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70" name="Freeform 69"/>
            <p:cNvSpPr/>
            <p:nvPr/>
          </p:nvSpPr>
          <p:spPr>
            <a:xfrm>
              <a:off x="5101278" y="4743542"/>
              <a:ext cx="440991" cy="70087"/>
            </a:xfrm>
            <a:custGeom>
              <a:avLst/>
              <a:gdLst>
                <a:gd name="connsiteX0" fmla="*/ 0 w 509587"/>
                <a:gd name="connsiteY0" fmla="*/ 76200 h 80962"/>
                <a:gd name="connsiteX1" fmla="*/ 509587 w 509587"/>
                <a:gd name="connsiteY1" fmla="*/ 80962 h 80962"/>
                <a:gd name="connsiteX2" fmla="*/ 495300 w 509587"/>
                <a:gd name="connsiteY2" fmla="*/ 0 h 80962"/>
                <a:gd name="connsiteX3" fmla="*/ 14287 w 509587"/>
                <a:gd name="connsiteY3" fmla="*/ 4762 h 80962"/>
                <a:gd name="connsiteX4" fmla="*/ 0 w 509587"/>
                <a:gd name="connsiteY4" fmla="*/ 7620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80962">
                  <a:moveTo>
                    <a:pt x="0" y="76200"/>
                  </a:moveTo>
                  <a:lnTo>
                    <a:pt x="509587" y="80962"/>
                  </a:lnTo>
                  <a:lnTo>
                    <a:pt x="495300" y="0"/>
                  </a:lnTo>
                  <a:lnTo>
                    <a:pt x="14287" y="4762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1" name="Group 79"/>
            <p:cNvGrpSpPr/>
            <p:nvPr/>
          </p:nvGrpSpPr>
          <p:grpSpPr>
            <a:xfrm>
              <a:off x="5509465" y="5095861"/>
              <a:ext cx="685465" cy="603740"/>
              <a:chOff x="1590592" y="2996952"/>
              <a:chExt cx="893176" cy="891622"/>
            </a:xfrm>
          </p:grpSpPr>
          <p:sp>
            <p:nvSpPr>
              <p:cNvPr id="74" name="Oval 73"/>
              <p:cNvSpPr/>
              <p:nvPr/>
            </p:nvSpPr>
            <p:spPr>
              <a:xfrm>
                <a:off x="1816151" y="2996952"/>
                <a:ext cx="81469" cy="23249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5" name="Arc 74"/>
              <p:cNvSpPr/>
              <p:nvPr/>
            </p:nvSpPr>
            <p:spPr>
              <a:xfrm rot="10800000" flipV="1">
                <a:off x="1590592" y="3047852"/>
                <a:ext cx="893176" cy="840722"/>
              </a:xfrm>
              <a:prstGeom prst="arc">
                <a:avLst>
                  <a:gd name="adj1" fmla="val 389510"/>
                  <a:gd name="adj2" fmla="val 5582445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72" name="Oval 71"/>
            <p:cNvSpPr/>
            <p:nvPr/>
          </p:nvSpPr>
          <p:spPr>
            <a:xfrm>
              <a:off x="5800431" y="5282867"/>
              <a:ext cx="124630" cy="124671"/>
            </a:xfrm>
            <a:prstGeom prst="ellipse">
              <a:avLst/>
            </a:prstGeom>
            <a:solidFill>
              <a:srgbClr val="80008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 72"/>
            <p:cNvSpPr/>
            <p:nvPr/>
          </p:nvSpPr>
          <p:spPr>
            <a:xfrm rot="270470" flipH="1">
              <a:off x="4855572" y="5529598"/>
              <a:ext cx="538421" cy="82486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6" name="Freeform 85"/>
          <p:cNvSpPr/>
          <p:nvPr/>
        </p:nvSpPr>
        <p:spPr>
          <a:xfrm rot="4079505">
            <a:off x="5592482" y="3678243"/>
            <a:ext cx="933067" cy="127728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2" name="Group 91"/>
          <p:cNvGrpSpPr/>
          <p:nvPr/>
        </p:nvGrpSpPr>
        <p:grpSpPr>
          <a:xfrm>
            <a:off x="6342618" y="2276872"/>
            <a:ext cx="1943818" cy="2696322"/>
            <a:chOff x="4103838" y="4011893"/>
            <a:chExt cx="1943818" cy="2696322"/>
          </a:xfrm>
        </p:grpSpPr>
        <p:sp>
          <p:nvSpPr>
            <p:cNvPr id="81" name="Oval 80"/>
            <p:cNvSpPr/>
            <p:nvPr/>
          </p:nvSpPr>
          <p:spPr>
            <a:xfrm flipH="1">
              <a:off x="4103838" y="4391609"/>
              <a:ext cx="1943818" cy="2316606"/>
            </a:xfrm>
            <a:prstGeom prst="ellipse">
              <a:avLst/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2" name="Group 73"/>
            <p:cNvGrpSpPr/>
            <p:nvPr/>
          </p:nvGrpSpPr>
          <p:grpSpPr>
            <a:xfrm flipH="1">
              <a:off x="4318380" y="4011893"/>
              <a:ext cx="1434724" cy="1019364"/>
              <a:chOff x="2195736" y="1229708"/>
              <a:chExt cx="1296144" cy="792088"/>
            </a:xfrm>
          </p:grpSpPr>
          <p:sp>
            <p:nvSpPr>
              <p:cNvPr id="89" name="Freeform 88"/>
              <p:cNvSpPr/>
              <p:nvPr/>
            </p:nvSpPr>
            <p:spPr>
              <a:xfrm>
                <a:off x="2195736" y="1484784"/>
                <a:ext cx="1296144" cy="119944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90" name="Chord 89"/>
              <p:cNvSpPr/>
              <p:nvPr/>
            </p:nvSpPr>
            <p:spPr>
              <a:xfrm>
                <a:off x="2451248" y="1229708"/>
                <a:ext cx="720080" cy="792088"/>
              </a:xfrm>
              <a:prstGeom prst="chord">
                <a:avLst>
                  <a:gd name="adj1" fmla="val 11612179"/>
                  <a:gd name="adj2" fmla="val 20799413"/>
                </a:avLst>
              </a:prstGeom>
              <a:solidFill>
                <a:srgbClr val="00B0F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3" name="Freeform 82"/>
            <p:cNvSpPr/>
            <p:nvPr/>
          </p:nvSpPr>
          <p:spPr>
            <a:xfrm flipH="1">
              <a:off x="4694930" y="4363515"/>
              <a:ext cx="764224" cy="108529"/>
            </a:xfrm>
            <a:custGeom>
              <a:avLst/>
              <a:gdLst>
                <a:gd name="connsiteX0" fmla="*/ 0 w 509587"/>
                <a:gd name="connsiteY0" fmla="*/ 76200 h 80962"/>
                <a:gd name="connsiteX1" fmla="*/ 509587 w 509587"/>
                <a:gd name="connsiteY1" fmla="*/ 80962 h 80962"/>
                <a:gd name="connsiteX2" fmla="*/ 495300 w 509587"/>
                <a:gd name="connsiteY2" fmla="*/ 0 h 80962"/>
                <a:gd name="connsiteX3" fmla="*/ 14287 w 509587"/>
                <a:gd name="connsiteY3" fmla="*/ 4762 h 80962"/>
                <a:gd name="connsiteX4" fmla="*/ 0 w 509587"/>
                <a:gd name="connsiteY4" fmla="*/ 7620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80962">
                  <a:moveTo>
                    <a:pt x="0" y="76200"/>
                  </a:moveTo>
                  <a:lnTo>
                    <a:pt x="509587" y="80962"/>
                  </a:lnTo>
                  <a:lnTo>
                    <a:pt x="495300" y="0"/>
                  </a:lnTo>
                  <a:lnTo>
                    <a:pt x="14287" y="4762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Oval 86"/>
            <p:cNvSpPr/>
            <p:nvPr/>
          </p:nvSpPr>
          <p:spPr>
            <a:xfrm flipH="1">
              <a:off x="5243784" y="4909076"/>
              <a:ext cx="108351" cy="24377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8" name="Arc 87"/>
            <p:cNvSpPr/>
            <p:nvPr/>
          </p:nvSpPr>
          <p:spPr>
            <a:xfrm rot="10800000" flipH="1" flipV="1">
              <a:off x="4464230" y="4962446"/>
              <a:ext cx="1187890" cy="881512"/>
            </a:xfrm>
            <a:prstGeom prst="arc">
              <a:avLst>
                <a:gd name="adj1" fmla="val 389510"/>
                <a:gd name="adj2" fmla="val 1025030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5" name="Oval 84"/>
            <p:cNvSpPr/>
            <p:nvPr/>
          </p:nvSpPr>
          <p:spPr>
            <a:xfrm flipH="1">
              <a:off x="4932084" y="5198652"/>
              <a:ext cx="215980" cy="193051"/>
            </a:xfrm>
            <a:prstGeom prst="ellipse">
              <a:avLst/>
            </a:prstGeom>
            <a:solidFill>
              <a:srgbClr val="80008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1" name="Oval 90"/>
            <p:cNvSpPr/>
            <p:nvPr/>
          </p:nvSpPr>
          <p:spPr>
            <a:xfrm flipH="1">
              <a:off x="4716016" y="4913414"/>
              <a:ext cx="108351" cy="24377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4" name="Moon 93"/>
          <p:cNvSpPr/>
          <p:nvPr/>
        </p:nvSpPr>
        <p:spPr>
          <a:xfrm rot="16200000">
            <a:off x="1613649" y="2831922"/>
            <a:ext cx="792087" cy="1008112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1" animBg="1"/>
      <p:bldP spid="96" grpId="1" animBg="1"/>
      <p:bldP spid="93" grpId="0" animBg="1"/>
      <p:bldP spid="93" grpId="1" animBg="1"/>
      <p:bldP spid="78" grpId="0" animBg="1"/>
      <p:bldP spid="79" grpId="0" animBg="1"/>
      <p:bldP spid="56" grpId="0" animBg="1"/>
      <p:bldP spid="58" grpId="0" animBg="1"/>
      <p:bldP spid="63" grpId="0" animBg="1"/>
      <p:bldP spid="63" grpId="1" animBg="1"/>
      <p:bldP spid="86" grpId="0" animBg="1"/>
      <p:bldP spid="86" grpId="1" animBg="1"/>
      <p:bldP spid="94" grpId="0" animBg="1"/>
      <p:bldP spid="94" grpId="1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Freeform 77"/>
          <p:cNvSpPr/>
          <p:nvPr/>
        </p:nvSpPr>
        <p:spPr>
          <a:xfrm flipH="1">
            <a:off x="2699792" y="3808640"/>
            <a:ext cx="732759" cy="108746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Freeform 78"/>
          <p:cNvSpPr/>
          <p:nvPr/>
        </p:nvSpPr>
        <p:spPr>
          <a:xfrm>
            <a:off x="1776368" y="3808640"/>
            <a:ext cx="692526" cy="108746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" name="Freeform 54"/>
          <p:cNvSpPr/>
          <p:nvPr/>
        </p:nvSpPr>
        <p:spPr>
          <a:xfrm flipH="1">
            <a:off x="6300192" y="3808640"/>
            <a:ext cx="732759" cy="108746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Freeform 55"/>
          <p:cNvSpPr/>
          <p:nvPr/>
        </p:nvSpPr>
        <p:spPr>
          <a:xfrm>
            <a:off x="5376768" y="3808640"/>
            <a:ext cx="692526" cy="1087469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CC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4" name="Freeform 53"/>
          <p:cNvSpPr/>
          <p:nvPr/>
        </p:nvSpPr>
        <p:spPr>
          <a:xfrm rot="20839065" flipH="1">
            <a:off x="7175858" y="2272696"/>
            <a:ext cx="576064" cy="1229889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CC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Freeform 14"/>
          <p:cNvSpPr/>
          <p:nvPr/>
        </p:nvSpPr>
        <p:spPr>
          <a:xfrm rot="13929860" flipH="1">
            <a:off x="7235576" y="1586213"/>
            <a:ext cx="858602" cy="133068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CC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7" name="Group 36"/>
          <p:cNvGrpSpPr/>
          <p:nvPr/>
        </p:nvGrpSpPr>
        <p:grpSpPr>
          <a:xfrm>
            <a:off x="4815630" y="1216352"/>
            <a:ext cx="3096344" cy="4653136"/>
            <a:chOff x="5796136" y="2204864"/>
            <a:chExt cx="3096344" cy="4653136"/>
          </a:xfrm>
        </p:grpSpPr>
        <p:grpSp>
          <p:nvGrpSpPr>
            <p:cNvPr id="9" name="Group 8"/>
            <p:cNvGrpSpPr/>
            <p:nvPr/>
          </p:nvGrpSpPr>
          <p:grpSpPr>
            <a:xfrm>
              <a:off x="5940152" y="2204864"/>
              <a:ext cx="2673441" cy="4653136"/>
              <a:chOff x="970144" y="4637015"/>
              <a:chExt cx="1676488" cy="2680417"/>
            </a:xfrm>
          </p:grpSpPr>
          <p:sp>
            <p:nvSpPr>
              <p:cNvPr id="2" name="Chord 1"/>
              <p:cNvSpPr/>
              <p:nvPr/>
            </p:nvSpPr>
            <p:spPr>
              <a:xfrm>
                <a:off x="970144" y="4948691"/>
                <a:ext cx="1557874" cy="2368741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" name="Freeform 2"/>
              <p:cNvSpPr/>
              <p:nvPr/>
            </p:nvSpPr>
            <p:spPr>
              <a:xfrm>
                <a:off x="1344034" y="4876396"/>
                <a:ext cx="827899" cy="120812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4" name="Chord 3"/>
              <p:cNvSpPr/>
              <p:nvPr/>
            </p:nvSpPr>
            <p:spPr>
              <a:xfrm>
                <a:off x="1528011" y="4637015"/>
                <a:ext cx="459944" cy="65829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solidFill>
                <a:srgbClr val="00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" name="Group 107"/>
              <p:cNvGrpSpPr/>
              <p:nvPr/>
            </p:nvGrpSpPr>
            <p:grpSpPr>
              <a:xfrm>
                <a:off x="1963565" y="5263510"/>
                <a:ext cx="683067" cy="651625"/>
                <a:chOff x="7157337" y="2749029"/>
                <a:chExt cx="789318" cy="752739"/>
              </a:xfrm>
            </p:grpSpPr>
            <p:sp>
              <p:nvSpPr>
                <p:cNvPr id="6" name="Oval 5"/>
                <p:cNvSpPr/>
                <p:nvPr/>
              </p:nvSpPr>
              <p:spPr>
                <a:xfrm>
                  <a:off x="7366055" y="2804699"/>
                  <a:ext cx="89710" cy="17375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7" name="Arc 6"/>
                <p:cNvSpPr/>
                <p:nvPr/>
              </p:nvSpPr>
              <p:spPr>
                <a:xfrm rot="10800000" flipV="1">
                  <a:off x="7157337" y="2749029"/>
                  <a:ext cx="789318" cy="752739"/>
                </a:xfrm>
                <a:prstGeom prst="arc">
                  <a:avLst>
                    <a:gd name="adj1" fmla="val 21505965"/>
                    <a:gd name="adj2" fmla="val 7642354"/>
                  </a:avLst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8" name="Freeform 7"/>
              <p:cNvSpPr/>
              <p:nvPr/>
            </p:nvSpPr>
            <p:spPr>
              <a:xfrm rot="270470" flipH="1">
                <a:off x="1190159" y="5716502"/>
                <a:ext cx="538421" cy="890568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 rot="19765066">
              <a:off x="5796136" y="2492896"/>
              <a:ext cx="3096344" cy="1287905"/>
              <a:chOff x="1475656" y="2350957"/>
              <a:chExt cx="3096344" cy="1287905"/>
            </a:xfrm>
          </p:grpSpPr>
          <p:sp>
            <p:nvSpPr>
              <p:cNvPr id="23" name="Freeform 22"/>
              <p:cNvSpPr/>
              <p:nvPr/>
            </p:nvSpPr>
            <p:spPr>
              <a:xfrm>
                <a:off x="2123728" y="2829394"/>
                <a:ext cx="954374" cy="599606"/>
              </a:xfrm>
              <a:custGeom>
                <a:avLst/>
                <a:gdLst>
                  <a:gd name="connsiteX0" fmla="*/ 934387 w 954374"/>
                  <a:gd name="connsiteY0" fmla="*/ 559632 h 599606"/>
                  <a:gd name="connsiteX1" fmla="*/ 514663 w 954374"/>
                  <a:gd name="connsiteY1" fmla="*/ 79947 h 599606"/>
                  <a:gd name="connsiteX2" fmla="*/ 19987 w 954374"/>
                  <a:gd name="connsiteY2" fmla="*/ 79947 h 599606"/>
                  <a:gd name="connsiteX3" fmla="*/ 394741 w 954374"/>
                  <a:gd name="connsiteY3" fmla="*/ 319790 h 599606"/>
                  <a:gd name="connsiteX4" fmla="*/ 934387 w 954374"/>
                  <a:gd name="connsiteY4" fmla="*/ 559632 h 59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4374" h="599606">
                    <a:moveTo>
                      <a:pt x="934387" y="559632"/>
                    </a:moveTo>
                    <a:cubicBezTo>
                      <a:pt x="954374" y="519658"/>
                      <a:pt x="667063" y="159894"/>
                      <a:pt x="514663" y="79947"/>
                    </a:cubicBezTo>
                    <a:cubicBezTo>
                      <a:pt x="362263" y="0"/>
                      <a:pt x="39974" y="39973"/>
                      <a:pt x="19987" y="79947"/>
                    </a:cubicBezTo>
                    <a:cubicBezTo>
                      <a:pt x="0" y="119921"/>
                      <a:pt x="237344" y="242341"/>
                      <a:pt x="394741" y="319790"/>
                    </a:cubicBezTo>
                    <a:cubicBezTo>
                      <a:pt x="552138" y="397239"/>
                      <a:pt x="914400" y="599606"/>
                      <a:pt x="934387" y="559632"/>
                    </a:cubicBez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" name="Freeform 23"/>
              <p:cNvSpPr/>
              <p:nvPr/>
            </p:nvSpPr>
            <p:spPr>
              <a:xfrm>
                <a:off x="1475656" y="2564904"/>
                <a:ext cx="934387" cy="412229"/>
              </a:xfrm>
              <a:custGeom>
                <a:avLst/>
                <a:gdLst>
                  <a:gd name="connsiteX0" fmla="*/ 934387 w 934387"/>
                  <a:gd name="connsiteY0" fmla="*/ 57462 h 412229"/>
                  <a:gd name="connsiteX1" fmla="*/ 274820 w 934387"/>
                  <a:gd name="connsiteY1" fmla="*/ 42472 h 412229"/>
                  <a:gd name="connsiteX2" fmla="*/ 4997 w 934387"/>
                  <a:gd name="connsiteY2" fmla="*/ 312295 h 412229"/>
                  <a:gd name="connsiteX3" fmla="*/ 304800 w 934387"/>
                  <a:gd name="connsiteY3" fmla="*/ 402236 h 412229"/>
                  <a:gd name="connsiteX4" fmla="*/ 589614 w 934387"/>
                  <a:gd name="connsiteY4" fmla="*/ 252334 h 412229"/>
                  <a:gd name="connsiteX5" fmla="*/ 934387 w 934387"/>
                  <a:gd name="connsiteY5" fmla="*/ 57462 h 412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4387" h="412229">
                    <a:moveTo>
                      <a:pt x="934387" y="57462"/>
                    </a:moveTo>
                    <a:cubicBezTo>
                      <a:pt x="682052" y="28731"/>
                      <a:pt x="429718" y="0"/>
                      <a:pt x="274820" y="42472"/>
                    </a:cubicBezTo>
                    <a:cubicBezTo>
                      <a:pt x="119922" y="84944"/>
                      <a:pt x="0" y="252334"/>
                      <a:pt x="4997" y="312295"/>
                    </a:cubicBezTo>
                    <a:cubicBezTo>
                      <a:pt x="9994" y="372256"/>
                      <a:pt x="207364" y="412229"/>
                      <a:pt x="304800" y="402236"/>
                    </a:cubicBezTo>
                    <a:cubicBezTo>
                      <a:pt x="402236" y="392243"/>
                      <a:pt x="589614" y="252334"/>
                      <a:pt x="589614" y="252334"/>
                    </a:cubicBezTo>
                    <a:lnTo>
                      <a:pt x="934387" y="57462"/>
                    </a:ln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" name="Freeform 24"/>
              <p:cNvSpPr/>
              <p:nvPr/>
            </p:nvSpPr>
            <p:spPr>
              <a:xfrm>
                <a:off x="1547664" y="3219138"/>
                <a:ext cx="664562" cy="419724"/>
              </a:xfrm>
              <a:custGeom>
                <a:avLst/>
                <a:gdLst>
                  <a:gd name="connsiteX0" fmla="*/ 639579 w 664562"/>
                  <a:gd name="connsiteY0" fmla="*/ 29980 h 419724"/>
                  <a:gd name="connsiteX1" fmla="*/ 279816 w 664562"/>
                  <a:gd name="connsiteY1" fmla="*/ 104930 h 419724"/>
                  <a:gd name="connsiteX2" fmla="*/ 24983 w 664562"/>
                  <a:gd name="connsiteY2" fmla="*/ 389744 h 419724"/>
                  <a:gd name="connsiteX3" fmla="*/ 429717 w 664562"/>
                  <a:gd name="connsiteY3" fmla="*/ 284812 h 419724"/>
                  <a:gd name="connsiteX4" fmla="*/ 639579 w 664562"/>
                  <a:gd name="connsiteY4" fmla="*/ 29980 h 41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562" h="419724">
                    <a:moveTo>
                      <a:pt x="639579" y="29980"/>
                    </a:moveTo>
                    <a:cubicBezTo>
                      <a:pt x="614596" y="0"/>
                      <a:pt x="382249" y="44969"/>
                      <a:pt x="279816" y="104930"/>
                    </a:cubicBezTo>
                    <a:cubicBezTo>
                      <a:pt x="177383" y="164891"/>
                      <a:pt x="0" y="359764"/>
                      <a:pt x="24983" y="389744"/>
                    </a:cubicBezTo>
                    <a:cubicBezTo>
                      <a:pt x="49966" y="419724"/>
                      <a:pt x="329783" y="339776"/>
                      <a:pt x="429717" y="284812"/>
                    </a:cubicBezTo>
                    <a:cubicBezTo>
                      <a:pt x="529651" y="229848"/>
                      <a:pt x="664562" y="59960"/>
                      <a:pt x="639579" y="29980"/>
                    </a:cubicBez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" name="Freeform 25"/>
              <p:cNvSpPr/>
              <p:nvPr/>
            </p:nvSpPr>
            <p:spPr>
              <a:xfrm>
                <a:off x="3532681" y="2420888"/>
                <a:ext cx="1039319" cy="392244"/>
              </a:xfrm>
              <a:custGeom>
                <a:avLst/>
                <a:gdLst>
                  <a:gd name="connsiteX0" fmla="*/ 32479 w 1039319"/>
                  <a:gd name="connsiteY0" fmla="*/ 339778 h 392244"/>
                  <a:gd name="connsiteX1" fmla="*/ 512164 w 1039319"/>
                  <a:gd name="connsiteY1" fmla="*/ 24984 h 392244"/>
                  <a:gd name="connsiteX2" fmla="*/ 1006840 w 1039319"/>
                  <a:gd name="connsiteY2" fmla="*/ 189876 h 392244"/>
                  <a:gd name="connsiteX3" fmla="*/ 317292 w 1039319"/>
                  <a:gd name="connsiteY3" fmla="*/ 339778 h 392244"/>
                  <a:gd name="connsiteX4" fmla="*/ 32479 w 1039319"/>
                  <a:gd name="connsiteY4" fmla="*/ 339778 h 392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9319" h="392244">
                    <a:moveTo>
                      <a:pt x="32479" y="339778"/>
                    </a:moveTo>
                    <a:cubicBezTo>
                      <a:pt x="64958" y="287312"/>
                      <a:pt x="349771" y="49968"/>
                      <a:pt x="512164" y="24984"/>
                    </a:cubicBezTo>
                    <a:cubicBezTo>
                      <a:pt x="674557" y="0"/>
                      <a:pt x="1039319" y="137410"/>
                      <a:pt x="1006840" y="189876"/>
                    </a:cubicBezTo>
                    <a:cubicBezTo>
                      <a:pt x="974361" y="242342"/>
                      <a:pt x="482184" y="319791"/>
                      <a:pt x="317292" y="339778"/>
                    </a:cubicBezTo>
                    <a:cubicBezTo>
                      <a:pt x="152400" y="359765"/>
                      <a:pt x="0" y="392244"/>
                      <a:pt x="32479" y="339778"/>
                    </a:cubicBez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Freeform 26"/>
              <p:cNvSpPr/>
              <p:nvPr/>
            </p:nvSpPr>
            <p:spPr>
              <a:xfrm>
                <a:off x="2086131" y="2350957"/>
                <a:ext cx="1616439" cy="931889"/>
              </a:xfrm>
              <a:custGeom>
                <a:avLst/>
                <a:gdLst>
                  <a:gd name="connsiteX0" fmla="*/ 117423 w 1616439"/>
                  <a:gd name="connsiteY0" fmla="*/ 931889 h 931889"/>
                  <a:gd name="connsiteX1" fmla="*/ 42472 w 1616439"/>
                  <a:gd name="connsiteY1" fmla="*/ 557135 h 931889"/>
                  <a:gd name="connsiteX2" fmla="*/ 372256 w 1616439"/>
                  <a:gd name="connsiteY2" fmla="*/ 227351 h 931889"/>
                  <a:gd name="connsiteX3" fmla="*/ 1166735 w 1616439"/>
                  <a:gd name="connsiteY3" fmla="*/ 62459 h 931889"/>
                  <a:gd name="connsiteX4" fmla="*/ 1616439 w 1616439"/>
                  <a:gd name="connsiteY4" fmla="*/ 602105 h 93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6439" h="931889">
                    <a:moveTo>
                      <a:pt x="117423" y="931889"/>
                    </a:moveTo>
                    <a:cubicBezTo>
                      <a:pt x="58711" y="803223"/>
                      <a:pt x="0" y="674558"/>
                      <a:pt x="42472" y="557135"/>
                    </a:cubicBezTo>
                    <a:cubicBezTo>
                      <a:pt x="84944" y="439712"/>
                      <a:pt x="184879" y="309797"/>
                      <a:pt x="372256" y="227351"/>
                    </a:cubicBezTo>
                    <a:cubicBezTo>
                      <a:pt x="559633" y="144905"/>
                      <a:pt x="959371" y="0"/>
                      <a:pt x="1166735" y="62459"/>
                    </a:cubicBezTo>
                    <a:cubicBezTo>
                      <a:pt x="1374099" y="124918"/>
                      <a:pt x="1495269" y="363511"/>
                      <a:pt x="1616439" y="602105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cxnSp>
          <p:nvCxnSpPr>
            <p:cNvPr id="34" name="Straight Connector 33"/>
            <p:cNvCxnSpPr/>
            <p:nvPr/>
          </p:nvCxnSpPr>
          <p:spPr>
            <a:xfrm>
              <a:off x="7380312" y="4149080"/>
              <a:ext cx="144016" cy="64807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7236296" y="4437112"/>
              <a:ext cx="144016" cy="50405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43"/>
          <p:cNvGrpSpPr/>
          <p:nvPr/>
        </p:nvGrpSpPr>
        <p:grpSpPr>
          <a:xfrm>
            <a:off x="4067944" y="1052736"/>
            <a:ext cx="3384196" cy="4816752"/>
            <a:chOff x="647759" y="2041248"/>
            <a:chExt cx="3384196" cy="4816752"/>
          </a:xfrm>
        </p:grpSpPr>
        <p:grpSp>
          <p:nvGrpSpPr>
            <p:cNvPr id="20" name="Group 19"/>
            <p:cNvGrpSpPr/>
            <p:nvPr/>
          </p:nvGrpSpPr>
          <p:grpSpPr>
            <a:xfrm>
              <a:off x="647759" y="2204864"/>
              <a:ext cx="3384196" cy="4653136"/>
              <a:chOff x="647759" y="2852936"/>
              <a:chExt cx="3384196" cy="4005064"/>
            </a:xfrm>
          </p:grpSpPr>
          <p:sp>
            <p:nvSpPr>
              <p:cNvPr id="11" name="Chord 10"/>
              <p:cNvSpPr/>
              <p:nvPr/>
            </p:nvSpPr>
            <p:spPr>
              <a:xfrm>
                <a:off x="1547664" y="3318641"/>
                <a:ext cx="2484291" cy="3539359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2" name="Freeform 11"/>
              <p:cNvSpPr/>
              <p:nvPr/>
            </p:nvSpPr>
            <p:spPr>
              <a:xfrm>
                <a:off x="2143894" y="3210618"/>
                <a:ext cx="1320224" cy="180517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3" name="Chord 12"/>
              <p:cNvSpPr/>
              <p:nvPr/>
            </p:nvSpPr>
            <p:spPr>
              <a:xfrm>
                <a:off x="2437276" y="2852936"/>
                <a:ext cx="733458" cy="983625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solidFill>
                <a:srgbClr val="0099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4" name="Group 107"/>
              <p:cNvGrpSpPr/>
              <p:nvPr/>
            </p:nvGrpSpPr>
            <p:grpSpPr>
              <a:xfrm>
                <a:off x="2267744" y="3789040"/>
                <a:ext cx="1089265" cy="973654"/>
                <a:chOff x="6531183" y="2749028"/>
                <a:chExt cx="789318" cy="752739"/>
              </a:xfrm>
            </p:grpSpPr>
            <p:sp>
              <p:nvSpPr>
                <p:cNvPr id="16" name="Oval 5"/>
                <p:cNvSpPr/>
                <p:nvPr/>
              </p:nvSpPr>
              <p:spPr>
                <a:xfrm>
                  <a:off x="6739902" y="2804698"/>
                  <a:ext cx="89710" cy="17375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7" name="Arc 16"/>
                <p:cNvSpPr/>
                <p:nvPr/>
              </p:nvSpPr>
              <p:spPr>
                <a:xfrm rot="10800000" flipV="1">
                  <a:off x="6531183" y="2749028"/>
                  <a:ext cx="789318" cy="752739"/>
                </a:xfrm>
                <a:prstGeom prst="arc">
                  <a:avLst>
                    <a:gd name="adj1" fmla="val 21505965"/>
                    <a:gd name="adj2" fmla="val 10817294"/>
                  </a:avLst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18" name="Oval 5"/>
              <p:cNvSpPr/>
              <p:nvPr/>
            </p:nvSpPr>
            <p:spPr>
              <a:xfrm>
                <a:off x="3008039" y="3861048"/>
                <a:ext cx="123801" cy="22474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" name="Freeform 18"/>
              <p:cNvSpPr/>
              <p:nvPr/>
            </p:nvSpPr>
            <p:spPr>
              <a:xfrm rot="18494291" flipH="1" flipV="1">
                <a:off x="952536" y="2982403"/>
                <a:ext cx="858602" cy="1468155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CC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cxnSp>
          <p:nvCxnSpPr>
            <p:cNvPr id="29" name="Straight Connector 28"/>
            <p:cNvCxnSpPr/>
            <p:nvPr/>
          </p:nvCxnSpPr>
          <p:spPr>
            <a:xfrm>
              <a:off x="2051720" y="4077072"/>
              <a:ext cx="144016" cy="64807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>
              <a:off x="1907704" y="4365104"/>
              <a:ext cx="144016" cy="50405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 flipH="1">
              <a:off x="3563888" y="4221088"/>
              <a:ext cx="144016" cy="288032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3" name="Group 42"/>
            <p:cNvGrpSpPr/>
            <p:nvPr/>
          </p:nvGrpSpPr>
          <p:grpSpPr>
            <a:xfrm rot="2530063">
              <a:off x="1216888" y="2041248"/>
              <a:ext cx="2724558" cy="2210285"/>
              <a:chOff x="4426426" y="497758"/>
              <a:chExt cx="2724558" cy="2210285"/>
            </a:xfrm>
          </p:grpSpPr>
          <p:sp>
            <p:nvSpPr>
              <p:cNvPr id="38" name="Freeform 37"/>
              <p:cNvSpPr/>
              <p:nvPr/>
            </p:nvSpPr>
            <p:spPr>
              <a:xfrm rot="19765066">
                <a:off x="5165193" y="1573467"/>
                <a:ext cx="954374" cy="599606"/>
              </a:xfrm>
              <a:custGeom>
                <a:avLst/>
                <a:gdLst>
                  <a:gd name="connsiteX0" fmla="*/ 934387 w 954374"/>
                  <a:gd name="connsiteY0" fmla="*/ 559632 h 599606"/>
                  <a:gd name="connsiteX1" fmla="*/ 514663 w 954374"/>
                  <a:gd name="connsiteY1" fmla="*/ 79947 h 599606"/>
                  <a:gd name="connsiteX2" fmla="*/ 19987 w 954374"/>
                  <a:gd name="connsiteY2" fmla="*/ 79947 h 599606"/>
                  <a:gd name="connsiteX3" fmla="*/ 394741 w 954374"/>
                  <a:gd name="connsiteY3" fmla="*/ 319790 h 599606"/>
                  <a:gd name="connsiteX4" fmla="*/ 934387 w 954374"/>
                  <a:gd name="connsiteY4" fmla="*/ 559632 h 59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4374" h="599606">
                    <a:moveTo>
                      <a:pt x="934387" y="559632"/>
                    </a:moveTo>
                    <a:cubicBezTo>
                      <a:pt x="954374" y="519658"/>
                      <a:pt x="667063" y="159894"/>
                      <a:pt x="514663" y="79947"/>
                    </a:cubicBezTo>
                    <a:cubicBezTo>
                      <a:pt x="362263" y="0"/>
                      <a:pt x="39974" y="39973"/>
                      <a:pt x="19987" y="79947"/>
                    </a:cubicBezTo>
                    <a:cubicBezTo>
                      <a:pt x="0" y="119921"/>
                      <a:pt x="237344" y="242341"/>
                      <a:pt x="394741" y="319790"/>
                    </a:cubicBezTo>
                    <a:cubicBezTo>
                      <a:pt x="552138" y="397239"/>
                      <a:pt x="914400" y="599606"/>
                      <a:pt x="934387" y="559632"/>
                    </a:cubicBez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9" name="Freeform 38"/>
              <p:cNvSpPr/>
              <p:nvPr/>
            </p:nvSpPr>
            <p:spPr>
              <a:xfrm rot="19765066">
                <a:off x="4426426" y="1693607"/>
                <a:ext cx="934387" cy="412229"/>
              </a:xfrm>
              <a:custGeom>
                <a:avLst/>
                <a:gdLst>
                  <a:gd name="connsiteX0" fmla="*/ 934387 w 934387"/>
                  <a:gd name="connsiteY0" fmla="*/ 57462 h 412229"/>
                  <a:gd name="connsiteX1" fmla="*/ 274820 w 934387"/>
                  <a:gd name="connsiteY1" fmla="*/ 42472 h 412229"/>
                  <a:gd name="connsiteX2" fmla="*/ 4997 w 934387"/>
                  <a:gd name="connsiteY2" fmla="*/ 312295 h 412229"/>
                  <a:gd name="connsiteX3" fmla="*/ 304800 w 934387"/>
                  <a:gd name="connsiteY3" fmla="*/ 402236 h 412229"/>
                  <a:gd name="connsiteX4" fmla="*/ 589614 w 934387"/>
                  <a:gd name="connsiteY4" fmla="*/ 252334 h 412229"/>
                  <a:gd name="connsiteX5" fmla="*/ 934387 w 934387"/>
                  <a:gd name="connsiteY5" fmla="*/ 57462 h 412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4387" h="412229">
                    <a:moveTo>
                      <a:pt x="934387" y="57462"/>
                    </a:moveTo>
                    <a:cubicBezTo>
                      <a:pt x="682052" y="28731"/>
                      <a:pt x="429718" y="0"/>
                      <a:pt x="274820" y="42472"/>
                    </a:cubicBezTo>
                    <a:cubicBezTo>
                      <a:pt x="119922" y="84944"/>
                      <a:pt x="0" y="252334"/>
                      <a:pt x="4997" y="312295"/>
                    </a:cubicBezTo>
                    <a:cubicBezTo>
                      <a:pt x="9994" y="372256"/>
                      <a:pt x="207364" y="412229"/>
                      <a:pt x="304800" y="402236"/>
                    </a:cubicBezTo>
                    <a:cubicBezTo>
                      <a:pt x="402236" y="392243"/>
                      <a:pt x="589614" y="252334"/>
                      <a:pt x="589614" y="252334"/>
                    </a:cubicBezTo>
                    <a:lnTo>
                      <a:pt x="934387" y="57462"/>
                    </a:ln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0" name="Freeform 39"/>
              <p:cNvSpPr/>
              <p:nvPr/>
            </p:nvSpPr>
            <p:spPr>
              <a:xfrm rot="19765066">
                <a:off x="4841948" y="2288319"/>
                <a:ext cx="664562" cy="419724"/>
              </a:xfrm>
              <a:custGeom>
                <a:avLst/>
                <a:gdLst>
                  <a:gd name="connsiteX0" fmla="*/ 639579 w 664562"/>
                  <a:gd name="connsiteY0" fmla="*/ 29980 h 419724"/>
                  <a:gd name="connsiteX1" fmla="*/ 279816 w 664562"/>
                  <a:gd name="connsiteY1" fmla="*/ 104930 h 419724"/>
                  <a:gd name="connsiteX2" fmla="*/ 24983 w 664562"/>
                  <a:gd name="connsiteY2" fmla="*/ 389744 h 419724"/>
                  <a:gd name="connsiteX3" fmla="*/ 429717 w 664562"/>
                  <a:gd name="connsiteY3" fmla="*/ 284812 h 419724"/>
                  <a:gd name="connsiteX4" fmla="*/ 639579 w 664562"/>
                  <a:gd name="connsiteY4" fmla="*/ 29980 h 41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562" h="419724">
                    <a:moveTo>
                      <a:pt x="639579" y="29980"/>
                    </a:moveTo>
                    <a:cubicBezTo>
                      <a:pt x="614596" y="0"/>
                      <a:pt x="382249" y="44969"/>
                      <a:pt x="279816" y="104930"/>
                    </a:cubicBezTo>
                    <a:cubicBezTo>
                      <a:pt x="177383" y="164891"/>
                      <a:pt x="0" y="359764"/>
                      <a:pt x="24983" y="389744"/>
                    </a:cubicBezTo>
                    <a:cubicBezTo>
                      <a:pt x="49966" y="419724"/>
                      <a:pt x="329783" y="339776"/>
                      <a:pt x="429717" y="284812"/>
                    </a:cubicBezTo>
                    <a:cubicBezTo>
                      <a:pt x="529651" y="229848"/>
                      <a:pt x="664562" y="59960"/>
                      <a:pt x="639579" y="29980"/>
                    </a:cubicBez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1" name="Freeform 40"/>
              <p:cNvSpPr/>
              <p:nvPr/>
            </p:nvSpPr>
            <p:spPr>
              <a:xfrm rot="19765066">
                <a:off x="6111665" y="497758"/>
                <a:ext cx="1039319" cy="392244"/>
              </a:xfrm>
              <a:custGeom>
                <a:avLst/>
                <a:gdLst>
                  <a:gd name="connsiteX0" fmla="*/ 32479 w 1039319"/>
                  <a:gd name="connsiteY0" fmla="*/ 339778 h 392244"/>
                  <a:gd name="connsiteX1" fmla="*/ 512164 w 1039319"/>
                  <a:gd name="connsiteY1" fmla="*/ 24984 h 392244"/>
                  <a:gd name="connsiteX2" fmla="*/ 1006840 w 1039319"/>
                  <a:gd name="connsiteY2" fmla="*/ 189876 h 392244"/>
                  <a:gd name="connsiteX3" fmla="*/ 317292 w 1039319"/>
                  <a:gd name="connsiteY3" fmla="*/ 339778 h 392244"/>
                  <a:gd name="connsiteX4" fmla="*/ 32479 w 1039319"/>
                  <a:gd name="connsiteY4" fmla="*/ 339778 h 392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9319" h="392244">
                    <a:moveTo>
                      <a:pt x="32479" y="339778"/>
                    </a:moveTo>
                    <a:cubicBezTo>
                      <a:pt x="64958" y="287312"/>
                      <a:pt x="349771" y="49968"/>
                      <a:pt x="512164" y="24984"/>
                    </a:cubicBezTo>
                    <a:cubicBezTo>
                      <a:pt x="674557" y="0"/>
                      <a:pt x="1039319" y="137410"/>
                      <a:pt x="1006840" y="189876"/>
                    </a:cubicBezTo>
                    <a:cubicBezTo>
                      <a:pt x="974361" y="242342"/>
                      <a:pt x="482184" y="319791"/>
                      <a:pt x="317292" y="339778"/>
                    </a:cubicBezTo>
                    <a:cubicBezTo>
                      <a:pt x="152400" y="359765"/>
                      <a:pt x="0" y="392244"/>
                      <a:pt x="32479" y="339778"/>
                    </a:cubicBezTo>
                    <a:close/>
                  </a:path>
                </a:pathLst>
              </a:custGeom>
              <a:solidFill>
                <a:srgbClr val="00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Freeform 41"/>
              <p:cNvSpPr/>
              <p:nvPr/>
            </p:nvSpPr>
            <p:spPr>
              <a:xfrm rot="19765066">
                <a:off x="4927891" y="989178"/>
                <a:ext cx="1616439" cy="931889"/>
              </a:xfrm>
              <a:custGeom>
                <a:avLst/>
                <a:gdLst>
                  <a:gd name="connsiteX0" fmla="*/ 117423 w 1616439"/>
                  <a:gd name="connsiteY0" fmla="*/ 931889 h 931889"/>
                  <a:gd name="connsiteX1" fmla="*/ 42472 w 1616439"/>
                  <a:gd name="connsiteY1" fmla="*/ 557135 h 931889"/>
                  <a:gd name="connsiteX2" fmla="*/ 372256 w 1616439"/>
                  <a:gd name="connsiteY2" fmla="*/ 227351 h 931889"/>
                  <a:gd name="connsiteX3" fmla="*/ 1166735 w 1616439"/>
                  <a:gd name="connsiteY3" fmla="*/ 62459 h 931889"/>
                  <a:gd name="connsiteX4" fmla="*/ 1616439 w 1616439"/>
                  <a:gd name="connsiteY4" fmla="*/ 602105 h 93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6439" h="931889">
                    <a:moveTo>
                      <a:pt x="117423" y="931889"/>
                    </a:moveTo>
                    <a:cubicBezTo>
                      <a:pt x="58711" y="803223"/>
                      <a:pt x="0" y="674558"/>
                      <a:pt x="42472" y="557135"/>
                    </a:cubicBezTo>
                    <a:cubicBezTo>
                      <a:pt x="84944" y="439712"/>
                      <a:pt x="184879" y="309797"/>
                      <a:pt x="372256" y="227351"/>
                    </a:cubicBezTo>
                    <a:cubicBezTo>
                      <a:pt x="559633" y="144905"/>
                      <a:pt x="959371" y="0"/>
                      <a:pt x="1166735" y="62459"/>
                    </a:cubicBezTo>
                    <a:cubicBezTo>
                      <a:pt x="1374099" y="124918"/>
                      <a:pt x="1495269" y="363511"/>
                      <a:pt x="1616439" y="602105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53" name="Group 52"/>
          <p:cNvGrpSpPr/>
          <p:nvPr/>
        </p:nvGrpSpPr>
        <p:grpSpPr>
          <a:xfrm rot="20253562">
            <a:off x="7488366" y="1653156"/>
            <a:ext cx="1584176" cy="504056"/>
            <a:chOff x="5076056" y="620688"/>
            <a:chExt cx="1584176" cy="504056"/>
          </a:xfrm>
        </p:grpSpPr>
        <p:sp>
          <p:nvSpPr>
            <p:cNvPr id="45" name="Rounded Rectangle 44"/>
            <p:cNvSpPr/>
            <p:nvPr/>
          </p:nvSpPr>
          <p:spPr>
            <a:xfrm>
              <a:off x="5292080" y="836712"/>
              <a:ext cx="432048" cy="288032"/>
            </a:xfrm>
            <a:prstGeom prst="roundRect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Rounded Rectangle 45"/>
            <p:cNvSpPr/>
            <p:nvPr/>
          </p:nvSpPr>
          <p:spPr>
            <a:xfrm>
              <a:off x="5868144" y="836712"/>
              <a:ext cx="432048" cy="288032"/>
            </a:xfrm>
            <a:prstGeom prst="roundRect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48" name="Straight Connector 47"/>
            <p:cNvCxnSpPr>
              <a:stCxn id="46" idx="3"/>
            </p:cNvCxnSpPr>
            <p:nvPr/>
          </p:nvCxnSpPr>
          <p:spPr>
            <a:xfrm flipV="1">
              <a:off x="6300192" y="692696"/>
              <a:ext cx="360040" cy="288032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>
              <a:stCxn id="46" idx="1"/>
              <a:endCxn id="45" idx="3"/>
            </p:cNvCxnSpPr>
            <p:nvPr/>
          </p:nvCxnSpPr>
          <p:spPr>
            <a:xfrm flipH="1">
              <a:off x="5724128" y="980728"/>
              <a:ext cx="144016" cy="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>
              <a:stCxn id="45" idx="1"/>
            </p:cNvCxnSpPr>
            <p:nvPr/>
          </p:nvCxnSpPr>
          <p:spPr>
            <a:xfrm flipH="1" flipV="1">
              <a:off x="5076056" y="620688"/>
              <a:ext cx="216024" cy="360040"/>
            </a:xfrm>
            <a:prstGeom prst="line">
              <a:avLst/>
            </a:prstGeom>
            <a:ln w="762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Group 73"/>
          <p:cNvGrpSpPr/>
          <p:nvPr/>
        </p:nvGrpSpPr>
        <p:grpSpPr>
          <a:xfrm>
            <a:off x="938953" y="1288360"/>
            <a:ext cx="3345015" cy="3418767"/>
            <a:chOff x="1226985" y="2276872"/>
            <a:chExt cx="3345015" cy="3418767"/>
          </a:xfrm>
        </p:grpSpPr>
        <p:grpSp>
          <p:nvGrpSpPr>
            <p:cNvPr id="71" name="Group 70"/>
            <p:cNvGrpSpPr/>
            <p:nvPr/>
          </p:nvGrpSpPr>
          <p:grpSpPr>
            <a:xfrm>
              <a:off x="1243042" y="2276872"/>
              <a:ext cx="3328958" cy="3418767"/>
              <a:chOff x="1043608" y="332656"/>
              <a:chExt cx="3328958" cy="3418767"/>
            </a:xfrm>
          </p:grpSpPr>
          <p:sp>
            <p:nvSpPr>
              <p:cNvPr id="68" name="Freeform 67"/>
              <p:cNvSpPr/>
              <p:nvPr/>
            </p:nvSpPr>
            <p:spPr>
              <a:xfrm flipH="1">
                <a:off x="3491880" y="1556792"/>
                <a:ext cx="423664" cy="1122835"/>
              </a:xfrm>
              <a:custGeom>
                <a:avLst/>
                <a:gdLst>
                  <a:gd name="connsiteX0" fmla="*/ 452907 w 646090"/>
                  <a:gd name="connsiteY0" fmla="*/ 92298 h 1092558"/>
                  <a:gd name="connsiteX1" fmla="*/ 15025 w 646090"/>
                  <a:gd name="connsiteY1" fmla="*/ 581695 h 1092558"/>
                  <a:gd name="connsiteX2" fmla="*/ 543059 w 646090"/>
                  <a:gd name="connsiteY2" fmla="*/ 1032456 h 1092558"/>
                  <a:gd name="connsiteX3" fmla="*/ 633211 w 646090"/>
                  <a:gd name="connsiteY3" fmla="*/ 942304 h 1092558"/>
                  <a:gd name="connsiteX4" fmla="*/ 581696 w 646090"/>
                  <a:gd name="connsiteY4" fmla="*/ 143814 h 1092558"/>
                  <a:gd name="connsiteX5" fmla="*/ 452907 w 646090"/>
                  <a:gd name="connsiteY5" fmla="*/ 92298 h 109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090" h="1092558">
                    <a:moveTo>
                      <a:pt x="452907" y="92298"/>
                    </a:moveTo>
                    <a:cubicBezTo>
                      <a:pt x="358462" y="165278"/>
                      <a:pt x="0" y="425002"/>
                      <a:pt x="15025" y="581695"/>
                    </a:cubicBezTo>
                    <a:cubicBezTo>
                      <a:pt x="30050" y="738388"/>
                      <a:pt x="440028" y="972354"/>
                      <a:pt x="543059" y="1032456"/>
                    </a:cubicBezTo>
                    <a:cubicBezTo>
                      <a:pt x="646090" y="1092558"/>
                      <a:pt x="626772" y="1090411"/>
                      <a:pt x="633211" y="942304"/>
                    </a:cubicBezTo>
                    <a:cubicBezTo>
                      <a:pt x="639650" y="794197"/>
                      <a:pt x="607454" y="287628"/>
                      <a:pt x="581696" y="143814"/>
                    </a:cubicBezTo>
                    <a:cubicBezTo>
                      <a:pt x="555938" y="0"/>
                      <a:pt x="547352" y="19318"/>
                      <a:pt x="452907" y="92298"/>
                    </a:cubicBez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9" name="Freeform 68"/>
              <p:cNvSpPr/>
              <p:nvPr/>
            </p:nvSpPr>
            <p:spPr>
              <a:xfrm>
                <a:off x="1475656" y="1556792"/>
                <a:ext cx="432048" cy="1122835"/>
              </a:xfrm>
              <a:custGeom>
                <a:avLst/>
                <a:gdLst>
                  <a:gd name="connsiteX0" fmla="*/ 452907 w 646090"/>
                  <a:gd name="connsiteY0" fmla="*/ 92298 h 1092558"/>
                  <a:gd name="connsiteX1" fmla="*/ 15025 w 646090"/>
                  <a:gd name="connsiteY1" fmla="*/ 581695 h 1092558"/>
                  <a:gd name="connsiteX2" fmla="*/ 543059 w 646090"/>
                  <a:gd name="connsiteY2" fmla="*/ 1032456 h 1092558"/>
                  <a:gd name="connsiteX3" fmla="*/ 633211 w 646090"/>
                  <a:gd name="connsiteY3" fmla="*/ 942304 h 1092558"/>
                  <a:gd name="connsiteX4" fmla="*/ 581696 w 646090"/>
                  <a:gd name="connsiteY4" fmla="*/ 143814 h 1092558"/>
                  <a:gd name="connsiteX5" fmla="*/ 452907 w 646090"/>
                  <a:gd name="connsiteY5" fmla="*/ 92298 h 109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090" h="1092558">
                    <a:moveTo>
                      <a:pt x="452907" y="92298"/>
                    </a:moveTo>
                    <a:cubicBezTo>
                      <a:pt x="358462" y="165278"/>
                      <a:pt x="0" y="425002"/>
                      <a:pt x="15025" y="581695"/>
                    </a:cubicBezTo>
                    <a:cubicBezTo>
                      <a:pt x="30050" y="738388"/>
                      <a:pt x="440028" y="972354"/>
                      <a:pt x="543059" y="1032456"/>
                    </a:cubicBezTo>
                    <a:cubicBezTo>
                      <a:pt x="646090" y="1092558"/>
                      <a:pt x="626772" y="1090411"/>
                      <a:pt x="633211" y="942304"/>
                    </a:cubicBezTo>
                    <a:cubicBezTo>
                      <a:pt x="639650" y="794197"/>
                      <a:pt x="607454" y="287628"/>
                      <a:pt x="581696" y="143814"/>
                    </a:cubicBezTo>
                    <a:cubicBezTo>
                      <a:pt x="555938" y="0"/>
                      <a:pt x="547352" y="19318"/>
                      <a:pt x="452907" y="92298"/>
                    </a:cubicBez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4" name="Sun 63"/>
              <p:cNvSpPr/>
              <p:nvPr/>
            </p:nvSpPr>
            <p:spPr>
              <a:xfrm>
                <a:off x="1043608" y="332656"/>
                <a:ext cx="3328958" cy="3418767"/>
              </a:xfrm>
              <a:prstGeom prst="sun">
                <a:avLst>
                  <a:gd name="adj" fmla="val 21511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2510249" y="1628800"/>
                <a:ext cx="87590" cy="25670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6" name="Arc 65"/>
              <p:cNvSpPr/>
              <p:nvPr/>
            </p:nvSpPr>
            <p:spPr>
              <a:xfrm rot="10800000" flipV="1">
                <a:off x="2267745" y="2105838"/>
                <a:ext cx="960275" cy="928266"/>
              </a:xfrm>
              <a:prstGeom prst="arc">
                <a:avLst>
                  <a:gd name="adj1" fmla="val 10877032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2900234" y="1628800"/>
                <a:ext cx="87590" cy="25670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72" name="Freeform 71"/>
            <p:cNvSpPr/>
            <p:nvPr/>
          </p:nvSpPr>
          <p:spPr>
            <a:xfrm>
              <a:off x="1691680" y="3140968"/>
              <a:ext cx="2001187" cy="2126104"/>
            </a:xfrm>
            <a:custGeom>
              <a:avLst/>
              <a:gdLst>
                <a:gd name="connsiteX0" fmla="*/ 317292 w 2001187"/>
                <a:gd name="connsiteY0" fmla="*/ 354767 h 2126104"/>
                <a:gd name="connsiteX1" fmla="*/ 197370 w 2001187"/>
                <a:gd name="connsiteY1" fmla="*/ 699541 h 2126104"/>
                <a:gd name="connsiteX2" fmla="*/ 197370 w 2001187"/>
                <a:gd name="connsiteY2" fmla="*/ 1134256 h 2126104"/>
                <a:gd name="connsiteX3" fmla="*/ 17488 w 2001187"/>
                <a:gd name="connsiteY3" fmla="*/ 1733862 h 2126104"/>
                <a:gd name="connsiteX4" fmla="*/ 92439 w 2001187"/>
                <a:gd name="connsiteY4" fmla="*/ 2048656 h 2126104"/>
                <a:gd name="connsiteX5" fmla="*/ 467193 w 2001187"/>
                <a:gd name="connsiteY5" fmla="*/ 1763843 h 2126104"/>
                <a:gd name="connsiteX6" fmla="*/ 946879 w 2001187"/>
                <a:gd name="connsiteY6" fmla="*/ 2123606 h 2126104"/>
                <a:gd name="connsiteX7" fmla="*/ 1351613 w 2001187"/>
                <a:gd name="connsiteY7" fmla="*/ 1748852 h 2126104"/>
                <a:gd name="connsiteX8" fmla="*/ 1681397 w 2001187"/>
                <a:gd name="connsiteY8" fmla="*/ 1868774 h 2126104"/>
                <a:gd name="connsiteX9" fmla="*/ 1981200 w 2001187"/>
                <a:gd name="connsiteY9" fmla="*/ 1703882 h 2126104"/>
                <a:gd name="connsiteX10" fmla="*/ 1801318 w 2001187"/>
                <a:gd name="connsiteY10" fmla="*/ 1194216 h 2126104"/>
                <a:gd name="connsiteX11" fmla="*/ 1366603 w 2001187"/>
                <a:gd name="connsiteY11" fmla="*/ 1299147 h 2126104"/>
                <a:gd name="connsiteX12" fmla="*/ 1081790 w 2001187"/>
                <a:gd name="connsiteY12" fmla="*/ 924393 h 2126104"/>
                <a:gd name="connsiteX13" fmla="*/ 976859 w 2001187"/>
                <a:gd name="connsiteY13" fmla="*/ 99934 h 2126104"/>
                <a:gd name="connsiteX14" fmla="*/ 647075 w 2001187"/>
                <a:gd name="connsiteY14" fmla="*/ 324787 h 2126104"/>
                <a:gd name="connsiteX15" fmla="*/ 317292 w 2001187"/>
                <a:gd name="connsiteY15" fmla="*/ 354767 h 212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01187" h="2126104">
                  <a:moveTo>
                    <a:pt x="317292" y="354767"/>
                  </a:moveTo>
                  <a:cubicBezTo>
                    <a:pt x="242341" y="417226"/>
                    <a:pt x="217357" y="569626"/>
                    <a:pt x="197370" y="699541"/>
                  </a:cubicBezTo>
                  <a:cubicBezTo>
                    <a:pt x="177383" y="829456"/>
                    <a:pt x="227350" y="961869"/>
                    <a:pt x="197370" y="1134256"/>
                  </a:cubicBezTo>
                  <a:cubicBezTo>
                    <a:pt x="167390" y="1306643"/>
                    <a:pt x="34976" y="1581462"/>
                    <a:pt x="17488" y="1733862"/>
                  </a:cubicBezTo>
                  <a:cubicBezTo>
                    <a:pt x="0" y="1886262"/>
                    <a:pt x="17488" y="2043659"/>
                    <a:pt x="92439" y="2048656"/>
                  </a:cubicBezTo>
                  <a:cubicBezTo>
                    <a:pt x="167390" y="2053653"/>
                    <a:pt x="324786" y="1751351"/>
                    <a:pt x="467193" y="1763843"/>
                  </a:cubicBezTo>
                  <a:cubicBezTo>
                    <a:pt x="609600" y="1776335"/>
                    <a:pt x="799476" y="2126104"/>
                    <a:pt x="946879" y="2123606"/>
                  </a:cubicBezTo>
                  <a:cubicBezTo>
                    <a:pt x="1094282" y="2121108"/>
                    <a:pt x="1229193" y="1791324"/>
                    <a:pt x="1351613" y="1748852"/>
                  </a:cubicBezTo>
                  <a:cubicBezTo>
                    <a:pt x="1474033" y="1706380"/>
                    <a:pt x="1576466" y="1876269"/>
                    <a:pt x="1681397" y="1868774"/>
                  </a:cubicBezTo>
                  <a:cubicBezTo>
                    <a:pt x="1786328" y="1861279"/>
                    <a:pt x="1961213" y="1816308"/>
                    <a:pt x="1981200" y="1703882"/>
                  </a:cubicBezTo>
                  <a:cubicBezTo>
                    <a:pt x="2001187" y="1591456"/>
                    <a:pt x="1903751" y="1261672"/>
                    <a:pt x="1801318" y="1194216"/>
                  </a:cubicBezTo>
                  <a:cubicBezTo>
                    <a:pt x="1698885" y="1126760"/>
                    <a:pt x="1486524" y="1344118"/>
                    <a:pt x="1366603" y="1299147"/>
                  </a:cubicBezTo>
                  <a:cubicBezTo>
                    <a:pt x="1246682" y="1254176"/>
                    <a:pt x="1146747" y="1124262"/>
                    <a:pt x="1081790" y="924393"/>
                  </a:cubicBezTo>
                  <a:cubicBezTo>
                    <a:pt x="1016833" y="724524"/>
                    <a:pt x="1049312" y="199868"/>
                    <a:pt x="976859" y="99934"/>
                  </a:cubicBezTo>
                  <a:cubicBezTo>
                    <a:pt x="904406" y="0"/>
                    <a:pt x="754504" y="282315"/>
                    <a:pt x="647075" y="324787"/>
                  </a:cubicBezTo>
                  <a:cubicBezTo>
                    <a:pt x="539646" y="367259"/>
                    <a:pt x="392243" y="292308"/>
                    <a:pt x="317292" y="354767"/>
                  </a:cubicBezTo>
                  <a:close/>
                </a:path>
              </a:pathLst>
            </a:custGeom>
            <a:solidFill>
              <a:srgbClr val="967458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 72"/>
            <p:cNvSpPr/>
            <p:nvPr/>
          </p:nvSpPr>
          <p:spPr>
            <a:xfrm>
              <a:off x="1226985" y="3575683"/>
              <a:ext cx="639580" cy="1036819"/>
            </a:xfrm>
            <a:custGeom>
              <a:avLst/>
              <a:gdLst>
                <a:gd name="connsiteX0" fmla="*/ 92439 w 639580"/>
                <a:gd name="connsiteY0" fmla="*/ 444708 h 1036819"/>
                <a:gd name="connsiteX1" fmla="*/ 77449 w 639580"/>
                <a:gd name="connsiteY1" fmla="*/ 294806 h 1036819"/>
                <a:gd name="connsiteX2" fmla="*/ 557134 w 639580"/>
                <a:gd name="connsiteY2" fmla="*/ 84944 h 1036819"/>
                <a:gd name="connsiteX3" fmla="*/ 572124 w 639580"/>
                <a:gd name="connsiteY3" fmla="*/ 114924 h 1036819"/>
                <a:gd name="connsiteX4" fmla="*/ 587115 w 639580"/>
                <a:gd name="connsiteY4" fmla="*/ 774491 h 1036819"/>
                <a:gd name="connsiteX5" fmla="*/ 437213 w 639580"/>
                <a:gd name="connsiteY5" fmla="*/ 1014334 h 1036819"/>
                <a:gd name="connsiteX6" fmla="*/ 317292 w 639580"/>
                <a:gd name="connsiteY6" fmla="*/ 639580 h 1036819"/>
                <a:gd name="connsiteX7" fmla="*/ 197370 w 639580"/>
                <a:gd name="connsiteY7" fmla="*/ 864432 h 1036819"/>
                <a:gd name="connsiteX8" fmla="*/ 92439 w 639580"/>
                <a:gd name="connsiteY8" fmla="*/ 444708 h 103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9580" h="1036819">
                  <a:moveTo>
                    <a:pt x="92439" y="444708"/>
                  </a:moveTo>
                  <a:cubicBezTo>
                    <a:pt x="72452" y="349770"/>
                    <a:pt x="0" y="354767"/>
                    <a:pt x="77449" y="294806"/>
                  </a:cubicBezTo>
                  <a:cubicBezTo>
                    <a:pt x="154898" y="234845"/>
                    <a:pt x="474688" y="114924"/>
                    <a:pt x="557134" y="84944"/>
                  </a:cubicBezTo>
                  <a:cubicBezTo>
                    <a:pt x="639580" y="54964"/>
                    <a:pt x="567127" y="0"/>
                    <a:pt x="572124" y="114924"/>
                  </a:cubicBezTo>
                  <a:cubicBezTo>
                    <a:pt x="577121" y="229849"/>
                    <a:pt x="609600" y="624589"/>
                    <a:pt x="587115" y="774491"/>
                  </a:cubicBezTo>
                  <a:cubicBezTo>
                    <a:pt x="564630" y="924393"/>
                    <a:pt x="482183" y="1036819"/>
                    <a:pt x="437213" y="1014334"/>
                  </a:cubicBezTo>
                  <a:cubicBezTo>
                    <a:pt x="392243" y="991849"/>
                    <a:pt x="357266" y="664564"/>
                    <a:pt x="317292" y="639580"/>
                  </a:cubicBezTo>
                  <a:cubicBezTo>
                    <a:pt x="277318" y="614596"/>
                    <a:pt x="232347" y="894412"/>
                    <a:pt x="197370" y="864432"/>
                  </a:cubicBezTo>
                  <a:cubicBezTo>
                    <a:pt x="162393" y="834452"/>
                    <a:pt x="112426" y="539646"/>
                    <a:pt x="92439" y="444708"/>
                  </a:cubicBezTo>
                  <a:close/>
                </a:path>
              </a:pathLst>
            </a:custGeom>
            <a:solidFill>
              <a:srgbClr val="967458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955010" y="1288360"/>
            <a:ext cx="3328958" cy="3418767"/>
            <a:chOff x="-1664479" y="476672"/>
            <a:chExt cx="3328958" cy="3418767"/>
          </a:xfrm>
        </p:grpSpPr>
        <p:grpSp>
          <p:nvGrpSpPr>
            <p:cNvPr id="58" name="Group 57"/>
            <p:cNvGrpSpPr/>
            <p:nvPr/>
          </p:nvGrpSpPr>
          <p:grpSpPr>
            <a:xfrm>
              <a:off x="-1664479" y="476672"/>
              <a:ext cx="3328958" cy="3418767"/>
              <a:chOff x="2580662" y="4231835"/>
              <a:chExt cx="2367968" cy="2399908"/>
            </a:xfrm>
          </p:grpSpPr>
          <p:sp>
            <p:nvSpPr>
              <p:cNvPr id="59" name="Sun 58"/>
              <p:cNvSpPr/>
              <p:nvPr/>
            </p:nvSpPr>
            <p:spPr>
              <a:xfrm>
                <a:off x="2580662" y="4231835"/>
                <a:ext cx="2367968" cy="2399908"/>
              </a:xfrm>
              <a:prstGeom prst="sun">
                <a:avLst>
                  <a:gd name="adj" fmla="val 21511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4219520" y="5240627"/>
                <a:ext cx="62305" cy="18020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Arc 60"/>
              <p:cNvSpPr/>
              <p:nvPr/>
            </p:nvSpPr>
            <p:spPr>
              <a:xfrm rot="10800000" flipV="1">
                <a:off x="4047021" y="5575498"/>
                <a:ext cx="683067" cy="651625"/>
              </a:xfrm>
              <a:prstGeom prst="arc">
                <a:avLst>
                  <a:gd name="adj1" fmla="val 15827085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62" name="Freeform 61"/>
              <p:cNvSpPr/>
              <p:nvPr/>
            </p:nvSpPr>
            <p:spPr>
              <a:xfrm rot="349519" flipH="1">
                <a:off x="3372713" y="5410241"/>
                <a:ext cx="538421" cy="82486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75" name="Freeform 74"/>
            <p:cNvSpPr/>
            <p:nvPr/>
          </p:nvSpPr>
          <p:spPr>
            <a:xfrm>
              <a:off x="-1228001" y="1412776"/>
              <a:ext cx="2001187" cy="2126104"/>
            </a:xfrm>
            <a:custGeom>
              <a:avLst/>
              <a:gdLst>
                <a:gd name="connsiteX0" fmla="*/ 317292 w 2001187"/>
                <a:gd name="connsiteY0" fmla="*/ 354767 h 2126104"/>
                <a:gd name="connsiteX1" fmla="*/ 197370 w 2001187"/>
                <a:gd name="connsiteY1" fmla="*/ 699541 h 2126104"/>
                <a:gd name="connsiteX2" fmla="*/ 197370 w 2001187"/>
                <a:gd name="connsiteY2" fmla="*/ 1134256 h 2126104"/>
                <a:gd name="connsiteX3" fmla="*/ 17488 w 2001187"/>
                <a:gd name="connsiteY3" fmla="*/ 1733862 h 2126104"/>
                <a:gd name="connsiteX4" fmla="*/ 92439 w 2001187"/>
                <a:gd name="connsiteY4" fmla="*/ 2048656 h 2126104"/>
                <a:gd name="connsiteX5" fmla="*/ 467193 w 2001187"/>
                <a:gd name="connsiteY5" fmla="*/ 1763843 h 2126104"/>
                <a:gd name="connsiteX6" fmla="*/ 946879 w 2001187"/>
                <a:gd name="connsiteY6" fmla="*/ 2123606 h 2126104"/>
                <a:gd name="connsiteX7" fmla="*/ 1351613 w 2001187"/>
                <a:gd name="connsiteY7" fmla="*/ 1748852 h 2126104"/>
                <a:gd name="connsiteX8" fmla="*/ 1681397 w 2001187"/>
                <a:gd name="connsiteY8" fmla="*/ 1868774 h 2126104"/>
                <a:gd name="connsiteX9" fmla="*/ 1981200 w 2001187"/>
                <a:gd name="connsiteY9" fmla="*/ 1703882 h 2126104"/>
                <a:gd name="connsiteX10" fmla="*/ 1801318 w 2001187"/>
                <a:gd name="connsiteY10" fmla="*/ 1194216 h 2126104"/>
                <a:gd name="connsiteX11" fmla="*/ 1366603 w 2001187"/>
                <a:gd name="connsiteY11" fmla="*/ 1299147 h 2126104"/>
                <a:gd name="connsiteX12" fmla="*/ 1081790 w 2001187"/>
                <a:gd name="connsiteY12" fmla="*/ 924393 h 2126104"/>
                <a:gd name="connsiteX13" fmla="*/ 976859 w 2001187"/>
                <a:gd name="connsiteY13" fmla="*/ 99934 h 2126104"/>
                <a:gd name="connsiteX14" fmla="*/ 647075 w 2001187"/>
                <a:gd name="connsiteY14" fmla="*/ 324787 h 2126104"/>
                <a:gd name="connsiteX15" fmla="*/ 317292 w 2001187"/>
                <a:gd name="connsiteY15" fmla="*/ 354767 h 212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01187" h="2126104">
                  <a:moveTo>
                    <a:pt x="317292" y="354767"/>
                  </a:moveTo>
                  <a:cubicBezTo>
                    <a:pt x="242341" y="417226"/>
                    <a:pt x="217357" y="569626"/>
                    <a:pt x="197370" y="699541"/>
                  </a:cubicBezTo>
                  <a:cubicBezTo>
                    <a:pt x="177383" y="829456"/>
                    <a:pt x="227350" y="961869"/>
                    <a:pt x="197370" y="1134256"/>
                  </a:cubicBezTo>
                  <a:cubicBezTo>
                    <a:pt x="167390" y="1306643"/>
                    <a:pt x="34976" y="1581462"/>
                    <a:pt x="17488" y="1733862"/>
                  </a:cubicBezTo>
                  <a:cubicBezTo>
                    <a:pt x="0" y="1886262"/>
                    <a:pt x="17488" y="2043659"/>
                    <a:pt x="92439" y="2048656"/>
                  </a:cubicBezTo>
                  <a:cubicBezTo>
                    <a:pt x="167390" y="2053653"/>
                    <a:pt x="324786" y="1751351"/>
                    <a:pt x="467193" y="1763843"/>
                  </a:cubicBezTo>
                  <a:cubicBezTo>
                    <a:pt x="609600" y="1776335"/>
                    <a:pt x="799476" y="2126104"/>
                    <a:pt x="946879" y="2123606"/>
                  </a:cubicBezTo>
                  <a:cubicBezTo>
                    <a:pt x="1094282" y="2121108"/>
                    <a:pt x="1229193" y="1791324"/>
                    <a:pt x="1351613" y="1748852"/>
                  </a:cubicBezTo>
                  <a:cubicBezTo>
                    <a:pt x="1474033" y="1706380"/>
                    <a:pt x="1576466" y="1876269"/>
                    <a:pt x="1681397" y="1868774"/>
                  </a:cubicBezTo>
                  <a:cubicBezTo>
                    <a:pt x="1786328" y="1861279"/>
                    <a:pt x="1961213" y="1816308"/>
                    <a:pt x="1981200" y="1703882"/>
                  </a:cubicBezTo>
                  <a:cubicBezTo>
                    <a:pt x="2001187" y="1591456"/>
                    <a:pt x="1903751" y="1261672"/>
                    <a:pt x="1801318" y="1194216"/>
                  </a:cubicBezTo>
                  <a:cubicBezTo>
                    <a:pt x="1698885" y="1126760"/>
                    <a:pt x="1486524" y="1344118"/>
                    <a:pt x="1366603" y="1299147"/>
                  </a:cubicBezTo>
                  <a:cubicBezTo>
                    <a:pt x="1246682" y="1254176"/>
                    <a:pt x="1146747" y="1124262"/>
                    <a:pt x="1081790" y="924393"/>
                  </a:cubicBezTo>
                  <a:cubicBezTo>
                    <a:pt x="1016833" y="724524"/>
                    <a:pt x="1049312" y="199868"/>
                    <a:pt x="976859" y="99934"/>
                  </a:cubicBezTo>
                  <a:cubicBezTo>
                    <a:pt x="904406" y="0"/>
                    <a:pt x="754504" y="282315"/>
                    <a:pt x="647075" y="324787"/>
                  </a:cubicBezTo>
                  <a:cubicBezTo>
                    <a:pt x="539646" y="367259"/>
                    <a:pt x="392243" y="292308"/>
                    <a:pt x="317292" y="354767"/>
                  </a:cubicBezTo>
                  <a:close/>
                </a:path>
              </a:pathLst>
            </a:custGeom>
            <a:solidFill>
              <a:srgbClr val="967458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6" name="Freeform 75"/>
          <p:cNvSpPr/>
          <p:nvPr/>
        </p:nvSpPr>
        <p:spPr>
          <a:xfrm>
            <a:off x="-1836712" y="2440488"/>
            <a:ext cx="639580" cy="1036819"/>
          </a:xfrm>
          <a:custGeom>
            <a:avLst/>
            <a:gdLst>
              <a:gd name="connsiteX0" fmla="*/ 92439 w 639580"/>
              <a:gd name="connsiteY0" fmla="*/ 444708 h 1036819"/>
              <a:gd name="connsiteX1" fmla="*/ 77449 w 639580"/>
              <a:gd name="connsiteY1" fmla="*/ 294806 h 1036819"/>
              <a:gd name="connsiteX2" fmla="*/ 557134 w 639580"/>
              <a:gd name="connsiteY2" fmla="*/ 84944 h 1036819"/>
              <a:gd name="connsiteX3" fmla="*/ 572124 w 639580"/>
              <a:gd name="connsiteY3" fmla="*/ 114924 h 1036819"/>
              <a:gd name="connsiteX4" fmla="*/ 587115 w 639580"/>
              <a:gd name="connsiteY4" fmla="*/ 774491 h 1036819"/>
              <a:gd name="connsiteX5" fmla="*/ 437213 w 639580"/>
              <a:gd name="connsiteY5" fmla="*/ 1014334 h 1036819"/>
              <a:gd name="connsiteX6" fmla="*/ 317292 w 639580"/>
              <a:gd name="connsiteY6" fmla="*/ 639580 h 1036819"/>
              <a:gd name="connsiteX7" fmla="*/ 197370 w 639580"/>
              <a:gd name="connsiteY7" fmla="*/ 864432 h 1036819"/>
              <a:gd name="connsiteX8" fmla="*/ 92439 w 639580"/>
              <a:gd name="connsiteY8" fmla="*/ 444708 h 103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9580" h="1036819">
                <a:moveTo>
                  <a:pt x="92439" y="444708"/>
                </a:moveTo>
                <a:cubicBezTo>
                  <a:pt x="72452" y="349770"/>
                  <a:pt x="0" y="354767"/>
                  <a:pt x="77449" y="294806"/>
                </a:cubicBezTo>
                <a:cubicBezTo>
                  <a:pt x="154898" y="234845"/>
                  <a:pt x="474688" y="114924"/>
                  <a:pt x="557134" y="84944"/>
                </a:cubicBezTo>
                <a:cubicBezTo>
                  <a:pt x="639580" y="54964"/>
                  <a:pt x="567127" y="0"/>
                  <a:pt x="572124" y="114924"/>
                </a:cubicBezTo>
                <a:cubicBezTo>
                  <a:pt x="577121" y="229849"/>
                  <a:pt x="609600" y="624589"/>
                  <a:pt x="587115" y="774491"/>
                </a:cubicBezTo>
                <a:cubicBezTo>
                  <a:pt x="564630" y="924393"/>
                  <a:pt x="482183" y="1036819"/>
                  <a:pt x="437213" y="1014334"/>
                </a:cubicBezTo>
                <a:cubicBezTo>
                  <a:pt x="392243" y="991849"/>
                  <a:pt x="357266" y="664564"/>
                  <a:pt x="317292" y="639580"/>
                </a:cubicBezTo>
                <a:cubicBezTo>
                  <a:pt x="277318" y="614596"/>
                  <a:pt x="232347" y="894412"/>
                  <a:pt x="197370" y="864432"/>
                </a:cubicBezTo>
                <a:cubicBezTo>
                  <a:pt x="162393" y="834452"/>
                  <a:pt x="112426" y="539646"/>
                  <a:pt x="92439" y="444708"/>
                </a:cubicBezTo>
                <a:close/>
              </a:path>
            </a:pathLst>
          </a:custGeom>
          <a:solidFill>
            <a:srgbClr val="967458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1" name="Group 80"/>
          <p:cNvGrpSpPr/>
          <p:nvPr/>
        </p:nvGrpSpPr>
        <p:grpSpPr>
          <a:xfrm>
            <a:off x="3419872" y="3717032"/>
            <a:ext cx="2736304" cy="2377338"/>
            <a:chOff x="7877433" y="4793264"/>
            <a:chExt cx="1807135" cy="1589138"/>
          </a:xfrm>
        </p:grpSpPr>
        <p:sp>
          <p:nvSpPr>
            <p:cNvPr id="82" name="Oval 68"/>
            <p:cNvSpPr/>
            <p:nvPr/>
          </p:nvSpPr>
          <p:spPr>
            <a:xfrm>
              <a:off x="7877434" y="4793264"/>
              <a:ext cx="1495559" cy="1472341"/>
            </a:xfrm>
            <a:prstGeom prst="ellipse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3" name="Freeform 82"/>
            <p:cNvSpPr/>
            <p:nvPr/>
          </p:nvSpPr>
          <p:spPr>
            <a:xfrm>
              <a:off x="7877433" y="4793264"/>
              <a:ext cx="747779" cy="561018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4" name="Freeform 83"/>
            <p:cNvSpPr/>
            <p:nvPr/>
          </p:nvSpPr>
          <p:spPr>
            <a:xfrm>
              <a:off x="7970310" y="4793264"/>
              <a:ext cx="654904" cy="406337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5" name="Freeform 84"/>
            <p:cNvSpPr/>
            <p:nvPr/>
          </p:nvSpPr>
          <p:spPr>
            <a:xfrm>
              <a:off x="8087059" y="4793264"/>
              <a:ext cx="538154" cy="224084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6" name="Freeform 85"/>
            <p:cNvSpPr/>
            <p:nvPr/>
          </p:nvSpPr>
          <p:spPr>
            <a:xfrm flipH="1">
              <a:off x="8625212" y="4793264"/>
              <a:ext cx="747780" cy="561018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Freeform 86"/>
            <p:cNvSpPr/>
            <p:nvPr/>
          </p:nvSpPr>
          <p:spPr>
            <a:xfrm flipH="1">
              <a:off x="8625213" y="4793264"/>
              <a:ext cx="654905" cy="406337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8" name="Freeform 87"/>
            <p:cNvSpPr/>
            <p:nvPr/>
          </p:nvSpPr>
          <p:spPr>
            <a:xfrm flipH="1">
              <a:off x="8625213" y="4793264"/>
              <a:ext cx="538154" cy="224084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Oval 88"/>
            <p:cNvSpPr/>
            <p:nvPr/>
          </p:nvSpPr>
          <p:spPr>
            <a:xfrm>
              <a:off x="9159592" y="5356765"/>
              <a:ext cx="77634" cy="15041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Arc 89"/>
            <p:cNvSpPr/>
            <p:nvPr/>
          </p:nvSpPr>
          <p:spPr>
            <a:xfrm rot="10800000" flipV="1">
              <a:off x="9001501" y="5730777"/>
              <a:ext cx="683067" cy="651625"/>
            </a:xfrm>
            <a:prstGeom prst="arc">
              <a:avLst>
                <a:gd name="adj1" fmla="val 16059324"/>
                <a:gd name="adj2" fmla="val 20172624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91" name="Oval 90"/>
            <p:cNvSpPr/>
            <p:nvPr/>
          </p:nvSpPr>
          <p:spPr>
            <a:xfrm>
              <a:off x="9284222" y="5543771"/>
              <a:ext cx="124630" cy="124671"/>
            </a:xfrm>
            <a:prstGeom prst="ellipse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2" name="Freeform 91"/>
            <p:cNvSpPr/>
            <p:nvPr/>
          </p:nvSpPr>
          <p:spPr>
            <a:xfrm rot="270470" flipH="1">
              <a:off x="8220580" y="5529599"/>
              <a:ext cx="538421" cy="82486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04" name="Freeform 103"/>
          <p:cNvSpPr/>
          <p:nvPr/>
        </p:nvSpPr>
        <p:spPr>
          <a:xfrm rot="15487918" flipH="1">
            <a:off x="5716106" y="4129899"/>
            <a:ext cx="815259" cy="123399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9" name="Freeform 108"/>
          <p:cNvSpPr/>
          <p:nvPr/>
        </p:nvSpPr>
        <p:spPr>
          <a:xfrm rot="16200000" flipH="1" flipV="1">
            <a:off x="2669276" y="4251604"/>
            <a:ext cx="815259" cy="1330292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0" name="Freeform 109"/>
          <p:cNvSpPr/>
          <p:nvPr/>
        </p:nvSpPr>
        <p:spPr>
          <a:xfrm>
            <a:off x="3059832" y="4437112"/>
            <a:ext cx="576064" cy="1008112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7" name="Freeform 106"/>
          <p:cNvSpPr/>
          <p:nvPr/>
        </p:nvSpPr>
        <p:spPr>
          <a:xfrm flipH="1">
            <a:off x="4716016" y="5770531"/>
            <a:ext cx="648072" cy="75481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8" name="Freeform 107"/>
          <p:cNvSpPr/>
          <p:nvPr/>
        </p:nvSpPr>
        <p:spPr>
          <a:xfrm>
            <a:off x="3864600" y="5770531"/>
            <a:ext cx="612489" cy="75481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6" name="Group 105"/>
          <p:cNvGrpSpPr/>
          <p:nvPr/>
        </p:nvGrpSpPr>
        <p:grpSpPr>
          <a:xfrm>
            <a:off x="3439735" y="3717032"/>
            <a:ext cx="2264529" cy="2202611"/>
            <a:chOff x="2915814" y="4422616"/>
            <a:chExt cx="2264529" cy="2202611"/>
          </a:xfrm>
        </p:grpSpPr>
        <p:sp>
          <p:nvSpPr>
            <p:cNvPr id="94" name="Oval 68"/>
            <p:cNvSpPr/>
            <p:nvPr/>
          </p:nvSpPr>
          <p:spPr>
            <a:xfrm>
              <a:off x="2915814" y="4422616"/>
              <a:ext cx="2264526" cy="2202611"/>
            </a:xfrm>
            <a:prstGeom prst="ellipse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5" name="Freeform 94"/>
            <p:cNvSpPr/>
            <p:nvPr/>
          </p:nvSpPr>
          <p:spPr>
            <a:xfrm>
              <a:off x="2915817" y="4466166"/>
              <a:ext cx="1132262" cy="839279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Freeform 95"/>
            <p:cNvSpPr/>
            <p:nvPr/>
          </p:nvSpPr>
          <p:spPr>
            <a:xfrm>
              <a:off x="3056448" y="4466166"/>
              <a:ext cx="991634" cy="607877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7" name="Freeform 96"/>
            <p:cNvSpPr/>
            <p:nvPr/>
          </p:nvSpPr>
          <p:spPr>
            <a:xfrm>
              <a:off x="3233226" y="4466166"/>
              <a:ext cx="814855" cy="335228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Freeform 97"/>
            <p:cNvSpPr/>
            <p:nvPr/>
          </p:nvSpPr>
          <p:spPr>
            <a:xfrm flipH="1">
              <a:off x="4048079" y="4466166"/>
              <a:ext cx="1132264" cy="839279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9" name="Freeform 98"/>
            <p:cNvSpPr/>
            <p:nvPr/>
          </p:nvSpPr>
          <p:spPr>
            <a:xfrm flipH="1">
              <a:off x="4048081" y="4466166"/>
              <a:ext cx="991636" cy="607877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Freeform 99"/>
            <p:cNvSpPr/>
            <p:nvPr/>
          </p:nvSpPr>
          <p:spPr>
            <a:xfrm flipH="1">
              <a:off x="4048081" y="4466166"/>
              <a:ext cx="814855" cy="335228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Oval 100"/>
            <p:cNvSpPr/>
            <p:nvPr/>
          </p:nvSpPr>
          <p:spPr>
            <a:xfrm>
              <a:off x="3803261" y="5309159"/>
              <a:ext cx="117551" cy="22501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Arc 101"/>
            <p:cNvSpPr/>
            <p:nvPr/>
          </p:nvSpPr>
          <p:spPr>
            <a:xfrm rot="10800000" flipV="1">
              <a:off x="3537723" y="5286712"/>
              <a:ext cx="1034278" cy="974826"/>
            </a:xfrm>
            <a:prstGeom prst="arc">
              <a:avLst>
                <a:gd name="adj1" fmla="val 607682"/>
                <a:gd name="adj2" fmla="val 1019071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03" name="Oval 102"/>
            <p:cNvSpPr/>
            <p:nvPr/>
          </p:nvSpPr>
          <p:spPr>
            <a:xfrm>
              <a:off x="3991972" y="5588918"/>
              <a:ext cx="188711" cy="186507"/>
            </a:xfrm>
            <a:prstGeom prst="ellipse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5" name="Oval 104"/>
            <p:cNvSpPr/>
            <p:nvPr/>
          </p:nvSpPr>
          <p:spPr>
            <a:xfrm>
              <a:off x="4238425" y="5301208"/>
              <a:ext cx="117551" cy="22501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3563888" y="5013176"/>
            <a:ext cx="1314934" cy="1019579"/>
            <a:chOff x="1233365" y="5464605"/>
            <a:chExt cx="1314934" cy="1019579"/>
          </a:xfrm>
        </p:grpSpPr>
        <p:sp>
          <p:nvSpPr>
            <p:cNvPr id="111" name="Rounded Rectangle 110"/>
            <p:cNvSpPr/>
            <p:nvPr/>
          </p:nvSpPr>
          <p:spPr>
            <a:xfrm rot="813999">
              <a:off x="2090521" y="5484975"/>
              <a:ext cx="457778" cy="999209"/>
            </a:xfrm>
            <a:prstGeom prst="roundRect">
              <a:avLst/>
            </a:prstGeom>
            <a:solidFill>
              <a:schemeClr val="bg1">
                <a:lumMod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2" name="Freeform 111"/>
            <p:cNvSpPr/>
            <p:nvPr/>
          </p:nvSpPr>
          <p:spPr>
            <a:xfrm rot="17817407" flipH="1">
              <a:off x="1442730" y="5255240"/>
              <a:ext cx="815259" cy="123399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1" animBg="1"/>
      <p:bldP spid="79" grpId="1" animBg="1"/>
      <p:bldP spid="55" grpId="0" animBg="1"/>
      <p:bldP spid="56" grpId="0" animBg="1"/>
      <p:bldP spid="54" grpId="0" animBg="1"/>
      <p:bldP spid="54" grpId="1" animBg="1"/>
      <p:bldP spid="15" grpId="0" animBg="1"/>
      <p:bldP spid="15" grpId="1" animBg="1"/>
      <p:bldP spid="15" grpId="2" animBg="1"/>
      <p:bldP spid="104" grpId="0" animBg="1"/>
      <p:bldP spid="109" grpId="0" animBg="1"/>
      <p:bldP spid="109" grpId="1" animBg="1"/>
      <p:bldP spid="110" grpId="0" animBg="1"/>
      <p:bldP spid="110" grpId="1" animBg="1"/>
      <p:bldP spid="107" grpId="1" animBg="1"/>
      <p:bldP spid="108" grpId="1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roup 91"/>
          <p:cNvGrpSpPr/>
          <p:nvPr/>
        </p:nvGrpSpPr>
        <p:grpSpPr>
          <a:xfrm>
            <a:off x="194072" y="-675456"/>
            <a:ext cx="8949928" cy="3511217"/>
            <a:chOff x="194072" y="-675456"/>
            <a:chExt cx="8949928" cy="3511217"/>
          </a:xfrm>
        </p:grpSpPr>
        <p:pic>
          <p:nvPicPr>
            <p:cNvPr id="94" name="Picture 2" descr="http://www.wetterzentrale.de/pics/Rukm061.gif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982096" y="-603448"/>
              <a:ext cx="4161904" cy="343920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sp>
          <p:nvSpPr>
            <p:cNvPr id="95" name="Rectangle 94"/>
            <p:cNvSpPr/>
            <p:nvPr/>
          </p:nvSpPr>
          <p:spPr>
            <a:xfrm>
              <a:off x="338088" y="90872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338088" y="-53144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194072" y="-675456"/>
              <a:ext cx="3600400" cy="302433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93" name="Freeform 92"/>
          <p:cNvSpPr/>
          <p:nvPr/>
        </p:nvSpPr>
        <p:spPr>
          <a:xfrm rot="6236932" flipV="1">
            <a:off x="8142231" y="3619263"/>
            <a:ext cx="933067" cy="126106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" name="Freeform 77"/>
          <p:cNvSpPr/>
          <p:nvPr/>
        </p:nvSpPr>
        <p:spPr>
          <a:xfrm flipH="1">
            <a:off x="7338476" y="4869160"/>
            <a:ext cx="761916" cy="864096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Freeform 78"/>
          <p:cNvSpPr/>
          <p:nvPr/>
        </p:nvSpPr>
        <p:spPr>
          <a:xfrm>
            <a:off x="6444208" y="4869160"/>
            <a:ext cx="720082" cy="864096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3"/>
          <p:cNvGrpSpPr/>
          <p:nvPr/>
        </p:nvGrpSpPr>
        <p:grpSpPr>
          <a:xfrm flipH="1">
            <a:off x="1259632" y="1844824"/>
            <a:ext cx="1401542" cy="3650698"/>
            <a:chOff x="5444950" y="980728"/>
            <a:chExt cx="1367444" cy="3794713"/>
          </a:xfrm>
        </p:grpSpPr>
        <p:sp>
          <p:nvSpPr>
            <p:cNvPr id="51" name="Freeform 50"/>
            <p:cNvSpPr/>
            <p:nvPr/>
          </p:nvSpPr>
          <p:spPr>
            <a:xfrm flipH="1">
              <a:off x="6175353" y="3967034"/>
              <a:ext cx="637038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5444950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" name="Rounded Rectangle 52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Chord 7"/>
            <p:cNvSpPr/>
            <p:nvPr/>
          </p:nvSpPr>
          <p:spPr>
            <a:xfrm>
              <a:off x="6412878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Oval 54"/>
            <p:cNvSpPr/>
            <p:nvPr/>
          </p:nvSpPr>
          <p:spPr>
            <a:xfrm>
              <a:off x="6394912" y="1579517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9" name="Group 63"/>
          <p:cNvGrpSpPr/>
          <p:nvPr/>
        </p:nvGrpSpPr>
        <p:grpSpPr>
          <a:xfrm>
            <a:off x="1016570" y="1844824"/>
            <a:ext cx="1935832" cy="3650698"/>
            <a:chOff x="-3877941" y="1772816"/>
            <a:chExt cx="1935832" cy="3650698"/>
          </a:xfrm>
        </p:grpSpPr>
        <p:sp>
          <p:nvSpPr>
            <p:cNvPr id="47" name="Freeform 46"/>
            <p:cNvSpPr/>
            <p:nvPr/>
          </p:nvSpPr>
          <p:spPr>
            <a:xfrm flipH="1">
              <a:off x="-2365773" y="2810221"/>
              <a:ext cx="423664" cy="1122835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-3877941" y="2810221"/>
              <a:ext cx="432048" cy="1122835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0" name="Group 3"/>
            <p:cNvGrpSpPr/>
            <p:nvPr/>
          </p:nvGrpSpPr>
          <p:grpSpPr>
            <a:xfrm>
              <a:off x="-3636912" y="1772816"/>
              <a:ext cx="1498359" cy="3650698"/>
              <a:chOff x="5375370" y="980728"/>
              <a:chExt cx="1447841" cy="3794713"/>
            </a:xfrm>
          </p:grpSpPr>
          <p:sp>
            <p:nvSpPr>
              <p:cNvPr id="41" name="Freeform 40"/>
              <p:cNvSpPr/>
              <p:nvPr/>
            </p:nvSpPr>
            <p:spPr>
              <a:xfrm flipH="1">
                <a:off x="6186172" y="3967034"/>
                <a:ext cx="637039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Freeform 41"/>
              <p:cNvSpPr/>
              <p:nvPr/>
            </p:nvSpPr>
            <p:spPr>
              <a:xfrm>
                <a:off x="5375370" y="3967034"/>
                <a:ext cx="602061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3" name="Rounded Rectangle 42"/>
              <p:cNvSpPr/>
              <p:nvPr/>
            </p:nvSpPr>
            <p:spPr>
              <a:xfrm>
                <a:off x="5508104" y="980728"/>
                <a:ext cx="1155744" cy="3295425"/>
              </a:xfrm>
              <a:prstGeom prst="roundRect">
                <a:avLst>
                  <a:gd name="adj" fmla="val 50000"/>
                </a:avLst>
              </a:pr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4" name="Chord 7"/>
              <p:cNvSpPr/>
              <p:nvPr/>
            </p:nvSpPr>
            <p:spPr>
              <a:xfrm>
                <a:off x="5876067" y="1845356"/>
                <a:ext cx="399516" cy="299584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6193177" y="1579375"/>
                <a:ext cx="57074" cy="2246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5892707" y="1579375"/>
                <a:ext cx="57074" cy="2246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9" name="Arc 48"/>
            <p:cNvSpPr/>
            <p:nvPr/>
          </p:nvSpPr>
          <p:spPr>
            <a:xfrm>
              <a:off x="-3270930" y="3062025"/>
              <a:ext cx="731161" cy="582999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6" name="Arc 55"/>
          <p:cNvSpPr/>
          <p:nvPr/>
        </p:nvSpPr>
        <p:spPr>
          <a:xfrm>
            <a:off x="1115616" y="3134033"/>
            <a:ext cx="731161" cy="582999"/>
          </a:xfrm>
          <a:prstGeom prst="arc">
            <a:avLst>
              <a:gd name="adj1" fmla="val 15732541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0" name="Group 59"/>
          <p:cNvGrpSpPr/>
          <p:nvPr/>
        </p:nvGrpSpPr>
        <p:grpSpPr>
          <a:xfrm>
            <a:off x="755576" y="-675456"/>
            <a:ext cx="374753" cy="4309504"/>
            <a:chOff x="2518348" y="0"/>
            <a:chExt cx="374753" cy="3877456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2627784" y="0"/>
              <a:ext cx="72008" cy="3429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Freeform 61"/>
            <p:cNvSpPr/>
            <p:nvPr/>
          </p:nvSpPr>
          <p:spPr>
            <a:xfrm>
              <a:off x="2518348" y="3437744"/>
              <a:ext cx="374753" cy="439712"/>
            </a:xfrm>
            <a:custGeom>
              <a:avLst/>
              <a:gdLst>
                <a:gd name="connsiteX0" fmla="*/ 164891 w 374753"/>
                <a:gd name="connsiteY0" fmla="*/ 9994 h 439712"/>
                <a:gd name="connsiteX1" fmla="*/ 29980 w 374753"/>
                <a:gd name="connsiteY1" fmla="*/ 324787 h 439712"/>
                <a:gd name="connsiteX2" fmla="*/ 344773 w 374753"/>
                <a:gd name="connsiteY2" fmla="*/ 384748 h 439712"/>
                <a:gd name="connsiteX3" fmla="*/ 164891 w 374753"/>
                <a:gd name="connsiteY3" fmla="*/ 9994 h 4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753" h="439712">
                  <a:moveTo>
                    <a:pt x="164891" y="9994"/>
                  </a:moveTo>
                  <a:cubicBezTo>
                    <a:pt x="112425" y="0"/>
                    <a:pt x="0" y="262328"/>
                    <a:pt x="29980" y="324787"/>
                  </a:cubicBezTo>
                  <a:cubicBezTo>
                    <a:pt x="59960" y="387246"/>
                    <a:pt x="314793" y="439712"/>
                    <a:pt x="344773" y="384748"/>
                  </a:cubicBezTo>
                  <a:cubicBezTo>
                    <a:pt x="374753" y="329784"/>
                    <a:pt x="217357" y="19988"/>
                    <a:pt x="164891" y="9994"/>
                  </a:cubicBezTo>
                  <a:close/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3" name="Freeform 62"/>
          <p:cNvSpPr/>
          <p:nvPr/>
        </p:nvSpPr>
        <p:spPr>
          <a:xfrm rot="5841783">
            <a:off x="1157966" y="2863856"/>
            <a:ext cx="757427" cy="133210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9" name="Group 65"/>
          <p:cNvGrpSpPr/>
          <p:nvPr/>
        </p:nvGrpSpPr>
        <p:grpSpPr>
          <a:xfrm>
            <a:off x="1331640" y="1844824"/>
            <a:ext cx="1570251" cy="3650698"/>
            <a:chOff x="-1883714" y="2276872"/>
            <a:chExt cx="1570251" cy="3650698"/>
          </a:xfrm>
        </p:grpSpPr>
        <p:grpSp>
          <p:nvGrpSpPr>
            <p:cNvPr id="60" name="Group 3"/>
            <p:cNvGrpSpPr/>
            <p:nvPr/>
          </p:nvGrpSpPr>
          <p:grpSpPr>
            <a:xfrm>
              <a:off x="-1883714" y="2276872"/>
              <a:ext cx="1415157" cy="3650698"/>
              <a:chOff x="5444950" y="980728"/>
              <a:chExt cx="1367444" cy="3794713"/>
            </a:xfrm>
          </p:grpSpPr>
          <p:sp>
            <p:nvSpPr>
              <p:cNvPr id="34" name="Freeform 33"/>
              <p:cNvSpPr/>
              <p:nvPr/>
            </p:nvSpPr>
            <p:spPr>
              <a:xfrm flipH="1">
                <a:off x="6175353" y="3967034"/>
                <a:ext cx="637038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5444950" y="3967034"/>
                <a:ext cx="602061" cy="808407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5508104" y="980728"/>
                <a:ext cx="1155744" cy="3295425"/>
              </a:xfrm>
              <a:prstGeom prst="roundRect">
                <a:avLst>
                  <a:gd name="adj" fmla="val 50000"/>
                </a:avLst>
              </a:pr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7" name="Chord 7"/>
              <p:cNvSpPr/>
              <p:nvPr/>
            </p:nvSpPr>
            <p:spPr>
              <a:xfrm>
                <a:off x="6412878" y="1845356"/>
                <a:ext cx="399516" cy="299584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6394912" y="1579517"/>
                <a:ext cx="57074" cy="22468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7" name="Arc 56"/>
            <p:cNvSpPr/>
            <p:nvPr/>
          </p:nvSpPr>
          <p:spPr>
            <a:xfrm>
              <a:off x="-1044624" y="3573016"/>
              <a:ext cx="731161" cy="582999"/>
            </a:xfrm>
            <a:prstGeom prst="arc">
              <a:avLst>
                <a:gd name="adj1" fmla="val 11045684"/>
                <a:gd name="adj2" fmla="val 1658079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Freeform 64"/>
            <p:cNvSpPr/>
            <p:nvPr/>
          </p:nvSpPr>
          <p:spPr>
            <a:xfrm rot="759426" flipH="1">
              <a:off x="-1792190" y="3786439"/>
              <a:ext cx="760835" cy="114802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4" name="Group 66"/>
          <p:cNvGrpSpPr/>
          <p:nvPr/>
        </p:nvGrpSpPr>
        <p:grpSpPr>
          <a:xfrm flipH="1">
            <a:off x="5796136" y="2276872"/>
            <a:ext cx="2483768" cy="2846107"/>
            <a:chOff x="4761686" y="4516467"/>
            <a:chExt cx="1433244" cy="1837995"/>
          </a:xfrm>
        </p:grpSpPr>
        <p:sp>
          <p:nvSpPr>
            <p:cNvPr id="68" name="Oval 67"/>
            <p:cNvSpPr/>
            <p:nvPr/>
          </p:nvSpPr>
          <p:spPr>
            <a:xfrm>
              <a:off x="4761686" y="4761685"/>
              <a:ext cx="1121669" cy="1496047"/>
            </a:xfrm>
            <a:prstGeom prst="ellipse">
              <a:avLst/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6" name="Group 73"/>
            <p:cNvGrpSpPr/>
            <p:nvPr/>
          </p:nvGrpSpPr>
          <p:grpSpPr>
            <a:xfrm>
              <a:off x="4931656" y="4516467"/>
              <a:ext cx="827899" cy="658298"/>
              <a:chOff x="2195736" y="1229708"/>
              <a:chExt cx="1296144" cy="792088"/>
            </a:xfrm>
          </p:grpSpPr>
          <p:sp>
            <p:nvSpPr>
              <p:cNvPr id="76" name="Freeform 75"/>
              <p:cNvSpPr/>
              <p:nvPr/>
            </p:nvSpPr>
            <p:spPr>
              <a:xfrm>
                <a:off x="2195736" y="1484784"/>
                <a:ext cx="1296144" cy="119944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77" name="Chord 76"/>
              <p:cNvSpPr/>
              <p:nvPr/>
            </p:nvSpPr>
            <p:spPr>
              <a:xfrm>
                <a:off x="2451248" y="1229708"/>
                <a:ext cx="720080" cy="792088"/>
              </a:xfrm>
              <a:prstGeom prst="chord">
                <a:avLst>
                  <a:gd name="adj1" fmla="val 11612179"/>
                  <a:gd name="adj2" fmla="val 20799413"/>
                </a:avLst>
              </a:prstGeom>
              <a:solidFill>
                <a:srgbClr val="00B0F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70" name="Freeform 69"/>
            <p:cNvSpPr/>
            <p:nvPr/>
          </p:nvSpPr>
          <p:spPr>
            <a:xfrm>
              <a:off x="5101278" y="4743542"/>
              <a:ext cx="440991" cy="70087"/>
            </a:xfrm>
            <a:custGeom>
              <a:avLst/>
              <a:gdLst>
                <a:gd name="connsiteX0" fmla="*/ 0 w 509587"/>
                <a:gd name="connsiteY0" fmla="*/ 76200 h 80962"/>
                <a:gd name="connsiteX1" fmla="*/ 509587 w 509587"/>
                <a:gd name="connsiteY1" fmla="*/ 80962 h 80962"/>
                <a:gd name="connsiteX2" fmla="*/ 495300 w 509587"/>
                <a:gd name="connsiteY2" fmla="*/ 0 h 80962"/>
                <a:gd name="connsiteX3" fmla="*/ 14287 w 509587"/>
                <a:gd name="connsiteY3" fmla="*/ 4762 h 80962"/>
                <a:gd name="connsiteX4" fmla="*/ 0 w 509587"/>
                <a:gd name="connsiteY4" fmla="*/ 7620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80962">
                  <a:moveTo>
                    <a:pt x="0" y="76200"/>
                  </a:moveTo>
                  <a:lnTo>
                    <a:pt x="509587" y="80962"/>
                  </a:lnTo>
                  <a:lnTo>
                    <a:pt x="495300" y="0"/>
                  </a:lnTo>
                  <a:lnTo>
                    <a:pt x="14287" y="4762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7" name="Group 79"/>
            <p:cNvGrpSpPr/>
            <p:nvPr/>
          </p:nvGrpSpPr>
          <p:grpSpPr>
            <a:xfrm>
              <a:off x="5509465" y="5095861"/>
              <a:ext cx="685465" cy="603740"/>
              <a:chOff x="1590592" y="2996952"/>
              <a:chExt cx="893176" cy="891622"/>
            </a:xfrm>
          </p:grpSpPr>
          <p:sp>
            <p:nvSpPr>
              <p:cNvPr id="74" name="Oval 73"/>
              <p:cNvSpPr/>
              <p:nvPr/>
            </p:nvSpPr>
            <p:spPr>
              <a:xfrm>
                <a:off x="1816151" y="2996952"/>
                <a:ext cx="81469" cy="23249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5" name="Arc 74"/>
              <p:cNvSpPr/>
              <p:nvPr/>
            </p:nvSpPr>
            <p:spPr>
              <a:xfrm rot="10800000" flipV="1">
                <a:off x="1590592" y="3047852"/>
                <a:ext cx="893176" cy="840722"/>
              </a:xfrm>
              <a:prstGeom prst="arc">
                <a:avLst>
                  <a:gd name="adj1" fmla="val 389510"/>
                  <a:gd name="adj2" fmla="val 5582445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72" name="Oval 71"/>
            <p:cNvSpPr/>
            <p:nvPr/>
          </p:nvSpPr>
          <p:spPr>
            <a:xfrm>
              <a:off x="5800431" y="5282867"/>
              <a:ext cx="124630" cy="124671"/>
            </a:xfrm>
            <a:prstGeom prst="ellipse">
              <a:avLst/>
            </a:prstGeom>
            <a:solidFill>
              <a:srgbClr val="80008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 72"/>
            <p:cNvSpPr/>
            <p:nvPr/>
          </p:nvSpPr>
          <p:spPr>
            <a:xfrm rot="270470" flipH="1">
              <a:off x="4855572" y="5529598"/>
              <a:ext cx="538421" cy="82486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6" name="Freeform 85"/>
          <p:cNvSpPr/>
          <p:nvPr/>
        </p:nvSpPr>
        <p:spPr>
          <a:xfrm rot="4079505">
            <a:off x="5592482" y="3678243"/>
            <a:ext cx="933067" cy="127728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9" name="Group 91"/>
          <p:cNvGrpSpPr/>
          <p:nvPr/>
        </p:nvGrpSpPr>
        <p:grpSpPr>
          <a:xfrm>
            <a:off x="6342220" y="2261882"/>
            <a:ext cx="1943818" cy="2696322"/>
            <a:chOff x="4103838" y="4011893"/>
            <a:chExt cx="1943818" cy="2696322"/>
          </a:xfrm>
        </p:grpSpPr>
        <p:sp>
          <p:nvSpPr>
            <p:cNvPr id="81" name="Oval 80"/>
            <p:cNvSpPr/>
            <p:nvPr/>
          </p:nvSpPr>
          <p:spPr>
            <a:xfrm flipH="1">
              <a:off x="4103838" y="4391609"/>
              <a:ext cx="1943818" cy="2316606"/>
            </a:xfrm>
            <a:prstGeom prst="ellipse">
              <a:avLst/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71" name="Group 73"/>
            <p:cNvGrpSpPr/>
            <p:nvPr/>
          </p:nvGrpSpPr>
          <p:grpSpPr>
            <a:xfrm flipH="1">
              <a:off x="4318380" y="4011893"/>
              <a:ext cx="1434724" cy="1019364"/>
              <a:chOff x="2195736" y="1229708"/>
              <a:chExt cx="1296144" cy="792088"/>
            </a:xfrm>
          </p:grpSpPr>
          <p:sp>
            <p:nvSpPr>
              <p:cNvPr id="89" name="Freeform 88"/>
              <p:cNvSpPr/>
              <p:nvPr/>
            </p:nvSpPr>
            <p:spPr>
              <a:xfrm>
                <a:off x="2195736" y="1484784"/>
                <a:ext cx="1296144" cy="119944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90" name="Chord 89"/>
              <p:cNvSpPr/>
              <p:nvPr/>
            </p:nvSpPr>
            <p:spPr>
              <a:xfrm>
                <a:off x="2451248" y="1229708"/>
                <a:ext cx="720080" cy="792088"/>
              </a:xfrm>
              <a:prstGeom prst="chord">
                <a:avLst>
                  <a:gd name="adj1" fmla="val 11612179"/>
                  <a:gd name="adj2" fmla="val 20799413"/>
                </a:avLst>
              </a:prstGeom>
              <a:solidFill>
                <a:srgbClr val="00B0F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3" name="Freeform 82"/>
            <p:cNvSpPr/>
            <p:nvPr/>
          </p:nvSpPr>
          <p:spPr>
            <a:xfrm flipH="1">
              <a:off x="4694930" y="4363515"/>
              <a:ext cx="764224" cy="108529"/>
            </a:xfrm>
            <a:custGeom>
              <a:avLst/>
              <a:gdLst>
                <a:gd name="connsiteX0" fmla="*/ 0 w 509587"/>
                <a:gd name="connsiteY0" fmla="*/ 76200 h 80962"/>
                <a:gd name="connsiteX1" fmla="*/ 509587 w 509587"/>
                <a:gd name="connsiteY1" fmla="*/ 80962 h 80962"/>
                <a:gd name="connsiteX2" fmla="*/ 495300 w 509587"/>
                <a:gd name="connsiteY2" fmla="*/ 0 h 80962"/>
                <a:gd name="connsiteX3" fmla="*/ 14287 w 509587"/>
                <a:gd name="connsiteY3" fmla="*/ 4762 h 80962"/>
                <a:gd name="connsiteX4" fmla="*/ 0 w 509587"/>
                <a:gd name="connsiteY4" fmla="*/ 7620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80962">
                  <a:moveTo>
                    <a:pt x="0" y="76200"/>
                  </a:moveTo>
                  <a:lnTo>
                    <a:pt x="509587" y="80962"/>
                  </a:lnTo>
                  <a:lnTo>
                    <a:pt x="495300" y="0"/>
                  </a:lnTo>
                  <a:lnTo>
                    <a:pt x="14287" y="4762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Oval 86"/>
            <p:cNvSpPr/>
            <p:nvPr/>
          </p:nvSpPr>
          <p:spPr>
            <a:xfrm flipH="1">
              <a:off x="5243784" y="4909076"/>
              <a:ext cx="108351" cy="24377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8" name="Arc 87"/>
            <p:cNvSpPr/>
            <p:nvPr/>
          </p:nvSpPr>
          <p:spPr>
            <a:xfrm rot="10800000" flipH="1" flipV="1">
              <a:off x="4464230" y="4962446"/>
              <a:ext cx="1187890" cy="881512"/>
            </a:xfrm>
            <a:prstGeom prst="arc">
              <a:avLst>
                <a:gd name="adj1" fmla="val 389510"/>
                <a:gd name="adj2" fmla="val 1025030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5" name="Oval 84"/>
            <p:cNvSpPr/>
            <p:nvPr/>
          </p:nvSpPr>
          <p:spPr>
            <a:xfrm flipH="1">
              <a:off x="4932084" y="5198652"/>
              <a:ext cx="215980" cy="193051"/>
            </a:xfrm>
            <a:prstGeom prst="ellipse">
              <a:avLst/>
            </a:prstGeom>
            <a:solidFill>
              <a:srgbClr val="80008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1" name="Oval 90"/>
            <p:cNvSpPr/>
            <p:nvPr/>
          </p:nvSpPr>
          <p:spPr>
            <a:xfrm flipH="1">
              <a:off x="4716016" y="4913414"/>
              <a:ext cx="108351" cy="24377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-3.33333E-6 L 0.00017 0.04769 " pathEditMode="relative" rAng="0" ptsTypes="AA">
                                      <p:cBhvr>
                                        <p:cTn id="32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22222E-6 L 5E-6 0.04306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" grpId="0" animBg="1"/>
      <p:bldP spid="56" grpId="0" animBg="1"/>
      <p:bldP spid="63" grpId="0" animBg="1"/>
      <p:bldP spid="63" grpId="1" animBg="1"/>
      <p:bldP spid="86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roup 424"/>
          <p:cNvGrpSpPr/>
          <p:nvPr/>
        </p:nvGrpSpPr>
        <p:grpSpPr>
          <a:xfrm>
            <a:off x="570322" y="-2043608"/>
            <a:ext cx="8003356" cy="2808312"/>
            <a:chOff x="194072" y="-675456"/>
            <a:chExt cx="8949928" cy="3511217"/>
          </a:xfrm>
        </p:grpSpPr>
        <p:pic>
          <p:nvPicPr>
            <p:cNvPr id="426" name="Picture 2" descr="http://www.wetterzentrale.de/pics/Rukm061.gif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982096" y="-603448"/>
              <a:ext cx="4161904" cy="343920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sp>
          <p:nvSpPr>
            <p:cNvPr id="427" name="Rectangle 426"/>
            <p:cNvSpPr/>
            <p:nvPr/>
          </p:nvSpPr>
          <p:spPr>
            <a:xfrm>
              <a:off x="338088" y="90872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8" name="Rectangle 427"/>
            <p:cNvSpPr/>
            <p:nvPr/>
          </p:nvSpPr>
          <p:spPr>
            <a:xfrm>
              <a:off x="338088" y="-53144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9" name="Rectangle 428"/>
            <p:cNvSpPr/>
            <p:nvPr/>
          </p:nvSpPr>
          <p:spPr>
            <a:xfrm>
              <a:off x="194072" y="-675456"/>
              <a:ext cx="3600400" cy="302433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8" name="Freeform 417"/>
          <p:cNvSpPr/>
          <p:nvPr/>
        </p:nvSpPr>
        <p:spPr>
          <a:xfrm flipH="1">
            <a:off x="5868144" y="5445224"/>
            <a:ext cx="648072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9" name="Freeform 418"/>
          <p:cNvSpPr/>
          <p:nvPr/>
        </p:nvSpPr>
        <p:spPr>
          <a:xfrm>
            <a:off x="4973876" y="5445224"/>
            <a:ext cx="612489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2" name="Group 231"/>
          <p:cNvGrpSpPr/>
          <p:nvPr/>
        </p:nvGrpSpPr>
        <p:grpSpPr>
          <a:xfrm>
            <a:off x="539552" y="354367"/>
            <a:ext cx="6948264" cy="2210537"/>
            <a:chOff x="0" y="2996952"/>
            <a:chExt cx="9144000" cy="3002625"/>
          </a:xfrm>
        </p:grpSpPr>
        <p:grpSp>
          <p:nvGrpSpPr>
            <p:cNvPr id="233" name="Group 156"/>
            <p:cNvGrpSpPr/>
            <p:nvPr/>
          </p:nvGrpSpPr>
          <p:grpSpPr>
            <a:xfrm>
              <a:off x="0" y="3551305"/>
              <a:ext cx="2376264" cy="2074905"/>
              <a:chOff x="3394581" y="2276872"/>
              <a:chExt cx="3362339" cy="3002625"/>
            </a:xfrm>
          </p:grpSpPr>
          <p:grpSp>
            <p:nvGrpSpPr>
              <p:cNvPr id="380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99" name="Freeform 398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400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401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407" name="Oval 40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8" name="Chord 40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9" name="Chord 408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10" name="Chord 409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411" name="Straight Connector 410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2" name="Straight Connector 411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3" name="Straight Connector 412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4" name="Straight Connector 413"/>
                    <p:cNvCxnSpPr>
                      <a:endCxn id="409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5" name="Straight Connector 414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02" name="Freeform 401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403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404" name="Rectangle 403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5" name="Oval 404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6" name="Arc 405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81" name="Freeform 380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382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90" name="Oval 38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1" name="Chord 39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2" name="Chord 391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3" name="Chord 392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94" name="Straight Connector 393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7" name="Straight Connector 396"/>
                <p:cNvCxnSpPr>
                  <a:endCxn id="392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83" name="Freeform 382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384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87" name="Rectangle 386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8" name="Oval 387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9" name="Arc 388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85" name="Oval 384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6" name="Freeform 385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234" name="Group 193"/>
            <p:cNvGrpSpPr/>
            <p:nvPr/>
          </p:nvGrpSpPr>
          <p:grpSpPr>
            <a:xfrm>
              <a:off x="1619672" y="3861048"/>
              <a:ext cx="2376264" cy="2074905"/>
              <a:chOff x="3394581" y="2276872"/>
              <a:chExt cx="3362339" cy="3002625"/>
            </a:xfrm>
          </p:grpSpPr>
          <p:grpSp>
            <p:nvGrpSpPr>
              <p:cNvPr id="344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63" name="Freeform 362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364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365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71" name="Oval 370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2" name="Chord 371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3" name="Chord 372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4" name="Chord 373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75" name="Straight Connector 374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6" name="Straight Connector 375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Straight Connector 376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Straight Connector 377"/>
                    <p:cNvCxnSpPr>
                      <a:endCxn id="373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9" name="Straight Connector 378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66" name="Freeform 365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367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68" name="Rectangle 367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69" name="Oval 368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0" name="Arc 369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45" name="Freeform 344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346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54" name="Oval 353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5" name="Chord 3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6" name="Chord 3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7" name="Chord 3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58" name="Straight Connector 357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0" name="Straight Connector 359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/>
                <p:cNvCxnSpPr>
                  <a:endCxn id="356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2" name="Straight Connector 361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47" name="Freeform 346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348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2" name="Oval 351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3" name="Arc 352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49" name="Oval 348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0" name="Freeform 349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235" name="Group 230"/>
            <p:cNvGrpSpPr/>
            <p:nvPr/>
          </p:nvGrpSpPr>
          <p:grpSpPr>
            <a:xfrm>
              <a:off x="5076056" y="3789040"/>
              <a:ext cx="2376264" cy="2074905"/>
              <a:chOff x="3394581" y="2276872"/>
              <a:chExt cx="3362339" cy="3002625"/>
            </a:xfrm>
          </p:grpSpPr>
          <p:grpSp>
            <p:nvGrpSpPr>
              <p:cNvPr id="308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27" name="Freeform 326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328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329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35" name="Oval 334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6" name="Chord 335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7" name="Chord 33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8" name="Chord 33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39" name="Straight Connector 338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Straight Connector 339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Straight Connector 340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Straight Connector 341"/>
                    <p:cNvCxnSpPr>
                      <a:endCxn id="337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3" name="Straight Connector 342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30" name="Freeform 329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331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32" name="Rectangle 331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3" name="Oval 332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4" name="Arc 333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09" name="Freeform 308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310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18" name="Oval 31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9" name="Chord 318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0" name="Chord 31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1" name="Chord 32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22" name="Straight Connector 321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Straight Connector 322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Straight Connector 323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5" name="Straight Connector 324"/>
                <p:cNvCxnSpPr>
                  <a:endCxn id="320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6" name="Straight Connector 325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1" name="Freeform 310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312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15" name="Rectangle 314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6" name="Oval 315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7" name="Arc 316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13" name="Oval 312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4" name="Freeform 313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236" name="Group 19"/>
            <p:cNvGrpSpPr/>
            <p:nvPr/>
          </p:nvGrpSpPr>
          <p:grpSpPr>
            <a:xfrm>
              <a:off x="3224972" y="3429000"/>
              <a:ext cx="2105003" cy="2570577"/>
              <a:chOff x="8388424" y="692696"/>
              <a:chExt cx="2520280" cy="3002625"/>
            </a:xfrm>
          </p:grpSpPr>
          <p:sp>
            <p:nvSpPr>
              <p:cNvPr id="291" name="Freeform 25"/>
              <p:cNvSpPr/>
              <p:nvPr/>
            </p:nvSpPr>
            <p:spPr>
              <a:xfrm>
                <a:off x="9144000" y="2780928"/>
                <a:ext cx="675199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92" name="Group 57"/>
              <p:cNvGrpSpPr/>
              <p:nvPr/>
            </p:nvGrpSpPr>
            <p:grpSpPr>
              <a:xfrm>
                <a:off x="8388424" y="692696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293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99" name="Oval 298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0" name="Chord 29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1" name="Chord 30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2" name="Chord 30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303" name="Straight Connector 302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5" name="Straight Connector 39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>
                    <a:endCxn id="301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7" name="Straight Connector 41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94" name="Freeform 293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295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96" name="Rectangle 295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7" name="Oval 296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8" name="Arc 297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</p:grpSp>
        <p:sp>
          <p:nvSpPr>
            <p:cNvPr id="237" name="Freeform 236"/>
            <p:cNvSpPr/>
            <p:nvPr/>
          </p:nvSpPr>
          <p:spPr>
            <a:xfrm flipH="1">
              <a:off x="4608259" y="5216756"/>
              <a:ext cx="518629" cy="78282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38" name="Group 36"/>
            <p:cNvGrpSpPr/>
            <p:nvPr/>
          </p:nvGrpSpPr>
          <p:grpSpPr>
            <a:xfrm>
              <a:off x="3645972" y="3429000"/>
              <a:ext cx="1684002" cy="1911050"/>
              <a:chOff x="3059832" y="2060848"/>
              <a:chExt cx="2448272" cy="3024336"/>
            </a:xfrm>
          </p:grpSpPr>
          <p:sp>
            <p:nvSpPr>
              <p:cNvPr id="282" name="Oval 281"/>
              <p:cNvSpPr/>
              <p:nvPr/>
            </p:nvSpPr>
            <p:spPr>
              <a:xfrm>
                <a:off x="3059832" y="2060848"/>
                <a:ext cx="2448272" cy="3024336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3" name="Chord 282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13050946"/>
                  <a:gd name="adj2" fmla="val 18940978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4" name="Chord 283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891843"/>
                  <a:gd name="adj2" fmla="val 10249036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5" name="Chord 284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3397681"/>
                  <a:gd name="adj2" fmla="val 6975182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86" name="Straight Connector 285"/>
              <p:cNvCxnSpPr/>
              <p:nvPr/>
            </p:nvCxnSpPr>
            <p:spPr>
              <a:xfrm flipV="1">
                <a:off x="3491880" y="2348880"/>
                <a:ext cx="1512168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/>
              <p:cNvCxnSpPr/>
              <p:nvPr/>
            </p:nvCxnSpPr>
            <p:spPr>
              <a:xfrm>
                <a:off x="3923928" y="2132856"/>
                <a:ext cx="864096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/>
              <p:cNvCxnSpPr/>
              <p:nvPr/>
            </p:nvCxnSpPr>
            <p:spPr>
              <a:xfrm>
                <a:off x="3419872" y="4581128"/>
                <a:ext cx="1800200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/>
              <p:cNvCxnSpPr>
                <a:endCxn id="284" idx="0"/>
              </p:cNvCxnSpPr>
              <p:nvPr/>
            </p:nvCxnSpPr>
            <p:spPr>
              <a:xfrm flipV="1">
                <a:off x="3131840" y="3890662"/>
                <a:ext cx="2348952" cy="11440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/>
              <p:cNvCxnSpPr/>
              <p:nvPr/>
            </p:nvCxnSpPr>
            <p:spPr>
              <a:xfrm>
                <a:off x="3203848" y="4221088"/>
                <a:ext cx="2160240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9" name="Freeform 238"/>
            <p:cNvSpPr/>
            <p:nvPr/>
          </p:nvSpPr>
          <p:spPr>
            <a:xfrm rot="2478316">
              <a:off x="3203848" y="4206597"/>
              <a:ext cx="634902" cy="92684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240" name="Group 50"/>
            <p:cNvGrpSpPr/>
            <p:nvPr/>
          </p:nvGrpSpPr>
          <p:grpSpPr>
            <a:xfrm>
              <a:off x="4006830" y="3737234"/>
              <a:ext cx="962287" cy="863055"/>
              <a:chOff x="7452320" y="1124745"/>
              <a:chExt cx="1152128" cy="822949"/>
            </a:xfrm>
            <a:noFill/>
          </p:grpSpPr>
          <p:sp>
            <p:nvSpPr>
              <p:cNvPr id="279" name="Rectangle 278"/>
              <p:cNvSpPr/>
              <p:nvPr/>
            </p:nvSpPr>
            <p:spPr>
              <a:xfrm>
                <a:off x="7452320" y="1124745"/>
                <a:ext cx="1152128" cy="82294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0" name="Oval 279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1" name="Arc 280"/>
              <p:cNvSpPr/>
              <p:nvPr/>
            </p:nvSpPr>
            <p:spPr>
              <a:xfrm flipV="1">
                <a:off x="7580334" y="1279047"/>
                <a:ext cx="896100" cy="589981"/>
              </a:xfrm>
              <a:prstGeom prst="arc">
                <a:avLst>
                  <a:gd name="adj1" fmla="val 11164966"/>
                  <a:gd name="adj2" fmla="val 21237176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1" name="Oval 240"/>
            <p:cNvSpPr/>
            <p:nvPr/>
          </p:nvSpPr>
          <p:spPr>
            <a:xfrm>
              <a:off x="4292759" y="3860527"/>
              <a:ext cx="74928" cy="22364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2" name="Freeform 59"/>
            <p:cNvSpPr/>
            <p:nvPr/>
          </p:nvSpPr>
          <p:spPr>
            <a:xfrm rot="7368427" flipV="1">
              <a:off x="5246184" y="4184700"/>
              <a:ext cx="650777" cy="88117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243" name="Group 305"/>
            <p:cNvGrpSpPr/>
            <p:nvPr/>
          </p:nvGrpSpPr>
          <p:grpSpPr>
            <a:xfrm>
              <a:off x="6767736" y="2996952"/>
              <a:ext cx="2376264" cy="2650969"/>
              <a:chOff x="3394581" y="1443241"/>
              <a:chExt cx="3362339" cy="3836256"/>
            </a:xfrm>
          </p:grpSpPr>
          <p:grpSp>
            <p:nvGrpSpPr>
              <p:cNvPr id="245" name="Group 57"/>
              <p:cNvGrpSpPr/>
              <p:nvPr/>
            </p:nvGrpSpPr>
            <p:grpSpPr>
              <a:xfrm>
                <a:off x="3419872" y="2276872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264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70" name="Oval 26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1" name="Chord 27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2" name="Chord 27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3" name="Chord 272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274" name="Straight Connector 273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5" name="Straight Connector 274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6" name="Straight Connector 275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7" name="Straight Connector 276"/>
                  <p:cNvCxnSpPr>
                    <a:endCxn id="272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8" name="Straight Connector 277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5" name="Freeform 264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266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67" name="Rectangle 266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8" name="Oval 267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9" name="Arc 268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  <p:sp>
            <p:nvSpPr>
              <p:cNvPr id="246" name="Freeform 245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47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255" name="Oval 2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6" name="Chord 2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7" name="Chord 2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8" name="Chord 25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259" name="Straight Connector 258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/>
                <p:cNvCxnSpPr>
                  <a:endCxn id="257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8" name="Freeform 247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249" name="Group 50"/>
              <p:cNvGrpSpPr/>
              <p:nvPr/>
            </p:nvGrpSpPr>
            <p:grpSpPr>
              <a:xfrm>
                <a:off x="4261357" y="1443241"/>
                <a:ext cx="1152128" cy="2105417"/>
                <a:chOff x="7357701" y="150319"/>
                <a:chExt cx="1152128" cy="1718709"/>
              </a:xfrm>
              <a:noFill/>
            </p:grpSpPr>
            <p:sp>
              <p:nvSpPr>
                <p:cNvPr id="252" name="Rectangle 251"/>
                <p:cNvSpPr/>
                <p:nvPr/>
              </p:nvSpPr>
              <p:spPr>
                <a:xfrm>
                  <a:off x="7357701" y="150319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3" name="Oval 252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4" name="Arc 253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250" name="Oval 249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1" name="Freeform 250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4" name="Freeform 243"/>
            <p:cNvSpPr/>
            <p:nvPr/>
          </p:nvSpPr>
          <p:spPr>
            <a:xfrm>
              <a:off x="7380312" y="5029375"/>
              <a:ext cx="440140" cy="63187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16" name="Group 415"/>
          <p:cNvGrpSpPr/>
          <p:nvPr/>
        </p:nvGrpSpPr>
        <p:grpSpPr>
          <a:xfrm>
            <a:off x="-900608" y="1052736"/>
            <a:ext cx="2814651" cy="1872208"/>
            <a:chOff x="5796136" y="1556792"/>
            <a:chExt cx="2814651" cy="1872208"/>
          </a:xfrm>
        </p:grpSpPr>
        <p:grpSp>
          <p:nvGrpSpPr>
            <p:cNvPr id="27" name="Group 146"/>
            <p:cNvGrpSpPr/>
            <p:nvPr/>
          </p:nvGrpSpPr>
          <p:grpSpPr>
            <a:xfrm>
              <a:off x="7236296" y="1988840"/>
              <a:ext cx="1374491" cy="494593"/>
              <a:chOff x="1979712" y="332656"/>
              <a:chExt cx="2592289" cy="984738"/>
            </a:xfrm>
          </p:grpSpPr>
          <p:sp>
            <p:nvSpPr>
              <p:cNvPr id="28" name="Freeform 27"/>
              <p:cNvSpPr/>
              <p:nvPr/>
            </p:nvSpPr>
            <p:spPr>
              <a:xfrm rot="5400000" flipV="1">
                <a:off x="3330799" y="76193"/>
                <a:ext cx="984737" cy="1497666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1979712" y="332656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0" name="Group 121"/>
            <p:cNvGrpSpPr/>
            <p:nvPr/>
          </p:nvGrpSpPr>
          <p:grpSpPr>
            <a:xfrm>
              <a:off x="6516216" y="1556792"/>
              <a:ext cx="1398042" cy="1872208"/>
              <a:chOff x="1445766" y="4093905"/>
              <a:chExt cx="3240360" cy="4159631"/>
            </a:xfrm>
          </p:grpSpPr>
          <p:grpSp>
            <p:nvGrpSpPr>
              <p:cNvPr id="31" name="Group 140"/>
              <p:cNvGrpSpPr/>
              <p:nvPr/>
            </p:nvGrpSpPr>
            <p:grpSpPr>
              <a:xfrm>
                <a:off x="1445766" y="4093905"/>
                <a:ext cx="3240360" cy="4159631"/>
                <a:chOff x="1066493" y="1916832"/>
                <a:chExt cx="2636706" cy="3727583"/>
              </a:xfrm>
            </p:grpSpPr>
            <p:sp>
              <p:nvSpPr>
                <p:cNvPr id="35" name="Freeform 34"/>
                <p:cNvSpPr/>
                <p:nvPr/>
              </p:nvSpPr>
              <p:spPr>
                <a:xfrm>
                  <a:off x="1153029" y="4436759"/>
                  <a:ext cx="1019804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 flipH="1">
                  <a:off x="2624147" y="4436759"/>
                  <a:ext cx="1079052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1066493" y="1916832"/>
                  <a:ext cx="2596091" cy="2780609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flipH="1">
                  <a:off x="2140955" y="2974271"/>
                  <a:ext cx="445251" cy="5414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" name="Arc 38"/>
                <p:cNvSpPr/>
                <p:nvPr/>
              </p:nvSpPr>
              <p:spPr>
                <a:xfrm rot="10800000" flipV="1">
                  <a:off x="1579297" y="2884119"/>
                  <a:ext cx="1632588" cy="1150969"/>
                </a:xfrm>
                <a:prstGeom prst="arc">
                  <a:avLst>
                    <a:gd name="adj1" fmla="val 166728"/>
                    <a:gd name="adj2" fmla="val 10418694"/>
                  </a:avLst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grpSp>
            <p:nvGrpSpPr>
              <p:cNvPr id="32" name="Group 152"/>
              <p:cNvGrpSpPr/>
              <p:nvPr/>
            </p:nvGrpSpPr>
            <p:grpSpPr>
              <a:xfrm flipV="1">
                <a:off x="2402243" y="4885993"/>
                <a:ext cx="1327405" cy="45719"/>
                <a:chOff x="1835696" y="1556792"/>
                <a:chExt cx="1080120" cy="0"/>
              </a:xfrm>
            </p:grpSpPr>
            <p:cxnSp>
              <p:nvCxnSpPr>
                <p:cNvPr id="33" name="Straight Connector 32"/>
                <p:cNvCxnSpPr/>
                <p:nvPr/>
              </p:nvCxnSpPr>
              <p:spPr>
                <a:xfrm>
                  <a:off x="183569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/>
                <p:cNvCxnSpPr/>
                <p:nvPr/>
              </p:nvCxnSpPr>
              <p:spPr>
                <a:xfrm>
                  <a:off x="255577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0" name="Group 149"/>
            <p:cNvGrpSpPr/>
            <p:nvPr/>
          </p:nvGrpSpPr>
          <p:grpSpPr>
            <a:xfrm>
              <a:off x="5796136" y="1988840"/>
              <a:ext cx="1354078" cy="513025"/>
              <a:chOff x="146001" y="260648"/>
              <a:chExt cx="2553791" cy="1021438"/>
            </a:xfrm>
          </p:grpSpPr>
          <p:sp>
            <p:nvSpPr>
              <p:cNvPr id="41" name="Freeform 40"/>
              <p:cNvSpPr/>
              <p:nvPr/>
            </p:nvSpPr>
            <p:spPr>
              <a:xfrm rot="5400000">
                <a:off x="393527" y="49823"/>
                <a:ext cx="984737" cy="1479789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1547664" y="260648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54" name="Group 153"/>
          <p:cNvGrpSpPr/>
          <p:nvPr/>
        </p:nvGrpSpPr>
        <p:grpSpPr>
          <a:xfrm>
            <a:off x="7524328" y="-603448"/>
            <a:ext cx="1368152" cy="3528392"/>
            <a:chOff x="4648175" y="-387424"/>
            <a:chExt cx="1816739" cy="5328592"/>
          </a:xfrm>
        </p:grpSpPr>
        <p:sp>
          <p:nvSpPr>
            <p:cNvPr id="146" name="Freeform 145"/>
            <p:cNvSpPr/>
            <p:nvPr/>
          </p:nvSpPr>
          <p:spPr>
            <a:xfrm>
              <a:off x="4648175" y="-5720"/>
              <a:ext cx="400149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7" name="Freeform 146"/>
            <p:cNvSpPr/>
            <p:nvPr/>
          </p:nvSpPr>
          <p:spPr>
            <a:xfrm flipH="1">
              <a:off x="6067502" y="-32184"/>
              <a:ext cx="397412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8" name="Freeform 147"/>
            <p:cNvSpPr/>
            <p:nvPr/>
          </p:nvSpPr>
          <p:spPr>
            <a:xfrm>
              <a:off x="4932040" y="796708"/>
              <a:ext cx="534307" cy="414270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604702 w 632336"/>
                <a:gd name="connsiteY0" fmla="*/ 0 h 5240845"/>
                <a:gd name="connsiteX1" fmla="*/ 586978 w 632336"/>
                <a:gd name="connsiteY1" fmla="*/ 4471724 h 5240845"/>
                <a:gd name="connsiteX2" fmla="*/ 332557 w 632336"/>
                <a:gd name="connsiteY2" fmla="*/ 4614723 h 5240845"/>
                <a:gd name="connsiteX3" fmla="*/ 65484 w 632336"/>
                <a:gd name="connsiteY3" fmla="*/ 4574118 h 5240845"/>
                <a:gd name="connsiteX4" fmla="*/ 15478 w 632336"/>
                <a:gd name="connsiteY4" fmla="*/ 4436005 h 5240845"/>
                <a:gd name="connsiteX5" fmla="*/ 158353 w 632336"/>
                <a:gd name="connsiteY5" fmla="*/ 4305036 h 5240845"/>
                <a:gd name="connsiteX6" fmla="*/ 386581 w 632336"/>
                <a:gd name="connsiteY6" fmla="*/ 4365113 h 5240845"/>
                <a:gd name="connsiteX7" fmla="*/ 408384 w 632336"/>
                <a:gd name="connsiteY7" fmla="*/ 4319324 h 5240845"/>
                <a:gd name="connsiteX8" fmla="*/ 403622 w 632336"/>
                <a:gd name="connsiteY8" fmla="*/ 3764493 h 5240845"/>
                <a:gd name="connsiteX0" fmla="*/ 604702 w 632336"/>
                <a:gd name="connsiteY0" fmla="*/ 71028 h 5311873"/>
                <a:gd name="connsiteX1" fmla="*/ 586978 w 632336"/>
                <a:gd name="connsiteY1" fmla="*/ 4542752 h 5311873"/>
                <a:gd name="connsiteX2" fmla="*/ 332557 w 632336"/>
                <a:gd name="connsiteY2" fmla="*/ 4685751 h 5311873"/>
                <a:gd name="connsiteX3" fmla="*/ 65484 w 632336"/>
                <a:gd name="connsiteY3" fmla="*/ 4645146 h 5311873"/>
                <a:gd name="connsiteX4" fmla="*/ 15478 w 632336"/>
                <a:gd name="connsiteY4" fmla="*/ 4507033 h 5311873"/>
                <a:gd name="connsiteX5" fmla="*/ 158353 w 632336"/>
                <a:gd name="connsiteY5" fmla="*/ 4376064 h 5311873"/>
                <a:gd name="connsiteX6" fmla="*/ 386581 w 632336"/>
                <a:gd name="connsiteY6" fmla="*/ 4436141 h 5311873"/>
                <a:gd name="connsiteX7" fmla="*/ 408384 w 632336"/>
                <a:gd name="connsiteY7" fmla="*/ 4390352 h 5311873"/>
                <a:gd name="connsiteX8" fmla="*/ 403135 w 632336"/>
                <a:gd name="connsiteY8" fmla="*/ 0 h 5311873"/>
                <a:gd name="connsiteX0" fmla="*/ 604702 w 632336"/>
                <a:gd name="connsiteY0" fmla="*/ 71028 h 5129709"/>
                <a:gd name="connsiteX1" fmla="*/ 586978 w 632336"/>
                <a:gd name="connsiteY1" fmla="*/ 4542752 h 5129709"/>
                <a:gd name="connsiteX2" fmla="*/ 332557 w 632336"/>
                <a:gd name="connsiteY2" fmla="*/ 4685751 h 5129709"/>
                <a:gd name="connsiteX3" fmla="*/ 65484 w 632336"/>
                <a:gd name="connsiteY3" fmla="*/ 4645146 h 5129709"/>
                <a:gd name="connsiteX4" fmla="*/ 15478 w 632336"/>
                <a:gd name="connsiteY4" fmla="*/ 4507033 h 5129709"/>
                <a:gd name="connsiteX5" fmla="*/ 158353 w 632336"/>
                <a:gd name="connsiteY5" fmla="*/ 4376064 h 5129709"/>
                <a:gd name="connsiteX6" fmla="*/ 386581 w 632336"/>
                <a:gd name="connsiteY6" fmla="*/ 4436141 h 5129709"/>
                <a:gd name="connsiteX7" fmla="*/ 408384 w 632336"/>
                <a:gd name="connsiteY7" fmla="*/ 4390352 h 5129709"/>
                <a:gd name="connsiteX8" fmla="*/ 403135 w 632336"/>
                <a:gd name="connsiteY8" fmla="*/ 0 h 5129709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685751"/>
                <a:gd name="connsiteX1" fmla="*/ 586978 w 632336"/>
                <a:gd name="connsiteY1" fmla="*/ 4542752 h 4685751"/>
                <a:gd name="connsiteX2" fmla="*/ 332557 w 632336"/>
                <a:gd name="connsiteY2" fmla="*/ 4685751 h 4685751"/>
                <a:gd name="connsiteX3" fmla="*/ 65484 w 632336"/>
                <a:gd name="connsiteY3" fmla="*/ 4645146 h 4685751"/>
                <a:gd name="connsiteX4" fmla="*/ 15478 w 632336"/>
                <a:gd name="connsiteY4" fmla="*/ 4507033 h 4685751"/>
                <a:gd name="connsiteX5" fmla="*/ 158353 w 632336"/>
                <a:gd name="connsiteY5" fmla="*/ 4376064 h 4685751"/>
                <a:gd name="connsiteX6" fmla="*/ 386581 w 632336"/>
                <a:gd name="connsiteY6" fmla="*/ 4436141 h 4685751"/>
                <a:gd name="connsiteX7" fmla="*/ 408384 w 632336"/>
                <a:gd name="connsiteY7" fmla="*/ 4390352 h 4685751"/>
                <a:gd name="connsiteX8" fmla="*/ 403135 w 632336"/>
                <a:gd name="connsiteY8" fmla="*/ 0 h 46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36" h="4685751">
                  <a:moveTo>
                    <a:pt x="604702" y="71028"/>
                  </a:moveTo>
                  <a:cubicBezTo>
                    <a:pt x="622958" y="339117"/>
                    <a:pt x="632336" y="3773631"/>
                    <a:pt x="586978" y="4542752"/>
                  </a:cubicBezTo>
                  <a:cubicBezTo>
                    <a:pt x="490568" y="4634745"/>
                    <a:pt x="487817" y="4630505"/>
                    <a:pt x="332557" y="4685751"/>
                  </a:cubicBezTo>
                  <a:cubicBezTo>
                    <a:pt x="247154" y="4683321"/>
                    <a:pt x="118330" y="4674932"/>
                    <a:pt x="65484" y="4645146"/>
                  </a:cubicBezTo>
                  <a:cubicBezTo>
                    <a:pt x="12638" y="4615360"/>
                    <a:pt x="0" y="4551880"/>
                    <a:pt x="15478" y="4507033"/>
                  </a:cubicBezTo>
                  <a:cubicBezTo>
                    <a:pt x="30956" y="4462186"/>
                    <a:pt x="96503" y="4387879"/>
                    <a:pt x="158353" y="4376064"/>
                  </a:cubicBezTo>
                  <a:cubicBezTo>
                    <a:pt x="220203" y="4364249"/>
                    <a:pt x="344909" y="4433760"/>
                    <a:pt x="386581" y="4436141"/>
                  </a:cubicBezTo>
                  <a:cubicBezTo>
                    <a:pt x="428253" y="4438522"/>
                    <a:pt x="304542" y="4468751"/>
                    <a:pt x="408384" y="4390352"/>
                  </a:cubicBezTo>
                  <a:cubicBezTo>
                    <a:pt x="411143" y="3650995"/>
                    <a:pt x="405913" y="229393"/>
                    <a:pt x="403135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9" name="Freeform 148"/>
            <p:cNvSpPr/>
            <p:nvPr/>
          </p:nvSpPr>
          <p:spPr>
            <a:xfrm flipH="1">
              <a:off x="5673529" y="915121"/>
              <a:ext cx="559623" cy="402604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3947030 h 5212576"/>
                <a:gd name="connsiteX1" fmla="*/ 586978 w 629778"/>
                <a:gd name="connsiteY1" fmla="*/ 4613780 h 5212576"/>
                <a:gd name="connsiteX2" fmla="*/ 332557 w 629778"/>
                <a:gd name="connsiteY2" fmla="*/ 4756779 h 5212576"/>
                <a:gd name="connsiteX3" fmla="*/ 65484 w 629778"/>
                <a:gd name="connsiteY3" fmla="*/ 4716174 h 5212576"/>
                <a:gd name="connsiteX4" fmla="*/ 15478 w 629778"/>
                <a:gd name="connsiteY4" fmla="*/ 4578061 h 5212576"/>
                <a:gd name="connsiteX5" fmla="*/ 158353 w 629778"/>
                <a:gd name="connsiteY5" fmla="*/ 4447092 h 5212576"/>
                <a:gd name="connsiteX6" fmla="*/ 386581 w 629778"/>
                <a:gd name="connsiteY6" fmla="*/ 4507169 h 5212576"/>
                <a:gd name="connsiteX7" fmla="*/ 408384 w 629778"/>
                <a:gd name="connsiteY7" fmla="*/ 4461380 h 5212576"/>
                <a:gd name="connsiteX8" fmla="*/ 375778 w 629778"/>
                <a:gd name="connsiteY8" fmla="*/ 0 h 5212576"/>
                <a:gd name="connsiteX0" fmla="*/ 566278 w 625931"/>
                <a:gd name="connsiteY0" fmla="*/ 71028 h 5394738"/>
                <a:gd name="connsiteX1" fmla="*/ 586978 w 625931"/>
                <a:gd name="connsiteY1" fmla="*/ 4613780 h 5394738"/>
                <a:gd name="connsiteX2" fmla="*/ 332557 w 625931"/>
                <a:gd name="connsiteY2" fmla="*/ 4756779 h 5394738"/>
                <a:gd name="connsiteX3" fmla="*/ 65484 w 625931"/>
                <a:gd name="connsiteY3" fmla="*/ 4716174 h 5394738"/>
                <a:gd name="connsiteX4" fmla="*/ 15478 w 625931"/>
                <a:gd name="connsiteY4" fmla="*/ 4578061 h 5394738"/>
                <a:gd name="connsiteX5" fmla="*/ 158353 w 625931"/>
                <a:gd name="connsiteY5" fmla="*/ 4447092 h 5394738"/>
                <a:gd name="connsiteX6" fmla="*/ 386581 w 625931"/>
                <a:gd name="connsiteY6" fmla="*/ 4507169 h 5394738"/>
                <a:gd name="connsiteX7" fmla="*/ 408384 w 625931"/>
                <a:gd name="connsiteY7" fmla="*/ 4461380 h 5394738"/>
                <a:gd name="connsiteX8" fmla="*/ 375778 w 625931"/>
                <a:gd name="connsiteY8" fmla="*/ 0 h 5394738"/>
                <a:gd name="connsiteX0" fmla="*/ 566278 w 625931"/>
                <a:gd name="connsiteY0" fmla="*/ 71028 h 5212575"/>
                <a:gd name="connsiteX1" fmla="*/ 586978 w 625931"/>
                <a:gd name="connsiteY1" fmla="*/ 4613780 h 5212575"/>
                <a:gd name="connsiteX2" fmla="*/ 332557 w 625931"/>
                <a:gd name="connsiteY2" fmla="*/ 4756779 h 5212575"/>
                <a:gd name="connsiteX3" fmla="*/ 65484 w 625931"/>
                <a:gd name="connsiteY3" fmla="*/ 4716174 h 5212575"/>
                <a:gd name="connsiteX4" fmla="*/ 15478 w 625931"/>
                <a:gd name="connsiteY4" fmla="*/ 4578061 h 5212575"/>
                <a:gd name="connsiteX5" fmla="*/ 158353 w 625931"/>
                <a:gd name="connsiteY5" fmla="*/ 4447092 h 5212575"/>
                <a:gd name="connsiteX6" fmla="*/ 386581 w 625931"/>
                <a:gd name="connsiteY6" fmla="*/ 4507169 h 5212575"/>
                <a:gd name="connsiteX7" fmla="*/ 408384 w 625931"/>
                <a:gd name="connsiteY7" fmla="*/ 4461380 h 5212575"/>
                <a:gd name="connsiteX8" fmla="*/ 375778 w 625931"/>
                <a:gd name="connsiteY8" fmla="*/ 0 h 5212575"/>
                <a:gd name="connsiteX0" fmla="*/ 566278 w 625931"/>
                <a:gd name="connsiteY0" fmla="*/ 71028 h 5154941"/>
                <a:gd name="connsiteX1" fmla="*/ 586978 w 625931"/>
                <a:gd name="connsiteY1" fmla="*/ 4613780 h 5154941"/>
                <a:gd name="connsiteX2" fmla="*/ 332557 w 625931"/>
                <a:gd name="connsiteY2" fmla="*/ 4756779 h 5154941"/>
                <a:gd name="connsiteX3" fmla="*/ 65484 w 625931"/>
                <a:gd name="connsiteY3" fmla="*/ 4716174 h 5154941"/>
                <a:gd name="connsiteX4" fmla="*/ 15478 w 625931"/>
                <a:gd name="connsiteY4" fmla="*/ 4578061 h 5154941"/>
                <a:gd name="connsiteX5" fmla="*/ 158353 w 625931"/>
                <a:gd name="connsiteY5" fmla="*/ 4447092 h 5154941"/>
                <a:gd name="connsiteX6" fmla="*/ 386581 w 625931"/>
                <a:gd name="connsiteY6" fmla="*/ 4507169 h 5154941"/>
                <a:gd name="connsiteX7" fmla="*/ 439278 w 625931"/>
                <a:gd name="connsiteY7" fmla="*/ 4403746 h 5154941"/>
                <a:gd name="connsiteX8" fmla="*/ 375778 w 625931"/>
                <a:gd name="connsiteY8" fmla="*/ 0 h 5154941"/>
                <a:gd name="connsiteX0" fmla="*/ 566278 w 625931"/>
                <a:gd name="connsiteY0" fmla="*/ 71028 h 4758887"/>
                <a:gd name="connsiteX1" fmla="*/ 586978 w 625931"/>
                <a:gd name="connsiteY1" fmla="*/ 4613780 h 4758887"/>
                <a:gd name="connsiteX2" fmla="*/ 332557 w 625931"/>
                <a:gd name="connsiteY2" fmla="*/ 4756779 h 4758887"/>
                <a:gd name="connsiteX3" fmla="*/ 65484 w 625931"/>
                <a:gd name="connsiteY3" fmla="*/ 4716174 h 4758887"/>
                <a:gd name="connsiteX4" fmla="*/ 15478 w 625931"/>
                <a:gd name="connsiteY4" fmla="*/ 4578061 h 4758887"/>
                <a:gd name="connsiteX5" fmla="*/ 158353 w 625931"/>
                <a:gd name="connsiteY5" fmla="*/ 4447092 h 4758887"/>
                <a:gd name="connsiteX6" fmla="*/ 386581 w 625931"/>
                <a:gd name="connsiteY6" fmla="*/ 4507169 h 4758887"/>
                <a:gd name="connsiteX7" fmla="*/ 439278 w 625931"/>
                <a:gd name="connsiteY7" fmla="*/ 4403746 h 4758887"/>
                <a:gd name="connsiteX8" fmla="*/ 375778 w 625931"/>
                <a:gd name="connsiteY8" fmla="*/ 0 h 475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931" h="4758887">
                  <a:moveTo>
                    <a:pt x="566278" y="71028"/>
                  </a:moveTo>
                  <a:cubicBezTo>
                    <a:pt x="584534" y="339117"/>
                    <a:pt x="625931" y="3832822"/>
                    <a:pt x="586978" y="4613780"/>
                  </a:cubicBezTo>
                  <a:cubicBezTo>
                    <a:pt x="477388" y="4754372"/>
                    <a:pt x="393081" y="4758887"/>
                    <a:pt x="332557" y="4756779"/>
                  </a:cubicBezTo>
                  <a:cubicBezTo>
                    <a:pt x="247154" y="4754349"/>
                    <a:pt x="118330" y="4745960"/>
                    <a:pt x="65484" y="4716174"/>
                  </a:cubicBezTo>
                  <a:cubicBezTo>
                    <a:pt x="12638" y="4686388"/>
                    <a:pt x="0" y="4622908"/>
                    <a:pt x="15478" y="4578061"/>
                  </a:cubicBezTo>
                  <a:cubicBezTo>
                    <a:pt x="30956" y="4533214"/>
                    <a:pt x="96503" y="4458907"/>
                    <a:pt x="158353" y="4447092"/>
                  </a:cubicBezTo>
                  <a:cubicBezTo>
                    <a:pt x="220203" y="4435277"/>
                    <a:pt x="339760" y="4514393"/>
                    <a:pt x="386581" y="4507169"/>
                  </a:cubicBezTo>
                  <a:cubicBezTo>
                    <a:pt x="433402" y="4499945"/>
                    <a:pt x="299155" y="4638942"/>
                    <a:pt x="439278" y="4403746"/>
                  </a:cubicBezTo>
                  <a:cubicBezTo>
                    <a:pt x="437478" y="3652551"/>
                    <a:pt x="378556" y="229393"/>
                    <a:pt x="375778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Oval 149"/>
            <p:cNvSpPr/>
            <p:nvPr/>
          </p:nvSpPr>
          <p:spPr>
            <a:xfrm>
              <a:off x="4932040" y="-387424"/>
              <a:ext cx="1305781" cy="1480165"/>
            </a:xfrm>
            <a:prstGeom prst="ellipse">
              <a:avLst/>
            </a:pr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Oval 150"/>
            <p:cNvSpPr/>
            <p:nvPr/>
          </p:nvSpPr>
          <p:spPr>
            <a:xfrm>
              <a:off x="5674257" y="-9939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Arc 151"/>
            <p:cNvSpPr/>
            <p:nvPr/>
          </p:nvSpPr>
          <p:spPr>
            <a:xfrm rot="10800000">
              <a:off x="5220072" y="114918"/>
              <a:ext cx="706510" cy="60599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152"/>
            <p:cNvSpPr/>
            <p:nvPr/>
          </p:nvSpPr>
          <p:spPr>
            <a:xfrm>
              <a:off x="5408580" y="-9072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6228184" y="1268760"/>
            <a:ext cx="1512168" cy="1656295"/>
            <a:chOff x="5004048" y="2996952"/>
            <a:chExt cx="2088232" cy="2592399"/>
          </a:xfrm>
        </p:grpSpPr>
        <p:sp>
          <p:nvSpPr>
            <p:cNvPr id="220" name="Freeform 219"/>
            <p:cNvSpPr/>
            <p:nvPr/>
          </p:nvSpPr>
          <p:spPr>
            <a:xfrm>
              <a:off x="5004048" y="3645024"/>
              <a:ext cx="432048" cy="81309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1" name="Oval 220"/>
            <p:cNvSpPr/>
            <p:nvPr/>
          </p:nvSpPr>
          <p:spPr>
            <a:xfrm>
              <a:off x="5292080" y="2996952"/>
              <a:ext cx="1800200" cy="1944216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5292080" y="4797152"/>
              <a:ext cx="722038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3" name="Freeform 222"/>
            <p:cNvSpPr/>
            <p:nvPr/>
          </p:nvSpPr>
          <p:spPr>
            <a:xfrm flipH="1">
              <a:off x="6300192" y="4797152"/>
              <a:ext cx="763986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4" name="Group 146"/>
            <p:cNvGrpSpPr/>
            <p:nvPr/>
          </p:nvGrpSpPr>
          <p:grpSpPr>
            <a:xfrm>
              <a:off x="5652120" y="3284984"/>
              <a:ext cx="1080120" cy="1196441"/>
              <a:chOff x="3521684" y="2334812"/>
              <a:chExt cx="1728192" cy="1728192"/>
            </a:xfrm>
          </p:grpSpPr>
          <p:sp>
            <p:nvSpPr>
              <p:cNvPr id="229" name="Oval 22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0" name="Oval 22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1" name="Arc 230"/>
              <p:cNvSpPr/>
              <p:nvPr/>
            </p:nvSpPr>
            <p:spPr>
              <a:xfrm flipV="1">
                <a:off x="3521684" y="2334812"/>
                <a:ext cx="1728192" cy="1728192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225" name="Group 150"/>
            <p:cNvGrpSpPr/>
            <p:nvPr/>
          </p:nvGrpSpPr>
          <p:grpSpPr>
            <a:xfrm>
              <a:off x="5868144" y="4221088"/>
              <a:ext cx="792087" cy="720080"/>
              <a:chOff x="2450397" y="1268760"/>
              <a:chExt cx="1257507" cy="1008112"/>
            </a:xfrm>
          </p:grpSpPr>
          <p:sp>
            <p:nvSpPr>
              <p:cNvPr id="227" name="Rounded Rectangle 226"/>
              <p:cNvSpPr/>
              <p:nvPr/>
            </p:nvSpPr>
            <p:spPr>
              <a:xfrm>
                <a:off x="2450397" y="1268760"/>
                <a:ext cx="864097" cy="1008112"/>
              </a:xfrm>
              <a:prstGeom prst="roundRect">
                <a:avLst/>
              </a:prstGeom>
              <a:gradFill>
                <a:gsLst>
                  <a:gs pos="0">
                    <a:srgbClr val="000082"/>
                  </a:gs>
                  <a:gs pos="13000">
                    <a:srgbClr val="0047FF"/>
                  </a:gs>
                  <a:gs pos="28000">
                    <a:srgbClr val="000082"/>
                  </a:gs>
                  <a:gs pos="42999">
                    <a:srgbClr val="0047FF"/>
                  </a:gs>
                  <a:gs pos="58000">
                    <a:srgbClr val="000082"/>
                  </a:gs>
                  <a:gs pos="72000">
                    <a:srgbClr val="0047FF"/>
                  </a:gs>
                  <a:gs pos="87000">
                    <a:srgbClr val="000082"/>
                  </a:gs>
                  <a:gs pos="100000">
                    <a:srgbClr val="0047FF"/>
                  </a:gs>
                </a:gsLst>
                <a:lin ang="5400000" scaled="0"/>
              </a:gra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500" b="1" dirty="0" smtClean="0">
                    <a:latin typeface="Arial Narrow" pitchFamily="34" charset="0"/>
                  </a:rPr>
                  <a:t>ROSS</a:t>
                </a:r>
                <a:endParaRPr lang="en-GB" sz="1000" b="1" dirty="0">
                  <a:latin typeface="Arial Narrow" pitchFamily="34" charset="0"/>
                </a:endParaRPr>
              </a:p>
            </p:txBody>
          </p:sp>
          <p:sp>
            <p:nvSpPr>
              <p:cNvPr id="228" name="Block Arc 227"/>
              <p:cNvSpPr/>
              <p:nvPr/>
            </p:nvSpPr>
            <p:spPr>
              <a:xfrm rot="5400000">
                <a:off x="2951820" y="1376772"/>
                <a:ext cx="720080" cy="792088"/>
              </a:xfrm>
              <a:prstGeom prst="blockArc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6" name="Freeform 225"/>
            <p:cNvSpPr/>
            <p:nvPr/>
          </p:nvSpPr>
          <p:spPr>
            <a:xfrm rot="12957459" flipV="1">
              <a:off x="6501602" y="4002634"/>
              <a:ext cx="513708" cy="85271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625475 w 758932"/>
                <a:gd name="connsiteY19" fmla="*/ 902564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667696 w 758932"/>
                <a:gd name="connsiteY23" fmla="*/ 720460 h 974399"/>
                <a:gd name="connsiteX24" fmla="*/ 758825 w 758932"/>
                <a:gd name="connsiteY24" fmla="*/ 635864 h 974399"/>
                <a:gd name="connsiteX25" fmla="*/ 668338 w 758932"/>
                <a:gd name="connsiteY25" fmla="*/ 464414 h 974399"/>
                <a:gd name="connsiteX26" fmla="*/ 577964 w 758932"/>
                <a:gd name="connsiteY26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44525 w 758932"/>
                <a:gd name="connsiteY20" fmla="*/ 723971 h 974399"/>
                <a:gd name="connsiteX21" fmla="*/ 632619 w 758932"/>
                <a:gd name="connsiteY21" fmla="*/ 647771 h 974399"/>
                <a:gd name="connsiteX22" fmla="*/ 667696 w 758932"/>
                <a:gd name="connsiteY22" fmla="*/ 720460 h 974399"/>
                <a:gd name="connsiteX23" fmla="*/ 758825 w 758932"/>
                <a:gd name="connsiteY23" fmla="*/ 635864 h 974399"/>
                <a:gd name="connsiteX24" fmla="*/ 668338 w 758932"/>
                <a:gd name="connsiteY24" fmla="*/ 464414 h 974399"/>
                <a:gd name="connsiteX25" fmla="*/ 577964 w 758932"/>
                <a:gd name="connsiteY25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28047 w 758932"/>
                <a:gd name="connsiteY18" fmla="*/ 760393 h 974399"/>
                <a:gd name="connsiteX19" fmla="*/ 644525 w 758932"/>
                <a:gd name="connsiteY19" fmla="*/ 723971 h 974399"/>
                <a:gd name="connsiteX20" fmla="*/ 632619 w 758932"/>
                <a:gd name="connsiteY20" fmla="*/ 647771 h 974399"/>
                <a:gd name="connsiteX21" fmla="*/ 667696 w 758932"/>
                <a:gd name="connsiteY21" fmla="*/ 720460 h 974399"/>
                <a:gd name="connsiteX22" fmla="*/ 758825 w 758932"/>
                <a:gd name="connsiteY22" fmla="*/ 635864 h 974399"/>
                <a:gd name="connsiteX23" fmla="*/ 668338 w 758932"/>
                <a:gd name="connsiteY23" fmla="*/ 464414 h 974399"/>
                <a:gd name="connsiteX24" fmla="*/ 577964 w 758932"/>
                <a:gd name="connsiteY24" fmla="*/ 0 h 974399"/>
                <a:gd name="connsiteX0" fmla="*/ 240017 w 758932"/>
                <a:gd name="connsiteY0" fmla="*/ 164738 h 949396"/>
                <a:gd name="connsiteX1" fmla="*/ 239713 w 758932"/>
                <a:gd name="connsiteY1" fmla="*/ 381071 h 949396"/>
                <a:gd name="connsiteX2" fmla="*/ 82550 w 758932"/>
                <a:gd name="connsiteY2" fmla="*/ 476321 h 949396"/>
                <a:gd name="connsiteX3" fmla="*/ 3969 w 758932"/>
                <a:gd name="connsiteY3" fmla="*/ 614433 h 949396"/>
                <a:gd name="connsiteX4" fmla="*/ 106363 w 758932"/>
                <a:gd name="connsiteY4" fmla="*/ 628721 h 949396"/>
                <a:gd name="connsiteX5" fmla="*/ 254000 w 758932"/>
                <a:gd name="connsiteY5" fmla="*/ 526327 h 949396"/>
                <a:gd name="connsiteX6" fmla="*/ 261144 w 758932"/>
                <a:gd name="connsiteY6" fmla="*/ 538233 h 949396"/>
                <a:gd name="connsiteX7" fmla="*/ 223044 w 758932"/>
                <a:gd name="connsiteY7" fmla="*/ 673964 h 949396"/>
                <a:gd name="connsiteX8" fmla="*/ 198834 w 758932"/>
                <a:gd name="connsiteY8" fmla="*/ 800171 h 949396"/>
                <a:gd name="connsiteX9" fmla="*/ 248147 w 758932"/>
                <a:gd name="connsiteY9" fmla="*/ 890286 h 949396"/>
                <a:gd name="connsiteX10" fmla="*/ 335682 w 758932"/>
                <a:gd name="connsiteY10" fmla="*/ 748552 h 949396"/>
                <a:gd name="connsiteX11" fmla="*/ 368300 w 758932"/>
                <a:gd name="connsiteY11" fmla="*/ 628720 h 949396"/>
                <a:gd name="connsiteX12" fmla="*/ 375444 w 758932"/>
                <a:gd name="connsiteY12" fmla="*/ 695396 h 949396"/>
                <a:gd name="connsiteX13" fmla="*/ 401638 w 758932"/>
                <a:gd name="connsiteY13" fmla="*/ 907327 h 949396"/>
                <a:gd name="connsiteX14" fmla="*/ 504032 w 758932"/>
                <a:gd name="connsiteY14" fmla="*/ 909708 h 949396"/>
                <a:gd name="connsiteX15" fmla="*/ 504032 w 758932"/>
                <a:gd name="connsiteY15" fmla="*/ 669201 h 949396"/>
                <a:gd name="connsiteX16" fmla="*/ 527844 w 758932"/>
                <a:gd name="connsiteY16" fmla="*/ 783502 h 949396"/>
                <a:gd name="connsiteX17" fmla="*/ 528047 w 758932"/>
                <a:gd name="connsiteY17" fmla="*/ 760393 h 949396"/>
                <a:gd name="connsiteX18" fmla="*/ 644525 w 758932"/>
                <a:gd name="connsiteY18" fmla="*/ 723971 h 949396"/>
                <a:gd name="connsiteX19" fmla="*/ 632619 w 758932"/>
                <a:gd name="connsiteY19" fmla="*/ 647771 h 949396"/>
                <a:gd name="connsiteX20" fmla="*/ 667696 w 758932"/>
                <a:gd name="connsiteY20" fmla="*/ 720460 h 949396"/>
                <a:gd name="connsiteX21" fmla="*/ 758825 w 758932"/>
                <a:gd name="connsiteY21" fmla="*/ 635864 h 949396"/>
                <a:gd name="connsiteX22" fmla="*/ 668338 w 758932"/>
                <a:gd name="connsiteY22" fmla="*/ 464414 h 949396"/>
                <a:gd name="connsiteX23" fmla="*/ 577964 w 758932"/>
                <a:gd name="connsiteY23" fmla="*/ 0 h 949396"/>
                <a:gd name="connsiteX0" fmla="*/ 240017 w 758932"/>
                <a:gd name="connsiteY0" fmla="*/ 164738 h 914074"/>
                <a:gd name="connsiteX1" fmla="*/ 239713 w 758932"/>
                <a:gd name="connsiteY1" fmla="*/ 381071 h 914074"/>
                <a:gd name="connsiteX2" fmla="*/ 82550 w 758932"/>
                <a:gd name="connsiteY2" fmla="*/ 476321 h 914074"/>
                <a:gd name="connsiteX3" fmla="*/ 3969 w 758932"/>
                <a:gd name="connsiteY3" fmla="*/ 614433 h 914074"/>
                <a:gd name="connsiteX4" fmla="*/ 106363 w 758932"/>
                <a:gd name="connsiteY4" fmla="*/ 628721 h 914074"/>
                <a:gd name="connsiteX5" fmla="*/ 254000 w 758932"/>
                <a:gd name="connsiteY5" fmla="*/ 526327 h 914074"/>
                <a:gd name="connsiteX6" fmla="*/ 261144 w 758932"/>
                <a:gd name="connsiteY6" fmla="*/ 538233 h 914074"/>
                <a:gd name="connsiteX7" fmla="*/ 223044 w 758932"/>
                <a:gd name="connsiteY7" fmla="*/ 673964 h 914074"/>
                <a:gd name="connsiteX8" fmla="*/ 198834 w 758932"/>
                <a:gd name="connsiteY8" fmla="*/ 800171 h 914074"/>
                <a:gd name="connsiteX9" fmla="*/ 248147 w 758932"/>
                <a:gd name="connsiteY9" fmla="*/ 890286 h 914074"/>
                <a:gd name="connsiteX10" fmla="*/ 335682 w 758932"/>
                <a:gd name="connsiteY10" fmla="*/ 748552 h 914074"/>
                <a:gd name="connsiteX11" fmla="*/ 368300 w 758932"/>
                <a:gd name="connsiteY11" fmla="*/ 628720 h 914074"/>
                <a:gd name="connsiteX12" fmla="*/ 375444 w 758932"/>
                <a:gd name="connsiteY12" fmla="*/ 695396 h 914074"/>
                <a:gd name="connsiteX13" fmla="*/ 504032 w 758932"/>
                <a:gd name="connsiteY13" fmla="*/ 909708 h 914074"/>
                <a:gd name="connsiteX14" fmla="*/ 504032 w 758932"/>
                <a:gd name="connsiteY14" fmla="*/ 669201 h 914074"/>
                <a:gd name="connsiteX15" fmla="*/ 527844 w 758932"/>
                <a:gd name="connsiteY15" fmla="*/ 783502 h 914074"/>
                <a:gd name="connsiteX16" fmla="*/ 528047 w 758932"/>
                <a:gd name="connsiteY16" fmla="*/ 760393 h 914074"/>
                <a:gd name="connsiteX17" fmla="*/ 644525 w 758932"/>
                <a:gd name="connsiteY17" fmla="*/ 723971 h 914074"/>
                <a:gd name="connsiteX18" fmla="*/ 632619 w 758932"/>
                <a:gd name="connsiteY18" fmla="*/ 647771 h 914074"/>
                <a:gd name="connsiteX19" fmla="*/ 667696 w 758932"/>
                <a:gd name="connsiteY19" fmla="*/ 720460 h 914074"/>
                <a:gd name="connsiteX20" fmla="*/ 758825 w 758932"/>
                <a:gd name="connsiteY20" fmla="*/ 635864 h 914074"/>
                <a:gd name="connsiteX21" fmla="*/ 668338 w 758932"/>
                <a:gd name="connsiteY21" fmla="*/ 464414 h 914074"/>
                <a:gd name="connsiteX22" fmla="*/ 577964 w 758932"/>
                <a:gd name="connsiteY22" fmla="*/ 0 h 914074"/>
                <a:gd name="connsiteX0" fmla="*/ 240017 w 758932"/>
                <a:gd name="connsiteY0" fmla="*/ 164738 h 919931"/>
                <a:gd name="connsiteX1" fmla="*/ 239713 w 758932"/>
                <a:gd name="connsiteY1" fmla="*/ 381071 h 919931"/>
                <a:gd name="connsiteX2" fmla="*/ 82550 w 758932"/>
                <a:gd name="connsiteY2" fmla="*/ 476321 h 919931"/>
                <a:gd name="connsiteX3" fmla="*/ 3969 w 758932"/>
                <a:gd name="connsiteY3" fmla="*/ 614433 h 919931"/>
                <a:gd name="connsiteX4" fmla="*/ 106363 w 758932"/>
                <a:gd name="connsiteY4" fmla="*/ 628721 h 919931"/>
                <a:gd name="connsiteX5" fmla="*/ 254000 w 758932"/>
                <a:gd name="connsiteY5" fmla="*/ 526327 h 919931"/>
                <a:gd name="connsiteX6" fmla="*/ 261144 w 758932"/>
                <a:gd name="connsiteY6" fmla="*/ 538233 h 919931"/>
                <a:gd name="connsiteX7" fmla="*/ 223044 w 758932"/>
                <a:gd name="connsiteY7" fmla="*/ 673964 h 919931"/>
                <a:gd name="connsiteX8" fmla="*/ 198834 w 758932"/>
                <a:gd name="connsiteY8" fmla="*/ 800171 h 919931"/>
                <a:gd name="connsiteX9" fmla="*/ 248147 w 758932"/>
                <a:gd name="connsiteY9" fmla="*/ 890286 h 919931"/>
                <a:gd name="connsiteX10" fmla="*/ 335682 w 758932"/>
                <a:gd name="connsiteY10" fmla="*/ 748552 h 919931"/>
                <a:gd name="connsiteX11" fmla="*/ 368300 w 758932"/>
                <a:gd name="connsiteY11" fmla="*/ 628720 h 919931"/>
                <a:gd name="connsiteX12" fmla="*/ 375444 w 758932"/>
                <a:gd name="connsiteY12" fmla="*/ 695396 h 919931"/>
                <a:gd name="connsiteX13" fmla="*/ 430238 w 758932"/>
                <a:gd name="connsiteY13" fmla="*/ 730538 h 919931"/>
                <a:gd name="connsiteX14" fmla="*/ 504032 w 758932"/>
                <a:gd name="connsiteY14" fmla="*/ 909708 h 919931"/>
                <a:gd name="connsiteX15" fmla="*/ 504032 w 758932"/>
                <a:gd name="connsiteY15" fmla="*/ 669201 h 919931"/>
                <a:gd name="connsiteX16" fmla="*/ 527844 w 758932"/>
                <a:gd name="connsiteY16" fmla="*/ 783502 h 919931"/>
                <a:gd name="connsiteX17" fmla="*/ 528047 w 758932"/>
                <a:gd name="connsiteY17" fmla="*/ 760393 h 919931"/>
                <a:gd name="connsiteX18" fmla="*/ 644525 w 758932"/>
                <a:gd name="connsiteY18" fmla="*/ 723971 h 919931"/>
                <a:gd name="connsiteX19" fmla="*/ 632619 w 758932"/>
                <a:gd name="connsiteY19" fmla="*/ 647771 h 919931"/>
                <a:gd name="connsiteX20" fmla="*/ 667696 w 758932"/>
                <a:gd name="connsiteY20" fmla="*/ 720460 h 919931"/>
                <a:gd name="connsiteX21" fmla="*/ 758825 w 758932"/>
                <a:gd name="connsiteY21" fmla="*/ 635864 h 919931"/>
                <a:gd name="connsiteX22" fmla="*/ 668338 w 758932"/>
                <a:gd name="connsiteY22" fmla="*/ 464414 h 919931"/>
                <a:gd name="connsiteX23" fmla="*/ 577964 w 758932"/>
                <a:gd name="connsiteY23" fmla="*/ 0 h 919931"/>
                <a:gd name="connsiteX0" fmla="*/ 240017 w 758932"/>
                <a:gd name="connsiteY0" fmla="*/ 164738 h 898889"/>
                <a:gd name="connsiteX1" fmla="*/ 239713 w 758932"/>
                <a:gd name="connsiteY1" fmla="*/ 381071 h 898889"/>
                <a:gd name="connsiteX2" fmla="*/ 82550 w 758932"/>
                <a:gd name="connsiteY2" fmla="*/ 476321 h 898889"/>
                <a:gd name="connsiteX3" fmla="*/ 3969 w 758932"/>
                <a:gd name="connsiteY3" fmla="*/ 614433 h 898889"/>
                <a:gd name="connsiteX4" fmla="*/ 106363 w 758932"/>
                <a:gd name="connsiteY4" fmla="*/ 628721 h 898889"/>
                <a:gd name="connsiteX5" fmla="*/ 254000 w 758932"/>
                <a:gd name="connsiteY5" fmla="*/ 526327 h 898889"/>
                <a:gd name="connsiteX6" fmla="*/ 261144 w 758932"/>
                <a:gd name="connsiteY6" fmla="*/ 538233 h 898889"/>
                <a:gd name="connsiteX7" fmla="*/ 223044 w 758932"/>
                <a:gd name="connsiteY7" fmla="*/ 673964 h 898889"/>
                <a:gd name="connsiteX8" fmla="*/ 198834 w 758932"/>
                <a:gd name="connsiteY8" fmla="*/ 800171 h 898889"/>
                <a:gd name="connsiteX9" fmla="*/ 248147 w 758932"/>
                <a:gd name="connsiteY9" fmla="*/ 890286 h 898889"/>
                <a:gd name="connsiteX10" fmla="*/ 335682 w 758932"/>
                <a:gd name="connsiteY10" fmla="*/ 748552 h 898889"/>
                <a:gd name="connsiteX11" fmla="*/ 368300 w 758932"/>
                <a:gd name="connsiteY11" fmla="*/ 628720 h 898889"/>
                <a:gd name="connsiteX12" fmla="*/ 375444 w 758932"/>
                <a:gd name="connsiteY12" fmla="*/ 695396 h 898889"/>
                <a:gd name="connsiteX13" fmla="*/ 430238 w 758932"/>
                <a:gd name="connsiteY13" fmla="*/ 730538 h 898889"/>
                <a:gd name="connsiteX14" fmla="*/ 504032 w 758932"/>
                <a:gd name="connsiteY14" fmla="*/ 669201 h 898889"/>
                <a:gd name="connsiteX15" fmla="*/ 527844 w 758932"/>
                <a:gd name="connsiteY15" fmla="*/ 783502 h 898889"/>
                <a:gd name="connsiteX16" fmla="*/ 528047 w 758932"/>
                <a:gd name="connsiteY16" fmla="*/ 760393 h 898889"/>
                <a:gd name="connsiteX17" fmla="*/ 644525 w 758932"/>
                <a:gd name="connsiteY17" fmla="*/ 723971 h 898889"/>
                <a:gd name="connsiteX18" fmla="*/ 632619 w 758932"/>
                <a:gd name="connsiteY18" fmla="*/ 647771 h 898889"/>
                <a:gd name="connsiteX19" fmla="*/ 667696 w 758932"/>
                <a:gd name="connsiteY19" fmla="*/ 720460 h 898889"/>
                <a:gd name="connsiteX20" fmla="*/ 758825 w 758932"/>
                <a:gd name="connsiteY20" fmla="*/ 635864 h 898889"/>
                <a:gd name="connsiteX21" fmla="*/ 668338 w 758932"/>
                <a:gd name="connsiteY21" fmla="*/ 464414 h 898889"/>
                <a:gd name="connsiteX22" fmla="*/ 577964 w 758932"/>
                <a:gd name="connsiteY22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932" h="89888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5121" y="678426"/>
                    <a:pt x="375444" y="695396"/>
                  </a:cubicBezTo>
                  <a:cubicBezTo>
                    <a:pt x="385767" y="712366"/>
                    <a:pt x="408807" y="734904"/>
                    <a:pt x="430238" y="730538"/>
                  </a:cubicBezTo>
                  <a:cubicBezTo>
                    <a:pt x="451669" y="726172"/>
                    <a:pt x="487764" y="660374"/>
                    <a:pt x="504032" y="669201"/>
                  </a:cubicBezTo>
                  <a:cubicBezTo>
                    <a:pt x="520300" y="678028"/>
                    <a:pt x="523842" y="768303"/>
                    <a:pt x="527844" y="783502"/>
                  </a:cubicBezTo>
                  <a:cubicBezTo>
                    <a:pt x="531847" y="798701"/>
                    <a:pt x="508600" y="770315"/>
                    <a:pt x="528047" y="760393"/>
                  </a:cubicBezTo>
                  <a:cubicBezTo>
                    <a:pt x="547494" y="750471"/>
                    <a:pt x="627096" y="742741"/>
                    <a:pt x="644525" y="723971"/>
                  </a:cubicBezTo>
                  <a:cubicBezTo>
                    <a:pt x="661954" y="705201"/>
                    <a:pt x="628757" y="648356"/>
                    <a:pt x="632619" y="647771"/>
                  </a:cubicBezTo>
                  <a:cubicBezTo>
                    <a:pt x="636481" y="647186"/>
                    <a:pt x="646662" y="722444"/>
                    <a:pt x="667696" y="720460"/>
                  </a:cubicBezTo>
                  <a:cubicBezTo>
                    <a:pt x="688730" y="718476"/>
                    <a:pt x="758718" y="678538"/>
                    <a:pt x="758825" y="635864"/>
                  </a:cubicBezTo>
                  <a:cubicBezTo>
                    <a:pt x="758932" y="593190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92" name="Group 191"/>
          <p:cNvGrpSpPr/>
          <p:nvPr/>
        </p:nvGrpSpPr>
        <p:grpSpPr>
          <a:xfrm>
            <a:off x="5292080" y="1916832"/>
            <a:ext cx="1296144" cy="1224136"/>
            <a:chOff x="4716016" y="3501008"/>
            <a:chExt cx="2232248" cy="2376264"/>
          </a:xfrm>
        </p:grpSpPr>
        <p:sp>
          <p:nvSpPr>
            <p:cNvPr id="193" name="Freeform 192"/>
            <p:cNvSpPr/>
            <p:nvPr/>
          </p:nvSpPr>
          <p:spPr>
            <a:xfrm flipH="1">
              <a:off x="6444208" y="4077072"/>
              <a:ext cx="504056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4716016" y="4077072"/>
              <a:ext cx="440432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5" name="Freeform 194"/>
            <p:cNvSpPr/>
            <p:nvPr/>
          </p:nvSpPr>
          <p:spPr>
            <a:xfrm>
              <a:off x="5076056" y="5013176"/>
              <a:ext cx="674946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6" name="Freeform 195"/>
            <p:cNvSpPr/>
            <p:nvPr/>
          </p:nvSpPr>
          <p:spPr>
            <a:xfrm flipH="1">
              <a:off x="5868144" y="5013176"/>
              <a:ext cx="714158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7" name="Oval 196"/>
            <p:cNvSpPr/>
            <p:nvPr/>
          </p:nvSpPr>
          <p:spPr>
            <a:xfrm>
              <a:off x="5004048" y="3501008"/>
              <a:ext cx="1656184" cy="18002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98" name="Group 35"/>
            <p:cNvGrpSpPr/>
            <p:nvPr/>
          </p:nvGrpSpPr>
          <p:grpSpPr>
            <a:xfrm>
              <a:off x="5364088" y="3861047"/>
              <a:ext cx="969474" cy="936105"/>
              <a:chOff x="3521684" y="2447142"/>
              <a:chExt cx="1728192" cy="1460324"/>
            </a:xfrm>
          </p:grpSpPr>
          <p:sp>
            <p:nvSpPr>
              <p:cNvPr id="199" name="Oval 19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" name="Arc 200"/>
              <p:cNvSpPr/>
              <p:nvPr/>
            </p:nvSpPr>
            <p:spPr>
              <a:xfrm rot="10800000">
                <a:off x="3521684" y="2447142"/>
                <a:ext cx="1728192" cy="1460324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</p:grpSp>
      <p:grpSp>
        <p:nvGrpSpPr>
          <p:cNvPr id="166" name="Group 165"/>
          <p:cNvGrpSpPr/>
          <p:nvPr/>
        </p:nvGrpSpPr>
        <p:grpSpPr>
          <a:xfrm>
            <a:off x="2411760" y="1628800"/>
            <a:ext cx="1199485" cy="1233928"/>
            <a:chOff x="3491880" y="3431282"/>
            <a:chExt cx="2242515" cy="2309316"/>
          </a:xfrm>
        </p:grpSpPr>
        <p:grpSp>
          <p:nvGrpSpPr>
            <p:cNvPr id="167" name="Group 1"/>
            <p:cNvGrpSpPr/>
            <p:nvPr/>
          </p:nvGrpSpPr>
          <p:grpSpPr>
            <a:xfrm>
              <a:off x="4398640" y="3431282"/>
              <a:ext cx="514350" cy="266700"/>
              <a:chOff x="4343400" y="3450332"/>
              <a:chExt cx="514350" cy="266700"/>
            </a:xfrm>
          </p:grpSpPr>
          <p:sp>
            <p:nvSpPr>
              <p:cNvPr id="177" name="Freeform 176"/>
              <p:cNvSpPr/>
              <p:nvPr/>
            </p:nvSpPr>
            <p:spPr>
              <a:xfrm>
                <a:off x="4343400" y="3526532"/>
                <a:ext cx="514350" cy="190500"/>
              </a:xfrm>
              <a:custGeom>
                <a:avLst/>
                <a:gdLst>
                  <a:gd name="connsiteX0" fmla="*/ 0 w 514350"/>
                  <a:gd name="connsiteY0" fmla="*/ 0 h 190500"/>
                  <a:gd name="connsiteX1" fmla="*/ 247650 w 514350"/>
                  <a:gd name="connsiteY1" fmla="*/ 190500 h 190500"/>
                  <a:gd name="connsiteX2" fmla="*/ 514350 w 514350"/>
                  <a:gd name="connsiteY2" fmla="*/ 9525 h 190500"/>
                  <a:gd name="connsiteX3" fmla="*/ 514350 w 514350"/>
                  <a:gd name="connsiteY3" fmla="*/ 952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190500">
                    <a:moveTo>
                      <a:pt x="0" y="0"/>
                    </a:moveTo>
                    <a:lnTo>
                      <a:pt x="247650" y="190500"/>
                    </a:lnTo>
                    <a:lnTo>
                      <a:pt x="514350" y="9525"/>
                    </a:lnTo>
                    <a:lnTo>
                      <a:pt x="514350" y="9525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4457700" y="3450332"/>
                <a:ext cx="257175" cy="257175"/>
              </a:xfrm>
              <a:custGeom>
                <a:avLst/>
                <a:gdLst>
                  <a:gd name="connsiteX0" fmla="*/ 0 w 257175"/>
                  <a:gd name="connsiteY0" fmla="*/ 0 h 257175"/>
                  <a:gd name="connsiteX1" fmla="*/ 123825 w 257175"/>
                  <a:gd name="connsiteY1" fmla="*/ 257175 h 257175"/>
                  <a:gd name="connsiteX2" fmla="*/ 257175 w 257175"/>
                  <a:gd name="connsiteY2" fmla="*/ 1905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5" h="257175">
                    <a:moveTo>
                      <a:pt x="0" y="0"/>
                    </a:moveTo>
                    <a:lnTo>
                      <a:pt x="123825" y="257175"/>
                    </a:lnTo>
                    <a:lnTo>
                      <a:pt x="257175" y="1905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8" name="Freeform 167"/>
            <p:cNvSpPr/>
            <p:nvPr/>
          </p:nvSpPr>
          <p:spPr>
            <a:xfrm>
              <a:off x="3939432" y="4941168"/>
              <a:ext cx="632568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9" name="Freeform 168"/>
            <p:cNvSpPr/>
            <p:nvPr/>
          </p:nvSpPr>
          <p:spPr>
            <a:xfrm flipH="1">
              <a:off x="4788024" y="4941168"/>
              <a:ext cx="669319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0" name="Freeform 169"/>
            <p:cNvSpPr/>
            <p:nvPr/>
          </p:nvSpPr>
          <p:spPr>
            <a:xfrm flipH="1">
              <a:off x="5220072" y="4005064"/>
              <a:ext cx="514323" cy="87433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71" name="Freeform 170"/>
            <p:cNvSpPr/>
            <p:nvPr/>
          </p:nvSpPr>
          <p:spPr>
            <a:xfrm>
              <a:off x="3491880" y="4005064"/>
              <a:ext cx="553803" cy="86409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Rounded Rectangle 19"/>
            <p:cNvSpPr/>
            <p:nvPr/>
          </p:nvSpPr>
          <p:spPr>
            <a:xfrm>
              <a:off x="3923928" y="3645024"/>
              <a:ext cx="1440160" cy="1512168"/>
            </a:xfrm>
            <a:prstGeom prst="roundRect">
              <a:avLst>
                <a:gd name="adj" fmla="val 34154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3" name="Oval 172"/>
            <p:cNvSpPr/>
            <p:nvPr/>
          </p:nvSpPr>
          <p:spPr>
            <a:xfrm flipH="1">
              <a:off x="4764955" y="4055984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4" name="Oval 173"/>
            <p:cNvSpPr/>
            <p:nvPr/>
          </p:nvSpPr>
          <p:spPr>
            <a:xfrm flipH="1">
              <a:off x="4427984" y="4066528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5" name="Oval 174"/>
            <p:cNvSpPr/>
            <p:nvPr/>
          </p:nvSpPr>
          <p:spPr>
            <a:xfrm flipH="1">
              <a:off x="4571999" y="4704056"/>
              <a:ext cx="144016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6" name="Oval 175"/>
            <p:cNvSpPr/>
            <p:nvPr/>
          </p:nvSpPr>
          <p:spPr>
            <a:xfrm flipH="1">
              <a:off x="4528567" y="4331196"/>
              <a:ext cx="216024" cy="237112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683568" y="1590444"/>
            <a:ext cx="1835696" cy="1982572"/>
            <a:chOff x="6257472" y="2999832"/>
            <a:chExt cx="2381312" cy="2915796"/>
          </a:xfrm>
        </p:grpSpPr>
        <p:sp>
          <p:nvSpPr>
            <p:cNvPr id="99" name="Freeform 98"/>
            <p:cNvSpPr/>
            <p:nvPr/>
          </p:nvSpPr>
          <p:spPr>
            <a:xfrm flipH="1">
              <a:off x="8244408" y="3789040"/>
              <a:ext cx="394376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6257472" y="3818333"/>
              <a:ext cx="432048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Freeform 100"/>
            <p:cNvSpPr/>
            <p:nvPr/>
          </p:nvSpPr>
          <p:spPr>
            <a:xfrm flipH="1">
              <a:off x="7519276" y="5155313"/>
              <a:ext cx="597324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6773242" y="5155313"/>
              <a:ext cx="564526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03" name="Group 20"/>
            <p:cNvGrpSpPr/>
            <p:nvPr/>
          </p:nvGrpSpPr>
          <p:grpSpPr>
            <a:xfrm>
              <a:off x="6532421" y="2999832"/>
              <a:ext cx="1806153" cy="2335103"/>
              <a:chOff x="1475656" y="2564904"/>
              <a:chExt cx="2160240" cy="2808312"/>
            </a:xfrm>
          </p:grpSpPr>
          <p:sp>
            <p:nvSpPr>
              <p:cNvPr id="110" name="Oval 109"/>
              <p:cNvSpPr/>
              <p:nvPr/>
            </p:nvSpPr>
            <p:spPr>
              <a:xfrm>
                <a:off x="1475656" y="2564904"/>
                <a:ext cx="2160240" cy="2808312"/>
              </a:xfrm>
              <a:prstGeom prst="ellipse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Freeform 6"/>
              <p:cNvSpPr/>
              <p:nvPr/>
            </p:nvSpPr>
            <p:spPr>
              <a:xfrm>
                <a:off x="1979712" y="2996952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2" name="Freeform 7"/>
              <p:cNvSpPr/>
              <p:nvPr/>
            </p:nvSpPr>
            <p:spPr>
              <a:xfrm>
                <a:off x="1979712" y="2852936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Freeform 8"/>
              <p:cNvSpPr/>
              <p:nvPr/>
            </p:nvSpPr>
            <p:spPr>
              <a:xfrm>
                <a:off x="1979712" y="2708920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04" name="Group 19"/>
            <p:cNvGrpSpPr/>
            <p:nvPr/>
          </p:nvGrpSpPr>
          <p:grpSpPr>
            <a:xfrm>
              <a:off x="6761528" y="3645024"/>
              <a:ext cx="1224136" cy="1496534"/>
              <a:chOff x="1835696" y="3356992"/>
              <a:chExt cx="1368152" cy="1834086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835696" y="3356992"/>
                <a:ext cx="1368152" cy="1461338"/>
              </a:xfrm>
              <a:prstGeom prst="rect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Arc 105"/>
              <p:cNvSpPr/>
              <p:nvPr/>
            </p:nvSpPr>
            <p:spPr>
              <a:xfrm>
                <a:off x="2038841" y="4509120"/>
                <a:ext cx="1064119" cy="681958"/>
              </a:xfrm>
              <a:prstGeom prst="arc">
                <a:avLst>
                  <a:gd name="adj1" fmla="val 13092124"/>
                  <a:gd name="adj2" fmla="val 1902360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Chord 106"/>
              <p:cNvSpPr/>
              <p:nvPr/>
            </p:nvSpPr>
            <p:spPr>
              <a:xfrm>
                <a:off x="2264558" y="3766015"/>
                <a:ext cx="532059" cy="389690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2686872" y="3396419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2286719" y="3408544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02" name="Group 201"/>
          <p:cNvGrpSpPr/>
          <p:nvPr/>
        </p:nvGrpSpPr>
        <p:grpSpPr>
          <a:xfrm>
            <a:off x="3942184" y="980728"/>
            <a:ext cx="1493912" cy="2570576"/>
            <a:chOff x="323528" y="1822685"/>
            <a:chExt cx="2649306" cy="4248900"/>
          </a:xfrm>
        </p:grpSpPr>
        <p:sp>
          <p:nvSpPr>
            <p:cNvPr id="203" name="Freeform 202"/>
            <p:cNvSpPr/>
            <p:nvPr/>
          </p:nvSpPr>
          <p:spPr>
            <a:xfrm>
              <a:off x="323528" y="3140968"/>
              <a:ext cx="504056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4" name="Freeform 203"/>
            <p:cNvSpPr/>
            <p:nvPr/>
          </p:nvSpPr>
          <p:spPr>
            <a:xfrm flipH="1">
              <a:off x="2478559" y="3140968"/>
              <a:ext cx="494275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5" name="Freeform 204"/>
            <p:cNvSpPr/>
            <p:nvPr/>
          </p:nvSpPr>
          <p:spPr>
            <a:xfrm flipH="1">
              <a:off x="1691680" y="5157192"/>
              <a:ext cx="714426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827584" y="5157192"/>
              <a:ext cx="675199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754651" y="2542765"/>
              <a:ext cx="1800200" cy="2736304"/>
            </a:xfrm>
            <a:prstGeom prst="rect">
              <a:avLst/>
            </a:prstGeom>
            <a:solidFill>
              <a:srgbClr val="25C2E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08" name="Group 11"/>
            <p:cNvGrpSpPr/>
            <p:nvPr/>
          </p:nvGrpSpPr>
          <p:grpSpPr>
            <a:xfrm>
              <a:off x="983075" y="1822685"/>
              <a:ext cx="1325948" cy="1368152"/>
              <a:chOff x="827584" y="1124744"/>
              <a:chExt cx="1072119" cy="1368152"/>
            </a:xfrm>
          </p:grpSpPr>
          <p:sp>
            <p:nvSpPr>
              <p:cNvPr id="215" name="Chord 214"/>
              <p:cNvSpPr/>
              <p:nvPr/>
            </p:nvSpPr>
            <p:spPr>
              <a:xfrm>
                <a:off x="827584" y="1124744"/>
                <a:ext cx="1072119" cy="1368152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6" name="Chord 215"/>
              <p:cNvSpPr/>
              <p:nvPr/>
            </p:nvSpPr>
            <p:spPr>
              <a:xfrm rot="10800000">
                <a:off x="827584" y="1700808"/>
                <a:ext cx="1072119" cy="216024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17" name="Straight Connector 216"/>
              <p:cNvCxnSpPr/>
              <p:nvPr/>
            </p:nvCxnSpPr>
            <p:spPr>
              <a:xfrm rot="5400000">
                <a:off x="935596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" name="Straight Connector 217"/>
              <p:cNvCxnSpPr/>
              <p:nvPr/>
            </p:nvCxnSpPr>
            <p:spPr>
              <a:xfrm rot="5400000">
                <a:off x="1151620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9" name="Group 3"/>
            <p:cNvGrpSpPr/>
            <p:nvPr/>
          </p:nvGrpSpPr>
          <p:grpSpPr>
            <a:xfrm>
              <a:off x="970675" y="2866801"/>
              <a:ext cx="1440160" cy="2088232"/>
              <a:chOff x="7452320" y="1124744"/>
              <a:chExt cx="1152128" cy="1491594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7452320" y="1124744"/>
                <a:ext cx="1152128" cy="1270729"/>
              </a:xfrm>
              <a:prstGeom prst="rect">
                <a:avLst/>
              </a:prstGeom>
              <a:solidFill>
                <a:srgbClr val="25C2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1" name="Chord 210"/>
              <p:cNvSpPr/>
              <p:nvPr/>
            </p:nvSpPr>
            <p:spPr>
              <a:xfrm>
                <a:off x="7737644" y="1531850"/>
                <a:ext cx="578772" cy="36440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2" name="Oval 211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3" name="Arc 212"/>
              <p:cNvSpPr/>
              <p:nvPr/>
            </p:nvSpPr>
            <p:spPr>
              <a:xfrm>
                <a:off x="7580334" y="2023331"/>
                <a:ext cx="896100" cy="593007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4" name="Oval 213"/>
              <p:cNvSpPr/>
              <p:nvPr/>
            </p:nvSpPr>
            <p:spPr>
              <a:xfrm>
                <a:off x="7823462" y="1230638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25" name="Group 124"/>
          <p:cNvGrpSpPr/>
          <p:nvPr/>
        </p:nvGrpSpPr>
        <p:grpSpPr>
          <a:xfrm>
            <a:off x="2595111" y="2276872"/>
            <a:ext cx="1976889" cy="1432818"/>
            <a:chOff x="608592" y="3131021"/>
            <a:chExt cx="3708049" cy="2738909"/>
          </a:xfrm>
        </p:grpSpPr>
        <p:sp>
          <p:nvSpPr>
            <p:cNvPr id="126" name="Freeform 125"/>
            <p:cNvSpPr/>
            <p:nvPr/>
          </p:nvSpPr>
          <p:spPr>
            <a:xfrm flipH="1">
              <a:off x="3707904" y="3717032"/>
              <a:ext cx="608737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8592" y="3682631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1475656" y="4869160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9" name="Freeform 128"/>
            <p:cNvSpPr/>
            <p:nvPr/>
          </p:nvSpPr>
          <p:spPr>
            <a:xfrm flipH="1">
              <a:off x="2699792" y="4869160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Cloud 129"/>
            <p:cNvSpPr/>
            <p:nvPr/>
          </p:nvSpPr>
          <p:spPr>
            <a:xfrm rot="20883884" flipV="1">
              <a:off x="1010550" y="3131021"/>
              <a:ext cx="2906046" cy="2073231"/>
            </a:xfrm>
            <a:prstGeom prst="cloud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547664" y="3789040"/>
              <a:ext cx="1864415" cy="131920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2" name="Arc 131"/>
            <p:cNvSpPr/>
            <p:nvPr/>
          </p:nvSpPr>
          <p:spPr>
            <a:xfrm flipV="1">
              <a:off x="1625348" y="3858472"/>
              <a:ext cx="1709046" cy="763748"/>
            </a:xfrm>
            <a:prstGeom prst="arc">
              <a:avLst>
                <a:gd name="adj1" fmla="val 10919510"/>
                <a:gd name="adj2" fmla="val 21435730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3" name="Group 53"/>
            <p:cNvGrpSpPr/>
            <p:nvPr/>
          </p:nvGrpSpPr>
          <p:grpSpPr>
            <a:xfrm>
              <a:off x="2154679" y="3789040"/>
              <a:ext cx="576064" cy="288032"/>
              <a:chOff x="2302671" y="2170872"/>
              <a:chExt cx="576064" cy="288032"/>
            </a:xfrm>
          </p:grpSpPr>
          <p:sp>
            <p:nvSpPr>
              <p:cNvPr id="134" name="Oval 133"/>
              <p:cNvSpPr/>
              <p:nvPr/>
            </p:nvSpPr>
            <p:spPr>
              <a:xfrm>
                <a:off x="2734719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2302671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36" name="Group 135"/>
          <p:cNvGrpSpPr/>
          <p:nvPr/>
        </p:nvGrpSpPr>
        <p:grpSpPr>
          <a:xfrm>
            <a:off x="7240646" y="1772816"/>
            <a:ext cx="1903354" cy="1787331"/>
            <a:chOff x="4602951" y="2656797"/>
            <a:chExt cx="3773670" cy="3278932"/>
          </a:xfrm>
        </p:grpSpPr>
        <p:sp>
          <p:nvSpPr>
            <p:cNvPr id="137" name="Freeform 136"/>
            <p:cNvSpPr/>
            <p:nvPr/>
          </p:nvSpPr>
          <p:spPr>
            <a:xfrm>
              <a:off x="4602951" y="3408150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Freeform 137"/>
            <p:cNvSpPr/>
            <p:nvPr/>
          </p:nvSpPr>
          <p:spPr>
            <a:xfrm flipH="1">
              <a:off x="7699295" y="3429000"/>
              <a:ext cx="677326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5107007" y="2656797"/>
              <a:ext cx="2736304" cy="2381399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395039" y="4934959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Freeform 140"/>
            <p:cNvSpPr/>
            <p:nvPr/>
          </p:nvSpPr>
          <p:spPr>
            <a:xfrm flipH="1">
              <a:off x="6619175" y="4934959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5617070" y="3228741"/>
              <a:ext cx="2298248" cy="155486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Arc 142"/>
            <p:cNvSpPr/>
            <p:nvPr/>
          </p:nvSpPr>
          <p:spPr>
            <a:xfrm flipV="1">
              <a:off x="5611063" y="3140968"/>
              <a:ext cx="1723686" cy="1391191"/>
            </a:xfrm>
            <a:prstGeom prst="arc">
              <a:avLst>
                <a:gd name="adj1" fmla="val 11565775"/>
                <a:gd name="adj2" fmla="val 2072055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Oval 143"/>
            <p:cNvSpPr/>
            <p:nvPr/>
          </p:nvSpPr>
          <p:spPr>
            <a:xfrm>
              <a:off x="6647245" y="322280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Oval 144"/>
            <p:cNvSpPr/>
            <p:nvPr/>
          </p:nvSpPr>
          <p:spPr>
            <a:xfrm>
              <a:off x="6115100" y="323658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4572000" y="2708920"/>
            <a:ext cx="1944216" cy="1332148"/>
            <a:chOff x="4369994" y="1721523"/>
            <a:chExt cx="4234454" cy="3255649"/>
          </a:xfrm>
        </p:grpSpPr>
        <p:sp>
          <p:nvSpPr>
            <p:cNvPr id="3" name="Freeform 2"/>
            <p:cNvSpPr/>
            <p:nvPr/>
          </p:nvSpPr>
          <p:spPr>
            <a:xfrm>
              <a:off x="4369994" y="2359176"/>
              <a:ext cx="685249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" name="Freeform 3"/>
            <p:cNvSpPr/>
            <p:nvPr/>
          </p:nvSpPr>
          <p:spPr>
            <a:xfrm flipH="1">
              <a:off x="8002261" y="2309077"/>
              <a:ext cx="602187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" name="Freeform 4"/>
            <p:cNvSpPr/>
            <p:nvPr/>
          </p:nvSpPr>
          <p:spPr>
            <a:xfrm flipH="1">
              <a:off x="6694644" y="3998295"/>
              <a:ext cx="749386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5604964" y="3998295"/>
              <a:ext cx="708237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ame 6"/>
            <p:cNvSpPr/>
            <p:nvPr/>
          </p:nvSpPr>
          <p:spPr>
            <a:xfrm>
              <a:off x="4951156" y="1721523"/>
              <a:ext cx="3123750" cy="2423660"/>
            </a:xfrm>
            <a:prstGeom prst="frame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6621999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Arc 8"/>
            <p:cNvSpPr/>
            <p:nvPr/>
          </p:nvSpPr>
          <p:spPr>
            <a:xfrm rot="10800000">
              <a:off x="6098359" y="2853272"/>
              <a:ext cx="799099" cy="70435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6258772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1403648" y="2348880"/>
            <a:ext cx="1944215" cy="2376264"/>
            <a:chOff x="2051720" y="2276872"/>
            <a:chExt cx="3544105" cy="4137463"/>
          </a:xfrm>
        </p:grpSpPr>
        <p:sp>
          <p:nvSpPr>
            <p:cNvPr id="180" name="Freeform 179"/>
            <p:cNvSpPr/>
            <p:nvPr/>
          </p:nvSpPr>
          <p:spPr>
            <a:xfrm flipH="1">
              <a:off x="5004048" y="3933056"/>
              <a:ext cx="59177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1" name="Freeform 180"/>
            <p:cNvSpPr/>
            <p:nvPr/>
          </p:nvSpPr>
          <p:spPr>
            <a:xfrm>
              <a:off x="2051720" y="3861048"/>
              <a:ext cx="64830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2" name="Freeform 181"/>
            <p:cNvSpPr/>
            <p:nvPr/>
          </p:nvSpPr>
          <p:spPr>
            <a:xfrm flipH="1">
              <a:off x="4123845" y="5445224"/>
              <a:ext cx="896309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Freeform 182"/>
            <p:cNvSpPr/>
            <p:nvPr/>
          </p:nvSpPr>
          <p:spPr>
            <a:xfrm>
              <a:off x="2843808" y="5445224"/>
              <a:ext cx="847094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4" name="Group 100"/>
            <p:cNvGrpSpPr/>
            <p:nvPr/>
          </p:nvGrpSpPr>
          <p:grpSpPr>
            <a:xfrm>
              <a:off x="2483768" y="2276872"/>
              <a:ext cx="2764199" cy="3401617"/>
              <a:chOff x="5868144" y="2492896"/>
              <a:chExt cx="3024336" cy="3977680"/>
            </a:xfrm>
          </p:grpSpPr>
          <p:sp>
            <p:nvSpPr>
              <p:cNvPr id="185" name="Oval 184"/>
              <p:cNvSpPr/>
              <p:nvPr/>
            </p:nvSpPr>
            <p:spPr>
              <a:xfrm>
                <a:off x="5868144" y="3429000"/>
                <a:ext cx="3024336" cy="3041576"/>
              </a:xfrm>
              <a:prstGeom prst="ellipse">
                <a:avLst/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86" name="Group 108"/>
              <p:cNvGrpSpPr/>
              <p:nvPr/>
            </p:nvGrpSpPr>
            <p:grpSpPr>
              <a:xfrm>
                <a:off x="6655992" y="3573016"/>
                <a:ext cx="1597331" cy="2038830"/>
                <a:chOff x="5862966" y="3596232"/>
                <a:chExt cx="789318" cy="994333"/>
              </a:xfrm>
              <a:solidFill>
                <a:srgbClr val="FFCC66"/>
              </a:solidFill>
            </p:grpSpPr>
            <p:sp>
              <p:nvSpPr>
                <p:cNvPr id="190" name="Arc 189"/>
                <p:cNvSpPr/>
                <p:nvPr/>
              </p:nvSpPr>
              <p:spPr>
                <a:xfrm rot="10800000" flipV="1">
                  <a:off x="5862966" y="3837826"/>
                  <a:ext cx="789318" cy="752739"/>
                </a:xfrm>
                <a:prstGeom prst="arc">
                  <a:avLst>
                    <a:gd name="adj1" fmla="val 166728"/>
                    <a:gd name="adj2" fmla="val 11368453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91" name="Oval 190"/>
                <p:cNvSpPr/>
                <p:nvPr/>
              </p:nvSpPr>
              <p:spPr>
                <a:xfrm>
                  <a:off x="5945262" y="3596232"/>
                  <a:ext cx="604351" cy="406299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87" name="Group 78"/>
              <p:cNvGrpSpPr/>
              <p:nvPr/>
            </p:nvGrpSpPr>
            <p:grpSpPr>
              <a:xfrm>
                <a:off x="6516216" y="2492896"/>
                <a:ext cx="1872208" cy="1080120"/>
                <a:chOff x="6660232" y="2636912"/>
                <a:chExt cx="1584176" cy="864096"/>
              </a:xfrm>
            </p:grpSpPr>
            <p:sp>
              <p:nvSpPr>
                <p:cNvPr id="188" name="Freeform 187"/>
                <p:cNvSpPr/>
                <p:nvPr/>
              </p:nvSpPr>
              <p:spPr>
                <a:xfrm>
                  <a:off x="6732240" y="2636912"/>
                  <a:ext cx="1296144" cy="864096"/>
                </a:xfrm>
                <a:custGeom>
                  <a:avLst/>
                  <a:gdLst>
                    <a:gd name="connsiteX0" fmla="*/ 164891 w 1139252"/>
                    <a:gd name="connsiteY0" fmla="*/ 839449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64891 w 1139252"/>
                    <a:gd name="connsiteY4" fmla="*/ 839449 h 869429"/>
                    <a:gd name="connsiteX0" fmla="*/ 144016 w 1139252"/>
                    <a:gd name="connsiteY0" fmla="*/ 864096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44016 w 1139252"/>
                    <a:gd name="connsiteY4" fmla="*/ 864096 h 869429"/>
                    <a:gd name="connsiteX0" fmla="*/ 144016 w 1139252"/>
                    <a:gd name="connsiteY0" fmla="*/ 864096 h 864096"/>
                    <a:gd name="connsiteX1" fmla="*/ 0 w 1139252"/>
                    <a:gd name="connsiteY1" fmla="*/ 0 h 864096"/>
                    <a:gd name="connsiteX2" fmla="*/ 1139252 w 1139252"/>
                    <a:gd name="connsiteY2" fmla="*/ 0 h 864096"/>
                    <a:gd name="connsiteX3" fmla="*/ 1080120 w 1139252"/>
                    <a:gd name="connsiteY3" fmla="*/ 864096 h 864096"/>
                    <a:gd name="connsiteX4" fmla="*/ 144016 w 1139252"/>
                    <a:gd name="connsiteY4" fmla="*/ 864096 h 864096"/>
                    <a:gd name="connsiteX0" fmla="*/ 144016 w 1152128"/>
                    <a:gd name="connsiteY0" fmla="*/ 864096 h 864096"/>
                    <a:gd name="connsiteX1" fmla="*/ 0 w 1152128"/>
                    <a:gd name="connsiteY1" fmla="*/ 0 h 864096"/>
                    <a:gd name="connsiteX2" fmla="*/ 1152128 w 1152128"/>
                    <a:gd name="connsiteY2" fmla="*/ 0 h 864096"/>
                    <a:gd name="connsiteX3" fmla="*/ 1080120 w 1152128"/>
                    <a:gd name="connsiteY3" fmla="*/ 864096 h 864096"/>
                    <a:gd name="connsiteX4" fmla="*/ 144016 w 1152128"/>
                    <a:gd name="connsiteY4" fmla="*/ 864096 h 864096"/>
                    <a:gd name="connsiteX0" fmla="*/ 216024 w 1224136"/>
                    <a:gd name="connsiteY0" fmla="*/ 864096 h 864096"/>
                    <a:gd name="connsiteX1" fmla="*/ 0 w 1224136"/>
                    <a:gd name="connsiteY1" fmla="*/ 0 h 864096"/>
                    <a:gd name="connsiteX2" fmla="*/ 1224136 w 1224136"/>
                    <a:gd name="connsiteY2" fmla="*/ 0 h 864096"/>
                    <a:gd name="connsiteX3" fmla="*/ 1152128 w 1224136"/>
                    <a:gd name="connsiteY3" fmla="*/ 864096 h 864096"/>
                    <a:gd name="connsiteX4" fmla="*/ 216024 w 1224136"/>
                    <a:gd name="connsiteY4" fmla="*/ 864096 h 864096"/>
                    <a:gd name="connsiteX0" fmla="*/ 216024 w 1296144"/>
                    <a:gd name="connsiteY0" fmla="*/ 864096 h 864096"/>
                    <a:gd name="connsiteX1" fmla="*/ 0 w 1296144"/>
                    <a:gd name="connsiteY1" fmla="*/ 0 h 864096"/>
                    <a:gd name="connsiteX2" fmla="*/ 1296144 w 1296144"/>
                    <a:gd name="connsiteY2" fmla="*/ 0 h 864096"/>
                    <a:gd name="connsiteX3" fmla="*/ 1152128 w 1296144"/>
                    <a:gd name="connsiteY3" fmla="*/ 864096 h 864096"/>
                    <a:gd name="connsiteX4" fmla="*/ 216024 w 1296144"/>
                    <a:gd name="connsiteY4" fmla="*/ 864096 h 864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144" h="864096">
                      <a:moveTo>
                        <a:pt x="216024" y="864096"/>
                      </a:moveTo>
                      <a:lnTo>
                        <a:pt x="0" y="0"/>
                      </a:lnTo>
                      <a:lnTo>
                        <a:pt x="1296144" y="0"/>
                      </a:lnTo>
                      <a:lnTo>
                        <a:pt x="1152128" y="864096"/>
                      </a:lnTo>
                      <a:lnTo>
                        <a:pt x="216024" y="864096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189" name="Straight Connector 188"/>
                <p:cNvCxnSpPr/>
                <p:nvPr/>
              </p:nvCxnSpPr>
              <p:spPr>
                <a:xfrm>
                  <a:off x="6660232" y="3501008"/>
                  <a:ext cx="1584176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55" name="Group 154"/>
          <p:cNvGrpSpPr/>
          <p:nvPr/>
        </p:nvGrpSpPr>
        <p:grpSpPr>
          <a:xfrm>
            <a:off x="5940152" y="2348880"/>
            <a:ext cx="1656184" cy="2008882"/>
            <a:chOff x="5940152" y="2038268"/>
            <a:chExt cx="3096344" cy="3759654"/>
          </a:xfrm>
        </p:grpSpPr>
        <p:sp>
          <p:nvSpPr>
            <p:cNvPr id="156" name="Freeform 155"/>
            <p:cNvSpPr/>
            <p:nvPr/>
          </p:nvSpPr>
          <p:spPr>
            <a:xfrm>
              <a:off x="6516216" y="4797152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 flipH="1">
              <a:off x="7596336" y="4797152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Freeform 157"/>
            <p:cNvSpPr/>
            <p:nvPr/>
          </p:nvSpPr>
          <p:spPr>
            <a:xfrm flipH="1">
              <a:off x="8388424" y="4005064"/>
              <a:ext cx="648072" cy="6480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5940152" y="3951058"/>
              <a:ext cx="697819" cy="70207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0" name="Trapezoid 159"/>
            <p:cNvSpPr/>
            <p:nvPr/>
          </p:nvSpPr>
          <p:spPr>
            <a:xfrm flipV="1">
              <a:off x="6804248" y="2038268"/>
              <a:ext cx="1364362" cy="1676186"/>
            </a:xfrm>
            <a:prstGeom prst="trapezoid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Freeform 160"/>
            <p:cNvSpPr/>
            <p:nvPr/>
          </p:nvSpPr>
          <p:spPr>
            <a:xfrm>
              <a:off x="6463160" y="3294058"/>
              <a:ext cx="2046542" cy="422974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6300192" y="3645024"/>
              <a:ext cx="2376264" cy="1296144"/>
            </a:xfrm>
            <a:prstGeom prst="ellipse">
              <a:avLst/>
            </a:pr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" name="Oval 162"/>
            <p:cNvSpPr/>
            <p:nvPr/>
          </p:nvSpPr>
          <p:spPr>
            <a:xfrm flipH="1">
              <a:off x="7573266" y="3922512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Oval 163"/>
            <p:cNvSpPr/>
            <p:nvPr/>
          </p:nvSpPr>
          <p:spPr>
            <a:xfrm flipH="1">
              <a:off x="7236295" y="3933056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" name="Arc 164"/>
            <p:cNvSpPr/>
            <p:nvPr/>
          </p:nvSpPr>
          <p:spPr>
            <a:xfrm rot="10800000" flipV="1">
              <a:off x="7092280" y="4077072"/>
              <a:ext cx="792088" cy="504056"/>
            </a:xfrm>
            <a:prstGeom prst="arc">
              <a:avLst>
                <a:gd name="adj1" fmla="val 166728"/>
                <a:gd name="adj2" fmla="val 10418694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452320" y="2592288"/>
            <a:ext cx="1835696" cy="2780928"/>
            <a:chOff x="755576" y="692696"/>
            <a:chExt cx="3198721" cy="4519758"/>
          </a:xfrm>
        </p:grpSpPr>
        <p:sp>
          <p:nvSpPr>
            <p:cNvPr id="14" name="Freeform 13"/>
            <p:cNvSpPr/>
            <p:nvPr/>
          </p:nvSpPr>
          <p:spPr>
            <a:xfrm rot="844739">
              <a:off x="755576" y="1940523"/>
              <a:ext cx="539156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" name="Freeform 14"/>
            <p:cNvSpPr/>
            <p:nvPr/>
          </p:nvSpPr>
          <p:spPr>
            <a:xfrm rot="21052350" flipH="1">
              <a:off x="3430534" y="1916865"/>
              <a:ext cx="523763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16" name="Group 62"/>
            <p:cNvGrpSpPr/>
            <p:nvPr/>
          </p:nvGrpSpPr>
          <p:grpSpPr>
            <a:xfrm>
              <a:off x="1036968" y="692696"/>
              <a:ext cx="2629248" cy="4519758"/>
              <a:chOff x="467544" y="1700808"/>
              <a:chExt cx="3312368" cy="5655140"/>
            </a:xfrm>
          </p:grpSpPr>
          <p:sp>
            <p:nvSpPr>
              <p:cNvPr id="18" name="Freeform 17"/>
              <p:cNvSpPr/>
              <p:nvPr/>
            </p:nvSpPr>
            <p:spPr>
              <a:xfrm flipH="1">
                <a:off x="2195736" y="5013176"/>
                <a:ext cx="9104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" name="Freeform 18"/>
              <p:cNvSpPr/>
              <p:nvPr/>
            </p:nvSpPr>
            <p:spPr>
              <a:xfrm>
                <a:off x="1187624" y="5013176"/>
                <a:ext cx="7899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Chord 19"/>
              <p:cNvSpPr/>
              <p:nvPr/>
            </p:nvSpPr>
            <p:spPr>
              <a:xfrm>
                <a:off x="467544" y="2348880"/>
                <a:ext cx="3312368" cy="5007068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1" name="Group 24"/>
              <p:cNvGrpSpPr/>
              <p:nvPr/>
            </p:nvGrpSpPr>
            <p:grpSpPr>
              <a:xfrm>
                <a:off x="1331640" y="1700808"/>
                <a:ext cx="1604475" cy="1496899"/>
                <a:chOff x="1239333" y="2582544"/>
                <a:chExt cx="1033010" cy="831187"/>
              </a:xfrm>
              <a:solidFill>
                <a:srgbClr val="FF3300"/>
              </a:solidFill>
            </p:grpSpPr>
            <p:sp>
              <p:nvSpPr>
                <p:cNvPr id="25" name="Freeform 24"/>
                <p:cNvSpPr/>
                <p:nvPr/>
              </p:nvSpPr>
              <p:spPr>
                <a:xfrm>
                  <a:off x="1239333" y="2884794"/>
                  <a:ext cx="1033010" cy="152541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26" name="Chord 25"/>
                <p:cNvSpPr/>
                <p:nvPr/>
              </p:nvSpPr>
              <p:spPr>
                <a:xfrm>
                  <a:off x="1468890" y="2582544"/>
                  <a:ext cx="573894" cy="831187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22" name="Group 158"/>
              <p:cNvGrpSpPr/>
              <p:nvPr/>
            </p:nvGrpSpPr>
            <p:grpSpPr>
              <a:xfrm>
                <a:off x="1733357" y="2996952"/>
                <a:ext cx="890630" cy="360474"/>
                <a:chOff x="7310986" y="3084031"/>
                <a:chExt cx="544274" cy="189913"/>
              </a:xfrm>
            </p:grpSpPr>
            <p:sp>
              <p:nvSpPr>
                <p:cNvPr id="23" name="Oval 22"/>
                <p:cNvSpPr/>
                <p:nvPr/>
              </p:nvSpPr>
              <p:spPr>
                <a:xfrm>
                  <a:off x="7310986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>
                  <a:off x="7758392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17" name="Moon 16"/>
            <p:cNvSpPr/>
            <p:nvPr/>
          </p:nvSpPr>
          <p:spPr>
            <a:xfrm rot="16200000">
              <a:off x="1743388" y="1865125"/>
              <a:ext cx="1266121" cy="1657569"/>
            </a:xfrm>
            <a:prstGeom prst="moon">
              <a:avLst>
                <a:gd name="adj" fmla="val 67843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3635896" y="2852936"/>
            <a:ext cx="1728192" cy="1877747"/>
            <a:chOff x="1618705" y="3429000"/>
            <a:chExt cx="2540306" cy="2813851"/>
          </a:xfrm>
        </p:grpSpPr>
        <p:sp>
          <p:nvSpPr>
            <p:cNvPr id="82" name="Freeform 81"/>
            <p:cNvSpPr/>
            <p:nvPr/>
          </p:nvSpPr>
          <p:spPr>
            <a:xfrm>
              <a:off x="1618705" y="3898637"/>
              <a:ext cx="39392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3" name="Freeform 82"/>
            <p:cNvSpPr/>
            <p:nvPr/>
          </p:nvSpPr>
          <p:spPr>
            <a:xfrm flipH="1">
              <a:off x="3812833" y="3911346"/>
              <a:ext cx="34617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1840567" y="3429000"/>
              <a:ext cx="2115400" cy="205506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5" name="Group 42"/>
            <p:cNvGrpSpPr/>
            <p:nvPr/>
          </p:nvGrpSpPr>
          <p:grpSpPr>
            <a:xfrm>
              <a:off x="2225185" y="3634506"/>
              <a:ext cx="1450560" cy="1526616"/>
              <a:chOff x="7452320" y="1256199"/>
              <a:chExt cx="1152128" cy="1139274"/>
            </a:xfrm>
            <a:noFill/>
          </p:grpSpPr>
          <p:sp>
            <p:nvSpPr>
              <p:cNvPr id="95" name="Rectangle 94"/>
              <p:cNvSpPr/>
              <p:nvPr/>
            </p:nvSpPr>
            <p:spPr>
              <a:xfrm>
                <a:off x="7452320" y="1256199"/>
                <a:ext cx="1152128" cy="11392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Oval 95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6" name="Moon 85"/>
            <p:cNvSpPr/>
            <p:nvPr/>
          </p:nvSpPr>
          <p:spPr>
            <a:xfrm rot="16200000">
              <a:off x="2363214" y="3946117"/>
              <a:ext cx="1115604" cy="1450560"/>
            </a:xfrm>
            <a:prstGeom prst="moon">
              <a:avLst>
                <a:gd name="adj" fmla="val 81142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7" name="Group 49"/>
            <p:cNvGrpSpPr/>
            <p:nvPr/>
          </p:nvGrpSpPr>
          <p:grpSpPr>
            <a:xfrm>
              <a:off x="1840567" y="5347056"/>
              <a:ext cx="963357" cy="895795"/>
              <a:chOff x="3083489" y="4581128"/>
              <a:chExt cx="1344495" cy="1224136"/>
            </a:xfrm>
          </p:grpSpPr>
          <p:sp>
            <p:nvSpPr>
              <p:cNvPr id="92" name="Freeform 91"/>
              <p:cNvSpPr/>
              <p:nvPr/>
            </p:nvSpPr>
            <p:spPr>
              <a:xfrm>
                <a:off x="3306586" y="4581128"/>
                <a:ext cx="1020812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3083489" y="5109782"/>
                <a:ext cx="1344495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Freeform 93"/>
              <p:cNvSpPr/>
              <p:nvPr/>
            </p:nvSpPr>
            <p:spPr>
              <a:xfrm>
                <a:off x="3131839" y="5589240"/>
                <a:ext cx="1259185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88" name="Group 53"/>
            <p:cNvGrpSpPr/>
            <p:nvPr/>
          </p:nvGrpSpPr>
          <p:grpSpPr>
            <a:xfrm>
              <a:off x="2973361" y="5347056"/>
              <a:ext cx="980308" cy="895795"/>
              <a:chOff x="4355976" y="4581128"/>
              <a:chExt cx="1368152" cy="1224136"/>
            </a:xfrm>
          </p:grpSpPr>
          <p:sp>
            <p:nvSpPr>
              <p:cNvPr id="89" name="Freeform 88"/>
              <p:cNvSpPr/>
              <p:nvPr/>
            </p:nvSpPr>
            <p:spPr>
              <a:xfrm flipH="1">
                <a:off x="4442273" y="4581128"/>
                <a:ext cx="1080118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Freeform 89"/>
              <p:cNvSpPr/>
              <p:nvPr/>
            </p:nvSpPr>
            <p:spPr>
              <a:xfrm flipH="1">
                <a:off x="4355976" y="5109782"/>
                <a:ext cx="1368152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Freeform 90"/>
              <p:cNvSpPr/>
              <p:nvPr/>
            </p:nvSpPr>
            <p:spPr>
              <a:xfrm flipH="1">
                <a:off x="4407202" y="5589240"/>
                <a:ext cx="1244918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14" name="Group 113"/>
          <p:cNvGrpSpPr/>
          <p:nvPr/>
        </p:nvGrpSpPr>
        <p:grpSpPr>
          <a:xfrm>
            <a:off x="0" y="1988840"/>
            <a:ext cx="1334087" cy="2448272"/>
            <a:chOff x="1870884" y="2577253"/>
            <a:chExt cx="1808855" cy="3516043"/>
          </a:xfrm>
        </p:grpSpPr>
        <p:sp>
          <p:nvSpPr>
            <p:cNvPr id="115" name="Freeform 114"/>
            <p:cNvSpPr/>
            <p:nvPr/>
          </p:nvSpPr>
          <p:spPr>
            <a:xfrm flipH="1">
              <a:off x="2298286" y="5266005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6" name="Freeform 115"/>
            <p:cNvSpPr/>
            <p:nvPr/>
          </p:nvSpPr>
          <p:spPr>
            <a:xfrm flipH="1">
              <a:off x="2238223" y="5378573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Isosceles Triangle 116"/>
            <p:cNvSpPr/>
            <p:nvPr/>
          </p:nvSpPr>
          <p:spPr>
            <a:xfrm rot="16200000" flipV="1">
              <a:off x="1423549" y="3389534"/>
              <a:ext cx="3010801" cy="1501579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8" name="Group 51"/>
            <p:cNvGrpSpPr/>
            <p:nvPr/>
          </p:nvGrpSpPr>
          <p:grpSpPr>
            <a:xfrm rot="20936677" flipH="1">
              <a:off x="1870884" y="2577253"/>
              <a:ext cx="831232" cy="59439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123" name="Freeform 122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4" name="Chord 123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9" name="Oval 118"/>
            <p:cNvSpPr/>
            <p:nvPr/>
          </p:nvSpPr>
          <p:spPr>
            <a:xfrm flipH="1">
              <a:off x="2999801" y="3681809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Oval 119"/>
            <p:cNvSpPr/>
            <p:nvPr/>
          </p:nvSpPr>
          <p:spPr>
            <a:xfrm flipH="1">
              <a:off x="2718728" y="3690052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1" name="Arc 120"/>
            <p:cNvSpPr/>
            <p:nvPr/>
          </p:nvSpPr>
          <p:spPr>
            <a:xfrm rot="21406562">
              <a:off x="2653589" y="3960373"/>
              <a:ext cx="660695" cy="613298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22" name="Freeform 121"/>
            <p:cNvSpPr/>
            <p:nvPr/>
          </p:nvSpPr>
          <p:spPr>
            <a:xfrm flipH="1">
              <a:off x="2045934" y="3971764"/>
              <a:ext cx="670378" cy="116999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0" name="Freeform 79"/>
          <p:cNvSpPr/>
          <p:nvPr/>
        </p:nvSpPr>
        <p:spPr>
          <a:xfrm flipH="1">
            <a:off x="2339752" y="3212976"/>
            <a:ext cx="423664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Freeform 78"/>
          <p:cNvSpPr/>
          <p:nvPr/>
        </p:nvSpPr>
        <p:spPr>
          <a:xfrm>
            <a:off x="971600" y="3284984"/>
            <a:ext cx="432048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5" name="Group 3"/>
          <p:cNvGrpSpPr/>
          <p:nvPr/>
        </p:nvGrpSpPr>
        <p:grpSpPr>
          <a:xfrm>
            <a:off x="1115616" y="2564904"/>
            <a:ext cx="1582691" cy="3650698"/>
            <a:chOff x="5351209" y="980728"/>
            <a:chExt cx="1529330" cy="3794713"/>
          </a:xfrm>
        </p:grpSpPr>
        <p:sp>
          <p:nvSpPr>
            <p:cNvPr id="46" name="Freeform 45"/>
            <p:cNvSpPr/>
            <p:nvPr/>
          </p:nvSpPr>
          <p:spPr>
            <a:xfrm flipH="1">
              <a:off x="6243500" y="3967034"/>
              <a:ext cx="637039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5351209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Chord 7"/>
            <p:cNvSpPr/>
            <p:nvPr/>
          </p:nvSpPr>
          <p:spPr>
            <a:xfrm>
              <a:off x="5876067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Oval 49"/>
            <p:cNvSpPr/>
            <p:nvPr/>
          </p:nvSpPr>
          <p:spPr>
            <a:xfrm>
              <a:off x="619317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>
              <a:off x="589270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7" name="Arc 416"/>
          <p:cNvSpPr/>
          <p:nvPr/>
        </p:nvSpPr>
        <p:spPr>
          <a:xfrm>
            <a:off x="1506603" y="3854113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04" name="Group 503"/>
          <p:cNvGrpSpPr/>
          <p:nvPr/>
        </p:nvGrpSpPr>
        <p:grpSpPr>
          <a:xfrm flipH="1">
            <a:off x="4572000" y="3212976"/>
            <a:ext cx="2016224" cy="2558075"/>
            <a:chOff x="4761686" y="4516467"/>
            <a:chExt cx="1433244" cy="1837995"/>
          </a:xfrm>
        </p:grpSpPr>
        <p:sp>
          <p:nvSpPr>
            <p:cNvPr id="505" name="Oval 504"/>
            <p:cNvSpPr/>
            <p:nvPr/>
          </p:nvSpPr>
          <p:spPr>
            <a:xfrm>
              <a:off x="4761686" y="4761685"/>
              <a:ext cx="1121669" cy="1496047"/>
            </a:xfrm>
            <a:prstGeom prst="ellipse">
              <a:avLst/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06" name="Group 73"/>
            <p:cNvGrpSpPr/>
            <p:nvPr/>
          </p:nvGrpSpPr>
          <p:grpSpPr>
            <a:xfrm>
              <a:off x="4931656" y="4516467"/>
              <a:ext cx="827899" cy="658298"/>
              <a:chOff x="2195736" y="1229708"/>
              <a:chExt cx="1296144" cy="792088"/>
            </a:xfrm>
          </p:grpSpPr>
          <p:sp>
            <p:nvSpPr>
              <p:cNvPr id="513" name="Freeform 512"/>
              <p:cNvSpPr/>
              <p:nvPr/>
            </p:nvSpPr>
            <p:spPr>
              <a:xfrm>
                <a:off x="2195736" y="1484784"/>
                <a:ext cx="1296144" cy="119944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514" name="Chord 513"/>
              <p:cNvSpPr/>
              <p:nvPr/>
            </p:nvSpPr>
            <p:spPr>
              <a:xfrm>
                <a:off x="2451248" y="1229708"/>
                <a:ext cx="720080" cy="792088"/>
              </a:xfrm>
              <a:prstGeom prst="chord">
                <a:avLst>
                  <a:gd name="adj1" fmla="val 11612179"/>
                  <a:gd name="adj2" fmla="val 20799413"/>
                </a:avLst>
              </a:prstGeom>
              <a:solidFill>
                <a:srgbClr val="00B0F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07" name="Freeform 506"/>
            <p:cNvSpPr/>
            <p:nvPr/>
          </p:nvSpPr>
          <p:spPr>
            <a:xfrm>
              <a:off x="5101278" y="4743542"/>
              <a:ext cx="440991" cy="70087"/>
            </a:xfrm>
            <a:custGeom>
              <a:avLst/>
              <a:gdLst>
                <a:gd name="connsiteX0" fmla="*/ 0 w 509587"/>
                <a:gd name="connsiteY0" fmla="*/ 76200 h 80962"/>
                <a:gd name="connsiteX1" fmla="*/ 509587 w 509587"/>
                <a:gd name="connsiteY1" fmla="*/ 80962 h 80962"/>
                <a:gd name="connsiteX2" fmla="*/ 495300 w 509587"/>
                <a:gd name="connsiteY2" fmla="*/ 0 h 80962"/>
                <a:gd name="connsiteX3" fmla="*/ 14287 w 509587"/>
                <a:gd name="connsiteY3" fmla="*/ 4762 h 80962"/>
                <a:gd name="connsiteX4" fmla="*/ 0 w 509587"/>
                <a:gd name="connsiteY4" fmla="*/ 7620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80962">
                  <a:moveTo>
                    <a:pt x="0" y="76200"/>
                  </a:moveTo>
                  <a:lnTo>
                    <a:pt x="509587" y="80962"/>
                  </a:lnTo>
                  <a:lnTo>
                    <a:pt x="495300" y="0"/>
                  </a:lnTo>
                  <a:lnTo>
                    <a:pt x="14287" y="4762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08" name="Group 79"/>
            <p:cNvGrpSpPr/>
            <p:nvPr/>
          </p:nvGrpSpPr>
          <p:grpSpPr>
            <a:xfrm>
              <a:off x="5509465" y="5095861"/>
              <a:ext cx="685465" cy="603740"/>
              <a:chOff x="1590592" y="2996952"/>
              <a:chExt cx="893176" cy="891622"/>
            </a:xfrm>
          </p:grpSpPr>
          <p:sp>
            <p:nvSpPr>
              <p:cNvPr id="511" name="Oval 510"/>
              <p:cNvSpPr/>
              <p:nvPr/>
            </p:nvSpPr>
            <p:spPr>
              <a:xfrm>
                <a:off x="1816151" y="2996952"/>
                <a:ext cx="81469" cy="23249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2" name="Arc 511"/>
              <p:cNvSpPr/>
              <p:nvPr/>
            </p:nvSpPr>
            <p:spPr>
              <a:xfrm rot="10800000" flipV="1">
                <a:off x="1590592" y="3047852"/>
                <a:ext cx="893176" cy="840722"/>
              </a:xfrm>
              <a:prstGeom prst="arc">
                <a:avLst>
                  <a:gd name="adj1" fmla="val 389510"/>
                  <a:gd name="adj2" fmla="val 5582445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509" name="Oval 508"/>
            <p:cNvSpPr/>
            <p:nvPr/>
          </p:nvSpPr>
          <p:spPr>
            <a:xfrm>
              <a:off x="5800431" y="5282867"/>
              <a:ext cx="124630" cy="124671"/>
            </a:xfrm>
            <a:prstGeom prst="ellipse">
              <a:avLst/>
            </a:prstGeom>
            <a:solidFill>
              <a:srgbClr val="80008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0" name="Freeform 509"/>
            <p:cNvSpPr/>
            <p:nvPr/>
          </p:nvSpPr>
          <p:spPr>
            <a:xfrm rot="270470" flipH="1">
              <a:off x="4855572" y="5529598"/>
              <a:ext cx="538421" cy="82486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23" name="Oval 422"/>
          <p:cNvSpPr/>
          <p:nvPr/>
        </p:nvSpPr>
        <p:spPr>
          <a:xfrm flipH="1">
            <a:off x="1721660" y="3804030"/>
            <a:ext cx="303114" cy="3600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24" name="whistle_cat_call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612560" y="4725144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1713" fill="hold"/>
                                        <p:tgtEl>
                                          <p:spTgt spid="4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3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3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2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3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3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3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20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20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7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4"/>
                </p:tgtEl>
              </p:cMediaNode>
            </p:audio>
          </p:childTnLst>
        </p:cTn>
      </p:par>
    </p:tnLst>
    <p:bldLst>
      <p:bldP spid="417" grpId="0" animBg="1"/>
      <p:bldP spid="423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2" descr="http://www.wetterzentrale.de/pics/Rtavn061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59632" y="-747464"/>
            <a:ext cx="4652740" cy="3816424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59" name="Freeform 58"/>
          <p:cNvSpPr/>
          <p:nvPr/>
        </p:nvSpPr>
        <p:spPr>
          <a:xfrm rot="6162287">
            <a:off x="1042210" y="2603143"/>
            <a:ext cx="701844" cy="114888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66CC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Freeform 2"/>
          <p:cNvSpPr/>
          <p:nvPr/>
        </p:nvSpPr>
        <p:spPr>
          <a:xfrm rot="20825992">
            <a:off x="1331640" y="2843162"/>
            <a:ext cx="681991" cy="110097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66CC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8" name="Group 57"/>
          <p:cNvGrpSpPr/>
          <p:nvPr/>
        </p:nvGrpSpPr>
        <p:grpSpPr>
          <a:xfrm>
            <a:off x="1547410" y="1700808"/>
            <a:ext cx="2167942" cy="4141551"/>
            <a:chOff x="1547410" y="1700808"/>
            <a:chExt cx="2167942" cy="4141551"/>
          </a:xfrm>
        </p:grpSpPr>
        <p:sp>
          <p:nvSpPr>
            <p:cNvPr id="4" name="Freeform 3"/>
            <p:cNvSpPr/>
            <p:nvPr/>
          </p:nvSpPr>
          <p:spPr>
            <a:xfrm rot="833062" flipH="1">
              <a:off x="3068183" y="2842492"/>
              <a:ext cx="647169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" name="Group 61"/>
            <p:cNvGrpSpPr/>
            <p:nvPr/>
          </p:nvGrpSpPr>
          <p:grpSpPr>
            <a:xfrm>
              <a:off x="1937430" y="1700808"/>
              <a:ext cx="1165392" cy="864100"/>
              <a:chOff x="6516216" y="620685"/>
              <a:chExt cx="1165392" cy="864100"/>
            </a:xfrm>
          </p:grpSpPr>
          <p:sp>
            <p:nvSpPr>
              <p:cNvPr id="12" name="Trapezoid 11"/>
              <p:cNvSpPr/>
              <p:nvPr/>
            </p:nvSpPr>
            <p:spPr>
              <a:xfrm flipV="1">
                <a:off x="6588224" y="620685"/>
                <a:ext cx="1008112" cy="753417"/>
              </a:xfrm>
              <a:prstGeom prst="trapezoid">
                <a:avLst/>
              </a:pr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6516216" y="1340768"/>
                <a:ext cx="1165392" cy="144017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4" name="Trapezoid 13"/>
              <p:cNvSpPr/>
              <p:nvPr/>
            </p:nvSpPr>
            <p:spPr>
              <a:xfrm rot="10800000">
                <a:off x="6713414" y="1124744"/>
                <a:ext cx="759618" cy="288032"/>
              </a:xfrm>
              <a:prstGeom prst="trapezoid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" name="Freeform 5"/>
            <p:cNvSpPr/>
            <p:nvPr/>
          </p:nvSpPr>
          <p:spPr>
            <a:xfrm>
              <a:off x="1865422" y="4005064"/>
              <a:ext cx="576064" cy="18372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58591 w 624650"/>
                <a:gd name="connsiteY0" fmla="*/ 0 h 1557533"/>
                <a:gd name="connsiteX1" fmla="*/ 586978 w 624650"/>
                <a:gd name="connsiteY1" fmla="*/ 1314600 h 1557533"/>
                <a:gd name="connsiteX2" fmla="*/ 332557 w 624650"/>
                <a:gd name="connsiteY2" fmla="*/ 1457599 h 1557533"/>
                <a:gd name="connsiteX3" fmla="*/ 65484 w 624650"/>
                <a:gd name="connsiteY3" fmla="*/ 1416994 h 1557533"/>
                <a:gd name="connsiteX4" fmla="*/ 15478 w 624650"/>
                <a:gd name="connsiteY4" fmla="*/ 1278881 h 1557533"/>
                <a:gd name="connsiteX5" fmla="*/ 158353 w 624650"/>
                <a:gd name="connsiteY5" fmla="*/ 1147912 h 1557533"/>
                <a:gd name="connsiteX6" fmla="*/ 386581 w 624650"/>
                <a:gd name="connsiteY6" fmla="*/ 1207989 h 1557533"/>
                <a:gd name="connsiteX7" fmla="*/ 408384 w 624650"/>
                <a:gd name="connsiteY7" fmla="*/ 1162200 h 1557533"/>
                <a:gd name="connsiteX8" fmla="*/ 403622 w 624650"/>
                <a:gd name="connsiteY8" fmla="*/ 607369 h 1557533"/>
                <a:gd name="connsiteX0" fmla="*/ 558591 w 624650"/>
                <a:gd name="connsiteY0" fmla="*/ 379606 h 1937139"/>
                <a:gd name="connsiteX1" fmla="*/ 586978 w 624650"/>
                <a:gd name="connsiteY1" fmla="*/ 1694206 h 1937139"/>
                <a:gd name="connsiteX2" fmla="*/ 332557 w 624650"/>
                <a:gd name="connsiteY2" fmla="*/ 1837205 h 1937139"/>
                <a:gd name="connsiteX3" fmla="*/ 65484 w 624650"/>
                <a:gd name="connsiteY3" fmla="*/ 1796600 h 1937139"/>
                <a:gd name="connsiteX4" fmla="*/ 15478 w 624650"/>
                <a:gd name="connsiteY4" fmla="*/ 1658487 h 1937139"/>
                <a:gd name="connsiteX5" fmla="*/ 158353 w 624650"/>
                <a:gd name="connsiteY5" fmla="*/ 1527518 h 1937139"/>
                <a:gd name="connsiteX6" fmla="*/ 386581 w 624650"/>
                <a:gd name="connsiteY6" fmla="*/ 1587595 h 1937139"/>
                <a:gd name="connsiteX7" fmla="*/ 408384 w 624650"/>
                <a:gd name="connsiteY7" fmla="*/ 1541806 h 1937139"/>
                <a:gd name="connsiteX8" fmla="*/ 416217 w 624650"/>
                <a:gd name="connsiteY8" fmla="*/ 0 h 1937139"/>
                <a:gd name="connsiteX0" fmla="*/ 558591 w 624650"/>
                <a:gd name="connsiteY0" fmla="*/ 379606 h 1937139"/>
                <a:gd name="connsiteX1" fmla="*/ 586978 w 624650"/>
                <a:gd name="connsiteY1" fmla="*/ 1694206 h 1937139"/>
                <a:gd name="connsiteX2" fmla="*/ 332557 w 624650"/>
                <a:gd name="connsiteY2" fmla="*/ 1837205 h 1937139"/>
                <a:gd name="connsiteX3" fmla="*/ 65484 w 624650"/>
                <a:gd name="connsiteY3" fmla="*/ 1796600 h 1937139"/>
                <a:gd name="connsiteX4" fmla="*/ 15478 w 624650"/>
                <a:gd name="connsiteY4" fmla="*/ 1658487 h 1937139"/>
                <a:gd name="connsiteX5" fmla="*/ 158353 w 624650"/>
                <a:gd name="connsiteY5" fmla="*/ 1527518 h 1937139"/>
                <a:gd name="connsiteX6" fmla="*/ 386581 w 624650"/>
                <a:gd name="connsiteY6" fmla="*/ 1587595 h 1937139"/>
                <a:gd name="connsiteX7" fmla="*/ 416217 w 624650"/>
                <a:gd name="connsiteY7" fmla="*/ 1366580 h 1937139"/>
                <a:gd name="connsiteX8" fmla="*/ 416217 w 624650"/>
                <a:gd name="connsiteY8" fmla="*/ 0 h 193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4650" h="1937139">
                  <a:moveTo>
                    <a:pt x="558591" y="379606"/>
                  </a:moveTo>
                  <a:cubicBezTo>
                    <a:pt x="576847" y="647695"/>
                    <a:pt x="624650" y="1451273"/>
                    <a:pt x="586978" y="1694206"/>
                  </a:cubicBezTo>
                  <a:cubicBezTo>
                    <a:pt x="549306" y="1937139"/>
                    <a:pt x="393081" y="1839313"/>
                    <a:pt x="332557" y="1837205"/>
                  </a:cubicBezTo>
                  <a:cubicBezTo>
                    <a:pt x="247154" y="1834775"/>
                    <a:pt x="118330" y="1826386"/>
                    <a:pt x="65484" y="1796600"/>
                  </a:cubicBezTo>
                  <a:cubicBezTo>
                    <a:pt x="12638" y="1766814"/>
                    <a:pt x="0" y="1703334"/>
                    <a:pt x="15478" y="1658487"/>
                  </a:cubicBezTo>
                  <a:cubicBezTo>
                    <a:pt x="30956" y="1613640"/>
                    <a:pt x="96503" y="1539333"/>
                    <a:pt x="158353" y="1527518"/>
                  </a:cubicBezTo>
                  <a:cubicBezTo>
                    <a:pt x="220203" y="1515703"/>
                    <a:pt x="343604" y="1614418"/>
                    <a:pt x="386581" y="1587595"/>
                  </a:cubicBezTo>
                  <a:cubicBezTo>
                    <a:pt x="429558" y="1560772"/>
                    <a:pt x="411278" y="1631179"/>
                    <a:pt x="416217" y="1366580"/>
                  </a:cubicBezTo>
                  <a:cubicBezTo>
                    <a:pt x="421156" y="1101981"/>
                    <a:pt x="418995" y="229393"/>
                    <a:pt x="416217" y="0"/>
                  </a:cubicBezTo>
                </a:path>
              </a:pathLst>
            </a:cu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eeform 6"/>
            <p:cNvSpPr/>
            <p:nvPr/>
          </p:nvSpPr>
          <p:spPr>
            <a:xfrm flipH="1">
              <a:off x="2585502" y="4005064"/>
              <a:ext cx="631852" cy="183729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58591 w 624650"/>
                <a:gd name="connsiteY0" fmla="*/ 0 h 1557533"/>
                <a:gd name="connsiteX1" fmla="*/ 586978 w 624650"/>
                <a:gd name="connsiteY1" fmla="*/ 1314600 h 1557533"/>
                <a:gd name="connsiteX2" fmla="*/ 332557 w 624650"/>
                <a:gd name="connsiteY2" fmla="*/ 1457599 h 1557533"/>
                <a:gd name="connsiteX3" fmla="*/ 65484 w 624650"/>
                <a:gd name="connsiteY3" fmla="*/ 1416994 h 1557533"/>
                <a:gd name="connsiteX4" fmla="*/ 15478 w 624650"/>
                <a:gd name="connsiteY4" fmla="*/ 1278881 h 1557533"/>
                <a:gd name="connsiteX5" fmla="*/ 158353 w 624650"/>
                <a:gd name="connsiteY5" fmla="*/ 1147912 h 1557533"/>
                <a:gd name="connsiteX6" fmla="*/ 386581 w 624650"/>
                <a:gd name="connsiteY6" fmla="*/ 1207989 h 1557533"/>
                <a:gd name="connsiteX7" fmla="*/ 408384 w 624650"/>
                <a:gd name="connsiteY7" fmla="*/ 1162200 h 1557533"/>
                <a:gd name="connsiteX8" fmla="*/ 403622 w 624650"/>
                <a:gd name="connsiteY8" fmla="*/ 607369 h 1557533"/>
                <a:gd name="connsiteX0" fmla="*/ 558591 w 624650"/>
                <a:gd name="connsiteY0" fmla="*/ 379606 h 1937139"/>
                <a:gd name="connsiteX1" fmla="*/ 586978 w 624650"/>
                <a:gd name="connsiteY1" fmla="*/ 1694206 h 1937139"/>
                <a:gd name="connsiteX2" fmla="*/ 332557 w 624650"/>
                <a:gd name="connsiteY2" fmla="*/ 1837205 h 1937139"/>
                <a:gd name="connsiteX3" fmla="*/ 65484 w 624650"/>
                <a:gd name="connsiteY3" fmla="*/ 1796600 h 1937139"/>
                <a:gd name="connsiteX4" fmla="*/ 15478 w 624650"/>
                <a:gd name="connsiteY4" fmla="*/ 1658487 h 1937139"/>
                <a:gd name="connsiteX5" fmla="*/ 158353 w 624650"/>
                <a:gd name="connsiteY5" fmla="*/ 1527518 h 1937139"/>
                <a:gd name="connsiteX6" fmla="*/ 386581 w 624650"/>
                <a:gd name="connsiteY6" fmla="*/ 1587595 h 1937139"/>
                <a:gd name="connsiteX7" fmla="*/ 408384 w 624650"/>
                <a:gd name="connsiteY7" fmla="*/ 1541806 h 1937139"/>
                <a:gd name="connsiteX8" fmla="*/ 416217 w 624650"/>
                <a:gd name="connsiteY8" fmla="*/ 0 h 1937139"/>
                <a:gd name="connsiteX0" fmla="*/ 558591 w 624650"/>
                <a:gd name="connsiteY0" fmla="*/ 379606 h 1937139"/>
                <a:gd name="connsiteX1" fmla="*/ 586978 w 624650"/>
                <a:gd name="connsiteY1" fmla="*/ 1694206 h 1937139"/>
                <a:gd name="connsiteX2" fmla="*/ 332557 w 624650"/>
                <a:gd name="connsiteY2" fmla="*/ 1837205 h 1937139"/>
                <a:gd name="connsiteX3" fmla="*/ 65484 w 624650"/>
                <a:gd name="connsiteY3" fmla="*/ 1796600 h 1937139"/>
                <a:gd name="connsiteX4" fmla="*/ 15478 w 624650"/>
                <a:gd name="connsiteY4" fmla="*/ 1658487 h 1937139"/>
                <a:gd name="connsiteX5" fmla="*/ 158353 w 624650"/>
                <a:gd name="connsiteY5" fmla="*/ 1527518 h 1937139"/>
                <a:gd name="connsiteX6" fmla="*/ 386581 w 624650"/>
                <a:gd name="connsiteY6" fmla="*/ 1587595 h 1937139"/>
                <a:gd name="connsiteX7" fmla="*/ 416217 w 624650"/>
                <a:gd name="connsiteY7" fmla="*/ 1366580 h 1937139"/>
                <a:gd name="connsiteX8" fmla="*/ 416217 w 624650"/>
                <a:gd name="connsiteY8" fmla="*/ 0 h 193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4650" h="1937139">
                  <a:moveTo>
                    <a:pt x="558591" y="379606"/>
                  </a:moveTo>
                  <a:cubicBezTo>
                    <a:pt x="576847" y="647695"/>
                    <a:pt x="624650" y="1451273"/>
                    <a:pt x="586978" y="1694206"/>
                  </a:cubicBezTo>
                  <a:cubicBezTo>
                    <a:pt x="549306" y="1937139"/>
                    <a:pt x="393081" y="1839313"/>
                    <a:pt x="332557" y="1837205"/>
                  </a:cubicBezTo>
                  <a:cubicBezTo>
                    <a:pt x="247154" y="1834775"/>
                    <a:pt x="118330" y="1826386"/>
                    <a:pt x="65484" y="1796600"/>
                  </a:cubicBezTo>
                  <a:cubicBezTo>
                    <a:pt x="12638" y="1766814"/>
                    <a:pt x="0" y="1703334"/>
                    <a:pt x="15478" y="1658487"/>
                  </a:cubicBezTo>
                  <a:cubicBezTo>
                    <a:pt x="30956" y="1613640"/>
                    <a:pt x="96503" y="1539333"/>
                    <a:pt x="158353" y="1527518"/>
                  </a:cubicBezTo>
                  <a:cubicBezTo>
                    <a:pt x="220203" y="1515703"/>
                    <a:pt x="343604" y="1614418"/>
                    <a:pt x="386581" y="1587595"/>
                  </a:cubicBezTo>
                  <a:cubicBezTo>
                    <a:pt x="429558" y="1560772"/>
                    <a:pt x="411278" y="1631179"/>
                    <a:pt x="416217" y="1366580"/>
                  </a:cubicBezTo>
                  <a:cubicBezTo>
                    <a:pt x="421156" y="1101981"/>
                    <a:pt x="418995" y="229393"/>
                    <a:pt x="416217" y="0"/>
                  </a:cubicBezTo>
                </a:path>
              </a:pathLst>
            </a:cu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Isosceles Triangle 7"/>
            <p:cNvSpPr/>
            <p:nvPr/>
          </p:nvSpPr>
          <p:spPr>
            <a:xfrm flipV="1">
              <a:off x="1547410" y="2492896"/>
              <a:ext cx="1944216" cy="2736304"/>
            </a:xfrm>
            <a:prstGeom prst="triangle">
              <a:avLst/>
            </a:pr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2683227" y="2780928"/>
              <a:ext cx="66864" cy="28233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Arc 9"/>
            <p:cNvSpPr/>
            <p:nvPr/>
          </p:nvSpPr>
          <p:spPr>
            <a:xfrm rot="10800000">
              <a:off x="2081446" y="2852936"/>
              <a:ext cx="936104" cy="818779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2331213" y="2792642"/>
              <a:ext cx="66864" cy="28233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547664" y="1694784"/>
            <a:ext cx="1944470" cy="3528392"/>
            <a:chOff x="4787770" y="2716449"/>
            <a:chExt cx="1944470" cy="3528392"/>
          </a:xfrm>
        </p:grpSpPr>
        <p:grpSp>
          <p:nvGrpSpPr>
            <p:cNvPr id="16" name="Group 73"/>
            <p:cNvGrpSpPr/>
            <p:nvPr/>
          </p:nvGrpSpPr>
          <p:grpSpPr>
            <a:xfrm>
              <a:off x="4787770" y="2716449"/>
              <a:ext cx="1944470" cy="3528392"/>
              <a:chOff x="6342220" y="1484784"/>
              <a:chExt cx="1944470" cy="3528392"/>
            </a:xfrm>
          </p:grpSpPr>
          <p:grpSp>
            <p:nvGrpSpPr>
              <p:cNvPr id="18" name="Group 61"/>
              <p:cNvGrpSpPr/>
              <p:nvPr/>
            </p:nvGrpSpPr>
            <p:grpSpPr>
              <a:xfrm>
                <a:off x="6732240" y="1484784"/>
                <a:ext cx="1165392" cy="864100"/>
                <a:chOff x="6516216" y="620685"/>
                <a:chExt cx="1165392" cy="864100"/>
              </a:xfrm>
            </p:grpSpPr>
            <p:sp>
              <p:nvSpPr>
                <p:cNvPr id="22" name="Trapezoid 21"/>
                <p:cNvSpPr/>
                <p:nvPr/>
              </p:nvSpPr>
              <p:spPr>
                <a:xfrm flipV="1">
                  <a:off x="6588224" y="620685"/>
                  <a:ext cx="1008112" cy="753417"/>
                </a:xfrm>
                <a:prstGeom prst="trapezoid">
                  <a:avLst/>
                </a:prstGeom>
                <a:solidFill>
                  <a:srgbClr val="0066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3" name="Freeform 22"/>
                <p:cNvSpPr/>
                <p:nvPr/>
              </p:nvSpPr>
              <p:spPr>
                <a:xfrm>
                  <a:off x="6516216" y="1340768"/>
                  <a:ext cx="1165392" cy="144017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24" name="Trapezoid 23"/>
                <p:cNvSpPr/>
                <p:nvPr/>
              </p:nvSpPr>
              <p:spPr>
                <a:xfrm rot="10800000">
                  <a:off x="6713414" y="1124744"/>
                  <a:ext cx="759618" cy="288032"/>
                </a:xfrm>
                <a:prstGeom prst="trapezoid">
                  <a:avLst/>
                </a:prstGeom>
                <a:solidFill>
                  <a:schemeClr val="bg1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9" name="Isosceles Triangle 18"/>
              <p:cNvSpPr/>
              <p:nvPr/>
            </p:nvSpPr>
            <p:spPr>
              <a:xfrm flipV="1">
                <a:off x="6342220" y="2276872"/>
                <a:ext cx="1944216" cy="2736304"/>
              </a:xfrm>
              <a:prstGeom prst="triangle">
                <a:avLst/>
              </a:prstGeom>
              <a:solidFill>
                <a:srgbClr val="66CC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7710626" y="2557375"/>
                <a:ext cx="66864" cy="28233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" name="Arc 20"/>
              <p:cNvSpPr/>
              <p:nvPr/>
            </p:nvSpPr>
            <p:spPr>
              <a:xfrm rot="10800000">
                <a:off x="7350586" y="2629383"/>
                <a:ext cx="936104" cy="818779"/>
              </a:xfrm>
              <a:prstGeom prst="arc">
                <a:avLst>
                  <a:gd name="adj1" fmla="val 15911808"/>
                  <a:gd name="adj2" fmla="val 2123717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7" name="Freeform 16"/>
            <p:cNvSpPr/>
            <p:nvPr/>
          </p:nvSpPr>
          <p:spPr>
            <a:xfrm rot="10105828" flipV="1">
              <a:off x="5232049" y="4156006"/>
              <a:ext cx="672047" cy="11999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5" name="Freeform 24"/>
          <p:cNvSpPr/>
          <p:nvPr/>
        </p:nvSpPr>
        <p:spPr>
          <a:xfrm rot="7376820">
            <a:off x="4126272" y="2482364"/>
            <a:ext cx="891457" cy="137050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>
            <a:off x="4402613" y="3057534"/>
            <a:ext cx="697819" cy="11375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7" name="Group 52"/>
          <p:cNvGrpSpPr/>
          <p:nvPr/>
        </p:nvGrpSpPr>
        <p:grpSpPr>
          <a:xfrm>
            <a:off x="4870663" y="1322053"/>
            <a:ext cx="3060342" cy="4457154"/>
            <a:chOff x="3239850" y="1124744"/>
            <a:chExt cx="3060342" cy="4457154"/>
          </a:xfrm>
        </p:grpSpPr>
        <p:sp>
          <p:nvSpPr>
            <p:cNvPr id="28" name="Freeform 27"/>
            <p:cNvSpPr/>
            <p:nvPr/>
          </p:nvSpPr>
          <p:spPr>
            <a:xfrm flipH="1">
              <a:off x="5652120" y="2854034"/>
              <a:ext cx="648072" cy="115103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3491880" y="4581128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0" name="Freeform 29"/>
            <p:cNvSpPr/>
            <p:nvPr/>
          </p:nvSpPr>
          <p:spPr>
            <a:xfrm flipH="1">
              <a:off x="4716016" y="4581128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Oval 30"/>
            <p:cNvSpPr/>
            <p:nvPr/>
          </p:nvSpPr>
          <p:spPr>
            <a:xfrm>
              <a:off x="3239850" y="2110544"/>
              <a:ext cx="2664294" cy="2636912"/>
            </a:xfrm>
            <a:prstGeom prst="ellipse">
              <a:avLst/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2" name="Group 108"/>
            <p:cNvGrpSpPr/>
            <p:nvPr/>
          </p:nvGrpSpPr>
          <p:grpSpPr>
            <a:xfrm>
              <a:off x="3963567" y="2629456"/>
              <a:ext cx="1216865" cy="1599087"/>
              <a:chOff x="5829478" y="3717032"/>
              <a:chExt cx="789318" cy="1031410"/>
            </a:xfrm>
          </p:grpSpPr>
          <p:grpSp>
            <p:nvGrpSpPr>
              <p:cNvPr id="39" name="Group 2"/>
              <p:cNvGrpSpPr/>
              <p:nvPr/>
            </p:nvGrpSpPr>
            <p:grpSpPr>
              <a:xfrm>
                <a:off x="6012160" y="3717032"/>
                <a:ext cx="435349" cy="173750"/>
                <a:chOff x="7797958" y="1279047"/>
                <a:chExt cx="435349" cy="213255"/>
              </a:xfrm>
            </p:grpSpPr>
            <p:sp>
              <p:nvSpPr>
                <p:cNvPr id="42" name="Oval 41"/>
                <p:cNvSpPr/>
                <p:nvPr/>
              </p:nvSpPr>
              <p:spPr>
                <a:xfrm>
                  <a:off x="8143597" y="1279047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43" name="Oval 42"/>
                <p:cNvSpPr/>
                <p:nvPr/>
              </p:nvSpPr>
              <p:spPr>
                <a:xfrm>
                  <a:off x="7797958" y="1279047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40" name="Arc 10"/>
              <p:cNvSpPr/>
              <p:nvPr/>
            </p:nvSpPr>
            <p:spPr>
              <a:xfrm rot="10800000" flipV="1">
                <a:off x="5829478" y="3995703"/>
                <a:ext cx="789318" cy="752739"/>
              </a:xfrm>
              <a:prstGeom prst="arc">
                <a:avLst>
                  <a:gd name="adj1" fmla="val 166728"/>
                  <a:gd name="adj2" fmla="val 10739418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6096741" y="3995702"/>
                <a:ext cx="254793" cy="248427"/>
              </a:xfrm>
              <a:prstGeom prst="ellipse">
                <a:avLst/>
              </a:prstGeom>
              <a:solidFill>
                <a:srgbClr val="FFFF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3" name="Group 14"/>
            <p:cNvGrpSpPr/>
            <p:nvPr/>
          </p:nvGrpSpPr>
          <p:grpSpPr>
            <a:xfrm>
              <a:off x="3491880" y="1124744"/>
              <a:ext cx="2160240" cy="1224136"/>
              <a:chOff x="3491880" y="1124744"/>
              <a:chExt cx="2160240" cy="1224136"/>
            </a:xfrm>
          </p:grpSpPr>
          <p:sp>
            <p:nvSpPr>
              <p:cNvPr id="34" name="Freeform 33"/>
              <p:cNvSpPr/>
              <p:nvPr/>
            </p:nvSpPr>
            <p:spPr>
              <a:xfrm>
                <a:off x="3635895" y="1304144"/>
                <a:ext cx="1880484" cy="1044736"/>
              </a:xfrm>
              <a:custGeom>
                <a:avLst/>
                <a:gdLst>
                  <a:gd name="connsiteX0" fmla="*/ 0 w 1768839"/>
                  <a:gd name="connsiteY0" fmla="*/ 1034322 h 1034322"/>
                  <a:gd name="connsiteX1" fmla="*/ 1603948 w 1768839"/>
                  <a:gd name="connsiteY1" fmla="*/ 1034322 h 1034322"/>
                  <a:gd name="connsiteX2" fmla="*/ 1768839 w 1768839"/>
                  <a:gd name="connsiteY2" fmla="*/ 29981 h 1034322"/>
                  <a:gd name="connsiteX3" fmla="*/ 1259174 w 1768839"/>
                  <a:gd name="connsiteY3" fmla="*/ 509666 h 1034322"/>
                  <a:gd name="connsiteX4" fmla="*/ 839449 w 1768839"/>
                  <a:gd name="connsiteY4" fmla="*/ 0 h 1034322"/>
                  <a:gd name="connsiteX5" fmla="*/ 434715 w 1768839"/>
                  <a:gd name="connsiteY5" fmla="*/ 524656 h 1034322"/>
                  <a:gd name="connsiteX6" fmla="*/ 44970 w 1768839"/>
                  <a:gd name="connsiteY6" fmla="*/ 134912 h 1034322"/>
                  <a:gd name="connsiteX7" fmla="*/ 74951 w 1768839"/>
                  <a:gd name="connsiteY7" fmla="*/ 1004341 h 1034322"/>
                  <a:gd name="connsiteX8" fmla="*/ 74951 w 1768839"/>
                  <a:gd name="connsiteY8" fmla="*/ 1004341 h 1034322"/>
                  <a:gd name="connsiteX0" fmla="*/ 111645 w 1880484"/>
                  <a:gd name="connsiteY0" fmla="*/ 1034322 h 1034322"/>
                  <a:gd name="connsiteX1" fmla="*/ 1715593 w 1880484"/>
                  <a:gd name="connsiteY1" fmla="*/ 1034322 h 1034322"/>
                  <a:gd name="connsiteX2" fmla="*/ 1880484 w 1880484"/>
                  <a:gd name="connsiteY2" fmla="*/ 29981 h 1034322"/>
                  <a:gd name="connsiteX3" fmla="*/ 1370819 w 1880484"/>
                  <a:gd name="connsiteY3" fmla="*/ 509666 h 1034322"/>
                  <a:gd name="connsiteX4" fmla="*/ 951094 w 1880484"/>
                  <a:gd name="connsiteY4" fmla="*/ 0 h 1034322"/>
                  <a:gd name="connsiteX5" fmla="*/ 546360 w 1880484"/>
                  <a:gd name="connsiteY5" fmla="*/ 524656 h 1034322"/>
                  <a:gd name="connsiteX6" fmla="*/ 0 w 1880484"/>
                  <a:gd name="connsiteY6" fmla="*/ 36624 h 1034322"/>
                  <a:gd name="connsiteX7" fmla="*/ 186596 w 1880484"/>
                  <a:gd name="connsiteY7" fmla="*/ 1004341 h 1034322"/>
                  <a:gd name="connsiteX8" fmla="*/ 186596 w 1880484"/>
                  <a:gd name="connsiteY8" fmla="*/ 1004341 h 1034322"/>
                  <a:gd name="connsiteX0" fmla="*/ 111645 w 1880484"/>
                  <a:gd name="connsiteY0" fmla="*/ 1034322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216024 w 1880484"/>
                  <a:gd name="connsiteY8" fmla="*/ 1044736 h 1044736"/>
                  <a:gd name="connsiteX0" fmla="*/ 151171 w 1887639"/>
                  <a:gd name="connsiteY0" fmla="*/ 1044736 h 1044736"/>
                  <a:gd name="connsiteX1" fmla="*/ 1722748 w 1887639"/>
                  <a:gd name="connsiteY1" fmla="*/ 1034322 h 1044736"/>
                  <a:gd name="connsiteX2" fmla="*/ 1887639 w 1887639"/>
                  <a:gd name="connsiteY2" fmla="*/ 29981 h 1044736"/>
                  <a:gd name="connsiteX3" fmla="*/ 1377974 w 1887639"/>
                  <a:gd name="connsiteY3" fmla="*/ 509666 h 1044736"/>
                  <a:gd name="connsiteX4" fmla="*/ 958249 w 1887639"/>
                  <a:gd name="connsiteY4" fmla="*/ 0 h 1044736"/>
                  <a:gd name="connsiteX5" fmla="*/ 553515 w 1887639"/>
                  <a:gd name="connsiteY5" fmla="*/ 524656 h 1044736"/>
                  <a:gd name="connsiteX6" fmla="*/ 7155 w 1887639"/>
                  <a:gd name="connsiteY6" fmla="*/ 36624 h 1044736"/>
                  <a:gd name="connsiteX7" fmla="*/ 193751 w 1887639"/>
                  <a:gd name="connsiteY7" fmla="*/ 1004341 h 1044736"/>
                  <a:gd name="connsiteX8" fmla="*/ 223179 w 1887639"/>
                  <a:gd name="connsiteY8" fmla="*/ 1044736 h 1044736"/>
                  <a:gd name="connsiteX0" fmla="*/ 439202 w 2175670"/>
                  <a:gd name="connsiteY0" fmla="*/ 1044736 h 1044736"/>
                  <a:gd name="connsiteX1" fmla="*/ 2010779 w 2175670"/>
                  <a:gd name="connsiteY1" fmla="*/ 1034322 h 1044736"/>
                  <a:gd name="connsiteX2" fmla="*/ 2175670 w 2175670"/>
                  <a:gd name="connsiteY2" fmla="*/ 29981 h 1044736"/>
                  <a:gd name="connsiteX3" fmla="*/ 1666005 w 2175670"/>
                  <a:gd name="connsiteY3" fmla="*/ 509666 h 1044736"/>
                  <a:gd name="connsiteX4" fmla="*/ 1246280 w 2175670"/>
                  <a:gd name="connsiteY4" fmla="*/ 0 h 1044736"/>
                  <a:gd name="connsiteX5" fmla="*/ 841546 w 2175670"/>
                  <a:gd name="connsiteY5" fmla="*/ 524656 h 1044736"/>
                  <a:gd name="connsiteX6" fmla="*/ 295186 w 2175670"/>
                  <a:gd name="connsiteY6" fmla="*/ 36624 h 1044736"/>
                  <a:gd name="connsiteX7" fmla="*/ 481782 w 2175670"/>
                  <a:gd name="connsiteY7" fmla="*/ 1004341 h 1044736"/>
                  <a:gd name="connsiteX8" fmla="*/ 223179 w 2175670"/>
                  <a:gd name="connsiteY8" fmla="*/ 972728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8" fmla="*/ 144016 w 1880484"/>
                  <a:gd name="connsiteY8" fmla="*/ 1044736 h 104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0484" h="1044736">
                    <a:moveTo>
                      <a:pt x="144016" y="1044736"/>
                    </a:moveTo>
                    <a:lnTo>
                      <a:pt x="1715593" y="1034322"/>
                    </a:lnTo>
                    <a:lnTo>
                      <a:pt x="1880484" y="29981"/>
                    </a:lnTo>
                    <a:lnTo>
                      <a:pt x="1370819" y="509666"/>
                    </a:lnTo>
                    <a:lnTo>
                      <a:pt x="951094" y="0"/>
                    </a:lnTo>
                    <a:lnTo>
                      <a:pt x="546360" y="524656"/>
                    </a:lnTo>
                    <a:lnTo>
                      <a:pt x="0" y="36624"/>
                    </a:lnTo>
                    <a:lnTo>
                      <a:pt x="144017" y="1044736"/>
                    </a:lnTo>
                    <a:lnTo>
                      <a:pt x="144016" y="1044736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3491880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5436096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4493968" y="1124744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" name="Diamond 37"/>
              <p:cNvSpPr/>
              <p:nvPr/>
            </p:nvSpPr>
            <p:spPr>
              <a:xfrm>
                <a:off x="4355976" y="1628800"/>
                <a:ext cx="432048" cy="648072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44" name="Group 51"/>
          <p:cNvGrpSpPr/>
          <p:nvPr/>
        </p:nvGrpSpPr>
        <p:grpSpPr>
          <a:xfrm>
            <a:off x="4860032" y="1340768"/>
            <a:ext cx="3125076" cy="3622712"/>
            <a:chOff x="-324544" y="1124744"/>
            <a:chExt cx="3125076" cy="3622712"/>
          </a:xfrm>
        </p:grpSpPr>
        <p:grpSp>
          <p:nvGrpSpPr>
            <p:cNvPr id="45" name="Group 50"/>
            <p:cNvGrpSpPr/>
            <p:nvPr/>
          </p:nvGrpSpPr>
          <p:grpSpPr>
            <a:xfrm>
              <a:off x="-324544" y="1124744"/>
              <a:ext cx="3125076" cy="3622712"/>
              <a:chOff x="3239853" y="1124744"/>
              <a:chExt cx="3125076" cy="3622712"/>
            </a:xfrm>
          </p:grpSpPr>
          <p:sp>
            <p:nvSpPr>
              <p:cNvPr id="47" name="Oval 46"/>
              <p:cNvSpPr/>
              <p:nvPr/>
            </p:nvSpPr>
            <p:spPr>
              <a:xfrm>
                <a:off x="3239853" y="2110544"/>
                <a:ext cx="2664294" cy="2636912"/>
              </a:xfrm>
              <a:prstGeom prst="ellipse">
                <a:avLst/>
              </a:prstGeom>
              <a:solidFill>
                <a:srgbClr val="FF33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48" name="Group 108"/>
              <p:cNvGrpSpPr/>
              <p:nvPr/>
            </p:nvGrpSpPr>
            <p:grpSpPr>
              <a:xfrm>
                <a:off x="5148064" y="2694009"/>
                <a:ext cx="1216865" cy="1599087"/>
                <a:chOff x="5829478" y="3717032"/>
                <a:chExt cx="789318" cy="1031410"/>
              </a:xfrm>
            </p:grpSpPr>
            <p:sp>
              <p:nvSpPr>
                <p:cNvPr id="55" name="Oval 54"/>
                <p:cNvSpPr/>
                <p:nvPr/>
              </p:nvSpPr>
              <p:spPr>
                <a:xfrm>
                  <a:off x="6012160" y="3717032"/>
                  <a:ext cx="89710" cy="17375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6" name="Arc 55"/>
                <p:cNvSpPr/>
                <p:nvPr/>
              </p:nvSpPr>
              <p:spPr>
                <a:xfrm rot="10800000" flipV="1">
                  <a:off x="5829478" y="3995703"/>
                  <a:ext cx="789318" cy="752739"/>
                </a:xfrm>
                <a:prstGeom prst="arc">
                  <a:avLst>
                    <a:gd name="adj1" fmla="val 166728"/>
                    <a:gd name="adj2" fmla="val 4278823"/>
                  </a:avLst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>
                  <a:off x="6181888" y="3995702"/>
                  <a:ext cx="254793" cy="248427"/>
                </a:xfrm>
                <a:prstGeom prst="ellipse">
                  <a:avLst/>
                </a:prstGeom>
                <a:solidFill>
                  <a:srgbClr val="FFFF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49" name="Group 44"/>
              <p:cNvGrpSpPr/>
              <p:nvPr/>
            </p:nvGrpSpPr>
            <p:grpSpPr>
              <a:xfrm>
                <a:off x="3491880" y="1124744"/>
                <a:ext cx="2160240" cy="1224136"/>
                <a:chOff x="3491880" y="1124744"/>
                <a:chExt cx="2160240" cy="1224136"/>
              </a:xfrm>
            </p:grpSpPr>
            <p:sp>
              <p:nvSpPr>
                <p:cNvPr id="50" name="Freeform 49"/>
                <p:cNvSpPr/>
                <p:nvPr/>
              </p:nvSpPr>
              <p:spPr>
                <a:xfrm>
                  <a:off x="3635895" y="1304144"/>
                  <a:ext cx="1880484" cy="1044736"/>
                </a:xfrm>
                <a:custGeom>
                  <a:avLst/>
                  <a:gdLst>
                    <a:gd name="connsiteX0" fmla="*/ 0 w 1768839"/>
                    <a:gd name="connsiteY0" fmla="*/ 1034322 h 1034322"/>
                    <a:gd name="connsiteX1" fmla="*/ 1603948 w 1768839"/>
                    <a:gd name="connsiteY1" fmla="*/ 1034322 h 1034322"/>
                    <a:gd name="connsiteX2" fmla="*/ 1768839 w 1768839"/>
                    <a:gd name="connsiteY2" fmla="*/ 29981 h 1034322"/>
                    <a:gd name="connsiteX3" fmla="*/ 1259174 w 1768839"/>
                    <a:gd name="connsiteY3" fmla="*/ 509666 h 1034322"/>
                    <a:gd name="connsiteX4" fmla="*/ 839449 w 1768839"/>
                    <a:gd name="connsiteY4" fmla="*/ 0 h 1034322"/>
                    <a:gd name="connsiteX5" fmla="*/ 434715 w 1768839"/>
                    <a:gd name="connsiteY5" fmla="*/ 524656 h 1034322"/>
                    <a:gd name="connsiteX6" fmla="*/ 44970 w 1768839"/>
                    <a:gd name="connsiteY6" fmla="*/ 134912 h 1034322"/>
                    <a:gd name="connsiteX7" fmla="*/ 74951 w 1768839"/>
                    <a:gd name="connsiteY7" fmla="*/ 1004341 h 1034322"/>
                    <a:gd name="connsiteX8" fmla="*/ 74951 w 1768839"/>
                    <a:gd name="connsiteY8" fmla="*/ 1004341 h 1034322"/>
                    <a:gd name="connsiteX0" fmla="*/ 111645 w 1880484"/>
                    <a:gd name="connsiteY0" fmla="*/ 1034322 h 1034322"/>
                    <a:gd name="connsiteX1" fmla="*/ 1715593 w 1880484"/>
                    <a:gd name="connsiteY1" fmla="*/ 1034322 h 1034322"/>
                    <a:gd name="connsiteX2" fmla="*/ 1880484 w 1880484"/>
                    <a:gd name="connsiteY2" fmla="*/ 29981 h 1034322"/>
                    <a:gd name="connsiteX3" fmla="*/ 1370819 w 1880484"/>
                    <a:gd name="connsiteY3" fmla="*/ 509666 h 1034322"/>
                    <a:gd name="connsiteX4" fmla="*/ 951094 w 1880484"/>
                    <a:gd name="connsiteY4" fmla="*/ 0 h 1034322"/>
                    <a:gd name="connsiteX5" fmla="*/ 546360 w 1880484"/>
                    <a:gd name="connsiteY5" fmla="*/ 524656 h 1034322"/>
                    <a:gd name="connsiteX6" fmla="*/ 0 w 1880484"/>
                    <a:gd name="connsiteY6" fmla="*/ 36624 h 1034322"/>
                    <a:gd name="connsiteX7" fmla="*/ 186596 w 1880484"/>
                    <a:gd name="connsiteY7" fmla="*/ 1004341 h 1034322"/>
                    <a:gd name="connsiteX8" fmla="*/ 186596 w 1880484"/>
                    <a:gd name="connsiteY8" fmla="*/ 1004341 h 1034322"/>
                    <a:gd name="connsiteX0" fmla="*/ 111645 w 1880484"/>
                    <a:gd name="connsiteY0" fmla="*/ 1034322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86596 w 1880484"/>
                    <a:gd name="connsiteY7" fmla="*/ 1004341 h 1044736"/>
                    <a:gd name="connsiteX8" fmla="*/ 144016 w 1880484"/>
                    <a:gd name="connsiteY8" fmla="*/ 1044736 h 1044736"/>
                    <a:gd name="connsiteX0" fmla="*/ 144016 w 1880484"/>
                    <a:gd name="connsiteY0" fmla="*/ 1044736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86596 w 1880484"/>
                    <a:gd name="connsiteY7" fmla="*/ 1004341 h 1044736"/>
                    <a:gd name="connsiteX8" fmla="*/ 144016 w 1880484"/>
                    <a:gd name="connsiteY8" fmla="*/ 1044736 h 1044736"/>
                    <a:gd name="connsiteX0" fmla="*/ 144016 w 1880484"/>
                    <a:gd name="connsiteY0" fmla="*/ 1044736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86596 w 1880484"/>
                    <a:gd name="connsiteY7" fmla="*/ 1004341 h 1044736"/>
                    <a:gd name="connsiteX8" fmla="*/ 216024 w 1880484"/>
                    <a:gd name="connsiteY8" fmla="*/ 1044736 h 1044736"/>
                    <a:gd name="connsiteX0" fmla="*/ 151171 w 1887639"/>
                    <a:gd name="connsiteY0" fmla="*/ 1044736 h 1044736"/>
                    <a:gd name="connsiteX1" fmla="*/ 1722748 w 1887639"/>
                    <a:gd name="connsiteY1" fmla="*/ 1034322 h 1044736"/>
                    <a:gd name="connsiteX2" fmla="*/ 1887639 w 1887639"/>
                    <a:gd name="connsiteY2" fmla="*/ 29981 h 1044736"/>
                    <a:gd name="connsiteX3" fmla="*/ 1377974 w 1887639"/>
                    <a:gd name="connsiteY3" fmla="*/ 509666 h 1044736"/>
                    <a:gd name="connsiteX4" fmla="*/ 958249 w 1887639"/>
                    <a:gd name="connsiteY4" fmla="*/ 0 h 1044736"/>
                    <a:gd name="connsiteX5" fmla="*/ 553515 w 1887639"/>
                    <a:gd name="connsiteY5" fmla="*/ 524656 h 1044736"/>
                    <a:gd name="connsiteX6" fmla="*/ 7155 w 1887639"/>
                    <a:gd name="connsiteY6" fmla="*/ 36624 h 1044736"/>
                    <a:gd name="connsiteX7" fmla="*/ 193751 w 1887639"/>
                    <a:gd name="connsiteY7" fmla="*/ 1004341 h 1044736"/>
                    <a:gd name="connsiteX8" fmla="*/ 223179 w 1887639"/>
                    <a:gd name="connsiteY8" fmla="*/ 1044736 h 1044736"/>
                    <a:gd name="connsiteX0" fmla="*/ 439202 w 2175670"/>
                    <a:gd name="connsiteY0" fmla="*/ 1044736 h 1044736"/>
                    <a:gd name="connsiteX1" fmla="*/ 2010779 w 2175670"/>
                    <a:gd name="connsiteY1" fmla="*/ 1034322 h 1044736"/>
                    <a:gd name="connsiteX2" fmla="*/ 2175670 w 2175670"/>
                    <a:gd name="connsiteY2" fmla="*/ 29981 h 1044736"/>
                    <a:gd name="connsiteX3" fmla="*/ 1666005 w 2175670"/>
                    <a:gd name="connsiteY3" fmla="*/ 509666 h 1044736"/>
                    <a:gd name="connsiteX4" fmla="*/ 1246280 w 2175670"/>
                    <a:gd name="connsiteY4" fmla="*/ 0 h 1044736"/>
                    <a:gd name="connsiteX5" fmla="*/ 841546 w 2175670"/>
                    <a:gd name="connsiteY5" fmla="*/ 524656 h 1044736"/>
                    <a:gd name="connsiteX6" fmla="*/ 295186 w 2175670"/>
                    <a:gd name="connsiteY6" fmla="*/ 36624 h 1044736"/>
                    <a:gd name="connsiteX7" fmla="*/ 481782 w 2175670"/>
                    <a:gd name="connsiteY7" fmla="*/ 1004341 h 1044736"/>
                    <a:gd name="connsiteX8" fmla="*/ 223179 w 2175670"/>
                    <a:gd name="connsiteY8" fmla="*/ 972728 h 1044736"/>
                    <a:gd name="connsiteX0" fmla="*/ 144016 w 1880484"/>
                    <a:gd name="connsiteY0" fmla="*/ 1044736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86596 w 1880484"/>
                    <a:gd name="connsiteY7" fmla="*/ 1004341 h 1044736"/>
                    <a:gd name="connsiteX0" fmla="*/ 144016 w 1880484"/>
                    <a:gd name="connsiteY0" fmla="*/ 1044736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44017 w 1880484"/>
                    <a:gd name="connsiteY7" fmla="*/ 1044736 h 1044736"/>
                    <a:gd name="connsiteX0" fmla="*/ 144016 w 1880484"/>
                    <a:gd name="connsiteY0" fmla="*/ 1044736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44017 w 1880484"/>
                    <a:gd name="connsiteY7" fmla="*/ 1044736 h 1044736"/>
                    <a:gd name="connsiteX8" fmla="*/ 144016 w 1880484"/>
                    <a:gd name="connsiteY8" fmla="*/ 1044736 h 1044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484" h="1044736">
                      <a:moveTo>
                        <a:pt x="144016" y="1044736"/>
                      </a:moveTo>
                      <a:lnTo>
                        <a:pt x="1715593" y="1034322"/>
                      </a:lnTo>
                      <a:lnTo>
                        <a:pt x="1880484" y="29981"/>
                      </a:lnTo>
                      <a:lnTo>
                        <a:pt x="1370819" y="509666"/>
                      </a:lnTo>
                      <a:lnTo>
                        <a:pt x="951094" y="0"/>
                      </a:lnTo>
                      <a:lnTo>
                        <a:pt x="546360" y="524656"/>
                      </a:lnTo>
                      <a:lnTo>
                        <a:pt x="0" y="36624"/>
                      </a:lnTo>
                      <a:lnTo>
                        <a:pt x="144017" y="1044736"/>
                      </a:lnTo>
                      <a:lnTo>
                        <a:pt x="144016" y="1044736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1" name="Oval 50"/>
                <p:cNvSpPr/>
                <p:nvPr/>
              </p:nvSpPr>
              <p:spPr>
                <a:xfrm>
                  <a:off x="3491880" y="1196752"/>
                  <a:ext cx="216024" cy="21602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2" name="Oval 51"/>
                <p:cNvSpPr/>
                <p:nvPr/>
              </p:nvSpPr>
              <p:spPr>
                <a:xfrm>
                  <a:off x="5436096" y="1196752"/>
                  <a:ext cx="216024" cy="21602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3" name="Oval 52"/>
                <p:cNvSpPr/>
                <p:nvPr/>
              </p:nvSpPr>
              <p:spPr>
                <a:xfrm>
                  <a:off x="4493968" y="1124744"/>
                  <a:ext cx="216024" cy="21602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4" name="Diamond 53"/>
                <p:cNvSpPr/>
                <p:nvPr/>
              </p:nvSpPr>
              <p:spPr>
                <a:xfrm>
                  <a:off x="4355976" y="1628800"/>
                  <a:ext cx="432048" cy="648072"/>
                </a:xfrm>
                <a:prstGeom prst="diamon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46" name="Freeform 2"/>
            <p:cNvSpPr/>
            <p:nvPr/>
          </p:nvSpPr>
          <p:spPr>
            <a:xfrm rot="21266202" flipH="1">
              <a:off x="316988" y="3181069"/>
              <a:ext cx="895024" cy="139408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3" grpId="0" animBg="1"/>
      <p:bldP spid="3" grpId="1" animBg="1"/>
      <p:bldP spid="25" grpId="0" animBg="1"/>
      <p:bldP spid="26" grpId="0" animBg="1"/>
      <p:bldP spid="26" grpId="1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" name="Group 437"/>
          <p:cNvGrpSpPr/>
          <p:nvPr/>
        </p:nvGrpSpPr>
        <p:grpSpPr>
          <a:xfrm>
            <a:off x="570322" y="-2043608"/>
            <a:ext cx="8003356" cy="2808312"/>
            <a:chOff x="194072" y="-675456"/>
            <a:chExt cx="8949928" cy="3511217"/>
          </a:xfrm>
        </p:grpSpPr>
        <p:pic>
          <p:nvPicPr>
            <p:cNvPr id="439" name="Picture 2" descr="http://www.wetterzentrale.de/pics/Rukm061.gif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982096" y="-603448"/>
              <a:ext cx="4161904" cy="343920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sp>
          <p:nvSpPr>
            <p:cNvPr id="440" name="Rectangle 439"/>
            <p:cNvSpPr/>
            <p:nvPr/>
          </p:nvSpPr>
          <p:spPr>
            <a:xfrm>
              <a:off x="338088" y="90872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1" name="Rectangle 440"/>
            <p:cNvSpPr/>
            <p:nvPr/>
          </p:nvSpPr>
          <p:spPr>
            <a:xfrm>
              <a:off x="338088" y="-53144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2" name="Rectangle 441"/>
            <p:cNvSpPr/>
            <p:nvPr/>
          </p:nvSpPr>
          <p:spPr>
            <a:xfrm>
              <a:off x="194072" y="-675456"/>
              <a:ext cx="3600400" cy="302433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" name="Group 231"/>
          <p:cNvGrpSpPr/>
          <p:nvPr/>
        </p:nvGrpSpPr>
        <p:grpSpPr>
          <a:xfrm>
            <a:off x="539552" y="354367"/>
            <a:ext cx="6948264" cy="2210537"/>
            <a:chOff x="0" y="2996952"/>
            <a:chExt cx="9144000" cy="3002625"/>
          </a:xfrm>
        </p:grpSpPr>
        <p:grpSp>
          <p:nvGrpSpPr>
            <p:cNvPr id="11" name="Group 156"/>
            <p:cNvGrpSpPr/>
            <p:nvPr/>
          </p:nvGrpSpPr>
          <p:grpSpPr>
            <a:xfrm>
              <a:off x="0" y="3551305"/>
              <a:ext cx="2376264" cy="2074905"/>
              <a:chOff x="3394581" y="2276872"/>
              <a:chExt cx="3362339" cy="3002625"/>
            </a:xfrm>
          </p:grpSpPr>
          <p:grpSp>
            <p:nvGrpSpPr>
              <p:cNvPr id="12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99" name="Freeform 398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13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16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407" name="Oval 40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8" name="Chord 40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9" name="Chord 408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10" name="Chord 409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411" name="Straight Connector 410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2" name="Straight Connector 411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3" name="Straight Connector 412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4" name="Straight Connector 413"/>
                    <p:cNvCxnSpPr>
                      <a:endCxn id="409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5" name="Straight Connector 414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02" name="Freeform 401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21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404" name="Rectangle 403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5" name="Oval 404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6" name="Arc 405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81" name="Freeform 380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2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90" name="Oval 38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1" name="Chord 39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2" name="Chord 391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3" name="Chord 392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94" name="Straight Connector 393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7" name="Straight Connector 396"/>
                <p:cNvCxnSpPr>
                  <a:endCxn id="392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83" name="Freeform 382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27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87" name="Rectangle 386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8" name="Oval 387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9" name="Arc 388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85" name="Oval 384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6" name="Freeform 385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30" name="Group 193"/>
            <p:cNvGrpSpPr/>
            <p:nvPr/>
          </p:nvGrpSpPr>
          <p:grpSpPr>
            <a:xfrm>
              <a:off x="1619672" y="3861048"/>
              <a:ext cx="2376264" cy="2074905"/>
              <a:chOff x="3394581" y="2276872"/>
              <a:chExt cx="3362339" cy="3002625"/>
            </a:xfrm>
          </p:grpSpPr>
          <p:grpSp>
            <p:nvGrpSpPr>
              <p:cNvPr id="31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63" name="Freeform 362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32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40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71" name="Oval 370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2" name="Chord 371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3" name="Chord 372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4" name="Chord 373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75" name="Straight Connector 374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6" name="Straight Connector 375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Straight Connector 376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Straight Connector 377"/>
                    <p:cNvCxnSpPr>
                      <a:endCxn id="373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9" name="Straight Connector 378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66" name="Freeform 365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43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68" name="Rectangle 367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69" name="Oval 368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0" name="Arc 369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45" name="Freeform 344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44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54" name="Oval 353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5" name="Chord 3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6" name="Chord 3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7" name="Chord 3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58" name="Straight Connector 357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0" name="Straight Connector 359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/>
                <p:cNvCxnSpPr>
                  <a:endCxn id="356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2" name="Straight Connector 361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47" name="Freeform 346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45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2" name="Oval 351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3" name="Arc 352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49" name="Oval 348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0" name="Freeform 349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52" name="Group 230"/>
            <p:cNvGrpSpPr/>
            <p:nvPr/>
          </p:nvGrpSpPr>
          <p:grpSpPr>
            <a:xfrm>
              <a:off x="5076056" y="3789040"/>
              <a:ext cx="2376264" cy="2074905"/>
              <a:chOff x="3394581" y="2276872"/>
              <a:chExt cx="3362339" cy="3002625"/>
            </a:xfrm>
          </p:grpSpPr>
          <p:grpSp>
            <p:nvGrpSpPr>
              <p:cNvPr id="53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27" name="Freeform 326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54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55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35" name="Oval 334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6" name="Chord 335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7" name="Chord 33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8" name="Chord 33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39" name="Straight Connector 338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Straight Connector 339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Straight Connector 340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Straight Connector 341"/>
                    <p:cNvCxnSpPr>
                      <a:endCxn id="337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3" name="Straight Connector 342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30" name="Freeform 329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56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32" name="Rectangle 331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3" name="Oval 332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4" name="Arc 333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09" name="Freeform 308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7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18" name="Oval 31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9" name="Chord 318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0" name="Chord 31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1" name="Chord 32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22" name="Straight Connector 321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Straight Connector 322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Straight Connector 323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5" name="Straight Connector 324"/>
                <p:cNvCxnSpPr>
                  <a:endCxn id="320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6" name="Straight Connector 325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1" name="Freeform 310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58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15" name="Rectangle 314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6" name="Oval 315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7" name="Arc 316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13" name="Oval 312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4" name="Freeform 313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59" name="Group 19"/>
            <p:cNvGrpSpPr/>
            <p:nvPr/>
          </p:nvGrpSpPr>
          <p:grpSpPr>
            <a:xfrm>
              <a:off x="3224972" y="3429000"/>
              <a:ext cx="2105003" cy="2570577"/>
              <a:chOff x="8388424" y="692696"/>
              <a:chExt cx="2520280" cy="3002625"/>
            </a:xfrm>
          </p:grpSpPr>
          <p:sp>
            <p:nvSpPr>
              <p:cNvPr id="291" name="Freeform 25"/>
              <p:cNvSpPr/>
              <p:nvPr/>
            </p:nvSpPr>
            <p:spPr>
              <a:xfrm>
                <a:off x="9144000" y="2780928"/>
                <a:ext cx="675199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0" name="Group 57"/>
              <p:cNvGrpSpPr/>
              <p:nvPr/>
            </p:nvGrpSpPr>
            <p:grpSpPr>
              <a:xfrm>
                <a:off x="8388424" y="692696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61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99" name="Oval 298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0" name="Chord 29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1" name="Chord 30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2" name="Chord 30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303" name="Straight Connector 302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5" name="Straight Connector 39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>
                    <a:endCxn id="301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7" name="Straight Connector 41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94" name="Freeform 293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62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96" name="Rectangle 295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7" name="Oval 296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8" name="Arc 297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</p:grpSp>
        <p:sp>
          <p:nvSpPr>
            <p:cNvPr id="237" name="Freeform 236"/>
            <p:cNvSpPr/>
            <p:nvPr/>
          </p:nvSpPr>
          <p:spPr>
            <a:xfrm flipH="1">
              <a:off x="4608259" y="5216756"/>
              <a:ext cx="518629" cy="78282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3" name="Group 36"/>
            <p:cNvGrpSpPr/>
            <p:nvPr/>
          </p:nvGrpSpPr>
          <p:grpSpPr>
            <a:xfrm>
              <a:off x="3645972" y="3429000"/>
              <a:ext cx="1684002" cy="1911050"/>
              <a:chOff x="3059832" y="2060848"/>
              <a:chExt cx="2448272" cy="3024336"/>
            </a:xfrm>
          </p:grpSpPr>
          <p:sp>
            <p:nvSpPr>
              <p:cNvPr id="282" name="Oval 281"/>
              <p:cNvSpPr/>
              <p:nvPr/>
            </p:nvSpPr>
            <p:spPr>
              <a:xfrm>
                <a:off x="3059832" y="2060848"/>
                <a:ext cx="2448272" cy="3024336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3" name="Chord 282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13050946"/>
                  <a:gd name="adj2" fmla="val 18940978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4" name="Chord 283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891843"/>
                  <a:gd name="adj2" fmla="val 10249036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5" name="Chord 284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3397681"/>
                  <a:gd name="adj2" fmla="val 6975182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86" name="Straight Connector 285"/>
              <p:cNvCxnSpPr/>
              <p:nvPr/>
            </p:nvCxnSpPr>
            <p:spPr>
              <a:xfrm flipV="1">
                <a:off x="3491880" y="2348880"/>
                <a:ext cx="1512168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/>
              <p:cNvCxnSpPr/>
              <p:nvPr/>
            </p:nvCxnSpPr>
            <p:spPr>
              <a:xfrm>
                <a:off x="3923928" y="2132856"/>
                <a:ext cx="864096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/>
              <p:cNvCxnSpPr/>
              <p:nvPr/>
            </p:nvCxnSpPr>
            <p:spPr>
              <a:xfrm>
                <a:off x="3419872" y="4581128"/>
                <a:ext cx="1800200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/>
              <p:cNvCxnSpPr>
                <a:endCxn id="284" idx="0"/>
              </p:cNvCxnSpPr>
              <p:nvPr/>
            </p:nvCxnSpPr>
            <p:spPr>
              <a:xfrm flipV="1">
                <a:off x="3131840" y="3890662"/>
                <a:ext cx="2348952" cy="11440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/>
              <p:cNvCxnSpPr/>
              <p:nvPr/>
            </p:nvCxnSpPr>
            <p:spPr>
              <a:xfrm>
                <a:off x="3203848" y="4221088"/>
                <a:ext cx="2160240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9" name="Freeform 238"/>
            <p:cNvSpPr/>
            <p:nvPr/>
          </p:nvSpPr>
          <p:spPr>
            <a:xfrm rot="2478316">
              <a:off x="3203848" y="4206597"/>
              <a:ext cx="634902" cy="92684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64" name="Group 50"/>
            <p:cNvGrpSpPr/>
            <p:nvPr/>
          </p:nvGrpSpPr>
          <p:grpSpPr>
            <a:xfrm>
              <a:off x="4006830" y="3737234"/>
              <a:ext cx="962287" cy="863055"/>
              <a:chOff x="7452320" y="1124745"/>
              <a:chExt cx="1152128" cy="822949"/>
            </a:xfrm>
            <a:noFill/>
          </p:grpSpPr>
          <p:sp>
            <p:nvSpPr>
              <p:cNvPr id="279" name="Rectangle 278"/>
              <p:cNvSpPr/>
              <p:nvPr/>
            </p:nvSpPr>
            <p:spPr>
              <a:xfrm>
                <a:off x="7452320" y="1124745"/>
                <a:ext cx="1152128" cy="82294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0" name="Oval 279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1" name="Arc 280"/>
              <p:cNvSpPr/>
              <p:nvPr/>
            </p:nvSpPr>
            <p:spPr>
              <a:xfrm flipV="1">
                <a:off x="7580334" y="1279047"/>
                <a:ext cx="896100" cy="589981"/>
              </a:xfrm>
              <a:prstGeom prst="arc">
                <a:avLst>
                  <a:gd name="adj1" fmla="val 11164966"/>
                  <a:gd name="adj2" fmla="val 21237176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1" name="Oval 240"/>
            <p:cNvSpPr/>
            <p:nvPr/>
          </p:nvSpPr>
          <p:spPr>
            <a:xfrm>
              <a:off x="4292759" y="3860527"/>
              <a:ext cx="74928" cy="22364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2" name="Freeform 59"/>
            <p:cNvSpPr/>
            <p:nvPr/>
          </p:nvSpPr>
          <p:spPr>
            <a:xfrm rot="7368427" flipV="1">
              <a:off x="5246184" y="4184700"/>
              <a:ext cx="650777" cy="88117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65" name="Group 305"/>
            <p:cNvGrpSpPr/>
            <p:nvPr/>
          </p:nvGrpSpPr>
          <p:grpSpPr>
            <a:xfrm>
              <a:off x="6767736" y="2996952"/>
              <a:ext cx="2376264" cy="2650969"/>
              <a:chOff x="3394581" y="1443241"/>
              <a:chExt cx="3362339" cy="3836256"/>
            </a:xfrm>
          </p:grpSpPr>
          <p:grpSp>
            <p:nvGrpSpPr>
              <p:cNvPr id="66" name="Group 57"/>
              <p:cNvGrpSpPr/>
              <p:nvPr/>
            </p:nvGrpSpPr>
            <p:grpSpPr>
              <a:xfrm>
                <a:off x="3419872" y="2276872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67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70" name="Oval 26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1" name="Chord 27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2" name="Chord 27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3" name="Chord 272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274" name="Straight Connector 273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5" name="Straight Connector 274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6" name="Straight Connector 275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7" name="Straight Connector 276"/>
                  <p:cNvCxnSpPr>
                    <a:endCxn id="272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8" name="Straight Connector 277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5" name="Freeform 264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68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67" name="Rectangle 266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8" name="Oval 267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9" name="Arc 268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  <p:sp>
            <p:nvSpPr>
              <p:cNvPr id="246" name="Freeform 245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9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255" name="Oval 2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6" name="Chord 2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7" name="Chord 2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8" name="Chord 25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259" name="Straight Connector 258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/>
                <p:cNvCxnSpPr>
                  <a:endCxn id="257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8" name="Freeform 247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70" name="Group 50"/>
              <p:cNvGrpSpPr/>
              <p:nvPr/>
            </p:nvGrpSpPr>
            <p:grpSpPr>
              <a:xfrm>
                <a:off x="4261357" y="1443241"/>
                <a:ext cx="1152128" cy="2105417"/>
                <a:chOff x="7357701" y="150319"/>
                <a:chExt cx="1152128" cy="1718709"/>
              </a:xfrm>
              <a:noFill/>
            </p:grpSpPr>
            <p:sp>
              <p:nvSpPr>
                <p:cNvPr id="252" name="Rectangle 251"/>
                <p:cNvSpPr/>
                <p:nvPr/>
              </p:nvSpPr>
              <p:spPr>
                <a:xfrm>
                  <a:off x="7357701" y="150319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3" name="Oval 252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4" name="Arc 253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250" name="Oval 249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1" name="Freeform 250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4" name="Freeform 243"/>
            <p:cNvSpPr/>
            <p:nvPr/>
          </p:nvSpPr>
          <p:spPr>
            <a:xfrm>
              <a:off x="7380312" y="5029375"/>
              <a:ext cx="440140" cy="63187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1" name="Group 415"/>
          <p:cNvGrpSpPr/>
          <p:nvPr/>
        </p:nvGrpSpPr>
        <p:grpSpPr>
          <a:xfrm>
            <a:off x="-900608" y="1052736"/>
            <a:ext cx="2814651" cy="1872208"/>
            <a:chOff x="5796136" y="1556792"/>
            <a:chExt cx="2814651" cy="1872208"/>
          </a:xfrm>
        </p:grpSpPr>
        <p:grpSp>
          <p:nvGrpSpPr>
            <p:cNvPr id="72" name="Group 146"/>
            <p:cNvGrpSpPr/>
            <p:nvPr/>
          </p:nvGrpSpPr>
          <p:grpSpPr>
            <a:xfrm>
              <a:off x="7236296" y="1988840"/>
              <a:ext cx="1374491" cy="494593"/>
              <a:chOff x="1979712" y="332656"/>
              <a:chExt cx="2592289" cy="984738"/>
            </a:xfrm>
          </p:grpSpPr>
          <p:sp>
            <p:nvSpPr>
              <p:cNvPr id="28" name="Freeform 27"/>
              <p:cNvSpPr/>
              <p:nvPr/>
            </p:nvSpPr>
            <p:spPr>
              <a:xfrm rot="5400000" flipV="1">
                <a:off x="3330799" y="76193"/>
                <a:ext cx="984737" cy="1497666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1979712" y="332656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73" name="Group 121"/>
            <p:cNvGrpSpPr/>
            <p:nvPr/>
          </p:nvGrpSpPr>
          <p:grpSpPr>
            <a:xfrm>
              <a:off x="6516216" y="1556792"/>
              <a:ext cx="1398042" cy="1872208"/>
              <a:chOff x="1445766" y="4093905"/>
              <a:chExt cx="3240360" cy="4159631"/>
            </a:xfrm>
          </p:grpSpPr>
          <p:grpSp>
            <p:nvGrpSpPr>
              <p:cNvPr id="74" name="Group 140"/>
              <p:cNvGrpSpPr/>
              <p:nvPr/>
            </p:nvGrpSpPr>
            <p:grpSpPr>
              <a:xfrm>
                <a:off x="1445766" y="4093905"/>
                <a:ext cx="3240360" cy="4159631"/>
                <a:chOff x="1066493" y="1916832"/>
                <a:chExt cx="2636706" cy="3727583"/>
              </a:xfrm>
            </p:grpSpPr>
            <p:sp>
              <p:nvSpPr>
                <p:cNvPr id="35" name="Freeform 34"/>
                <p:cNvSpPr/>
                <p:nvPr/>
              </p:nvSpPr>
              <p:spPr>
                <a:xfrm>
                  <a:off x="1153029" y="4436759"/>
                  <a:ext cx="1019804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 flipH="1">
                  <a:off x="2624147" y="4436759"/>
                  <a:ext cx="1079052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1066493" y="1916832"/>
                  <a:ext cx="2596091" cy="2780609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flipH="1">
                  <a:off x="2140955" y="2974271"/>
                  <a:ext cx="445251" cy="5414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" name="Arc 38"/>
                <p:cNvSpPr/>
                <p:nvPr/>
              </p:nvSpPr>
              <p:spPr>
                <a:xfrm rot="10800000" flipV="1">
                  <a:off x="1579297" y="2884119"/>
                  <a:ext cx="1632588" cy="1150969"/>
                </a:xfrm>
                <a:prstGeom prst="arc">
                  <a:avLst>
                    <a:gd name="adj1" fmla="val 166728"/>
                    <a:gd name="adj2" fmla="val 10418694"/>
                  </a:avLst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grpSp>
            <p:nvGrpSpPr>
              <p:cNvPr id="75" name="Group 152"/>
              <p:cNvGrpSpPr/>
              <p:nvPr/>
            </p:nvGrpSpPr>
            <p:grpSpPr>
              <a:xfrm flipV="1">
                <a:off x="2402243" y="4885993"/>
                <a:ext cx="1327405" cy="45719"/>
                <a:chOff x="1835696" y="1556792"/>
                <a:chExt cx="1080120" cy="0"/>
              </a:xfrm>
            </p:grpSpPr>
            <p:cxnSp>
              <p:nvCxnSpPr>
                <p:cNvPr id="33" name="Straight Connector 32"/>
                <p:cNvCxnSpPr/>
                <p:nvPr/>
              </p:nvCxnSpPr>
              <p:spPr>
                <a:xfrm>
                  <a:off x="183569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/>
                <p:cNvCxnSpPr/>
                <p:nvPr/>
              </p:nvCxnSpPr>
              <p:spPr>
                <a:xfrm>
                  <a:off x="255577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Group 149"/>
            <p:cNvGrpSpPr/>
            <p:nvPr/>
          </p:nvGrpSpPr>
          <p:grpSpPr>
            <a:xfrm>
              <a:off x="5796136" y="1988840"/>
              <a:ext cx="1354078" cy="513025"/>
              <a:chOff x="146001" y="260648"/>
              <a:chExt cx="2553791" cy="1021438"/>
            </a:xfrm>
          </p:grpSpPr>
          <p:sp>
            <p:nvSpPr>
              <p:cNvPr id="41" name="Freeform 40"/>
              <p:cNvSpPr/>
              <p:nvPr/>
            </p:nvSpPr>
            <p:spPr>
              <a:xfrm rot="5400000">
                <a:off x="393527" y="49823"/>
                <a:ext cx="984737" cy="1479789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1547664" y="260648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77" name="Group 153"/>
          <p:cNvGrpSpPr/>
          <p:nvPr/>
        </p:nvGrpSpPr>
        <p:grpSpPr>
          <a:xfrm>
            <a:off x="7524328" y="-603448"/>
            <a:ext cx="1368152" cy="3528392"/>
            <a:chOff x="4648175" y="-387424"/>
            <a:chExt cx="1816739" cy="5328592"/>
          </a:xfrm>
        </p:grpSpPr>
        <p:sp>
          <p:nvSpPr>
            <p:cNvPr id="146" name="Freeform 145"/>
            <p:cNvSpPr/>
            <p:nvPr/>
          </p:nvSpPr>
          <p:spPr>
            <a:xfrm>
              <a:off x="4648175" y="-5720"/>
              <a:ext cx="400149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7" name="Freeform 146"/>
            <p:cNvSpPr/>
            <p:nvPr/>
          </p:nvSpPr>
          <p:spPr>
            <a:xfrm flipH="1">
              <a:off x="6067502" y="-32184"/>
              <a:ext cx="397412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8" name="Freeform 147"/>
            <p:cNvSpPr/>
            <p:nvPr/>
          </p:nvSpPr>
          <p:spPr>
            <a:xfrm>
              <a:off x="4932040" y="796708"/>
              <a:ext cx="534307" cy="414270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604702 w 632336"/>
                <a:gd name="connsiteY0" fmla="*/ 0 h 5240845"/>
                <a:gd name="connsiteX1" fmla="*/ 586978 w 632336"/>
                <a:gd name="connsiteY1" fmla="*/ 4471724 h 5240845"/>
                <a:gd name="connsiteX2" fmla="*/ 332557 w 632336"/>
                <a:gd name="connsiteY2" fmla="*/ 4614723 h 5240845"/>
                <a:gd name="connsiteX3" fmla="*/ 65484 w 632336"/>
                <a:gd name="connsiteY3" fmla="*/ 4574118 h 5240845"/>
                <a:gd name="connsiteX4" fmla="*/ 15478 w 632336"/>
                <a:gd name="connsiteY4" fmla="*/ 4436005 h 5240845"/>
                <a:gd name="connsiteX5" fmla="*/ 158353 w 632336"/>
                <a:gd name="connsiteY5" fmla="*/ 4305036 h 5240845"/>
                <a:gd name="connsiteX6" fmla="*/ 386581 w 632336"/>
                <a:gd name="connsiteY6" fmla="*/ 4365113 h 5240845"/>
                <a:gd name="connsiteX7" fmla="*/ 408384 w 632336"/>
                <a:gd name="connsiteY7" fmla="*/ 4319324 h 5240845"/>
                <a:gd name="connsiteX8" fmla="*/ 403622 w 632336"/>
                <a:gd name="connsiteY8" fmla="*/ 3764493 h 5240845"/>
                <a:gd name="connsiteX0" fmla="*/ 604702 w 632336"/>
                <a:gd name="connsiteY0" fmla="*/ 71028 h 5311873"/>
                <a:gd name="connsiteX1" fmla="*/ 586978 w 632336"/>
                <a:gd name="connsiteY1" fmla="*/ 4542752 h 5311873"/>
                <a:gd name="connsiteX2" fmla="*/ 332557 w 632336"/>
                <a:gd name="connsiteY2" fmla="*/ 4685751 h 5311873"/>
                <a:gd name="connsiteX3" fmla="*/ 65484 w 632336"/>
                <a:gd name="connsiteY3" fmla="*/ 4645146 h 5311873"/>
                <a:gd name="connsiteX4" fmla="*/ 15478 w 632336"/>
                <a:gd name="connsiteY4" fmla="*/ 4507033 h 5311873"/>
                <a:gd name="connsiteX5" fmla="*/ 158353 w 632336"/>
                <a:gd name="connsiteY5" fmla="*/ 4376064 h 5311873"/>
                <a:gd name="connsiteX6" fmla="*/ 386581 w 632336"/>
                <a:gd name="connsiteY6" fmla="*/ 4436141 h 5311873"/>
                <a:gd name="connsiteX7" fmla="*/ 408384 w 632336"/>
                <a:gd name="connsiteY7" fmla="*/ 4390352 h 5311873"/>
                <a:gd name="connsiteX8" fmla="*/ 403135 w 632336"/>
                <a:gd name="connsiteY8" fmla="*/ 0 h 5311873"/>
                <a:gd name="connsiteX0" fmla="*/ 604702 w 632336"/>
                <a:gd name="connsiteY0" fmla="*/ 71028 h 5129709"/>
                <a:gd name="connsiteX1" fmla="*/ 586978 w 632336"/>
                <a:gd name="connsiteY1" fmla="*/ 4542752 h 5129709"/>
                <a:gd name="connsiteX2" fmla="*/ 332557 w 632336"/>
                <a:gd name="connsiteY2" fmla="*/ 4685751 h 5129709"/>
                <a:gd name="connsiteX3" fmla="*/ 65484 w 632336"/>
                <a:gd name="connsiteY3" fmla="*/ 4645146 h 5129709"/>
                <a:gd name="connsiteX4" fmla="*/ 15478 w 632336"/>
                <a:gd name="connsiteY4" fmla="*/ 4507033 h 5129709"/>
                <a:gd name="connsiteX5" fmla="*/ 158353 w 632336"/>
                <a:gd name="connsiteY5" fmla="*/ 4376064 h 5129709"/>
                <a:gd name="connsiteX6" fmla="*/ 386581 w 632336"/>
                <a:gd name="connsiteY6" fmla="*/ 4436141 h 5129709"/>
                <a:gd name="connsiteX7" fmla="*/ 408384 w 632336"/>
                <a:gd name="connsiteY7" fmla="*/ 4390352 h 5129709"/>
                <a:gd name="connsiteX8" fmla="*/ 403135 w 632336"/>
                <a:gd name="connsiteY8" fmla="*/ 0 h 5129709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685751"/>
                <a:gd name="connsiteX1" fmla="*/ 586978 w 632336"/>
                <a:gd name="connsiteY1" fmla="*/ 4542752 h 4685751"/>
                <a:gd name="connsiteX2" fmla="*/ 332557 w 632336"/>
                <a:gd name="connsiteY2" fmla="*/ 4685751 h 4685751"/>
                <a:gd name="connsiteX3" fmla="*/ 65484 w 632336"/>
                <a:gd name="connsiteY3" fmla="*/ 4645146 h 4685751"/>
                <a:gd name="connsiteX4" fmla="*/ 15478 w 632336"/>
                <a:gd name="connsiteY4" fmla="*/ 4507033 h 4685751"/>
                <a:gd name="connsiteX5" fmla="*/ 158353 w 632336"/>
                <a:gd name="connsiteY5" fmla="*/ 4376064 h 4685751"/>
                <a:gd name="connsiteX6" fmla="*/ 386581 w 632336"/>
                <a:gd name="connsiteY6" fmla="*/ 4436141 h 4685751"/>
                <a:gd name="connsiteX7" fmla="*/ 408384 w 632336"/>
                <a:gd name="connsiteY7" fmla="*/ 4390352 h 4685751"/>
                <a:gd name="connsiteX8" fmla="*/ 403135 w 632336"/>
                <a:gd name="connsiteY8" fmla="*/ 0 h 46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36" h="4685751">
                  <a:moveTo>
                    <a:pt x="604702" y="71028"/>
                  </a:moveTo>
                  <a:cubicBezTo>
                    <a:pt x="622958" y="339117"/>
                    <a:pt x="632336" y="3773631"/>
                    <a:pt x="586978" y="4542752"/>
                  </a:cubicBezTo>
                  <a:cubicBezTo>
                    <a:pt x="490568" y="4634745"/>
                    <a:pt x="487817" y="4630505"/>
                    <a:pt x="332557" y="4685751"/>
                  </a:cubicBezTo>
                  <a:cubicBezTo>
                    <a:pt x="247154" y="4683321"/>
                    <a:pt x="118330" y="4674932"/>
                    <a:pt x="65484" y="4645146"/>
                  </a:cubicBezTo>
                  <a:cubicBezTo>
                    <a:pt x="12638" y="4615360"/>
                    <a:pt x="0" y="4551880"/>
                    <a:pt x="15478" y="4507033"/>
                  </a:cubicBezTo>
                  <a:cubicBezTo>
                    <a:pt x="30956" y="4462186"/>
                    <a:pt x="96503" y="4387879"/>
                    <a:pt x="158353" y="4376064"/>
                  </a:cubicBezTo>
                  <a:cubicBezTo>
                    <a:pt x="220203" y="4364249"/>
                    <a:pt x="344909" y="4433760"/>
                    <a:pt x="386581" y="4436141"/>
                  </a:cubicBezTo>
                  <a:cubicBezTo>
                    <a:pt x="428253" y="4438522"/>
                    <a:pt x="304542" y="4468751"/>
                    <a:pt x="408384" y="4390352"/>
                  </a:cubicBezTo>
                  <a:cubicBezTo>
                    <a:pt x="411143" y="3650995"/>
                    <a:pt x="405913" y="229393"/>
                    <a:pt x="403135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9" name="Freeform 148"/>
            <p:cNvSpPr/>
            <p:nvPr/>
          </p:nvSpPr>
          <p:spPr>
            <a:xfrm flipH="1">
              <a:off x="5673529" y="915121"/>
              <a:ext cx="559623" cy="402604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3947030 h 5212576"/>
                <a:gd name="connsiteX1" fmla="*/ 586978 w 629778"/>
                <a:gd name="connsiteY1" fmla="*/ 4613780 h 5212576"/>
                <a:gd name="connsiteX2" fmla="*/ 332557 w 629778"/>
                <a:gd name="connsiteY2" fmla="*/ 4756779 h 5212576"/>
                <a:gd name="connsiteX3" fmla="*/ 65484 w 629778"/>
                <a:gd name="connsiteY3" fmla="*/ 4716174 h 5212576"/>
                <a:gd name="connsiteX4" fmla="*/ 15478 w 629778"/>
                <a:gd name="connsiteY4" fmla="*/ 4578061 h 5212576"/>
                <a:gd name="connsiteX5" fmla="*/ 158353 w 629778"/>
                <a:gd name="connsiteY5" fmla="*/ 4447092 h 5212576"/>
                <a:gd name="connsiteX6" fmla="*/ 386581 w 629778"/>
                <a:gd name="connsiteY6" fmla="*/ 4507169 h 5212576"/>
                <a:gd name="connsiteX7" fmla="*/ 408384 w 629778"/>
                <a:gd name="connsiteY7" fmla="*/ 4461380 h 5212576"/>
                <a:gd name="connsiteX8" fmla="*/ 375778 w 629778"/>
                <a:gd name="connsiteY8" fmla="*/ 0 h 5212576"/>
                <a:gd name="connsiteX0" fmla="*/ 566278 w 625931"/>
                <a:gd name="connsiteY0" fmla="*/ 71028 h 5394738"/>
                <a:gd name="connsiteX1" fmla="*/ 586978 w 625931"/>
                <a:gd name="connsiteY1" fmla="*/ 4613780 h 5394738"/>
                <a:gd name="connsiteX2" fmla="*/ 332557 w 625931"/>
                <a:gd name="connsiteY2" fmla="*/ 4756779 h 5394738"/>
                <a:gd name="connsiteX3" fmla="*/ 65484 w 625931"/>
                <a:gd name="connsiteY3" fmla="*/ 4716174 h 5394738"/>
                <a:gd name="connsiteX4" fmla="*/ 15478 w 625931"/>
                <a:gd name="connsiteY4" fmla="*/ 4578061 h 5394738"/>
                <a:gd name="connsiteX5" fmla="*/ 158353 w 625931"/>
                <a:gd name="connsiteY5" fmla="*/ 4447092 h 5394738"/>
                <a:gd name="connsiteX6" fmla="*/ 386581 w 625931"/>
                <a:gd name="connsiteY6" fmla="*/ 4507169 h 5394738"/>
                <a:gd name="connsiteX7" fmla="*/ 408384 w 625931"/>
                <a:gd name="connsiteY7" fmla="*/ 4461380 h 5394738"/>
                <a:gd name="connsiteX8" fmla="*/ 375778 w 625931"/>
                <a:gd name="connsiteY8" fmla="*/ 0 h 5394738"/>
                <a:gd name="connsiteX0" fmla="*/ 566278 w 625931"/>
                <a:gd name="connsiteY0" fmla="*/ 71028 h 5212575"/>
                <a:gd name="connsiteX1" fmla="*/ 586978 w 625931"/>
                <a:gd name="connsiteY1" fmla="*/ 4613780 h 5212575"/>
                <a:gd name="connsiteX2" fmla="*/ 332557 w 625931"/>
                <a:gd name="connsiteY2" fmla="*/ 4756779 h 5212575"/>
                <a:gd name="connsiteX3" fmla="*/ 65484 w 625931"/>
                <a:gd name="connsiteY3" fmla="*/ 4716174 h 5212575"/>
                <a:gd name="connsiteX4" fmla="*/ 15478 w 625931"/>
                <a:gd name="connsiteY4" fmla="*/ 4578061 h 5212575"/>
                <a:gd name="connsiteX5" fmla="*/ 158353 w 625931"/>
                <a:gd name="connsiteY5" fmla="*/ 4447092 h 5212575"/>
                <a:gd name="connsiteX6" fmla="*/ 386581 w 625931"/>
                <a:gd name="connsiteY6" fmla="*/ 4507169 h 5212575"/>
                <a:gd name="connsiteX7" fmla="*/ 408384 w 625931"/>
                <a:gd name="connsiteY7" fmla="*/ 4461380 h 5212575"/>
                <a:gd name="connsiteX8" fmla="*/ 375778 w 625931"/>
                <a:gd name="connsiteY8" fmla="*/ 0 h 5212575"/>
                <a:gd name="connsiteX0" fmla="*/ 566278 w 625931"/>
                <a:gd name="connsiteY0" fmla="*/ 71028 h 5154941"/>
                <a:gd name="connsiteX1" fmla="*/ 586978 w 625931"/>
                <a:gd name="connsiteY1" fmla="*/ 4613780 h 5154941"/>
                <a:gd name="connsiteX2" fmla="*/ 332557 w 625931"/>
                <a:gd name="connsiteY2" fmla="*/ 4756779 h 5154941"/>
                <a:gd name="connsiteX3" fmla="*/ 65484 w 625931"/>
                <a:gd name="connsiteY3" fmla="*/ 4716174 h 5154941"/>
                <a:gd name="connsiteX4" fmla="*/ 15478 w 625931"/>
                <a:gd name="connsiteY4" fmla="*/ 4578061 h 5154941"/>
                <a:gd name="connsiteX5" fmla="*/ 158353 w 625931"/>
                <a:gd name="connsiteY5" fmla="*/ 4447092 h 5154941"/>
                <a:gd name="connsiteX6" fmla="*/ 386581 w 625931"/>
                <a:gd name="connsiteY6" fmla="*/ 4507169 h 5154941"/>
                <a:gd name="connsiteX7" fmla="*/ 439278 w 625931"/>
                <a:gd name="connsiteY7" fmla="*/ 4403746 h 5154941"/>
                <a:gd name="connsiteX8" fmla="*/ 375778 w 625931"/>
                <a:gd name="connsiteY8" fmla="*/ 0 h 5154941"/>
                <a:gd name="connsiteX0" fmla="*/ 566278 w 625931"/>
                <a:gd name="connsiteY0" fmla="*/ 71028 h 4758887"/>
                <a:gd name="connsiteX1" fmla="*/ 586978 w 625931"/>
                <a:gd name="connsiteY1" fmla="*/ 4613780 h 4758887"/>
                <a:gd name="connsiteX2" fmla="*/ 332557 w 625931"/>
                <a:gd name="connsiteY2" fmla="*/ 4756779 h 4758887"/>
                <a:gd name="connsiteX3" fmla="*/ 65484 w 625931"/>
                <a:gd name="connsiteY3" fmla="*/ 4716174 h 4758887"/>
                <a:gd name="connsiteX4" fmla="*/ 15478 w 625931"/>
                <a:gd name="connsiteY4" fmla="*/ 4578061 h 4758887"/>
                <a:gd name="connsiteX5" fmla="*/ 158353 w 625931"/>
                <a:gd name="connsiteY5" fmla="*/ 4447092 h 4758887"/>
                <a:gd name="connsiteX6" fmla="*/ 386581 w 625931"/>
                <a:gd name="connsiteY6" fmla="*/ 4507169 h 4758887"/>
                <a:gd name="connsiteX7" fmla="*/ 439278 w 625931"/>
                <a:gd name="connsiteY7" fmla="*/ 4403746 h 4758887"/>
                <a:gd name="connsiteX8" fmla="*/ 375778 w 625931"/>
                <a:gd name="connsiteY8" fmla="*/ 0 h 475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931" h="4758887">
                  <a:moveTo>
                    <a:pt x="566278" y="71028"/>
                  </a:moveTo>
                  <a:cubicBezTo>
                    <a:pt x="584534" y="339117"/>
                    <a:pt x="625931" y="3832822"/>
                    <a:pt x="586978" y="4613780"/>
                  </a:cubicBezTo>
                  <a:cubicBezTo>
                    <a:pt x="477388" y="4754372"/>
                    <a:pt x="393081" y="4758887"/>
                    <a:pt x="332557" y="4756779"/>
                  </a:cubicBezTo>
                  <a:cubicBezTo>
                    <a:pt x="247154" y="4754349"/>
                    <a:pt x="118330" y="4745960"/>
                    <a:pt x="65484" y="4716174"/>
                  </a:cubicBezTo>
                  <a:cubicBezTo>
                    <a:pt x="12638" y="4686388"/>
                    <a:pt x="0" y="4622908"/>
                    <a:pt x="15478" y="4578061"/>
                  </a:cubicBezTo>
                  <a:cubicBezTo>
                    <a:pt x="30956" y="4533214"/>
                    <a:pt x="96503" y="4458907"/>
                    <a:pt x="158353" y="4447092"/>
                  </a:cubicBezTo>
                  <a:cubicBezTo>
                    <a:pt x="220203" y="4435277"/>
                    <a:pt x="339760" y="4514393"/>
                    <a:pt x="386581" y="4507169"/>
                  </a:cubicBezTo>
                  <a:cubicBezTo>
                    <a:pt x="433402" y="4499945"/>
                    <a:pt x="299155" y="4638942"/>
                    <a:pt x="439278" y="4403746"/>
                  </a:cubicBezTo>
                  <a:cubicBezTo>
                    <a:pt x="437478" y="3652551"/>
                    <a:pt x="378556" y="229393"/>
                    <a:pt x="375778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Oval 149"/>
            <p:cNvSpPr/>
            <p:nvPr/>
          </p:nvSpPr>
          <p:spPr>
            <a:xfrm>
              <a:off x="4932040" y="-387424"/>
              <a:ext cx="1305781" cy="1480165"/>
            </a:xfrm>
            <a:prstGeom prst="ellipse">
              <a:avLst/>
            </a:pr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Oval 150"/>
            <p:cNvSpPr/>
            <p:nvPr/>
          </p:nvSpPr>
          <p:spPr>
            <a:xfrm>
              <a:off x="5674257" y="-9939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Arc 151"/>
            <p:cNvSpPr/>
            <p:nvPr/>
          </p:nvSpPr>
          <p:spPr>
            <a:xfrm rot="10800000">
              <a:off x="5220072" y="114918"/>
              <a:ext cx="706510" cy="60599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152"/>
            <p:cNvSpPr/>
            <p:nvPr/>
          </p:nvSpPr>
          <p:spPr>
            <a:xfrm>
              <a:off x="5408580" y="-9072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8" name="Group 218"/>
          <p:cNvGrpSpPr/>
          <p:nvPr/>
        </p:nvGrpSpPr>
        <p:grpSpPr>
          <a:xfrm>
            <a:off x="6228184" y="1268760"/>
            <a:ext cx="1512168" cy="1656295"/>
            <a:chOff x="5004048" y="2996952"/>
            <a:chExt cx="2088232" cy="2592399"/>
          </a:xfrm>
        </p:grpSpPr>
        <p:sp>
          <p:nvSpPr>
            <p:cNvPr id="220" name="Freeform 219"/>
            <p:cNvSpPr/>
            <p:nvPr/>
          </p:nvSpPr>
          <p:spPr>
            <a:xfrm>
              <a:off x="5004048" y="3645024"/>
              <a:ext cx="432048" cy="81309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1" name="Oval 220"/>
            <p:cNvSpPr/>
            <p:nvPr/>
          </p:nvSpPr>
          <p:spPr>
            <a:xfrm>
              <a:off x="5292080" y="2996952"/>
              <a:ext cx="1800200" cy="1944216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5292080" y="4797152"/>
              <a:ext cx="722038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3" name="Freeform 222"/>
            <p:cNvSpPr/>
            <p:nvPr/>
          </p:nvSpPr>
          <p:spPr>
            <a:xfrm flipH="1">
              <a:off x="6300192" y="4797152"/>
              <a:ext cx="763986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1" name="Group 146"/>
            <p:cNvGrpSpPr/>
            <p:nvPr/>
          </p:nvGrpSpPr>
          <p:grpSpPr>
            <a:xfrm>
              <a:off x="5652120" y="3284984"/>
              <a:ext cx="1080120" cy="1196441"/>
              <a:chOff x="3521684" y="2334812"/>
              <a:chExt cx="1728192" cy="1728192"/>
            </a:xfrm>
          </p:grpSpPr>
          <p:sp>
            <p:nvSpPr>
              <p:cNvPr id="229" name="Oval 22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0" name="Oval 22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1" name="Arc 230"/>
              <p:cNvSpPr/>
              <p:nvPr/>
            </p:nvSpPr>
            <p:spPr>
              <a:xfrm flipV="1">
                <a:off x="3521684" y="2334812"/>
                <a:ext cx="1728192" cy="1728192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85" name="Group 150"/>
            <p:cNvGrpSpPr/>
            <p:nvPr/>
          </p:nvGrpSpPr>
          <p:grpSpPr>
            <a:xfrm>
              <a:off x="5868144" y="4221088"/>
              <a:ext cx="792087" cy="720080"/>
              <a:chOff x="2450397" y="1268760"/>
              <a:chExt cx="1257507" cy="1008112"/>
            </a:xfrm>
          </p:grpSpPr>
          <p:sp>
            <p:nvSpPr>
              <p:cNvPr id="227" name="Rounded Rectangle 226"/>
              <p:cNvSpPr/>
              <p:nvPr/>
            </p:nvSpPr>
            <p:spPr>
              <a:xfrm>
                <a:off x="2450397" y="1268760"/>
                <a:ext cx="864097" cy="1008112"/>
              </a:xfrm>
              <a:prstGeom prst="roundRect">
                <a:avLst/>
              </a:prstGeom>
              <a:gradFill>
                <a:gsLst>
                  <a:gs pos="0">
                    <a:srgbClr val="000082"/>
                  </a:gs>
                  <a:gs pos="13000">
                    <a:srgbClr val="0047FF"/>
                  </a:gs>
                  <a:gs pos="28000">
                    <a:srgbClr val="000082"/>
                  </a:gs>
                  <a:gs pos="42999">
                    <a:srgbClr val="0047FF"/>
                  </a:gs>
                  <a:gs pos="58000">
                    <a:srgbClr val="000082"/>
                  </a:gs>
                  <a:gs pos="72000">
                    <a:srgbClr val="0047FF"/>
                  </a:gs>
                  <a:gs pos="87000">
                    <a:srgbClr val="000082"/>
                  </a:gs>
                  <a:gs pos="100000">
                    <a:srgbClr val="0047FF"/>
                  </a:gs>
                </a:gsLst>
                <a:lin ang="5400000" scaled="0"/>
              </a:gra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500" b="1" dirty="0" smtClean="0">
                    <a:latin typeface="Arial Narrow" pitchFamily="34" charset="0"/>
                  </a:rPr>
                  <a:t>ROSS</a:t>
                </a:r>
                <a:endParaRPr lang="en-GB" sz="1000" b="1" dirty="0">
                  <a:latin typeface="Arial Narrow" pitchFamily="34" charset="0"/>
                </a:endParaRPr>
              </a:p>
            </p:txBody>
          </p:sp>
          <p:sp>
            <p:nvSpPr>
              <p:cNvPr id="228" name="Block Arc 227"/>
              <p:cNvSpPr/>
              <p:nvPr/>
            </p:nvSpPr>
            <p:spPr>
              <a:xfrm rot="5400000">
                <a:off x="2951820" y="1376772"/>
                <a:ext cx="720080" cy="792088"/>
              </a:xfrm>
              <a:prstGeom prst="blockArc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6" name="Freeform 225"/>
            <p:cNvSpPr/>
            <p:nvPr/>
          </p:nvSpPr>
          <p:spPr>
            <a:xfrm rot="12957459" flipV="1">
              <a:off x="6501602" y="4002634"/>
              <a:ext cx="513708" cy="85271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625475 w 758932"/>
                <a:gd name="connsiteY19" fmla="*/ 902564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667696 w 758932"/>
                <a:gd name="connsiteY23" fmla="*/ 720460 h 974399"/>
                <a:gd name="connsiteX24" fmla="*/ 758825 w 758932"/>
                <a:gd name="connsiteY24" fmla="*/ 635864 h 974399"/>
                <a:gd name="connsiteX25" fmla="*/ 668338 w 758932"/>
                <a:gd name="connsiteY25" fmla="*/ 464414 h 974399"/>
                <a:gd name="connsiteX26" fmla="*/ 577964 w 758932"/>
                <a:gd name="connsiteY26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44525 w 758932"/>
                <a:gd name="connsiteY20" fmla="*/ 723971 h 974399"/>
                <a:gd name="connsiteX21" fmla="*/ 632619 w 758932"/>
                <a:gd name="connsiteY21" fmla="*/ 647771 h 974399"/>
                <a:gd name="connsiteX22" fmla="*/ 667696 w 758932"/>
                <a:gd name="connsiteY22" fmla="*/ 720460 h 974399"/>
                <a:gd name="connsiteX23" fmla="*/ 758825 w 758932"/>
                <a:gd name="connsiteY23" fmla="*/ 635864 h 974399"/>
                <a:gd name="connsiteX24" fmla="*/ 668338 w 758932"/>
                <a:gd name="connsiteY24" fmla="*/ 464414 h 974399"/>
                <a:gd name="connsiteX25" fmla="*/ 577964 w 758932"/>
                <a:gd name="connsiteY25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28047 w 758932"/>
                <a:gd name="connsiteY18" fmla="*/ 760393 h 974399"/>
                <a:gd name="connsiteX19" fmla="*/ 644525 w 758932"/>
                <a:gd name="connsiteY19" fmla="*/ 723971 h 974399"/>
                <a:gd name="connsiteX20" fmla="*/ 632619 w 758932"/>
                <a:gd name="connsiteY20" fmla="*/ 647771 h 974399"/>
                <a:gd name="connsiteX21" fmla="*/ 667696 w 758932"/>
                <a:gd name="connsiteY21" fmla="*/ 720460 h 974399"/>
                <a:gd name="connsiteX22" fmla="*/ 758825 w 758932"/>
                <a:gd name="connsiteY22" fmla="*/ 635864 h 974399"/>
                <a:gd name="connsiteX23" fmla="*/ 668338 w 758932"/>
                <a:gd name="connsiteY23" fmla="*/ 464414 h 974399"/>
                <a:gd name="connsiteX24" fmla="*/ 577964 w 758932"/>
                <a:gd name="connsiteY24" fmla="*/ 0 h 974399"/>
                <a:gd name="connsiteX0" fmla="*/ 240017 w 758932"/>
                <a:gd name="connsiteY0" fmla="*/ 164738 h 949396"/>
                <a:gd name="connsiteX1" fmla="*/ 239713 w 758932"/>
                <a:gd name="connsiteY1" fmla="*/ 381071 h 949396"/>
                <a:gd name="connsiteX2" fmla="*/ 82550 w 758932"/>
                <a:gd name="connsiteY2" fmla="*/ 476321 h 949396"/>
                <a:gd name="connsiteX3" fmla="*/ 3969 w 758932"/>
                <a:gd name="connsiteY3" fmla="*/ 614433 h 949396"/>
                <a:gd name="connsiteX4" fmla="*/ 106363 w 758932"/>
                <a:gd name="connsiteY4" fmla="*/ 628721 h 949396"/>
                <a:gd name="connsiteX5" fmla="*/ 254000 w 758932"/>
                <a:gd name="connsiteY5" fmla="*/ 526327 h 949396"/>
                <a:gd name="connsiteX6" fmla="*/ 261144 w 758932"/>
                <a:gd name="connsiteY6" fmla="*/ 538233 h 949396"/>
                <a:gd name="connsiteX7" fmla="*/ 223044 w 758932"/>
                <a:gd name="connsiteY7" fmla="*/ 673964 h 949396"/>
                <a:gd name="connsiteX8" fmla="*/ 198834 w 758932"/>
                <a:gd name="connsiteY8" fmla="*/ 800171 h 949396"/>
                <a:gd name="connsiteX9" fmla="*/ 248147 w 758932"/>
                <a:gd name="connsiteY9" fmla="*/ 890286 h 949396"/>
                <a:gd name="connsiteX10" fmla="*/ 335682 w 758932"/>
                <a:gd name="connsiteY10" fmla="*/ 748552 h 949396"/>
                <a:gd name="connsiteX11" fmla="*/ 368300 w 758932"/>
                <a:gd name="connsiteY11" fmla="*/ 628720 h 949396"/>
                <a:gd name="connsiteX12" fmla="*/ 375444 w 758932"/>
                <a:gd name="connsiteY12" fmla="*/ 695396 h 949396"/>
                <a:gd name="connsiteX13" fmla="*/ 401638 w 758932"/>
                <a:gd name="connsiteY13" fmla="*/ 907327 h 949396"/>
                <a:gd name="connsiteX14" fmla="*/ 504032 w 758932"/>
                <a:gd name="connsiteY14" fmla="*/ 909708 h 949396"/>
                <a:gd name="connsiteX15" fmla="*/ 504032 w 758932"/>
                <a:gd name="connsiteY15" fmla="*/ 669201 h 949396"/>
                <a:gd name="connsiteX16" fmla="*/ 527844 w 758932"/>
                <a:gd name="connsiteY16" fmla="*/ 783502 h 949396"/>
                <a:gd name="connsiteX17" fmla="*/ 528047 w 758932"/>
                <a:gd name="connsiteY17" fmla="*/ 760393 h 949396"/>
                <a:gd name="connsiteX18" fmla="*/ 644525 w 758932"/>
                <a:gd name="connsiteY18" fmla="*/ 723971 h 949396"/>
                <a:gd name="connsiteX19" fmla="*/ 632619 w 758932"/>
                <a:gd name="connsiteY19" fmla="*/ 647771 h 949396"/>
                <a:gd name="connsiteX20" fmla="*/ 667696 w 758932"/>
                <a:gd name="connsiteY20" fmla="*/ 720460 h 949396"/>
                <a:gd name="connsiteX21" fmla="*/ 758825 w 758932"/>
                <a:gd name="connsiteY21" fmla="*/ 635864 h 949396"/>
                <a:gd name="connsiteX22" fmla="*/ 668338 w 758932"/>
                <a:gd name="connsiteY22" fmla="*/ 464414 h 949396"/>
                <a:gd name="connsiteX23" fmla="*/ 577964 w 758932"/>
                <a:gd name="connsiteY23" fmla="*/ 0 h 949396"/>
                <a:gd name="connsiteX0" fmla="*/ 240017 w 758932"/>
                <a:gd name="connsiteY0" fmla="*/ 164738 h 914074"/>
                <a:gd name="connsiteX1" fmla="*/ 239713 w 758932"/>
                <a:gd name="connsiteY1" fmla="*/ 381071 h 914074"/>
                <a:gd name="connsiteX2" fmla="*/ 82550 w 758932"/>
                <a:gd name="connsiteY2" fmla="*/ 476321 h 914074"/>
                <a:gd name="connsiteX3" fmla="*/ 3969 w 758932"/>
                <a:gd name="connsiteY3" fmla="*/ 614433 h 914074"/>
                <a:gd name="connsiteX4" fmla="*/ 106363 w 758932"/>
                <a:gd name="connsiteY4" fmla="*/ 628721 h 914074"/>
                <a:gd name="connsiteX5" fmla="*/ 254000 w 758932"/>
                <a:gd name="connsiteY5" fmla="*/ 526327 h 914074"/>
                <a:gd name="connsiteX6" fmla="*/ 261144 w 758932"/>
                <a:gd name="connsiteY6" fmla="*/ 538233 h 914074"/>
                <a:gd name="connsiteX7" fmla="*/ 223044 w 758932"/>
                <a:gd name="connsiteY7" fmla="*/ 673964 h 914074"/>
                <a:gd name="connsiteX8" fmla="*/ 198834 w 758932"/>
                <a:gd name="connsiteY8" fmla="*/ 800171 h 914074"/>
                <a:gd name="connsiteX9" fmla="*/ 248147 w 758932"/>
                <a:gd name="connsiteY9" fmla="*/ 890286 h 914074"/>
                <a:gd name="connsiteX10" fmla="*/ 335682 w 758932"/>
                <a:gd name="connsiteY10" fmla="*/ 748552 h 914074"/>
                <a:gd name="connsiteX11" fmla="*/ 368300 w 758932"/>
                <a:gd name="connsiteY11" fmla="*/ 628720 h 914074"/>
                <a:gd name="connsiteX12" fmla="*/ 375444 w 758932"/>
                <a:gd name="connsiteY12" fmla="*/ 695396 h 914074"/>
                <a:gd name="connsiteX13" fmla="*/ 504032 w 758932"/>
                <a:gd name="connsiteY13" fmla="*/ 909708 h 914074"/>
                <a:gd name="connsiteX14" fmla="*/ 504032 w 758932"/>
                <a:gd name="connsiteY14" fmla="*/ 669201 h 914074"/>
                <a:gd name="connsiteX15" fmla="*/ 527844 w 758932"/>
                <a:gd name="connsiteY15" fmla="*/ 783502 h 914074"/>
                <a:gd name="connsiteX16" fmla="*/ 528047 w 758932"/>
                <a:gd name="connsiteY16" fmla="*/ 760393 h 914074"/>
                <a:gd name="connsiteX17" fmla="*/ 644525 w 758932"/>
                <a:gd name="connsiteY17" fmla="*/ 723971 h 914074"/>
                <a:gd name="connsiteX18" fmla="*/ 632619 w 758932"/>
                <a:gd name="connsiteY18" fmla="*/ 647771 h 914074"/>
                <a:gd name="connsiteX19" fmla="*/ 667696 w 758932"/>
                <a:gd name="connsiteY19" fmla="*/ 720460 h 914074"/>
                <a:gd name="connsiteX20" fmla="*/ 758825 w 758932"/>
                <a:gd name="connsiteY20" fmla="*/ 635864 h 914074"/>
                <a:gd name="connsiteX21" fmla="*/ 668338 w 758932"/>
                <a:gd name="connsiteY21" fmla="*/ 464414 h 914074"/>
                <a:gd name="connsiteX22" fmla="*/ 577964 w 758932"/>
                <a:gd name="connsiteY22" fmla="*/ 0 h 914074"/>
                <a:gd name="connsiteX0" fmla="*/ 240017 w 758932"/>
                <a:gd name="connsiteY0" fmla="*/ 164738 h 919931"/>
                <a:gd name="connsiteX1" fmla="*/ 239713 w 758932"/>
                <a:gd name="connsiteY1" fmla="*/ 381071 h 919931"/>
                <a:gd name="connsiteX2" fmla="*/ 82550 w 758932"/>
                <a:gd name="connsiteY2" fmla="*/ 476321 h 919931"/>
                <a:gd name="connsiteX3" fmla="*/ 3969 w 758932"/>
                <a:gd name="connsiteY3" fmla="*/ 614433 h 919931"/>
                <a:gd name="connsiteX4" fmla="*/ 106363 w 758932"/>
                <a:gd name="connsiteY4" fmla="*/ 628721 h 919931"/>
                <a:gd name="connsiteX5" fmla="*/ 254000 w 758932"/>
                <a:gd name="connsiteY5" fmla="*/ 526327 h 919931"/>
                <a:gd name="connsiteX6" fmla="*/ 261144 w 758932"/>
                <a:gd name="connsiteY6" fmla="*/ 538233 h 919931"/>
                <a:gd name="connsiteX7" fmla="*/ 223044 w 758932"/>
                <a:gd name="connsiteY7" fmla="*/ 673964 h 919931"/>
                <a:gd name="connsiteX8" fmla="*/ 198834 w 758932"/>
                <a:gd name="connsiteY8" fmla="*/ 800171 h 919931"/>
                <a:gd name="connsiteX9" fmla="*/ 248147 w 758932"/>
                <a:gd name="connsiteY9" fmla="*/ 890286 h 919931"/>
                <a:gd name="connsiteX10" fmla="*/ 335682 w 758932"/>
                <a:gd name="connsiteY10" fmla="*/ 748552 h 919931"/>
                <a:gd name="connsiteX11" fmla="*/ 368300 w 758932"/>
                <a:gd name="connsiteY11" fmla="*/ 628720 h 919931"/>
                <a:gd name="connsiteX12" fmla="*/ 375444 w 758932"/>
                <a:gd name="connsiteY12" fmla="*/ 695396 h 919931"/>
                <a:gd name="connsiteX13" fmla="*/ 430238 w 758932"/>
                <a:gd name="connsiteY13" fmla="*/ 730538 h 919931"/>
                <a:gd name="connsiteX14" fmla="*/ 504032 w 758932"/>
                <a:gd name="connsiteY14" fmla="*/ 909708 h 919931"/>
                <a:gd name="connsiteX15" fmla="*/ 504032 w 758932"/>
                <a:gd name="connsiteY15" fmla="*/ 669201 h 919931"/>
                <a:gd name="connsiteX16" fmla="*/ 527844 w 758932"/>
                <a:gd name="connsiteY16" fmla="*/ 783502 h 919931"/>
                <a:gd name="connsiteX17" fmla="*/ 528047 w 758932"/>
                <a:gd name="connsiteY17" fmla="*/ 760393 h 919931"/>
                <a:gd name="connsiteX18" fmla="*/ 644525 w 758932"/>
                <a:gd name="connsiteY18" fmla="*/ 723971 h 919931"/>
                <a:gd name="connsiteX19" fmla="*/ 632619 w 758932"/>
                <a:gd name="connsiteY19" fmla="*/ 647771 h 919931"/>
                <a:gd name="connsiteX20" fmla="*/ 667696 w 758932"/>
                <a:gd name="connsiteY20" fmla="*/ 720460 h 919931"/>
                <a:gd name="connsiteX21" fmla="*/ 758825 w 758932"/>
                <a:gd name="connsiteY21" fmla="*/ 635864 h 919931"/>
                <a:gd name="connsiteX22" fmla="*/ 668338 w 758932"/>
                <a:gd name="connsiteY22" fmla="*/ 464414 h 919931"/>
                <a:gd name="connsiteX23" fmla="*/ 577964 w 758932"/>
                <a:gd name="connsiteY23" fmla="*/ 0 h 919931"/>
                <a:gd name="connsiteX0" fmla="*/ 240017 w 758932"/>
                <a:gd name="connsiteY0" fmla="*/ 164738 h 898889"/>
                <a:gd name="connsiteX1" fmla="*/ 239713 w 758932"/>
                <a:gd name="connsiteY1" fmla="*/ 381071 h 898889"/>
                <a:gd name="connsiteX2" fmla="*/ 82550 w 758932"/>
                <a:gd name="connsiteY2" fmla="*/ 476321 h 898889"/>
                <a:gd name="connsiteX3" fmla="*/ 3969 w 758932"/>
                <a:gd name="connsiteY3" fmla="*/ 614433 h 898889"/>
                <a:gd name="connsiteX4" fmla="*/ 106363 w 758932"/>
                <a:gd name="connsiteY4" fmla="*/ 628721 h 898889"/>
                <a:gd name="connsiteX5" fmla="*/ 254000 w 758932"/>
                <a:gd name="connsiteY5" fmla="*/ 526327 h 898889"/>
                <a:gd name="connsiteX6" fmla="*/ 261144 w 758932"/>
                <a:gd name="connsiteY6" fmla="*/ 538233 h 898889"/>
                <a:gd name="connsiteX7" fmla="*/ 223044 w 758932"/>
                <a:gd name="connsiteY7" fmla="*/ 673964 h 898889"/>
                <a:gd name="connsiteX8" fmla="*/ 198834 w 758932"/>
                <a:gd name="connsiteY8" fmla="*/ 800171 h 898889"/>
                <a:gd name="connsiteX9" fmla="*/ 248147 w 758932"/>
                <a:gd name="connsiteY9" fmla="*/ 890286 h 898889"/>
                <a:gd name="connsiteX10" fmla="*/ 335682 w 758932"/>
                <a:gd name="connsiteY10" fmla="*/ 748552 h 898889"/>
                <a:gd name="connsiteX11" fmla="*/ 368300 w 758932"/>
                <a:gd name="connsiteY11" fmla="*/ 628720 h 898889"/>
                <a:gd name="connsiteX12" fmla="*/ 375444 w 758932"/>
                <a:gd name="connsiteY12" fmla="*/ 695396 h 898889"/>
                <a:gd name="connsiteX13" fmla="*/ 430238 w 758932"/>
                <a:gd name="connsiteY13" fmla="*/ 730538 h 898889"/>
                <a:gd name="connsiteX14" fmla="*/ 504032 w 758932"/>
                <a:gd name="connsiteY14" fmla="*/ 669201 h 898889"/>
                <a:gd name="connsiteX15" fmla="*/ 527844 w 758932"/>
                <a:gd name="connsiteY15" fmla="*/ 783502 h 898889"/>
                <a:gd name="connsiteX16" fmla="*/ 528047 w 758932"/>
                <a:gd name="connsiteY16" fmla="*/ 760393 h 898889"/>
                <a:gd name="connsiteX17" fmla="*/ 644525 w 758932"/>
                <a:gd name="connsiteY17" fmla="*/ 723971 h 898889"/>
                <a:gd name="connsiteX18" fmla="*/ 632619 w 758932"/>
                <a:gd name="connsiteY18" fmla="*/ 647771 h 898889"/>
                <a:gd name="connsiteX19" fmla="*/ 667696 w 758932"/>
                <a:gd name="connsiteY19" fmla="*/ 720460 h 898889"/>
                <a:gd name="connsiteX20" fmla="*/ 758825 w 758932"/>
                <a:gd name="connsiteY20" fmla="*/ 635864 h 898889"/>
                <a:gd name="connsiteX21" fmla="*/ 668338 w 758932"/>
                <a:gd name="connsiteY21" fmla="*/ 464414 h 898889"/>
                <a:gd name="connsiteX22" fmla="*/ 577964 w 758932"/>
                <a:gd name="connsiteY22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932" h="89888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5121" y="678426"/>
                    <a:pt x="375444" y="695396"/>
                  </a:cubicBezTo>
                  <a:cubicBezTo>
                    <a:pt x="385767" y="712366"/>
                    <a:pt x="408807" y="734904"/>
                    <a:pt x="430238" y="730538"/>
                  </a:cubicBezTo>
                  <a:cubicBezTo>
                    <a:pt x="451669" y="726172"/>
                    <a:pt x="487764" y="660374"/>
                    <a:pt x="504032" y="669201"/>
                  </a:cubicBezTo>
                  <a:cubicBezTo>
                    <a:pt x="520300" y="678028"/>
                    <a:pt x="523842" y="768303"/>
                    <a:pt x="527844" y="783502"/>
                  </a:cubicBezTo>
                  <a:cubicBezTo>
                    <a:pt x="531847" y="798701"/>
                    <a:pt x="508600" y="770315"/>
                    <a:pt x="528047" y="760393"/>
                  </a:cubicBezTo>
                  <a:cubicBezTo>
                    <a:pt x="547494" y="750471"/>
                    <a:pt x="627096" y="742741"/>
                    <a:pt x="644525" y="723971"/>
                  </a:cubicBezTo>
                  <a:cubicBezTo>
                    <a:pt x="661954" y="705201"/>
                    <a:pt x="628757" y="648356"/>
                    <a:pt x="632619" y="647771"/>
                  </a:cubicBezTo>
                  <a:cubicBezTo>
                    <a:pt x="636481" y="647186"/>
                    <a:pt x="646662" y="722444"/>
                    <a:pt x="667696" y="720460"/>
                  </a:cubicBezTo>
                  <a:cubicBezTo>
                    <a:pt x="688730" y="718476"/>
                    <a:pt x="758718" y="678538"/>
                    <a:pt x="758825" y="635864"/>
                  </a:cubicBezTo>
                  <a:cubicBezTo>
                    <a:pt x="758932" y="593190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7" name="Group 191"/>
          <p:cNvGrpSpPr/>
          <p:nvPr/>
        </p:nvGrpSpPr>
        <p:grpSpPr>
          <a:xfrm>
            <a:off x="5292080" y="1916832"/>
            <a:ext cx="1296144" cy="1224136"/>
            <a:chOff x="4716016" y="3501008"/>
            <a:chExt cx="2232248" cy="2376264"/>
          </a:xfrm>
        </p:grpSpPr>
        <p:sp>
          <p:nvSpPr>
            <p:cNvPr id="193" name="Freeform 192"/>
            <p:cNvSpPr/>
            <p:nvPr/>
          </p:nvSpPr>
          <p:spPr>
            <a:xfrm flipH="1">
              <a:off x="6444208" y="4077072"/>
              <a:ext cx="504056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4716016" y="4077072"/>
              <a:ext cx="440432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5" name="Freeform 194"/>
            <p:cNvSpPr/>
            <p:nvPr/>
          </p:nvSpPr>
          <p:spPr>
            <a:xfrm>
              <a:off x="5076056" y="5013176"/>
              <a:ext cx="674946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6" name="Freeform 195"/>
            <p:cNvSpPr/>
            <p:nvPr/>
          </p:nvSpPr>
          <p:spPr>
            <a:xfrm flipH="1">
              <a:off x="5868144" y="5013176"/>
              <a:ext cx="714158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7" name="Oval 196"/>
            <p:cNvSpPr/>
            <p:nvPr/>
          </p:nvSpPr>
          <p:spPr>
            <a:xfrm>
              <a:off x="5004048" y="3501008"/>
              <a:ext cx="1656184" cy="18002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8" name="Group 35"/>
            <p:cNvGrpSpPr/>
            <p:nvPr/>
          </p:nvGrpSpPr>
          <p:grpSpPr>
            <a:xfrm>
              <a:off x="5364088" y="3861047"/>
              <a:ext cx="969474" cy="936105"/>
              <a:chOff x="3521684" y="2447142"/>
              <a:chExt cx="1728192" cy="1460324"/>
            </a:xfrm>
          </p:grpSpPr>
          <p:sp>
            <p:nvSpPr>
              <p:cNvPr id="199" name="Oval 19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" name="Arc 200"/>
              <p:cNvSpPr/>
              <p:nvPr/>
            </p:nvSpPr>
            <p:spPr>
              <a:xfrm rot="10800000">
                <a:off x="3521684" y="2447142"/>
                <a:ext cx="1728192" cy="1460324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</p:grpSp>
      <p:grpSp>
        <p:nvGrpSpPr>
          <p:cNvPr id="98" name="Group 165"/>
          <p:cNvGrpSpPr/>
          <p:nvPr/>
        </p:nvGrpSpPr>
        <p:grpSpPr>
          <a:xfrm>
            <a:off x="2411760" y="1628800"/>
            <a:ext cx="1199485" cy="1233928"/>
            <a:chOff x="3491880" y="3431282"/>
            <a:chExt cx="2242515" cy="2309316"/>
          </a:xfrm>
        </p:grpSpPr>
        <p:grpSp>
          <p:nvGrpSpPr>
            <p:cNvPr id="103" name="Group 1"/>
            <p:cNvGrpSpPr/>
            <p:nvPr/>
          </p:nvGrpSpPr>
          <p:grpSpPr>
            <a:xfrm>
              <a:off x="4398640" y="3431282"/>
              <a:ext cx="514350" cy="266700"/>
              <a:chOff x="4343400" y="3450332"/>
              <a:chExt cx="514350" cy="266700"/>
            </a:xfrm>
          </p:grpSpPr>
          <p:sp>
            <p:nvSpPr>
              <p:cNvPr id="177" name="Freeform 176"/>
              <p:cNvSpPr/>
              <p:nvPr/>
            </p:nvSpPr>
            <p:spPr>
              <a:xfrm>
                <a:off x="4343400" y="3526532"/>
                <a:ext cx="514350" cy="190500"/>
              </a:xfrm>
              <a:custGeom>
                <a:avLst/>
                <a:gdLst>
                  <a:gd name="connsiteX0" fmla="*/ 0 w 514350"/>
                  <a:gd name="connsiteY0" fmla="*/ 0 h 190500"/>
                  <a:gd name="connsiteX1" fmla="*/ 247650 w 514350"/>
                  <a:gd name="connsiteY1" fmla="*/ 190500 h 190500"/>
                  <a:gd name="connsiteX2" fmla="*/ 514350 w 514350"/>
                  <a:gd name="connsiteY2" fmla="*/ 9525 h 190500"/>
                  <a:gd name="connsiteX3" fmla="*/ 514350 w 514350"/>
                  <a:gd name="connsiteY3" fmla="*/ 952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190500">
                    <a:moveTo>
                      <a:pt x="0" y="0"/>
                    </a:moveTo>
                    <a:lnTo>
                      <a:pt x="247650" y="190500"/>
                    </a:lnTo>
                    <a:lnTo>
                      <a:pt x="514350" y="9525"/>
                    </a:lnTo>
                    <a:lnTo>
                      <a:pt x="514350" y="9525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4457700" y="3450332"/>
                <a:ext cx="257175" cy="257175"/>
              </a:xfrm>
              <a:custGeom>
                <a:avLst/>
                <a:gdLst>
                  <a:gd name="connsiteX0" fmla="*/ 0 w 257175"/>
                  <a:gd name="connsiteY0" fmla="*/ 0 h 257175"/>
                  <a:gd name="connsiteX1" fmla="*/ 123825 w 257175"/>
                  <a:gd name="connsiteY1" fmla="*/ 257175 h 257175"/>
                  <a:gd name="connsiteX2" fmla="*/ 257175 w 257175"/>
                  <a:gd name="connsiteY2" fmla="*/ 1905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5" h="257175">
                    <a:moveTo>
                      <a:pt x="0" y="0"/>
                    </a:moveTo>
                    <a:lnTo>
                      <a:pt x="123825" y="257175"/>
                    </a:lnTo>
                    <a:lnTo>
                      <a:pt x="257175" y="1905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8" name="Freeform 167"/>
            <p:cNvSpPr/>
            <p:nvPr/>
          </p:nvSpPr>
          <p:spPr>
            <a:xfrm>
              <a:off x="3939432" y="4941168"/>
              <a:ext cx="632568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9" name="Freeform 168"/>
            <p:cNvSpPr/>
            <p:nvPr/>
          </p:nvSpPr>
          <p:spPr>
            <a:xfrm flipH="1">
              <a:off x="4788024" y="4941168"/>
              <a:ext cx="669319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0" name="Freeform 169"/>
            <p:cNvSpPr/>
            <p:nvPr/>
          </p:nvSpPr>
          <p:spPr>
            <a:xfrm flipH="1">
              <a:off x="5220072" y="4005064"/>
              <a:ext cx="514323" cy="87433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71" name="Freeform 170"/>
            <p:cNvSpPr/>
            <p:nvPr/>
          </p:nvSpPr>
          <p:spPr>
            <a:xfrm>
              <a:off x="3491880" y="4005064"/>
              <a:ext cx="553803" cy="86409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Rounded Rectangle 19"/>
            <p:cNvSpPr/>
            <p:nvPr/>
          </p:nvSpPr>
          <p:spPr>
            <a:xfrm>
              <a:off x="3923928" y="3645024"/>
              <a:ext cx="1440160" cy="1512168"/>
            </a:xfrm>
            <a:prstGeom prst="roundRect">
              <a:avLst>
                <a:gd name="adj" fmla="val 34154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3" name="Oval 172"/>
            <p:cNvSpPr/>
            <p:nvPr/>
          </p:nvSpPr>
          <p:spPr>
            <a:xfrm flipH="1">
              <a:off x="4764955" y="4055984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4" name="Oval 173"/>
            <p:cNvSpPr/>
            <p:nvPr/>
          </p:nvSpPr>
          <p:spPr>
            <a:xfrm flipH="1">
              <a:off x="4427984" y="4066528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5" name="Oval 174"/>
            <p:cNvSpPr/>
            <p:nvPr/>
          </p:nvSpPr>
          <p:spPr>
            <a:xfrm flipH="1">
              <a:off x="4571999" y="4704056"/>
              <a:ext cx="144016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6" name="Oval 175"/>
            <p:cNvSpPr/>
            <p:nvPr/>
          </p:nvSpPr>
          <p:spPr>
            <a:xfrm flipH="1">
              <a:off x="4528567" y="4331196"/>
              <a:ext cx="216024" cy="237112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4" name="Group 97"/>
          <p:cNvGrpSpPr/>
          <p:nvPr/>
        </p:nvGrpSpPr>
        <p:grpSpPr>
          <a:xfrm>
            <a:off x="683568" y="1590444"/>
            <a:ext cx="1835696" cy="1982572"/>
            <a:chOff x="6257472" y="2999832"/>
            <a:chExt cx="2381312" cy="2915796"/>
          </a:xfrm>
        </p:grpSpPr>
        <p:sp>
          <p:nvSpPr>
            <p:cNvPr id="99" name="Freeform 98"/>
            <p:cNvSpPr/>
            <p:nvPr/>
          </p:nvSpPr>
          <p:spPr>
            <a:xfrm flipH="1">
              <a:off x="8244408" y="3789040"/>
              <a:ext cx="394376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6257472" y="3818333"/>
              <a:ext cx="432048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Freeform 100"/>
            <p:cNvSpPr/>
            <p:nvPr/>
          </p:nvSpPr>
          <p:spPr>
            <a:xfrm flipH="1">
              <a:off x="7519276" y="5155313"/>
              <a:ext cx="597324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6773242" y="5155313"/>
              <a:ext cx="564526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4" name="Group 20"/>
            <p:cNvGrpSpPr/>
            <p:nvPr/>
          </p:nvGrpSpPr>
          <p:grpSpPr>
            <a:xfrm>
              <a:off x="6532421" y="2999832"/>
              <a:ext cx="1806153" cy="2335103"/>
              <a:chOff x="1475656" y="2564904"/>
              <a:chExt cx="2160240" cy="2808312"/>
            </a:xfrm>
          </p:grpSpPr>
          <p:sp>
            <p:nvSpPr>
              <p:cNvPr id="110" name="Oval 109"/>
              <p:cNvSpPr/>
              <p:nvPr/>
            </p:nvSpPr>
            <p:spPr>
              <a:xfrm>
                <a:off x="1475656" y="2564904"/>
                <a:ext cx="2160240" cy="2808312"/>
              </a:xfrm>
              <a:prstGeom prst="ellipse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Freeform 6"/>
              <p:cNvSpPr/>
              <p:nvPr/>
            </p:nvSpPr>
            <p:spPr>
              <a:xfrm>
                <a:off x="1979712" y="2996952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2" name="Freeform 7"/>
              <p:cNvSpPr/>
              <p:nvPr/>
            </p:nvSpPr>
            <p:spPr>
              <a:xfrm>
                <a:off x="1979712" y="2852936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Freeform 8"/>
              <p:cNvSpPr/>
              <p:nvPr/>
            </p:nvSpPr>
            <p:spPr>
              <a:xfrm>
                <a:off x="1979712" y="2708920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18" name="Group 19"/>
            <p:cNvGrpSpPr/>
            <p:nvPr/>
          </p:nvGrpSpPr>
          <p:grpSpPr>
            <a:xfrm>
              <a:off x="6761528" y="3645024"/>
              <a:ext cx="1224136" cy="1496534"/>
              <a:chOff x="1835696" y="3356992"/>
              <a:chExt cx="1368152" cy="1834086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835696" y="3356992"/>
                <a:ext cx="1368152" cy="1461338"/>
              </a:xfrm>
              <a:prstGeom prst="rect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Arc 105"/>
              <p:cNvSpPr/>
              <p:nvPr/>
            </p:nvSpPr>
            <p:spPr>
              <a:xfrm>
                <a:off x="2038841" y="4509120"/>
                <a:ext cx="1064119" cy="681958"/>
              </a:xfrm>
              <a:prstGeom prst="arc">
                <a:avLst>
                  <a:gd name="adj1" fmla="val 13092124"/>
                  <a:gd name="adj2" fmla="val 1902360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Chord 106"/>
              <p:cNvSpPr/>
              <p:nvPr/>
            </p:nvSpPr>
            <p:spPr>
              <a:xfrm>
                <a:off x="2264558" y="3766015"/>
                <a:ext cx="532059" cy="389690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2686872" y="3396419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2286719" y="3408544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25" name="Group 201"/>
          <p:cNvGrpSpPr/>
          <p:nvPr/>
        </p:nvGrpSpPr>
        <p:grpSpPr>
          <a:xfrm>
            <a:off x="3942184" y="980728"/>
            <a:ext cx="1493912" cy="2570576"/>
            <a:chOff x="323528" y="1822685"/>
            <a:chExt cx="2649306" cy="4248900"/>
          </a:xfrm>
        </p:grpSpPr>
        <p:sp>
          <p:nvSpPr>
            <p:cNvPr id="203" name="Freeform 202"/>
            <p:cNvSpPr/>
            <p:nvPr/>
          </p:nvSpPr>
          <p:spPr>
            <a:xfrm>
              <a:off x="323528" y="3140968"/>
              <a:ext cx="504056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4" name="Freeform 203"/>
            <p:cNvSpPr/>
            <p:nvPr/>
          </p:nvSpPr>
          <p:spPr>
            <a:xfrm flipH="1">
              <a:off x="2478559" y="3140968"/>
              <a:ext cx="494275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5" name="Freeform 204"/>
            <p:cNvSpPr/>
            <p:nvPr/>
          </p:nvSpPr>
          <p:spPr>
            <a:xfrm flipH="1">
              <a:off x="1691680" y="5157192"/>
              <a:ext cx="714426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827584" y="5157192"/>
              <a:ext cx="675199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754651" y="2542765"/>
              <a:ext cx="1800200" cy="2736304"/>
            </a:xfrm>
            <a:prstGeom prst="rect">
              <a:avLst/>
            </a:prstGeom>
            <a:solidFill>
              <a:srgbClr val="25C2E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3" name="Group 11"/>
            <p:cNvGrpSpPr/>
            <p:nvPr/>
          </p:nvGrpSpPr>
          <p:grpSpPr>
            <a:xfrm>
              <a:off x="983075" y="1822685"/>
              <a:ext cx="1325948" cy="1368152"/>
              <a:chOff x="827584" y="1124744"/>
              <a:chExt cx="1072119" cy="1368152"/>
            </a:xfrm>
          </p:grpSpPr>
          <p:sp>
            <p:nvSpPr>
              <p:cNvPr id="215" name="Chord 214"/>
              <p:cNvSpPr/>
              <p:nvPr/>
            </p:nvSpPr>
            <p:spPr>
              <a:xfrm>
                <a:off x="827584" y="1124744"/>
                <a:ext cx="1072119" cy="1368152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6" name="Chord 215"/>
              <p:cNvSpPr/>
              <p:nvPr/>
            </p:nvSpPr>
            <p:spPr>
              <a:xfrm rot="10800000">
                <a:off x="827584" y="1700808"/>
                <a:ext cx="1072119" cy="216024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17" name="Straight Connector 216"/>
              <p:cNvCxnSpPr/>
              <p:nvPr/>
            </p:nvCxnSpPr>
            <p:spPr>
              <a:xfrm rot="5400000">
                <a:off x="935596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" name="Straight Connector 217"/>
              <p:cNvCxnSpPr/>
              <p:nvPr/>
            </p:nvCxnSpPr>
            <p:spPr>
              <a:xfrm rot="5400000">
                <a:off x="1151620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" name="Group 3"/>
            <p:cNvGrpSpPr/>
            <p:nvPr/>
          </p:nvGrpSpPr>
          <p:grpSpPr>
            <a:xfrm>
              <a:off x="970675" y="2866801"/>
              <a:ext cx="1440160" cy="2088232"/>
              <a:chOff x="7452320" y="1124744"/>
              <a:chExt cx="1152128" cy="1491594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7452320" y="1124744"/>
                <a:ext cx="1152128" cy="1270729"/>
              </a:xfrm>
              <a:prstGeom prst="rect">
                <a:avLst/>
              </a:prstGeom>
              <a:solidFill>
                <a:srgbClr val="25C2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1" name="Chord 210"/>
              <p:cNvSpPr/>
              <p:nvPr/>
            </p:nvSpPr>
            <p:spPr>
              <a:xfrm>
                <a:off x="7737644" y="1531850"/>
                <a:ext cx="578772" cy="36440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2" name="Oval 211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3" name="Arc 212"/>
              <p:cNvSpPr/>
              <p:nvPr/>
            </p:nvSpPr>
            <p:spPr>
              <a:xfrm>
                <a:off x="7580334" y="2023331"/>
                <a:ext cx="896100" cy="593007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4" name="Oval 213"/>
              <p:cNvSpPr/>
              <p:nvPr/>
            </p:nvSpPr>
            <p:spPr>
              <a:xfrm>
                <a:off x="7823462" y="1230638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54" name="Group 124"/>
          <p:cNvGrpSpPr/>
          <p:nvPr/>
        </p:nvGrpSpPr>
        <p:grpSpPr>
          <a:xfrm>
            <a:off x="2595111" y="2276872"/>
            <a:ext cx="1976889" cy="1432818"/>
            <a:chOff x="608592" y="3131021"/>
            <a:chExt cx="3708049" cy="2738909"/>
          </a:xfrm>
        </p:grpSpPr>
        <p:sp>
          <p:nvSpPr>
            <p:cNvPr id="126" name="Freeform 125"/>
            <p:cNvSpPr/>
            <p:nvPr/>
          </p:nvSpPr>
          <p:spPr>
            <a:xfrm flipH="1">
              <a:off x="3707904" y="3717032"/>
              <a:ext cx="608737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8592" y="3682631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1475656" y="4869160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9" name="Freeform 128"/>
            <p:cNvSpPr/>
            <p:nvPr/>
          </p:nvSpPr>
          <p:spPr>
            <a:xfrm flipH="1">
              <a:off x="2699792" y="4869160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Cloud 129"/>
            <p:cNvSpPr/>
            <p:nvPr/>
          </p:nvSpPr>
          <p:spPr>
            <a:xfrm rot="20883884" flipV="1">
              <a:off x="1010550" y="3131021"/>
              <a:ext cx="2906046" cy="2073231"/>
            </a:xfrm>
            <a:prstGeom prst="cloud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547664" y="3789040"/>
              <a:ext cx="1864415" cy="131920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2" name="Arc 131"/>
            <p:cNvSpPr/>
            <p:nvPr/>
          </p:nvSpPr>
          <p:spPr>
            <a:xfrm flipV="1">
              <a:off x="1625348" y="3858472"/>
              <a:ext cx="1709046" cy="763748"/>
            </a:xfrm>
            <a:prstGeom prst="arc">
              <a:avLst>
                <a:gd name="adj1" fmla="val 10919510"/>
                <a:gd name="adj2" fmla="val 21435730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5" name="Group 53"/>
            <p:cNvGrpSpPr/>
            <p:nvPr/>
          </p:nvGrpSpPr>
          <p:grpSpPr>
            <a:xfrm>
              <a:off x="2154679" y="3789040"/>
              <a:ext cx="576064" cy="288032"/>
              <a:chOff x="2302671" y="2170872"/>
              <a:chExt cx="576064" cy="288032"/>
            </a:xfrm>
          </p:grpSpPr>
          <p:sp>
            <p:nvSpPr>
              <p:cNvPr id="134" name="Oval 133"/>
              <p:cNvSpPr/>
              <p:nvPr/>
            </p:nvSpPr>
            <p:spPr>
              <a:xfrm>
                <a:off x="2734719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2302671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66" name="Group 135"/>
          <p:cNvGrpSpPr/>
          <p:nvPr/>
        </p:nvGrpSpPr>
        <p:grpSpPr>
          <a:xfrm>
            <a:off x="7240646" y="1772816"/>
            <a:ext cx="1903354" cy="1787331"/>
            <a:chOff x="4602951" y="2656797"/>
            <a:chExt cx="3773670" cy="3278932"/>
          </a:xfrm>
        </p:grpSpPr>
        <p:sp>
          <p:nvSpPr>
            <p:cNvPr id="137" name="Freeform 136"/>
            <p:cNvSpPr/>
            <p:nvPr/>
          </p:nvSpPr>
          <p:spPr>
            <a:xfrm>
              <a:off x="4602951" y="3408150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Freeform 137"/>
            <p:cNvSpPr/>
            <p:nvPr/>
          </p:nvSpPr>
          <p:spPr>
            <a:xfrm flipH="1">
              <a:off x="7699295" y="3429000"/>
              <a:ext cx="677326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5107007" y="2656797"/>
              <a:ext cx="2736304" cy="2381399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395039" y="4934959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Freeform 140"/>
            <p:cNvSpPr/>
            <p:nvPr/>
          </p:nvSpPr>
          <p:spPr>
            <a:xfrm flipH="1">
              <a:off x="6619175" y="4934959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5617070" y="3228741"/>
              <a:ext cx="2298248" cy="155486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Arc 142"/>
            <p:cNvSpPr/>
            <p:nvPr/>
          </p:nvSpPr>
          <p:spPr>
            <a:xfrm flipV="1">
              <a:off x="5611063" y="3140968"/>
              <a:ext cx="1723686" cy="1391191"/>
            </a:xfrm>
            <a:prstGeom prst="arc">
              <a:avLst>
                <a:gd name="adj1" fmla="val 11565775"/>
                <a:gd name="adj2" fmla="val 2072055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Oval 143"/>
            <p:cNvSpPr/>
            <p:nvPr/>
          </p:nvSpPr>
          <p:spPr>
            <a:xfrm>
              <a:off x="6647245" y="322280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Oval 144"/>
            <p:cNvSpPr/>
            <p:nvPr/>
          </p:nvSpPr>
          <p:spPr>
            <a:xfrm>
              <a:off x="6115100" y="323658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7" name="Group 11"/>
          <p:cNvGrpSpPr/>
          <p:nvPr/>
        </p:nvGrpSpPr>
        <p:grpSpPr>
          <a:xfrm>
            <a:off x="4572000" y="2708920"/>
            <a:ext cx="1944216" cy="1332148"/>
            <a:chOff x="4369994" y="1721523"/>
            <a:chExt cx="4234454" cy="3255649"/>
          </a:xfrm>
        </p:grpSpPr>
        <p:sp>
          <p:nvSpPr>
            <p:cNvPr id="3" name="Freeform 2"/>
            <p:cNvSpPr/>
            <p:nvPr/>
          </p:nvSpPr>
          <p:spPr>
            <a:xfrm>
              <a:off x="4369994" y="2359176"/>
              <a:ext cx="685249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" name="Freeform 3"/>
            <p:cNvSpPr/>
            <p:nvPr/>
          </p:nvSpPr>
          <p:spPr>
            <a:xfrm flipH="1">
              <a:off x="8002261" y="2309077"/>
              <a:ext cx="602187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" name="Freeform 4"/>
            <p:cNvSpPr/>
            <p:nvPr/>
          </p:nvSpPr>
          <p:spPr>
            <a:xfrm flipH="1">
              <a:off x="6694644" y="3998295"/>
              <a:ext cx="749386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5604964" y="3998295"/>
              <a:ext cx="708237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ame 6"/>
            <p:cNvSpPr/>
            <p:nvPr/>
          </p:nvSpPr>
          <p:spPr>
            <a:xfrm>
              <a:off x="4951156" y="1721523"/>
              <a:ext cx="3123750" cy="2423660"/>
            </a:xfrm>
            <a:prstGeom prst="frame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6621999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Arc 8"/>
            <p:cNvSpPr/>
            <p:nvPr/>
          </p:nvSpPr>
          <p:spPr>
            <a:xfrm rot="10800000">
              <a:off x="6098359" y="2853272"/>
              <a:ext cx="799099" cy="70435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6258772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1403648" y="2348880"/>
            <a:ext cx="1944215" cy="2376264"/>
            <a:chOff x="2051720" y="2276872"/>
            <a:chExt cx="3544105" cy="4137463"/>
          </a:xfrm>
        </p:grpSpPr>
        <p:sp>
          <p:nvSpPr>
            <p:cNvPr id="180" name="Freeform 179"/>
            <p:cNvSpPr/>
            <p:nvPr/>
          </p:nvSpPr>
          <p:spPr>
            <a:xfrm flipH="1">
              <a:off x="5004048" y="3933056"/>
              <a:ext cx="59177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1" name="Freeform 180"/>
            <p:cNvSpPr/>
            <p:nvPr/>
          </p:nvSpPr>
          <p:spPr>
            <a:xfrm>
              <a:off x="2051720" y="3861048"/>
              <a:ext cx="64830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2" name="Freeform 181"/>
            <p:cNvSpPr/>
            <p:nvPr/>
          </p:nvSpPr>
          <p:spPr>
            <a:xfrm flipH="1">
              <a:off x="4123845" y="5445224"/>
              <a:ext cx="896309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Freeform 182"/>
            <p:cNvSpPr/>
            <p:nvPr/>
          </p:nvSpPr>
          <p:spPr>
            <a:xfrm>
              <a:off x="2843808" y="5445224"/>
              <a:ext cx="847094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4" name="Group 100"/>
            <p:cNvGrpSpPr/>
            <p:nvPr/>
          </p:nvGrpSpPr>
          <p:grpSpPr>
            <a:xfrm>
              <a:off x="2483768" y="2276872"/>
              <a:ext cx="2764199" cy="3401617"/>
              <a:chOff x="5868144" y="2492896"/>
              <a:chExt cx="3024336" cy="3977680"/>
            </a:xfrm>
          </p:grpSpPr>
          <p:sp>
            <p:nvSpPr>
              <p:cNvPr id="185" name="Oval 184"/>
              <p:cNvSpPr/>
              <p:nvPr/>
            </p:nvSpPr>
            <p:spPr>
              <a:xfrm>
                <a:off x="5868144" y="3429000"/>
                <a:ext cx="3024336" cy="3041576"/>
              </a:xfrm>
              <a:prstGeom prst="ellipse">
                <a:avLst/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86" name="Group 108"/>
              <p:cNvGrpSpPr/>
              <p:nvPr/>
            </p:nvGrpSpPr>
            <p:grpSpPr>
              <a:xfrm>
                <a:off x="6655992" y="3573016"/>
                <a:ext cx="1597331" cy="2038830"/>
                <a:chOff x="5862966" y="3596232"/>
                <a:chExt cx="789318" cy="994333"/>
              </a:xfrm>
              <a:solidFill>
                <a:srgbClr val="FFCC66"/>
              </a:solidFill>
            </p:grpSpPr>
            <p:sp>
              <p:nvSpPr>
                <p:cNvPr id="190" name="Arc 189"/>
                <p:cNvSpPr/>
                <p:nvPr/>
              </p:nvSpPr>
              <p:spPr>
                <a:xfrm rot="10800000" flipV="1">
                  <a:off x="5862966" y="3837826"/>
                  <a:ext cx="789318" cy="752739"/>
                </a:xfrm>
                <a:prstGeom prst="arc">
                  <a:avLst>
                    <a:gd name="adj1" fmla="val 166728"/>
                    <a:gd name="adj2" fmla="val 11368453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91" name="Oval 190"/>
                <p:cNvSpPr/>
                <p:nvPr/>
              </p:nvSpPr>
              <p:spPr>
                <a:xfrm>
                  <a:off x="5945262" y="3596232"/>
                  <a:ext cx="604351" cy="406299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87" name="Group 78"/>
              <p:cNvGrpSpPr/>
              <p:nvPr/>
            </p:nvGrpSpPr>
            <p:grpSpPr>
              <a:xfrm>
                <a:off x="6516216" y="2492896"/>
                <a:ext cx="1872208" cy="1080120"/>
                <a:chOff x="6660232" y="2636912"/>
                <a:chExt cx="1584176" cy="864096"/>
              </a:xfrm>
            </p:grpSpPr>
            <p:sp>
              <p:nvSpPr>
                <p:cNvPr id="188" name="Freeform 187"/>
                <p:cNvSpPr/>
                <p:nvPr/>
              </p:nvSpPr>
              <p:spPr>
                <a:xfrm>
                  <a:off x="6732240" y="2636912"/>
                  <a:ext cx="1296144" cy="864096"/>
                </a:xfrm>
                <a:custGeom>
                  <a:avLst/>
                  <a:gdLst>
                    <a:gd name="connsiteX0" fmla="*/ 164891 w 1139252"/>
                    <a:gd name="connsiteY0" fmla="*/ 839449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64891 w 1139252"/>
                    <a:gd name="connsiteY4" fmla="*/ 839449 h 869429"/>
                    <a:gd name="connsiteX0" fmla="*/ 144016 w 1139252"/>
                    <a:gd name="connsiteY0" fmla="*/ 864096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44016 w 1139252"/>
                    <a:gd name="connsiteY4" fmla="*/ 864096 h 869429"/>
                    <a:gd name="connsiteX0" fmla="*/ 144016 w 1139252"/>
                    <a:gd name="connsiteY0" fmla="*/ 864096 h 864096"/>
                    <a:gd name="connsiteX1" fmla="*/ 0 w 1139252"/>
                    <a:gd name="connsiteY1" fmla="*/ 0 h 864096"/>
                    <a:gd name="connsiteX2" fmla="*/ 1139252 w 1139252"/>
                    <a:gd name="connsiteY2" fmla="*/ 0 h 864096"/>
                    <a:gd name="connsiteX3" fmla="*/ 1080120 w 1139252"/>
                    <a:gd name="connsiteY3" fmla="*/ 864096 h 864096"/>
                    <a:gd name="connsiteX4" fmla="*/ 144016 w 1139252"/>
                    <a:gd name="connsiteY4" fmla="*/ 864096 h 864096"/>
                    <a:gd name="connsiteX0" fmla="*/ 144016 w 1152128"/>
                    <a:gd name="connsiteY0" fmla="*/ 864096 h 864096"/>
                    <a:gd name="connsiteX1" fmla="*/ 0 w 1152128"/>
                    <a:gd name="connsiteY1" fmla="*/ 0 h 864096"/>
                    <a:gd name="connsiteX2" fmla="*/ 1152128 w 1152128"/>
                    <a:gd name="connsiteY2" fmla="*/ 0 h 864096"/>
                    <a:gd name="connsiteX3" fmla="*/ 1080120 w 1152128"/>
                    <a:gd name="connsiteY3" fmla="*/ 864096 h 864096"/>
                    <a:gd name="connsiteX4" fmla="*/ 144016 w 1152128"/>
                    <a:gd name="connsiteY4" fmla="*/ 864096 h 864096"/>
                    <a:gd name="connsiteX0" fmla="*/ 216024 w 1224136"/>
                    <a:gd name="connsiteY0" fmla="*/ 864096 h 864096"/>
                    <a:gd name="connsiteX1" fmla="*/ 0 w 1224136"/>
                    <a:gd name="connsiteY1" fmla="*/ 0 h 864096"/>
                    <a:gd name="connsiteX2" fmla="*/ 1224136 w 1224136"/>
                    <a:gd name="connsiteY2" fmla="*/ 0 h 864096"/>
                    <a:gd name="connsiteX3" fmla="*/ 1152128 w 1224136"/>
                    <a:gd name="connsiteY3" fmla="*/ 864096 h 864096"/>
                    <a:gd name="connsiteX4" fmla="*/ 216024 w 1224136"/>
                    <a:gd name="connsiteY4" fmla="*/ 864096 h 864096"/>
                    <a:gd name="connsiteX0" fmla="*/ 216024 w 1296144"/>
                    <a:gd name="connsiteY0" fmla="*/ 864096 h 864096"/>
                    <a:gd name="connsiteX1" fmla="*/ 0 w 1296144"/>
                    <a:gd name="connsiteY1" fmla="*/ 0 h 864096"/>
                    <a:gd name="connsiteX2" fmla="*/ 1296144 w 1296144"/>
                    <a:gd name="connsiteY2" fmla="*/ 0 h 864096"/>
                    <a:gd name="connsiteX3" fmla="*/ 1152128 w 1296144"/>
                    <a:gd name="connsiteY3" fmla="*/ 864096 h 864096"/>
                    <a:gd name="connsiteX4" fmla="*/ 216024 w 1296144"/>
                    <a:gd name="connsiteY4" fmla="*/ 864096 h 864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144" h="864096">
                      <a:moveTo>
                        <a:pt x="216024" y="864096"/>
                      </a:moveTo>
                      <a:lnTo>
                        <a:pt x="0" y="0"/>
                      </a:lnTo>
                      <a:lnTo>
                        <a:pt x="1296144" y="0"/>
                      </a:lnTo>
                      <a:lnTo>
                        <a:pt x="1152128" y="864096"/>
                      </a:lnTo>
                      <a:lnTo>
                        <a:pt x="216024" y="864096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189" name="Straight Connector 188"/>
                <p:cNvCxnSpPr/>
                <p:nvPr/>
              </p:nvCxnSpPr>
              <p:spPr>
                <a:xfrm>
                  <a:off x="6660232" y="3501008"/>
                  <a:ext cx="1584176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92" name="Group 154"/>
          <p:cNvGrpSpPr/>
          <p:nvPr/>
        </p:nvGrpSpPr>
        <p:grpSpPr>
          <a:xfrm>
            <a:off x="5940152" y="2348880"/>
            <a:ext cx="1656184" cy="2008882"/>
            <a:chOff x="5940152" y="2038268"/>
            <a:chExt cx="3096344" cy="3759654"/>
          </a:xfrm>
        </p:grpSpPr>
        <p:sp>
          <p:nvSpPr>
            <p:cNvPr id="156" name="Freeform 155"/>
            <p:cNvSpPr/>
            <p:nvPr/>
          </p:nvSpPr>
          <p:spPr>
            <a:xfrm>
              <a:off x="6516216" y="4797152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 flipH="1">
              <a:off x="7596336" y="4797152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Freeform 157"/>
            <p:cNvSpPr/>
            <p:nvPr/>
          </p:nvSpPr>
          <p:spPr>
            <a:xfrm flipH="1">
              <a:off x="8388424" y="4005064"/>
              <a:ext cx="648072" cy="6480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5940152" y="3951058"/>
              <a:ext cx="697819" cy="70207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0" name="Trapezoid 159"/>
            <p:cNvSpPr/>
            <p:nvPr/>
          </p:nvSpPr>
          <p:spPr>
            <a:xfrm flipV="1">
              <a:off x="6804248" y="2038268"/>
              <a:ext cx="1364362" cy="1676186"/>
            </a:xfrm>
            <a:prstGeom prst="trapezoid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Freeform 160"/>
            <p:cNvSpPr/>
            <p:nvPr/>
          </p:nvSpPr>
          <p:spPr>
            <a:xfrm>
              <a:off x="6463160" y="3294058"/>
              <a:ext cx="2046542" cy="422974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6300192" y="3645024"/>
              <a:ext cx="2376264" cy="1296144"/>
            </a:xfrm>
            <a:prstGeom prst="ellipse">
              <a:avLst/>
            </a:pr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" name="Oval 162"/>
            <p:cNvSpPr/>
            <p:nvPr/>
          </p:nvSpPr>
          <p:spPr>
            <a:xfrm flipH="1">
              <a:off x="7573266" y="3922512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Oval 163"/>
            <p:cNvSpPr/>
            <p:nvPr/>
          </p:nvSpPr>
          <p:spPr>
            <a:xfrm flipH="1">
              <a:off x="7236295" y="3933056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" name="Arc 164"/>
            <p:cNvSpPr/>
            <p:nvPr/>
          </p:nvSpPr>
          <p:spPr>
            <a:xfrm rot="10800000" flipV="1">
              <a:off x="7092280" y="4077072"/>
              <a:ext cx="792088" cy="504056"/>
            </a:xfrm>
            <a:prstGeom prst="arc">
              <a:avLst>
                <a:gd name="adj1" fmla="val 166728"/>
                <a:gd name="adj2" fmla="val 10418694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98" name="Group 12"/>
          <p:cNvGrpSpPr/>
          <p:nvPr/>
        </p:nvGrpSpPr>
        <p:grpSpPr>
          <a:xfrm>
            <a:off x="7452320" y="2592288"/>
            <a:ext cx="1835696" cy="2780928"/>
            <a:chOff x="755576" y="692696"/>
            <a:chExt cx="3198721" cy="4519758"/>
          </a:xfrm>
        </p:grpSpPr>
        <p:sp>
          <p:nvSpPr>
            <p:cNvPr id="14" name="Freeform 13"/>
            <p:cNvSpPr/>
            <p:nvPr/>
          </p:nvSpPr>
          <p:spPr>
            <a:xfrm rot="844739">
              <a:off x="755576" y="1940523"/>
              <a:ext cx="539156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" name="Freeform 14"/>
            <p:cNvSpPr/>
            <p:nvPr/>
          </p:nvSpPr>
          <p:spPr>
            <a:xfrm rot="21052350" flipH="1">
              <a:off x="3430534" y="1916865"/>
              <a:ext cx="523763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202" name="Group 62"/>
            <p:cNvGrpSpPr/>
            <p:nvPr/>
          </p:nvGrpSpPr>
          <p:grpSpPr>
            <a:xfrm>
              <a:off x="1036968" y="692696"/>
              <a:ext cx="2629248" cy="4519758"/>
              <a:chOff x="467544" y="1700808"/>
              <a:chExt cx="3312368" cy="5655140"/>
            </a:xfrm>
          </p:grpSpPr>
          <p:sp>
            <p:nvSpPr>
              <p:cNvPr id="18" name="Freeform 17"/>
              <p:cNvSpPr/>
              <p:nvPr/>
            </p:nvSpPr>
            <p:spPr>
              <a:xfrm flipH="1">
                <a:off x="2195736" y="5013176"/>
                <a:ext cx="9104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" name="Freeform 18"/>
              <p:cNvSpPr/>
              <p:nvPr/>
            </p:nvSpPr>
            <p:spPr>
              <a:xfrm>
                <a:off x="1187624" y="5013176"/>
                <a:ext cx="7899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Chord 19"/>
              <p:cNvSpPr/>
              <p:nvPr/>
            </p:nvSpPr>
            <p:spPr>
              <a:xfrm>
                <a:off x="467544" y="2348880"/>
                <a:ext cx="3312368" cy="5007068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08" name="Group 24"/>
              <p:cNvGrpSpPr/>
              <p:nvPr/>
            </p:nvGrpSpPr>
            <p:grpSpPr>
              <a:xfrm>
                <a:off x="1331640" y="1700808"/>
                <a:ext cx="1604475" cy="1496899"/>
                <a:chOff x="1239333" y="2582544"/>
                <a:chExt cx="1033010" cy="831187"/>
              </a:xfrm>
              <a:solidFill>
                <a:srgbClr val="FF3300"/>
              </a:solidFill>
            </p:grpSpPr>
            <p:sp>
              <p:nvSpPr>
                <p:cNvPr id="25" name="Freeform 24"/>
                <p:cNvSpPr/>
                <p:nvPr/>
              </p:nvSpPr>
              <p:spPr>
                <a:xfrm>
                  <a:off x="1239333" y="2884794"/>
                  <a:ext cx="1033010" cy="152541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26" name="Chord 25"/>
                <p:cNvSpPr/>
                <p:nvPr/>
              </p:nvSpPr>
              <p:spPr>
                <a:xfrm>
                  <a:off x="1468890" y="2582544"/>
                  <a:ext cx="573894" cy="831187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209" name="Group 158"/>
              <p:cNvGrpSpPr/>
              <p:nvPr/>
            </p:nvGrpSpPr>
            <p:grpSpPr>
              <a:xfrm>
                <a:off x="1733357" y="2996952"/>
                <a:ext cx="890630" cy="360474"/>
                <a:chOff x="7310986" y="3084031"/>
                <a:chExt cx="544274" cy="189913"/>
              </a:xfrm>
            </p:grpSpPr>
            <p:sp>
              <p:nvSpPr>
                <p:cNvPr id="23" name="Oval 22"/>
                <p:cNvSpPr/>
                <p:nvPr/>
              </p:nvSpPr>
              <p:spPr>
                <a:xfrm>
                  <a:off x="7310986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>
                  <a:off x="7758392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17" name="Moon 16"/>
            <p:cNvSpPr/>
            <p:nvPr/>
          </p:nvSpPr>
          <p:spPr>
            <a:xfrm rot="16200000">
              <a:off x="1743388" y="1865125"/>
              <a:ext cx="1266121" cy="1657569"/>
            </a:xfrm>
            <a:prstGeom prst="moon">
              <a:avLst>
                <a:gd name="adj" fmla="val 67843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9" name="Group 80"/>
          <p:cNvGrpSpPr/>
          <p:nvPr/>
        </p:nvGrpSpPr>
        <p:grpSpPr>
          <a:xfrm>
            <a:off x="3635896" y="2852936"/>
            <a:ext cx="1728192" cy="1877747"/>
            <a:chOff x="1618705" y="3429000"/>
            <a:chExt cx="2540306" cy="2813851"/>
          </a:xfrm>
        </p:grpSpPr>
        <p:sp>
          <p:nvSpPr>
            <p:cNvPr id="82" name="Freeform 81"/>
            <p:cNvSpPr/>
            <p:nvPr/>
          </p:nvSpPr>
          <p:spPr>
            <a:xfrm>
              <a:off x="1618705" y="3898637"/>
              <a:ext cx="39392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3" name="Freeform 82"/>
            <p:cNvSpPr/>
            <p:nvPr/>
          </p:nvSpPr>
          <p:spPr>
            <a:xfrm flipH="1">
              <a:off x="3812833" y="3911346"/>
              <a:ext cx="34617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1840567" y="3429000"/>
              <a:ext cx="2115400" cy="205506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4" name="Group 42"/>
            <p:cNvGrpSpPr/>
            <p:nvPr/>
          </p:nvGrpSpPr>
          <p:grpSpPr>
            <a:xfrm>
              <a:off x="2225185" y="3634506"/>
              <a:ext cx="1450560" cy="1526616"/>
              <a:chOff x="7452320" y="1256199"/>
              <a:chExt cx="1152128" cy="1139274"/>
            </a:xfrm>
            <a:noFill/>
          </p:grpSpPr>
          <p:sp>
            <p:nvSpPr>
              <p:cNvPr id="95" name="Rectangle 94"/>
              <p:cNvSpPr/>
              <p:nvPr/>
            </p:nvSpPr>
            <p:spPr>
              <a:xfrm>
                <a:off x="7452320" y="1256199"/>
                <a:ext cx="1152128" cy="11392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Oval 95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6" name="Moon 85"/>
            <p:cNvSpPr/>
            <p:nvPr/>
          </p:nvSpPr>
          <p:spPr>
            <a:xfrm rot="16200000">
              <a:off x="2363214" y="3946117"/>
              <a:ext cx="1115604" cy="1450560"/>
            </a:xfrm>
            <a:prstGeom prst="moon">
              <a:avLst>
                <a:gd name="adj" fmla="val 81142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5" name="Group 49"/>
            <p:cNvGrpSpPr/>
            <p:nvPr/>
          </p:nvGrpSpPr>
          <p:grpSpPr>
            <a:xfrm>
              <a:off x="1840567" y="5347056"/>
              <a:ext cx="963357" cy="895795"/>
              <a:chOff x="3083489" y="4581128"/>
              <a:chExt cx="1344495" cy="1224136"/>
            </a:xfrm>
          </p:grpSpPr>
          <p:sp>
            <p:nvSpPr>
              <p:cNvPr id="92" name="Freeform 91"/>
              <p:cNvSpPr/>
              <p:nvPr/>
            </p:nvSpPr>
            <p:spPr>
              <a:xfrm>
                <a:off x="3306586" y="4581128"/>
                <a:ext cx="1020812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3083489" y="5109782"/>
                <a:ext cx="1344495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Freeform 93"/>
              <p:cNvSpPr/>
              <p:nvPr/>
            </p:nvSpPr>
            <p:spPr>
              <a:xfrm>
                <a:off x="3131839" y="5589240"/>
                <a:ext cx="1259185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32" name="Group 53"/>
            <p:cNvGrpSpPr/>
            <p:nvPr/>
          </p:nvGrpSpPr>
          <p:grpSpPr>
            <a:xfrm>
              <a:off x="2973361" y="5347056"/>
              <a:ext cx="980308" cy="895795"/>
              <a:chOff x="4355976" y="4581128"/>
              <a:chExt cx="1368152" cy="1224136"/>
            </a:xfrm>
          </p:grpSpPr>
          <p:sp>
            <p:nvSpPr>
              <p:cNvPr id="89" name="Freeform 88"/>
              <p:cNvSpPr/>
              <p:nvPr/>
            </p:nvSpPr>
            <p:spPr>
              <a:xfrm flipH="1">
                <a:off x="4442273" y="4581128"/>
                <a:ext cx="1080118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Freeform 89"/>
              <p:cNvSpPr/>
              <p:nvPr/>
            </p:nvSpPr>
            <p:spPr>
              <a:xfrm flipH="1">
                <a:off x="4355976" y="5109782"/>
                <a:ext cx="1368152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Freeform 90"/>
              <p:cNvSpPr/>
              <p:nvPr/>
            </p:nvSpPr>
            <p:spPr>
              <a:xfrm flipH="1">
                <a:off x="4407202" y="5589240"/>
                <a:ext cx="1244918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33" name="Group 113"/>
          <p:cNvGrpSpPr/>
          <p:nvPr/>
        </p:nvGrpSpPr>
        <p:grpSpPr>
          <a:xfrm>
            <a:off x="0" y="1988840"/>
            <a:ext cx="1334087" cy="2448272"/>
            <a:chOff x="1870884" y="2577253"/>
            <a:chExt cx="1808855" cy="3516043"/>
          </a:xfrm>
        </p:grpSpPr>
        <p:sp>
          <p:nvSpPr>
            <p:cNvPr id="115" name="Freeform 114"/>
            <p:cNvSpPr/>
            <p:nvPr/>
          </p:nvSpPr>
          <p:spPr>
            <a:xfrm flipH="1">
              <a:off x="2298286" y="5266005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6" name="Freeform 115"/>
            <p:cNvSpPr/>
            <p:nvPr/>
          </p:nvSpPr>
          <p:spPr>
            <a:xfrm flipH="1">
              <a:off x="2238223" y="5378573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Isosceles Triangle 116"/>
            <p:cNvSpPr/>
            <p:nvPr/>
          </p:nvSpPr>
          <p:spPr>
            <a:xfrm rot="16200000" flipV="1">
              <a:off x="1423549" y="3389534"/>
              <a:ext cx="3010801" cy="1501579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34" name="Group 51"/>
            <p:cNvGrpSpPr/>
            <p:nvPr/>
          </p:nvGrpSpPr>
          <p:grpSpPr>
            <a:xfrm rot="20936677" flipH="1">
              <a:off x="1870884" y="2577253"/>
              <a:ext cx="831232" cy="59439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123" name="Freeform 122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4" name="Chord 123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9" name="Oval 118"/>
            <p:cNvSpPr/>
            <p:nvPr/>
          </p:nvSpPr>
          <p:spPr>
            <a:xfrm flipH="1">
              <a:off x="2999801" y="3681809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Oval 119"/>
            <p:cNvSpPr/>
            <p:nvPr/>
          </p:nvSpPr>
          <p:spPr>
            <a:xfrm flipH="1">
              <a:off x="2718728" y="3690052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1" name="Arc 120"/>
            <p:cNvSpPr/>
            <p:nvPr/>
          </p:nvSpPr>
          <p:spPr>
            <a:xfrm rot="21406562">
              <a:off x="2653589" y="3960373"/>
              <a:ext cx="660695" cy="613298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22" name="Freeform 121"/>
            <p:cNvSpPr/>
            <p:nvPr/>
          </p:nvSpPr>
          <p:spPr>
            <a:xfrm flipH="1">
              <a:off x="2045934" y="3971764"/>
              <a:ext cx="670378" cy="116999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0" name="Freeform 79"/>
          <p:cNvSpPr/>
          <p:nvPr/>
        </p:nvSpPr>
        <p:spPr>
          <a:xfrm flipH="1">
            <a:off x="2339752" y="3212976"/>
            <a:ext cx="423664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Freeform 78"/>
          <p:cNvSpPr/>
          <p:nvPr/>
        </p:nvSpPr>
        <p:spPr>
          <a:xfrm>
            <a:off x="971600" y="3284984"/>
            <a:ext cx="432048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5" name="Group 3"/>
          <p:cNvGrpSpPr/>
          <p:nvPr/>
        </p:nvGrpSpPr>
        <p:grpSpPr>
          <a:xfrm>
            <a:off x="1115616" y="2564904"/>
            <a:ext cx="1582691" cy="3650698"/>
            <a:chOff x="5351209" y="980728"/>
            <a:chExt cx="1529330" cy="3794713"/>
          </a:xfrm>
        </p:grpSpPr>
        <p:sp>
          <p:nvSpPr>
            <p:cNvPr id="46" name="Freeform 45"/>
            <p:cNvSpPr/>
            <p:nvPr/>
          </p:nvSpPr>
          <p:spPr>
            <a:xfrm flipH="1">
              <a:off x="6243500" y="3967034"/>
              <a:ext cx="637039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5351209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Chord 7"/>
            <p:cNvSpPr/>
            <p:nvPr/>
          </p:nvSpPr>
          <p:spPr>
            <a:xfrm>
              <a:off x="5876067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Oval 49"/>
            <p:cNvSpPr/>
            <p:nvPr/>
          </p:nvSpPr>
          <p:spPr>
            <a:xfrm>
              <a:off x="619317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>
              <a:off x="589270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7" name="Arc 416"/>
          <p:cNvSpPr/>
          <p:nvPr/>
        </p:nvSpPr>
        <p:spPr>
          <a:xfrm>
            <a:off x="1506603" y="3854113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3" name="Oval 422"/>
          <p:cNvSpPr/>
          <p:nvPr/>
        </p:nvSpPr>
        <p:spPr>
          <a:xfrm flipH="1">
            <a:off x="1721660" y="3819020"/>
            <a:ext cx="303114" cy="3600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24" name="whistle_cat_call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612560" y="4725144"/>
            <a:ext cx="304800" cy="304800"/>
          </a:xfrm>
          <a:prstGeom prst="rect">
            <a:avLst/>
          </a:prstGeom>
        </p:spPr>
      </p:pic>
      <p:sp>
        <p:nvSpPr>
          <p:cNvPr id="421" name="Freeform 420"/>
          <p:cNvSpPr/>
          <p:nvPr/>
        </p:nvSpPr>
        <p:spPr>
          <a:xfrm flipH="1">
            <a:off x="6444208" y="4149080"/>
            <a:ext cx="423664" cy="86409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2" name="Freeform 421"/>
          <p:cNvSpPr/>
          <p:nvPr/>
        </p:nvSpPr>
        <p:spPr>
          <a:xfrm>
            <a:off x="4716016" y="4149080"/>
            <a:ext cx="432048" cy="86409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5" name="Freeform 424"/>
          <p:cNvSpPr/>
          <p:nvPr/>
        </p:nvSpPr>
        <p:spPr>
          <a:xfrm flipH="1">
            <a:off x="5868144" y="5445224"/>
            <a:ext cx="648072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reeform 425"/>
          <p:cNvSpPr/>
          <p:nvPr/>
        </p:nvSpPr>
        <p:spPr>
          <a:xfrm>
            <a:off x="4973876" y="5445224"/>
            <a:ext cx="612489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Oval 426"/>
          <p:cNvSpPr/>
          <p:nvPr/>
        </p:nvSpPr>
        <p:spPr>
          <a:xfrm flipH="1">
            <a:off x="5010310" y="3554265"/>
            <a:ext cx="1577914" cy="2082159"/>
          </a:xfrm>
          <a:prstGeom prst="ellipse">
            <a:avLst/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28" name="Group 73"/>
          <p:cNvGrpSpPr/>
          <p:nvPr/>
        </p:nvGrpSpPr>
        <p:grpSpPr>
          <a:xfrm flipH="1">
            <a:off x="5184466" y="3212975"/>
            <a:ext cx="1164652" cy="916203"/>
            <a:chOff x="2195736" y="1229708"/>
            <a:chExt cx="1296144" cy="792088"/>
          </a:xfrm>
        </p:grpSpPr>
        <p:sp>
          <p:nvSpPr>
            <p:cNvPr id="429" name="Freeform 428"/>
            <p:cNvSpPr/>
            <p:nvPr/>
          </p:nvSpPr>
          <p:spPr>
            <a:xfrm>
              <a:off x="2195736" y="1484784"/>
              <a:ext cx="1296144" cy="119944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30" name="Chord 429"/>
            <p:cNvSpPr/>
            <p:nvPr/>
          </p:nvSpPr>
          <p:spPr>
            <a:xfrm>
              <a:off x="2451248" y="1229708"/>
              <a:ext cx="720080" cy="792088"/>
            </a:xfrm>
            <a:prstGeom prst="chord">
              <a:avLst>
                <a:gd name="adj1" fmla="val 11612179"/>
                <a:gd name="adj2" fmla="val 20799413"/>
              </a:avLst>
            </a:prstGeom>
            <a:solidFill>
              <a:srgbClr val="00B0F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31" name="Freeform 430"/>
          <p:cNvSpPr/>
          <p:nvPr/>
        </p:nvSpPr>
        <p:spPr>
          <a:xfrm flipH="1">
            <a:off x="5490136" y="3529012"/>
            <a:ext cx="620367" cy="97545"/>
          </a:xfrm>
          <a:custGeom>
            <a:avLst/>
            <a:gdLst>
              <a:gd name="connsiteX0" fmla="*/ 0 w 509587"/>
              <a:gd name="connsiteY0" fmla="*/ 76200 h 80962"/>
              <a:gd name="connsiteX1" fmla="*/ 509587 w 509587"/>
              <a:gd name="connsiteY1" fmla="*/ 80962 h 80962"/>
              <a:gd name="connsiteX2" fmla="*/ 495300 w 509587"/>
              <a:gd name="connsiteY2" fmla="*/ 0 h 80962"/>
              <a:gd name="connsiteX3" fmla="*/ 14287 w 509587"/>
              <a:gd name="connsiteY3" fmla="*/ 4762 h 80962"/>
              <a:gd name="connsiteX4" fmla="*/ 0 w 509587"/>
              <a:gd name="connsiteY4" fmla="*/ 76200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587" h="80962">
                <a:moveTo>
                  <a:pt x="0" y="76200"/>
                </a:moveTo>
                <a:lnTo>
                  <a:pt x="509587" y="80962"/>
                </a:lnTo>
                <a:lnTo>
                  <a:pt x="495300" y="0"/>
                </a:lnTo>
                <a:lnTo>
                  <a:pt x="14287" y="4762"/>
                </a:lnTo>
                <a:lnTo>
                  <a:pt x="0" y="76200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3" name="Oval 432"/>
          <p:cNvSpPr/>
          <p:nvPr/>
        </p:nvSpPr>
        <p:spPr>
          <a:xfrm flipH="1">
            <a:off x="5924893" y="4005066"/>
            <a:ext cx="87955" cy="21910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4" name="Arc 433"/>
          <p:cNvSpPr/>
          <p:nvPr/>
        </p:nvSpPr>
        <p:spPr>
          <a:xfrm rot="10800000" flipH="1" flipV="1">
            <a:off x="5292082" y="4077076"/>
            <a:ext cx="964282" cy="792298"/>
          </a:xfrm>
          <a:prstGeom prst="arc">
            <a:avLst>
              <a:gd name="adj1" fmla="val 389510"/>
              <a:gd name="adj2" fmla="val 10460280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35" name="Oval 434"/>
          <p:cNvSpPr/>
          <p:nvPr/>
        </p:nvSpPr>
        <p:spPr>
          <a:xfrm flipH="1">
            <a:off x="5671720" y="4289374"/>
            <a:ext cx="175324" cy="173514"/>
          </a:xfrm>
          <a:prstGeom prst="ellipse">
            <a:avLst/>
          </a:prstGeom>
          <a:solidFill>
            <a:srgbClr val="80008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6" name="Oval 435"/>
          <p:cNvSpPr/>
          <p:nvPr/>
        </p:nvSpPr>
        <p:spPr>
          <a:xfrm flipH="1">
            <a:off x="5564165" y="4005064"/>
            <a:ext cx="87955" cy="21910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7" name="Oval 436"/>
          <p:cNvSpPr/>
          <p:nvPr/>
        </p:nvSpPr>
        <p:spPr>
          <a:xfrm flipH="1">
            <a:off x="5622048" y="4626098"/>
            <a:ext cx="303114" cy="3600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4"/>
                </p:tgtEl>
              </p:cMediaNode>
            </p:audio>
          </p:childTnLst>
        </p:cTn>
      </p:par>
    </p:tnLst>
    <p:bldLst>
      <p:bldP spid="417" grpId="1" animBg="1"/>
      <p:bldP spid="423" grpId="0" animBg="1"/>
      <p:bldP spid="434" grpId="0" animBg="1"/>
      <p:bldP spid="437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Picture 2" descr="http://www.wetterzentrale.de/pics/Rtavn061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59632" y="-747464"/>
            <a:ext cx="4652740" cy="3816424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61" name="Freeform 60"/>
          <p:cNvSpPr/>
          <p:nvPr/>
        </p:nvSpPr>
        <p:spPr>
          <a:xfrm rot="4717403" flipV="1">
            <a:off x="5806836" y="2536289"/>
            <a:ext cx="891457" cy="133939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" name="Freeform 61"/>
          <p:cNvSpPr/>
          <p:nvPr/>
        </p:nvSpPr>
        <p:spPr>
          <a:xfrm rot="5864027">
            <a:off x="2344991" y="2557559"/>
            <a:ext cx="891457" cy="137050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" name="Freeform 59"/>
          <p:cNvSpPr/>
          <p:nvPr/>
        </p:nvSpPr>
        <p:spPr>
          <a:xfrm rot="6408034" flipV="1">
            <a:off x="5732590" y="3451586"/>
            <a:ext cx="891457" cy="133939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Freeform 24"/>
          <p:cNvSpPr/>
          <p:nvPr/>
        </p:nvSpPr>
        <p:spPr>
          <a:xfrm rot="4101072">
            <a:off x="2551359" y="3410837"/>
            <a:ext cx="891457" cy="137050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>
            <a:off x="2771800" y="2841510"/>
            <a:ext cx="697819" cy="11375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Freeform 27"/>
          <p:cNvSpPr/>
          <p:nvPr/>
        </p:nvSpPr>
        <p:spPr>
          <a:xfrm flipH="1">
            <a:off x="5652120" y="2835319"/>
            <a:ext cx="648072" cy="115103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9" name="Freeform 28"/>
          <p:cNvSpPr/>
          <p:nvPr/>
        </p:nvSpPr>
        <p:spPr>
          <a:xfrm>
            <a:off x="3491880" y="4562413"/>
            <a:ext cx="848592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Freeform 29"/>
          <p:cNvSpPr/>
          <p:nvPr/>
        </p:nvSpPr>
        <p:spPr>
          <a:xfrm flipH="1">
            <a:off x="4716016" y="4562413"/>
            <a:ext cx="897893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/>
          <p:cNvSpPr/>
          <p:nvPr/>
        </p:nvSpPr>
        <p:spPr>
          <a:xfrm>
            <a:off x="3239850" y="2091829"/>
            <a:ext cx="2664294" cy="2636912"/>
          </a:xfrm>
          <a:prstGeom prst="ellipse">
            <a:avLst/>
          </a:pr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3" name="Group 2"/>
          <p:cNvGrpSpPr/>
          <p:nvPr/>
        </p:nvGrpSpPr>
        <p:grpSpPr>
          <a:xfrm>
            <a:off x="4245202" y="2610741"/>
            <a:ext cx="671163" cy="269380"/>
            <a:chOff x="7797958" y="1279047"/>
            <a:chExt cx="435349" cy="213255"/>
          </a:xfrm>
        </p:grpSpPr>
        <p:sp>
          <p:nvSpPr>
            <p:cNvPr id="42" name="Oval 41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Oval 42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0" name="Arc 10"/>
          <p:cNvSpPr/>
          <p:nvPr/>
        </p:nvSpPr>
        <p:spPr>
          <a:xfrm rot="10800000" flipV="1">
            <a:off x="3963567" y="3042790"/>
            <a:ext cx="1216865" cy="1167038"/>
          </a:xfrm>
          <a:prstGeom prst="arc">
            <a:avLst>
              <a:gd name="adj1" fmla="val 166728"/>
              <a:gd name="adj2" fmla="val 1073941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1" name="Oval 40"/>
          <p:cNvSpPr/>
          <p:nvPr/>
        </p:nvSpPr>
        <p:spPr>
          <a:xfrm>
            <a:off x="4375597" y="3042788"/>
            <a:ext cx="392806" cy="385159"/>
          </a:xfrm>
          <a:prstGeom prst="ellipse">
            <a:avLst/>
          </a:prstGeom>
          <a:solidFill>
            <a:srgbClr val="FFFF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9" name="Group 14"/>
          <p:cNvGrpSpPr/>
          <p:nvPr/>
        </p:nvGrpSpPr>
        <p:grpSpPr>
          <a:xfrm>
            <a:off x="3491880" y="1106029"/>
            <a:ext cx="2160240" cy="1224136"/>
            <a:chOff x="3491880" y="1124744"/>
            <a:chExt cx="2160240" cy="1224136"/>
          </a:xfrm>
        </p:grpSpPr>
        <p:sp>
          <p:nvSpPr>
            <p:cNvPr id="34" name="Freeform 33"/>
            <p:cNvSpPr/>
            <p:nvPr/>
          </p:nvSpPr>
          <p:spPr>
            <a:xfrm>
              <a:off x="3635895" y="1304144"/>
              <a:ext cx="1880484" cy="1044736"/>
            </a:xfrm>
            <a:custGeom>
              <a:avLst/>
              <a:gdLst>
                <a:gd name="connsiteX0" fmla="*/ 0 w 1768839"/>
                <a:gd name="connsiteY0" fmla="*/ 1034322 h 1034322"/>
                <a:gd name="connsiteX1" fmla="*/ 1603948 w 1768839"/>
                <a:gd name="connsiteY1" fmla="*/ 1034322 h 1034322"/>
                <a:gd name="connsiteX2" fmla="*/ 1768839 w 1768839"/>
                <a:gd name="connsiteY2" fmla="*/ 29981 h 1034322"/>
                <a:gd name="connsiteX3" fmla="*/ 1259174 w 1768839"/>
                <a:gd name="connsiteY3" fmla="*/ 509666 h 1034322"/>
                <a:gd name="connsiteX4" fmla="*/ 839449 w 1768839"/>
                <a:gd name="connsiteY4" fmla="*/ 0 h 1034322"/>
                <a:gd name="connsiteX5" fmla="*/ 434715 w 1768839"/>
                <a:gd name="connsiteY5" fmla="*/ 524656 h 1034322"/>
                <a:gd name="connsiteX6" fmla="*/ 44970 w 1768839"/>
                <a:gd name="connsiteY6" fmla="*/ 134912 h 1034322"/>
                <a:gd name="connsiteX7" fmla="*/ 74951 w 1768839"/>
                <a:gd name="connsiteY7" fmla="*/ 1004341 h 1034322"/>
                <a:gd name="connsiteX8" fmla="*/ 74951 w 1768839"/>
                <a:gd name="connsiteY8" fmla="*/ 1004341 h 1034322"/>
                <a:gd name="connsiteX0" fmla="*/ 111645 w 1880484"/>
                <a:gd name="connsiteY0" fmla="*/ 1034322 h 1034322"/>
                <a:gd name="connsiteX1" fmla="*/ 1715593 w 1880484"/>
                <a:gd name="connsiteY1" fmla="*/ 1034322 h 1034322"/>
                <a:gd name="connsiteX2" fmla="*/ 1880484 w 1880484"/>
                <a:gd name="connsiteY2" fmla="*/ 29981 h 1034322"/>
                <a:gd name="connsiteX3" fmla="*/ 1370819 w 1880484"/>
                <a:gd name="connsiteY3" fmla="*/ 509666 h 1034322"/>
                <a:gd name="connsiteX4" fmla="*/ 951094 w 1880484"/>
                <a:gd name="connsiteY4" fmla="*/ 0 h 1034322"/>
                <a:gd name="connsiteX5" fmla="*/ 546360 w 1880484"/>
                <a:gd name="connsiteY5" fmla="*/ 524656 h 1034322"/>
                <a:gd name="connsiteX6" fmla="*/ 0 w 1880484"/>
                <a:gd name="connsiteY6" fmla="*/ 36624 h 1034322"/>
                <a:gd name="connsiteX7" fmla="*/ 186596 w 1880484"/>
                <a:gd name="connsiteY7" fmla="*/ 1004341 h 1034322"/>
                <a:gd name="connsiteX8" fmla="*/ 186596 w 1880484"/>
                <a:gd name="connsiteY8" fmla="*/ 1004341 h 1034322"/>
                <a:gd name="connsiteX0" fmla="*/ 111645 w 1880484"/>
                <a:gd name="connsiteY0" fmla="*/ 1034322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216024 w 1880484"/>
                <a:gd name="connsiteY8" fmla="*/ 1044736 h 1044736"/>
                <a:gd name="connsiteX0" fmla="*/ 151171 w 1887639"/>
                <a:gd name="connsiteY0" fmla="*/ 1044736 h 1044736"/>
                <a:gd name="connsiteX1" fmla="*/ 1722748 w 1887639"/>
                <a:gd name="connsiteY1" fmla="*/ 1034322 h 1044736"/>
                <a:gd name="connsiteX2" fmla="*/ 1887639 w 1887639"/>
                <a:gd name="connsiteY2" fmla="*/ 29981 h 1044736"/>
                <a:gd name="connsiteX3" fmla="*/ 1377974 w 1887639"/>
                <a:gd name="connsiteY3" fmla="*/ 509666 h 1044736"/>
                <a:gd name="connsiteX4" fmla="*/ 958249 w 1887639"/>
                <a:gd name="connsiteY4" fmla="*/ 0 h 1044736"/>
                <a:gd name="connsiteX5" fmla="*/ 553515 w 1887639"/>
                <a:gd name="connsiteY5" fmla="*/ 524656 h 1044736"/>
                <a:gd name="connsiteX6" fmla="*/ 7155 w 1887639"/>
                <a:gd name="connsiteY6" fmla="*/ 36624 h 1044736"/>
                <a:gd name="connsiteX7" fmla="*/ 193751 w 1887639"/>
                <a:gd name="connsiteY7" fmla="*/ 1004341 h 1044736"/>
                <a:gd name="connsiteX8" fmla="*/ 223179 w 1887639"/>
                <a:gd name="connsiteY8" fmla="*/ 1044736 h 1044736"/>
                <a:gd name="connsiteX0" fmla="*/ 439202 w 2175670"/>
                <a:gd name="connsiteY0" fmla="*/ 1044736 h 1044736"/>
                <a:gd name="connsiteX1" fmla="*/ 2010779 w 2175670"/>
                <a:gd name="connsiteY1" fmla="*/ 1034322 h 1044736"/>
                <a:gd name="connsiteX2" fmla="*/ 2175670 w 2175670"/>
                <a:gd name="connsiteY2" fmla="*/ 29981 h 1044736"/>
                <a:gd name="connsiteX3" fmla="*/ 1666005 w 2175670"/>
                <a:gd name="connsiteY3" fmla="*/ 509666 h 1044736"/>
                <a:gd name="connsiteX4" fmla="*/ 1246280 w 2175670"/>
                <a:gd name="connsiteY4" fmla="*/ 0 h 1044736"/>
                <a:gd name="connsiteX5" fmla="*/ 841546 w 2175670"/>
                <a:gd name="connsiteY5" fmla="*/ 524656 h 1044736"/>
                <a:gd name="connsiteX6" fmla="*/ 295186 w 2175670"/>
                <a:gd name="connsiteY6" fmla="*/ 36624 h 1044736"/>
                <a:gd name="connsiteX7" fmla="*/ 481782 w 2175670"/>
                <a:gd name="connsiteY7" fmla="*/ 1004341 h 1044736"/>
                <a:gd name="connsiteX8" fmla="*/ 223179 w 2175670"/>
                <a:gd name="connsiteY8" fmla="*/ 972728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8" fmla="*/ 144016 w 1880484"/>
                <a:gd name="connsiteY8" fmla="*/ 1044736 h 10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0484" h="1044736">
                  <a:moveTo>
                    <a:pt x="144016" y="1044736"/>
                  </a:moveTo>
                  <a:lnTo>
                    <a:pt x="1715593" y="1034322"/>
                  </a:lnTo>
                  <a:lnTo>
                    <a:pt x="1880484" y="29981"/>
                  </a:lnTo>
                  <a:lnTo>
                    <a:pt x="1370819" y="509666"/>
                  </a:lnTo>
                  <a:lnTo>
                    <a:pt x="951094" y="0"/>
                  </a:lnTo>
                  <a:lnTo>
                    <a:pt x="546360" y="524656"/>
                  </a:lnTo>
                  <a:lnTo>
                    <a:pt x="0" y="36624"/>
                  </a:lnTo>
                  <a:lnTo>
                    <a:pt x="144017" y="1044736"/>
                  </a:lnTo>
                  <a:lnTo>
                    <a:pt x="144016" y="1044736"/>
                  </a:ln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Oval 34"/>
            <p:cNvSpPr/>
            <p:nvPr/>
          </p:nvSpPr>
          <p:spPr>
            <a:xfrm>
              <a:off x="3491880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Oval 35"/>
            <p:cNvSpPr/>
            <p:nvPr/>
          </p:nvSpPr>
          <p:spPr>
            <a:xfrm>
              <a:off x="5436096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Oval 36"/>
            <p:cNvSpPr/>
            <p:nvPr/>
          </p:nvSpPr>
          <p:spPr>
            <a:xfrm>
              <a:off x="4493968" y="1124744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Diamond 37"/>
            <p:cNvSpPr/>
            <p:nvPr/>
          </p:nvSpPr>
          <p:spPr>
            <a:xfrm>
              <a:off x="4355976" y="1628800"/>
              <a:ext cx="432048" cy="648072"/>
            </a:xfrm>
            <a:prstGeom prst="diamond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4139952" y="2780928"/>
            <a:ext cx="864096" cy="0"/>
            <a:chOff x="4139952" y="2723910"/>
            <a:chExt cx="864096" cy="0"/>
          </a:xfrm>
        </p:grpSpPr>
        <p:cxnSp>
          <p:nvCxnSpPr>
            <p:cNvPr id="64" name="Straight Connector 63"/>
            <p:cNvCxnSpPr/>
            <p:nvPr/>
          </p:nvCxnSpPr>
          <p:spPr>
            <a:xfrm>
              <a:off x="4139952" y="2723910"/>
              <a:ext cx="28803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4716016" y="2723910"/>
              <a:ext cx="28803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60" grpId="0" animBg="1"/>
      <p:bldP spid="60" grpId="1" animBg="1"/>
      <p:bldP spid="25" grpId="0" animBg="1"/>
      <p:bldP spid="25" grpId="1" animBg="1"/>
      <p:bldP spid="26" grpId="0" animBg="1"/>
      <p:bldP spid="2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Picture 2" descr="http://www.wetterzentrale.de/pics/Rtavn06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11560" y="-1107504"/>
            <a:ext cx="3960440" cy="3248563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63" name="Freeform 62"/>
          <p:cNvSpPr/>
          <p:nvPr/>
        </p:nvSpPr>
        <p:spPr>
          <a:xfrm rot="7653485">
            <a:off x="6926189" y="133556"/>
            <a:ext cx="999297" cy="1344824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40017" y="164738"/>
                </a:moveTo>
                <a:cubicBezTo>
                  <a:pt x="254106" y="210379"/>
                  <a:pt x="265958" y="329141"/>
                  <a:pt x="239713" y="381071"/>
                </a:cubicBezTo>
                <a:cubicBezTo>
                  <a:pt x="213469" y="43300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8" name="Freeform 47"/>
          <p:cNvSpPr/>
          <p:nvPr/>
        </p:nvSpPr>
        <p:spPr>
          <a:xfrm rot="13067920" flipH="1">
            <a:off x="4674804" y="5991313"/>
            <a:ext cx="825050" cy="1322878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6" name="Freeform 55"/>
          <p:cNvSpPr/>
          <p:nvPr/>
        </p:nvSpPr>
        <p:spPr>
          <a:xfrm rot="8111726">
            <a:off x="2364062" y="5955797"/>
            <a:ext cx="848799" cy="1405173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7" name="Freeform 56"/>
          <p:cNvSpPr/>
          <p:nvPr/>
        </p:nvSpPr>
        <p:spPr>
          <a:xfrm rot="13089751" flipH="1">
            <a:off x="7235176" y="4799995"/>
            <a:ext cx="865698" cy="146121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" name="Freeform 61"/>
          <p:cNvSpPr/>
          <p:nvPr/>
        </p:nvSpPr>
        <p:spPr>
          <a:xfrm rot="8314105">
            <a:off x="4998222" y="4832950"/>
            <a:ext cx="852657" cy="1393037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 rot="7376820">
            <a:off x="2495460" y="1155239"/>
            <a:ext cx="891457" cy="137050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Freeform 26"/>
          <p:cNvSpPr/>
          <p:nvPr/>
        </p:nvSpPr>
        <p:spPr>
          <a:xfrm rot="13989835" flipH="1">
            <a:off x="5742754" y="1114113"/>
            <a:ext cx="895024" cy="139408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Freeform 23"/>
          <p:cNvSpPr/>
          <p:nvPr/>
        </p:nvSpPr>
        <p:spPr>
          <a:xfrm flipH="1">
            <a:off x="5652123" y="2012250"/>
            <a:ext cx="648072" cy="115103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5" name="Freeform 24"/>
          <p:cNvSpPr/>
          <p:nvPr/>
        </p:nvSpPr>
        <p:spPr>
          <a:xfrm>
            <a:off x="2771803" y="2018441"/>
            <a:ext cx="697819" cy="11375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Freeform 1"/>
          <p:cNvSpPr/>
          <p:nvPr/>
        </p:nvSpPr>
        <p:spPr>
          <a:xfrm>
            <a:off x="3563891" y="3739344"/>
            <a:ext cx="848592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Freeform 2"/>
          <p:cNvSpPr/>
          <p:nvPr/>
        </p:nvSpPr>
        <p:spPr>
          <a:xfrm flipH="1">
            <a:off x="4788027" y="3739344"/>
            <a:ext cx="897893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Oval 4"/>
          <p:cNvSpPr/>
          <p:nvPr/>
        </p:nvSpPr>
        <p:spPr>
          <a:xfrm>
            <a:off x="3239853" y="1268760"/>
            <a:ext cx="2664294" cy="2636912"/>
          </a:xfrm>
          <a:prstGeom prst="ellipse">
            <a:avLst/>
          </a:pr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108"/>
          <p:cNvGrpSpPr/>
          <p:nvPr/>
        </p:nvGrpSpPr>
        <p:grpSpPr>
          <a:xfrm>
            <a:off x="3963570" y="1787672"/>
            <a:ext cx="1216865" cy="1599087"/>
            <a:chOff x="5829478" y="3717032"/>
            <a:chExt cx="789318" cy="1031410"/>
          </a:xfrm>
        </p:grpSpPr>
        <p:grpSp>
          <p:nvGrpSpPr>
            <p:cNvPr id="6" name="Group 2"/>
            <p:cNvGrpSpPr/>
            <p:nvPr/>
          </p:nvGrpSpPr>
          <p:grpSpPr>
            <a:xfrm>
              <a:off x="6012160" y="3717032"/>
              <a:ext cx="435349" cy="173750"/>
              <a:chOff x="7797958" y="1279047"/>
              <a:chExt cx="435349" cy="213255"/>
            </a:xfrm>
          </p:grpSpPr>
          <p:sp>
            <p:nvSpPr>
              <p:cNvPr id="16" name="Oval 15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4" name="Arc 13"/>
            <p:cNvSpPr/>
            <p:nvPr/>
          </p:nvSpPr>
          <p:spPr>
            <a:xfrm rot="10800000" flipV="1">
              <a:off x="5829478" y="3995703"/>
              <a:ext cx="789318" cy="752739"/>
            </a:xfrm>
            <a:prstGeom prst="arc">
              <a:avLst>
                <a:gd name="adj1" fmla="val 166728"/>
                <a:gd name="adj2" fmla="val 10739418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" name="Oval 14"/>
            <p:cNvSpPr/>
            <p:nvPr/>
          </p:nvSpPr>
          <p:spPr>
            <a:xfrm>
              <a:off x="6096741" y="3995702"/>
              <a:ext cx="254793" cy="248427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" name="Group 22"/>
          <p:cNvGrpSpPr/>
          <p:nvPr/>
        </p:nvGrpSpPr>
        <p:grpSpPr>
          <a:xfrm>
            <a:off x="3491883" y="282960"/>
            <a:ext cx="2160240" cy="1224136"/>
            <a:chOff x="3491880" y="1124744"/>
            <a:chExt cx="2160240" cy="1224136"/>
          </a:xfrm>
        </p:grpSpPr>
        <p:sp>
          <p:nvSpPr>
            <p:cNvPr id="18" name="Freeform 17"/>
            <p:cNvSpPr/>
            <p:nvPr/>
          </p:nvSpPr>
          <p:spPr>
            <a:xfrm>
              <a:off x="3635895" y="1304144"/>
              <a:ext cx="1880484" cy="1044736"/>
            </a:xfrm>
            <a:custGeom>
              <a:avLst/>
              <a:gdLst>
                <a:gd name="connsiteX0" fmla="*/ 0 w 1768839"/>
                <a:gd name="connsiteY0" fmla="*/ 1034322 h 1034322"/>
                <a:gd name="connsiteX1" fmla="*/ 1603948 w 1768839"/>
                <a:gd name="connsiteY1" fmla="*/ 1034322 h 1034322"/>
                <a:gd name="connsiteX2" fmla="*/ 1768839 w 1768839"/>
                <a:gd name="connsiteY2" fmla="*/ 29981 h 1034322"/>
                <a:gd name="connsiteX3" fmla="*/ 1259174 w 1768839"/>
                <a:gd name="connsiteY3" fmla="*/ 509666 h 1034322"/>
                <a:gd name="connsiteX4" fmla="*/ 839449 w 1768839"/>
                <a:gd name="connsiteY4" fmla="*/ 0 h 1034322"/>
                <a:gd name="connsiteX5" fmla="*/ 434715 w 1768839"/>
                <a:gd name="connsiteY5" fmla="*/ 524656 h 1034322"/>
                <a:gd name="connsiteX6" fmla="*/ 44970 w 1768839"/>
                <a:gd name="connsiteY6" fmla="*/ 134912 h 1034322"/>
                <a:gd name="connsiteX7" fmla="*/ 74951 w 1768839"/>
                <a:gd name="connsiteY7" fmla="*/ 1004341 h 1034322"/>
                <a:gd name="connsiteX8" fmla="*/ 74951 w 1768839"/>
                <a:gd name="connsiteY8" fmla="*/ 1004341 h 1034322"/>
                <a:gd name="connsiteX0" fmla="*/ 111645 w 1880484"/>
                <a:gd name="connsiteY0" fmla="*/ 1034322 h 1034322"/>
                <a:gd name="connsiteX1" fmla="*/ 1715593 w 1880484"/>
                <a:gd name="connsiteY1" fmla="*/ 1034322 h 1034322"/>
                <a:gd name="connsiteX2" fmla="*/ 1880484 w 1880484"/>
                <a:gd name="connsiteY2" fmla="*/ 29981 h 1034322"/>
                <a:gd name="connsiteX3" fmla="*/ 1370819 w 1880484"/>
                <a:gd name="connsiteY3" fmla="*/ 509666 h 1034322"/>
                <a:gd name="connsiteX4" fmla="*/ 951094 w 1880484"/>
                <a:gd name="connsiteY4" fmla="*/ 0 h 1034322"/>
                <a:gd name="connsiteX5" fmla="*/ 546360 w 1880484"/>
                <a:gd name="connsiteY5" fmla="*/ 524656 h 1034322"/>
                <a:gd name="connsiteX6" fmla="*/ 0 w 1880484"/>
                <a:gd name="connsiteY6" fmla="*/ 36624 h 1034322"/>
                <a:gd name="connsiteX7" fmla="*/ 186596 w 1880484"/>
                <a:gd name="connsiteY7" fmla="*/ 1004341 h 1034322"/>
                <a:gd name="connsiteX8" fmla="*/ 186596 w 1880484"/>
                <a:gd name="connsiteY8" fmla="*/ 1004341 h 1034322"/>
                <a:gd name="connsiteX0" fmla="*/ 111645 w 1880484"/>
                <a:gd name="connsiteY0" fmla="*/ 1034322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216024 w 1880484"/>
                <a:gd name="connsiteY8" fmla="*/ 1044736 h 1044736"/>
                <a:gd name="connsiteX0" fmla="*/ 151171 w 1887639"/>
                <a:gd name="connsiteY0" fmla="*/ 1044736 h 1044736"/>
                <a:gd name="connsiteX1" fmla="*/ 1722748 w 1887639"/>
                <a:gd name="connsiteY1" fmla="*/ 1034322 h 1044736"/>
                <a:gd name="connsiteX2" fmla="*/ 1887639 w 1887639"/>
                <a:gd name="connsiteY2" fmla="*/ 29981 h 1044736"/>
                <a:gd name="connsiteX3" fmla="*/ 1377974 w 1887639"/>
                <a:gd name="connsiteY3" fmla="*/ 509666 h 1044736"/>
                <a:gd name="connsiteX4" fmla="*/ 958249 w 1887639"/>
                <a:gd name="connsiteY4" fmla="*/ 0 h 1044736"/>
                <a:gd name="connsiteX5" fmla="*/ 553515 w 1887639"/>
                <a:gd name="connsiteY5" fmla="*/ 524656 h 1044736"/>
                <a:gd name="connsiteX6" fmla="*/ 7155 w 1887639"/>
                <a:gd name="connsiteY6" fmla="*/ 36624 h 1044736"/>
                <a:gd name="connsiteX7" fmla="*/ 193751 w 1887639"/>
                <a:gd name="connsiteY7" fmla="*/ 1004341 h 1044736"/>
                <a:gd name="connsiteX8" fmla="*/ 223179 w 1887639"/>
                <a:gd name="connsiteY8" fmla="*/ 1044736 h 1044736"/>
                <a:gd name="connsiteX0" fmla="*/ 439202 w 2175670"/>
                <a:gd name="connsiteY0" fmla="*/ 1044736 h 1044736"/>
                <a:gd name="connsiteX1" fmla="*/ 2010779 w 2175670"/>
                <a:gd name="connsiteY1" fmla="*/ 1034322 h 1044736"/>
                <a:gd name="connsiteX2" fmla="*/ 2175670 w 2175670"/>
                <a:gd name="connsiteY2" fmla="*/ 29981 h 1044736"/>
                <a:gd name="connsiteX3" fmla="*/ 1666005 w 2175670"/>
                <a:gd name="connsiteY3" fmla="*/ 509666 h 1044736"/>
                <a:gd name="connsiteX4" fmla="*/ 1246280 w 2175670"/>
                <a:gd name="connsiteY4" fmla="*/ 0 h 1044736"/>
                <a:gd name="connsiteX5" fmla="*/ 841546 w 2175670"/>
                <a:gd name="connsiteY5" fmla="*/ 524656 h 1044736"/>
                <a:gd name="connsiteX6" fmla="*/ 295186 w 2175670"/>
                <a:gd name="connsiteY6" fmla="*/ 36624 h 1044736"/>
                <a:gd name="connsiteX7" fmla="*/ 481782 w 2175670"/>
                <a:gd name="connsiteY7" fmla="*/ 1004341 h 1044736"/>
                <a:gd name="connsiteX8" fmla="*/ 223179 w 2175670"/>
                <a:gd name="connsiteY8" fmla="*/ 972728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8" fmla="*/ 144016 w 1880484"/>
                <a:gd name="connsiteY8" fmla="*/ 1044736 h 10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0484" h="1044736">
                  <a:moveTo>
                    <a:pt x="144016" y="1044736"/>
                  </a:moveTo>
                  <a:lnTo>
                    <a:pt x="1715593" y="1034322"/>
                  </a:lnTo>
                  <a:lnTo>
                    <a:pt x="1880484" y="29981"/>
                  </a:lnTo>
                  <a:lnTo>
                    <a:pt x="1370819" y="509666"/>
                  </a:lnTo>
                  <a:lnTo>
                    <a:pt x="951094" y="0"/>
                  </a:lnTo>
                  <a:lnTo>
                    <a:pt x="546360" y="524656"/>
                  </a:lnTo>
                  <a:lnTo>
                    <a:pt x="0" y="36624"/>
                  </a:lnTo>
                  <a:lnTo>
                    <a:pt x="144017" y="1044736"/>
                  </a:lnTo>
                  <a:lnTo>
                    <a:pt x="144016" y="1044736"/>
                  </a:ln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3491880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Oval 19"/>
            <p:cNvSpPr/>
            <p:nvPr/>
          </p:nvSpPr>
          <p:spPr>
            <a:xfrm>
              <a:off x="5436096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Oval 20"/>
            <p:cNvSpPr/>
            <p:nvPr/>
          </p:nvSpPr>
          <p:spPr>
            <a:xfrm>
              <a:off x="4493968" y="1124744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Diamond 21"/>
            <p:cNvSpPr/>
            <p:nvPr/>
          </p:nvSpPr>
          <p:spPr>
            <a:xfrm>
              <a:off x="4355976" y="1628800"/>
              <a:ext cx="432048" cy="648072"/>
            </a:xfrm>
            <a:prstGeom prst="diamond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8" name="Oval 27"/>
          <p:cNvSpPr/>
          <p:nvPr/>
        </p:nvSpPr>
        <p:spPr>
          <a:xfrm>
            <a:off x="2915819" y="1723120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Oval 28"/>
          <p:cNvSpPr/>
          <p:nvPr/>
        </p:nvSpPr>
        <p:spPr>
          <a:xfrm>
            <a:off x="2411763" y="1723120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Oval 29"/>
          <p:cNvSpPr/>
          <p:nvPr/>
        </p:nvSpPr>
        <p:spPr>
          <a:xfrm>
            <a:off x="2483771" y="1939144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/>
          <p:cNvSpPr/>
          <p:nvPr/>
        </p:nvSpPr>
        <p:spPr>
          <a:xfrm>
            <a:off x="2771803" y="1795128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Oval 31"/>
          <p:cNvSpPr/>
          <p:nvPr/>
        </p:nvSpPr>
        <p:spPr>
          <a:xfrm>
            <a:off x="2771803" y="1579104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Oval 32"/>
          <p:cNvSpPr/>
          <p:nvPr/>
        </p:nvSpPr>
        <p:spPr>
          <a:xfrm>
            <a:off x="2627787" y="1723120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4" name="Oval 33"/>
          <p:cNvSpPr/>
          <p:nvPr/>
        </p:nvSpPr>
        <p:spPr>
          <a:xfrm>
            <a:off x="2555779" y="1507096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Oval 48"/>
          <p:cNvSpPr/>
          <p:nvPr/>
        </p:nvSpPr>
        <p:spPr>
          <a:xfrm>
            <a:off x="6444211" y="1723120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" name="Oval 49"/>
          <p:cNvSpPr/>
          <p:nvPr/>
        </p:nvSpPr>
        <p:spPr>
          <a:xfrm>
            <a:off x="5940155" y="1723120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" name="Oval 50"/>
          <p:cNvSpPr/>
          <p:nvPr/>
        </p:nvSpPr>
        <p:spPr>
          <a:xfrm>
            <a:off x="6012163" y="1939144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2" name="Oval 51"/>
          <p:cNvSpPr/>
          <p:nvPr/>
        </p:nvSpPr>
        <p:spPr>
          <a:xfrm>
            <a:off x="6300195" y="1795128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3" name="Oval 52"/>
          <p:cNvSpPr/>
          <p:nvPr/>
        </p:nvSpPr>
        <p:spPr>
          <a:xfrm>
            <a:off x="6300195" y="1579104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4" name="Oval 53"/>
          <p:cNvSpPr/>
          <p:nvPr/>
        </p:nvSpPr>
        <p:spPr>
          <a:xfrm>
            <a:off x="6156179" y="1723120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5" name="Oval 54"/>
          <p:cNvSpPr/>
          <p:nvPr/>
        </p:nvSpPr>
        <p:spPr>
          <a:xfrm>
            <a:off x="6084171" y="1507096"/>
            <a:ext cx="216024" cy="216024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" name="Group 60"/>
          <p:cNvGrpSpPr/>
          <p:nvPr/>
        </p:nvGrpSpPr>
        <p:grpSpPr>
          <a:xfrm>
            <a:off x="3959935" y="1723120"/>
            <a:ext cx="1224136" cy="360040"/>
            <a:chOff x="1259632" y="1268760"/>
            <a:chExt cx="1224136" cy="360040"/>
          </a:xfrm>
        </p:grpSpPr>
        <p:sp>
          <p:nvSpPr>
            <p:cNvPr id="60" name="Rectangle 59"/>
            <p:cNvSpPr/>
            <p:nvPr/>
          </p:nvSpPr>
          <p:spPr>
            <a:xfrm>
              <a:off x="1259632" y="1268760"/>
              <a:ext cx="1224136" cy="360040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58" name="Straight Connector 57"/>
            <p:cNvCxnSpPr/>
            <p:nvPr/>
          </p:nvCxnSpPr>
          <p:spPr>
            <a:xfrm>
              <a:off x="1403648" y="1484784"/>
              <a:ext cx="288032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2051720" y="1484784"/>
              <a:ext cx="288032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Freeform 38"/>
          <p:cNvSpPr/>
          <p:nvPr/>
        </p:nvSpPr>
        <p:spPr>
          <a:xfrm>
            <a:off x="7597098" y="1556792"/>
            <a:ext cx="1037219" cy="6336704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604702 w 632336"/>
              <a:gd name="connsiteY0" fmla="*/ 0 h 5240845"/>
              <a:gd name="connsiteX1" fmla="*/ 586978 w 632336"/>
              <a:gd name="connsiteY1" fmla="*/ 4471724 h 5240845"/>
              <a:gd name="connsiteX2" fmla="*/ 332557 w 632336"/>
              <a:gd name="connsiteY2" fmla="*/ 4614723 h 5240845"/>
              <a:gd name="connsiteX3" fmla="*/ 65484 w 632336"/>
              <a:gd name="connsiteY3" fmla="*/ 4574118 h 5240845"/>
              <a:gd name="connsiteX4" fmla="*/ 15478 w 632336"/>
              <a:gd name="connsiteY4" fmla="*/ 4436005 h 5240845"/>
              <a:gd name="connsiteX5" fmla="*/ 158353 w 632336"/>
              <a:gd name="connsiteY5" fmla="*/ 4305036 h 5240845"/>
              <a:gd name="connsiteX6" fmla="*/ 386581 w 632336"/>
              <a:gd name="connsiteY6" fmla="*/ 4365113 h 5240845"/>
              <a:gd name="connsiteX7" fmla="*/ 408384 w 632336"/>
              <a:gd name="connsiteY7" fmla="*/ 4319324 h 5240845"/>
              <a:gd name="connsiteX8" fmla="*/ 403622 w 632336"/>
              <a:gd name="connsiteY8" fmla="*/ 3764493 h 5240845"/>
              <a:gd name="connsiteX0" fmla="*/ 604702 w 632336"/>
              <a:gd name="connsiteY0" fmla="*/ 71028 h 5311873"/>
              <a:gd name="connsiteX1" fmla="*/ 586978 w 632336"/>
              <a:gd name="connsiteY1" fmla="*/ 4542752 h 5311873"/>
              <a:gd name="connsiteX2" fmla="*/ 332557 w 632336"/>
              <a:gd name="connsiteY2" fmla="*/ 4685751 h 5311873"/>
              <a:gd name="connsiteX3" fmla="*/ 65484 w 632336"/>
              <a:gd name="connsiteY3" fmla="*/ 4645146 h 5311873"/>
              <a:gd name="connsiteX4" fmla="*/ 15478 w 632336"/>
              <a:gd name="connsiteY4" fmla="*/ 4507033 h 5311873"/>
              <a:gd name="connsiteX5" fmla="*/ 158353 w 632336"/>
              <a:gd name="connsiteY5" fmla="*/ 4376064 h 5311873"/>
              <a:gd name="connsiteX6" fmla="*/ 386581 w 632336"/>
              <a:gd name="connsiteY6" fmla="*/ 4436141 h 5311873"/>
              <a:gd name="connsiteX7" fmla="*/ 408384 w 632336"/>
              <a:gd name="connsiteY7" fmla="*/ 4390352 h 5311873"/>
              <a:gd name="connsiteX8" fmla="*/ 403135 w 632336"/>
              <a:gd name="connsiteY8" fmla="*/ 0 h 5311873"/>
              <a:gd name="connsiteX0" fmla="*/ 604702 w 632336"/>
              <a:gd name="connsiteY0" fmla="*/ 71028 h 5129709"/>
              <a:gd name="connsiteX1" fmla="*/ 586978 w 632336"/>
              <a:gd name="connsiteY1" fmla="*/ 4542752 h 5129709"/>
              <a:gd name="connsiteX2" fmla="*/ 332557 w 632336"/>
              <a:gd name="connsiteY2" fmla="*/ 4685751 h 5129709"/>
              <a:gd name="connsiteX3" fmla="*/ 65484 w 632336"/>
              <a:gd name="connsiteY3" fmla="*/ 4645146 h 5129709"/>
              <a:gd name="connsiteX4" fmla="*/ 15478 w 632336"/>
              <a:gd name="connsiteY4" fmla="*/ 4507033 h 5129709"/>
              <a:gd name="connsiteX5" fmla="*/ 158353 w 632336"/>
              <a:gd name="connsiteY5" fmla="*/ 4376064 h 5129709"/>
              <a:gd name="connsiteX6" fmla="*/ 386581 w 632336"/>
              <a:gd name="connsiteY6" fmla="*/ 4436141 h 5129709"/>
              <a:gd name="connsiteX7" fmla="*/ 408384 w 632336"/>
              <a:gd name="connsiteY7" fmla="*/ 4390352 h 5129709"/>
              <a:gd name="connsiteX8" fmla="*/ 403135 w 632336"/>
              <a:gd name="connsiteY8" fmla="*/ 0 h 5129709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748341"/>
              <a:gd name="connsiteX1" fmla="*/ 586978 w 632336"/>
              <a:gd name="connsiteY1" fmla="*/ 4542752 h 4748341"/>
              <a:gd name="connsiteX2" fmla="*/ 332557 w 632336"/>
              <a:gd name="connsiteY2" fmla="*/ 4685751 h 4748341"/>
              <a:gd name="connsiteX3" fmla="*/ 65484 w 632336"/>
              <a:gd name="connsiteY3" fmla="*/ 4645146 h 4748341"/>
              <a:gd name="connsiteX4" fmla="*/ 15478 w 632336"/>
              <a:gd name="connsiteY4" fmla="*/ 4507033 h 4748341"/>
              <a:gd name="connsiteX5" fmla="*/ 158353 w 632336"/>
              <a:gd name="connsiteY5" fmla="*/ 4376064 h 4748341"/>
              <a:gd name="connsiteX6" fmla="*/ 386581 w 632336"/>
              <a:gd name="connsiteY6" fmla="*/ 4436141 h 4748341"/>
              <a:gd name="connsiteX7" fmla="*/ 408384 w 632336"/>
              <a:gd name="connsiteY7" fmla="*/ 4390352 h 4748341"/>
              <a:gd name="connsiteX8" fmla="*/ 403135 w 632336"/>
              <a:gd name="connsiteY8" fmla="*/ 0 h 4748341"/>
              <a:gd name="connsiteX0" fmla="*/ 604702 w 632336"/>
              <a:gd name="connsiteY0" fmla="*/ 71028 h 4685751"/>
              <a:gd name="connsiteX1" fmla="*/ 586978 w 632336"/>
              <a:gd name="connsiteY1" fmla="*/ 4542752 h 4685751"/>
              <a:gd name="connsiteX2" fmla="*/ 332557 w 632336"/>
              <a:gd name="connsiteY2" fmla="*/ 4685751 h 4685751"/>
              <a:gd name="connsiteX3" fmla="*/ 65484 w 632336"/>
              <a:gd name="connsiteY3" fmla="*/ 4645146 h 4685751"/>
              <a:gd name="connsiteX4" fmla="*/ 15478 w 632336"/>
              <a:gd name="connsiteY4" fmla="*/ 4507033 h 4685751"/>
              <a:gd name="connsiteX5" fmla="*/ 158353 w 632336"/>
              <a:gd name="connsiteY5" fmla="*/ 4376064 h 4685751"/>
              <a:gd name="connsiteX6" fmla="*/ 386581 w 632336"/>
              <a:gd name="connsiteY6" fmla="*/ 4436141 h 4685751"/>
              <a:gd name="connsiteX7" fmla="*/ 408384 w 632336"/>
              <a:gd name="connsiteY7" fmla="*/ 4390352 h 4685751"/>
              <a:gd name="connsiteX8" fmla="*/ 403135 w 632336"/>
              <a:gd name="connsiteY8" fmla="*/ 0 h 468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2336" h="4685751">
                <a:moveTo>
                  <a:pt x="604702" y="71028"/>
                </a:moveTo>
                <a:cubicBezTo>
                  <a:pt x="622958" y="339117"/>
                  <a:pt x="632336" y="3773631"/>
                  <a:pt x="586978" y="4542752"/>
                </a:cubicBezTo>
                <a:cubicBezTo>
                  <a:pt x="490568" y="4634745"/>
                  <a:pt x="487817" y="4630505"/>
                  <a:pt x="332557" y="4685751"/>
                </a:cubicBezTo>
                <a:cubicBezTo>
                  <a:pt x="247154" y="4683321"/>
                  <a:pt x="118330" y="4674932"/>
                  <a:pt x="65484" y="4645146"/>
                </a:cubicBezTo>
                <a:cubicBezTo>
                  <a:pt x="12638" y="4615360"/>
                  <a:pt x="0" y="4551880"/>
                  <a:pt x="15478" y="4507033"/>
                </a:cubicBezTo>
                <a:cubicBezTo>
                  <a:pt x="30956" y="4462186"/>
                  <a:pt x="96503" y="4387879"/>
                  <a:pt x="158353" y="4376064"/>
                </a:cubicBezTo>
                <a:cubicBezTo>
                  <a:pt x="220203" y="4364249"/>
                  <a:pt x="344909" y="4433760"/>
                  <a:pt x="386581" y="4436141"/>
                </a:cubicBezTo>
                <a:cubicBezTo>
                  <a:pt x="428253" y="4438522"/>
                  <a:pt x="304542" y="4468751"/>
                  <a:pt x="408384" y="4390352"/>
                </a:cubicBezTo>
                <a:cubicBezTo>
                  <a:pt x="411143" y="3650995"/>
                  <a:pt x="405913" y="229393"/>
                  <a:pt x="403135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Freeform 39"/>
          <p:cNvSpPr/>
          <p:nvPr/>
        </p:nvSpPr>
        <p:spPr>
          <a:xfrm flipH="1">
            <a:off x="8897096" y="1700808"/>
            <a:ext cx="1004258" cy="61926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589359 w 629778"/>
              <a:gd name="connsiteY0" fmla="*/ 3947030 h 5212576"/>
              <a:gd name="connsiteX1" fmla="*/ 586978 w 629778"/>
              <a:gd name="connsiteY1" fmla="*/ 4613780 h 5212576"/>
              <a:gd name="connsiteX2" fmla="*/ 332557 w 629778"/>
              <a:gd name="connsiteY2" fmla="*/ 4756779 h 5212576"/>
              <a:gd name="connsiteX3" fmla="*/ 65484 w 629778"/>
              <a:gd name="connsiteY3" fmla="*/ 4716174 h 5212576"/>
              <a:gd name="connsiteX4" fmla="*/ 15478 w 629778"/>
              <a:gd name="connsiteY4" fmla="*/ 4578061 h 5212576"/>
              <a:gd name="connsiteX5" fmla="*/ 158353 w 629778"/>
              <a:gd name="connsiteY5" fmla="*/ 4447092 h 5212576"/>
              <a:gd name="connsiteX6" fmla="*/ 386581 w 629778"/>
              <a:gd name="connsiteY6" fmla="*/ 4507169 h 5212576"/>
              <a:gd name="connsiteX7" fmla="*/ 408384 w 629778"/>
              <a:gd name="connsiteY7" fmla="*/ 4461380 h 5212576"/>
              <a:gd name="connsiteX8" fmla="*/ 375778 w 629778"/>
              <a:gd name="connsiteY8" fmla="*/ 0 h 5212576"/>
              <a:gd name="connsiteX0" fmla="*/ 566278 w 625931"/>
              <a:gd name="connsiteY0" fmla="*/ 71028 h 5394738"/>
              <a:gd name="connsiteX1" fmla="*/ 586978 w 625931"/>
              <a:gd name="connsiteY1" fmla="*/ 4613780 h 5394738"/>
              <a:gd name="connsiteX2" fmla="*/ 332557 w 625931"/>
              <a:gd name="connsiteY2" fmla="*/ 4756779 h 5394738"/>
              <a:gd name="connsiteX3" fmla="*/ 65484 w 625931"/>
              <a:gd name="connsiteY3" fmla="*/ 4716174 h 5394738"/>
              <a:gd name="connsiteX4" fmla="*/ 15478 w 625931"/>
              <a:gd name="connsiteY4" fmla="*/ 4578061 h 5394738"/>
              <a:gd name="connsiteX5" fmla="*/ 158353 w 625931"/>
              <a:gd name="connsiteY5" fmla="*/ 4447092 h 5394738"/>
              <a:gd name="connsiteX6" fmla="*/ 386581 w 625931"/>
              <a:gd name="connsiteY6" fmla="*/ 4507169 h 5394738"/>
              <a:gd name="connsiteX7" fmla="*/ 408384 w 625931"/>
              <a:gd name="connsiteY7" fmla="*/ 4461380 h 5394738"/>
              <a:gd name="connsiteX8" fmla="*/ 375778 w 625931"/>
              <a:gd name="connsiteY8" fmla="*/ 0 h 5394738"/>
              <a:gd name="connsiteX0" fmla="*/ 566278 w 625931"/>
              <a:gd name="connsiteY0" fmla="*/ 71028 h 5212575"/>
              <a:gd name="connsiteX1" fmla="*/ 586978 w 625931"/>
              <a:gd name="connsiteY1" fmla="*/ 4613780 h 5212575"/>
              <a:gd name="connsiteX2" fmla="*/ 332557 w 625931"/>
              <a:gd name="connsiteY2" fmla="*/ 4756779 h 5212575"/>
              <a:gd name="connsiteX3" fmla="*/ 65484 w 625931"/>
              <a:gd name="connsiteY3" fmla="*/ 4716174 h 5212575"/>
              <a:gd name="connsiteX4" fmla="*/ 15478 w 625931"/>
              <a:gd name="connsiteY4" fmla="*/ 4578061 h 5212575"/>
              <a:gd name="connsiteX5" fmla="*/ 158353 w 625931"/>
              <a:gd name="connsiteY5" fmla="*/ 4447092 h 5212575"/>
              <a:gd name="connsiteX6" fmla="*/ 386581 w 625931"/>
              <a:gd name="connsiteY6" fmla="*/ 4507169 h 5212575"/>
              <a:gd name="connsiteX7" fmla="*/ 408384 w 625931"/>
              <a:gd name="connsiteY7" fmla="*/ 4461380 h 5212575"/>
              <a:gd name="connsiteX8" fmla="*/ 375778 w 625931"/>
              <a:gd name="connsiteY8" fmla="*/ 0 h 5212575"/>
              <a:gd name="connsiteX0" fmla="*/ 566278 w 625931"/>
              <a:gd name="connsiteY0" fmla="*/ 71028 h 5154941"/>
              <a:gd name="connsiteX1" fmla="*/ 586978 w 625931"/>
              <a:gd name="connsiteY1" fmla="*/ 4613780 h 5154941"/>
              <a:gd name="connsiteX2" fmla="*/ 332557 w 625931"/>
              <a:gd name="connsiteY2" fmla="*/ 4756779 h 5154941"/>
              <a:gd name="connsiteX3" fmla="*/ 65484 w 625931"/>
              <a:gd name="connsiteY3" fmla="*/ 4716174 h 5154941"/>
              <a:gd name="connsiteX4" fmla="*/ 15478 w 625931"/>
              <a:gd name="connsiteY4" fmla="*/ 4578061 h 5154941"/>
              <a:gd name="connsiteX5" fmla="*/ 158353 w 625931"/>
              <a:gd name="connsiteY5" fmla="*/ 4447092 h 5154941"/>
              <a:gd name="connsiteX6" fmla="*/ 386581 w 625931"/>
              <a:gd name="connsiteY6" fmla="*/ 4507169 h 5154941"/>
              <a:gd name="connsiteX7" fmla="*/ 439278 w 625931"/>
              <a:gd name="connsiteY7" fmla="*/ 4403746 h 5154941"/>
              <a:gd name="connsiteX8" fmla="*/ 375778 w 625931"/>
              <a:gd name="connsiteY8" fmla="*/ 0 h 5154941"/>
              <a:gd name="connsiteX0" fmla="*/ 566278 w 625931"/>
              <a:gd name="connsiteY0" fmla="*/ 71028 h 4758887"/>
              <a:gd name="connsiteX1" fmla="*/ 586978 w 625931"/>
              <a:gd name="connsiteY1" fmla="*/ 4613780 h 4758887"/>
              <a:gd name="connsiteX2" fmla="*/ 332557 w 625931"/>
              <a:gd name="connsiteY2" fmla="*/ 4756779 h 4758887"/>
              <a:gd name="connsiteX3" fmla="*/ 65484 w 625931"/>
              <a:gd name="connsiteY3" fmla="*/ 4716174 h 4758887"/>
              <a:gd name="connsiteX4" fmla="*/ 15478 w 625931"/>
              <a:gd name="connsiteY4" fmla="*/ 4578061 h 4758887"/>
              <a:gd name="connsiteX5" fmla="*/ 158353 w 625931"/>
              <a:gd name="connsiteY5" fmla="*/ 4447092 h 4758887"/>
              <a:gd name="connsiteX6" fmla="*/ 386581 w 625931"/>
              <a:gd name="connsiteY6" fmla="*/ 4507169 h 4758887"/>
              <a:gd name="connsiteX7" fmla="*/ 439278 w 625931"/>
              <a:gd name="connsiteY7" fmla="*/ 4403746 h 4758887"/>
              <a:gd name="connsiteX8" fmla="*/ 375778 w 625931"/>
              <a:gd name="connsiteY8" fmla="*/ 0 h 475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931" h="4758887">
                <a:moveTo>
                  <a:pt x="566278" y="71028"/>
                </a:moveTo>
                <a:cubicBezTo>
                  <a:pt x="584534" y="339117"/>
                  <a:pt x="625931" y="3832822"/>
                  <a:pt x="586978" y="4613780"/>
                </a:cubicBezTo>
                <a:cubicBezTo>
                  <a:pt x="477388" y="4754372"/>
                  <a:pt x="393081" y="4758887"/>
                  <a:pt x="332557" y="4756779"/>
                </a:cubicBezTo>
                <a:cubicBezTo>
                  <a:pt x="247154" y="4754349"/>
                  <a:pt x="118330" y="4745960"/>
                  <a:pt x="65484" y="4716174"/>
                </a:cubicBezTo>
                <a:cubicBezTo>
                  <a:pt x="12638" y="4686388"/>
                  <a:pt x="0" y="4622908"/>
                  <a:pt x="15478" y="4578061"/>
                </a:cubicBezTo>
                <a:cubicBezTo>
                  <a:pt x="30956" y="4533214"/>
                  <a:pt x="96503" y="4458907"/>
                  <a:pt x="158353" y="4447092"/>
                </a:cubicBezTo>
                <a:cubicBezTo>
                  <a:pt x="220203" y="4435277"/>
                  <a:pt x="339760" y="4514393"/>
                  <a:pt x="386581" y="4507169"/>
                </a:cubicBezTo>
                <a:cubicBezTo>
                  <a:pt x="433402" y="4499945"/>
                  <a:pt x="299155" y="4638942"/>
                  <a:pt x="439278" y="4403746"/>
                </a:cubicBezTo>
                <a:cubicBezTo>
                  <a:pt x="437478" y="3652551"/>
                  <a:pt x="378556" y="229393"/>
                  <a:pt x="375778" y="0"/>
                </a:cubicBezTo>
              </a:path>
            </a:pathLst>
          </a:cu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Rounded Rectangle 40"/>
          <p:cNvSpPr/>
          <p:nvPr/>
        </p:nvSpPr>
        <p:spPr>
          <a:xfrm>
            <a:off x="5724128" y="4445732"/>
            <a:ext cx="1656184" cy="4824536"/>
          </a:xfrm>
          <a:prstGeom prst="roundRect">
            <a:avLst>
              <a:gd name="adj" fmla="val 50000"/>
            </a:avLst>
          </a:pr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9" name="Group 51"/>
          <p:cNvGrpSpPr/>
          <p:nvPr/>
        </p:nvGrpSpPr>
        <p:grpSpPr>
          <a:xfrm rot="20613395" flipH="1">
            <a:off x="-1493322" y="3944142"/>
            <a:ext cx="1846719" cy="1675492"/>
            <a:chOff x="2195736" y="1196752"/>
            <a:chExt cx="1296144" cy="792088"/>
          </a:xfrm>
          <a:solidFill>
            <a:srgbClr val="FFFF00"/>
          </a:solidFill>
        </p:grpSpPr>
        <p:sp>
          <p:nvSpPr>
            <p:cNvPr id="44" name="Freeform 43"/>
            <p:cNvSpPr/>
            <p:nvPr/>
          </p:nvSpPr>
          <p:spPr>
            <a:xfrm>
              <a:off x="2195736" y="1484784"/>
              <a:ext cx="1296144" cy="145366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5" name="Chord 44"/>
            <p:cNvSpPr/>
            <p:nvPr/>
          </p:nvSpPr>
          <p:spPr>
            <a:xfrm>
              <a:off x="2483768" y="1196752"/>
              <a:ext cx="720080" cy="792088"/>
            </a:xfrm>
            <a:prstGeom prst="chord">
              <a:avLst>
                <a:gd name="adj1" fmla="val 10765082"/>
                <a:gd name="adj2" fmla="val 108958"/>
              </a:avLst>
            </a:prstGeom>
            <a:grp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6" name="Oval 45"/>
          <p:cNvSpPr/>
          <p:nvPr/>
        </p:nvSpPr>
        <p:spPr>
          <a:xfrm>
            <a:off x="7596336" y="188640"/>
            <a:ext cx="2376772" cy="2520280"/>
          </a:xfrm>
          <a:prstGeom prst="ellipse">
            <a:avLst/>
          </a:prstGeom>
          <a:solidFill>
            <a:srgbClr val="00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7" name="Oval 46"/>
          <p:cNvSpPr/>
          <p:nvPr/>
        </p:nvSpPr>
        <p:spPr>
          <a:xfrm>
            <a:off x="2771800" y="6525344"/>
            <a:ext cx="2520280" cy="2664296"/>
          </a:xfrm>
          <a:prstGeom prst="ellipse">
            <a:avLst/>
          </a:prstGeom>
          <a:solidFill>
            <a:srgbClr val="FF00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5" name="Freeform 64"/>
          <p:cNvSpPr/>
          <p:nvPr/>
        </p:nvSpPr>
        <p:spPr>
          <a:xfrm rot="13989835" flipH="1">
            <a:off x="388488" y="4477668"/>
            <a:ext cx="1023222" cy="148278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" name="Isosceles Triangle 41"/>
          <p:cNvSpPr/>
          <p:nvPr/>
        </p:nvSpPr>
        <p:spPr>
          <a:xfrm rot="16200000" flipV="1">
            <a:off x="-2106996" y="5787517"/>
            <a:ext cx="5616624" cy="2771799"/>
          </a:xfrm>
          <a:prstGeom prst="triangle">
            <a:avLst/>
          </a:pr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6" name="Cash_Register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9756576" y="3212976"/>
            <a:ext cx="304800" cy="304800"/>
          </a:xfrm>
          <a:prstGeom prst="rect">
            <a:avLst/>
          </a:prstGeom>
        </p:spPr>
      </p:pic>
      <p:sp>
        <p:nvSpPr>
          <p:cNvPr id="61" name="TextBox 60"/>
          <p:cNvSpPr txBox="1"/>
          <p:nvPr/>
        </p:nvSpPr>
        <p:spPr>
          <a:xfrm>
            <a:off x="5940152" y="5817458"/>
            <a:ext cx="29258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dirty="0" smtClean="0">
                <a:latin typeface="Century Gothic" pitchFamily="34" charset="0"/>
              </a:rPr>
              <a:t>LAST TIME...</a:t>
            </a:r>
            <a:endParaRPr lang="en-GB" sz="40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1720" fill="hold"/>
                                        <p:tgtEl>
                                          <p:spTgt spid="6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1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0.0051 C -0.00538 -0.0081 -0.02448 -0.02129 -0.0309 -0.02129 C -0.07292 -0.02129 -0.1158 0.18612 -0.1158 0.39375 C -0.1158 0.28913 -0.13733 0.18612 -0.15781 0.18612 C -0.17934 0.18612 -0.19965 0.29075 -0.19965 0.39375 C -0.19965 0.34213 -0.21042 0.28913 -0.22118 0.28913 C -0.23195 0.28913 -0.24271 0.34051 -0.24271 0.39375 C -0.24271 0.36713 -0.24809 0.34213 -0.25347 0.34213 C -0.25885 0.34213 -0.26424 0.36852 -0.26424 0.39375 C -0.26424 0.38033 -0.26701 0.36713 -0.26962 0.36713 C -0.27101 0.36713 -0.275 0.38033 -0.275 0.39375 C -0.275 0.38704 -0.27639 0.38033 -0.27778 0.38033 C -0.27778 0.37871 -0.28056 0.38704 -0.28056 0.39375 C -0.28056 0.39028 -0.28056 0.38704 -0.28195 0.38704 C -0.28195 0.38866 -0.28333 0.39051 -0.28333 0.39375 C -0.28333 0.3919 -0.28333 0.39028 -0.28333 0.38866 C -0.28472 0.38866 -0.28472 0.39051 -0.28472 0.39213 C -0.28611 0.39213 -0.28611 0.39051 -0.28611 0.38866 C -0.2875 0.38866 -0.2875 0.39051 -0.2875 0.39213 " pathEditMode="relative" rAng="0" ptsTypes="fffffffffffffffffff">
                                      <p:cBhvr>
                                        <p:cTn id="6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400" y="18100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0.00648 C -0.0059 -0.00739 -0.02639 -0.02127 -0.03351 -0.02127 C -0.07882 -0.02127 -0.12535 0.1963 -0.12535 0.41411 C -0.12535 0.30428 -0.14861 0.1963 -0.17066 0.1963 C -0.19392 0.1963 -0.21597 0.30613 -0.21597 0.41411 C -0.21597 0.35977 -0.22778 0.30428 -0.23924 0.30428 C -0.25087 0.30428 -0.2625 0.35839 -0.2625 0.41411 C -0.2625 0.38613 -0.26823 0.35977 -0.27413 0.35977 C -0.27969 0.35977 -0.28559 0.38775 -0.28559 0.41411 C -0.28559 0.4 -0.28854 0.38613 -0.29132 0.38613 C -0.29288 0.38613 -0.29722 0.4 -0.29722 0.41411 C -0.29722 0.40694 -0.29878 0.4 -0.30017 0.4 C -0.30017 0.39839 -0.3033 0.40694 -0.3033 0.41411 C -0.3033 0.41041 -0.3033 0.40694 -0.30486 0.40694 C -0.30486 0.40879 -0.30625 0.41064 -0.30625 0.41411 C -0.30625 0.41226 -0.30625 0.41041 -0.30625 0.40879 C -0.30781 0.40879 -0.30781 0.41064 -0.30781 0.41249 C -0.30937 0.41249 -0.30937 0.41064 -0.30937 0.40879 C -0.31094 0.40879 -0.31094 0.41064 -0.31094 0.41249 " pathEditMode="relative" rAng="0" ptsTypes="fffffffffffffffffff">
                                      <p:cBhvr>
                                        <p:cTn id="6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00" y="19000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0.00509 C -0.004 -0.00809 -0.01806 -0.02127 -0.02292 -0.02127 C -0.054 -0.02127 -0.08594 0.1859 -0.08594 0.39329 C -0.08594 0.28879 -0.10191 0.1859 -0.11702 0.1859 C -0.13299 0.1859 -0.14809 0.2904 -0.14809 0.39329 C -0.14809 0.34173 -0.15608 0.28879 -0.16407 0.28879 C -0.17205 0.28879 -0.18004 0.34011 -0.18004 0.39329 C -0.18004 0.3667 -0.18403 0.34173 -0.18802 0.34173 C -0.19202 0.34173 -0.19601 0.36809 -0.19601 0.39329 C -0.19601 0.37988 -0.19809 0.3667 -0.2 0.3667 C -0.20104 0.3667 -0.204 0.37988 -0.204 0.39329 C -0.204 0.38659 -0.20504 0.37988 -0.20608 0.37988 C -0.20608 0.37827 -0.20816 0.38659 -0.20816 0.39329 C -0.20816 0.38983 -0.20816 0.38659 -0.2092 0.38659 C -0.2092 0.38821 -0.21025 0.39006 -0.21025 0.39329 C -0.21025 0.39144 -0.21025 0.38983 -0.21025 0.38821 C -0.21129 0.38821 -0.21129 0.39006 -0.21129 0.39168 C -0.21233 0.39168 -0.21233 0.39006 -0.21233 0.38821 C -0.21337 0.38821 -0.21337 0.39006 -0.21337 0.39168 " pathEditMode="relative" rAng="0" ptsTypes="fffffffffffffffffff">
                                      <p:cBhvr>
                                        <p:cTn id="70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00" y="18100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2.96296E-6 C -0.00555 -0.01389 -0.02448 -0.02777 -0.03108 -0.02777 C -0.07292 -0.02777 -0.11597 0.19028 -0.11597 0.40834 C -0.11597 0.29838 -0.1375 0.19028 -0.15781 0.19028 C -0.17934 0.19028 -0.19965 0.3 -0.19965 0.40834 C -0.19965 0.35394 -0.21059 0.29838 -0.22118 0.29838 C -0.23194 0.29838 -0.24288 0.35255 -0.24288 0.40834 C -0.24288 0.38033 -0.24826 0.35394 -0.25347 0.35394 C -0.25885 0.35394 -0.26424 0.38195 -0.26424 0.40834 C -0.26424 0.39422 -0.26719 0.38033 -0.26962 0.38033 C -0.27101 0.38033 -0.275 0.39422 -0.275 0.40834 C -0.275 0.40116 -0.27639 0.39422 -0.27778 0.39422 C -0.27778 0.39236 -0.28073 0.40116 -0.28073 0.40834 C -0.28073 0.40463 -0.28073 0.40116 -0.28194 0.40116 C -0.28194 0.40301 -0.28351 0.40486 -0.28351 0.40834 C -0.28351 0.40648 -0.28351 0.40463 -0.28351 0.40301 C -0.2849 0.40301 -0.2849 0.40486 -0.2849 0.40672 C -0.28628 0.40672 -0.28628 0.40486 -0.28628 0.40301 C -0.2875 0.40301 -0.2875 0.40486 -0.2875 0.40672 " pathEditMode="relative" rAng="0" ptsTypes="fffffffffffffffffff">
                                      <p:cBhvr>
                                        <p:cTn id="7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400" y="1900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-0.00254 C -0.00712 -0.01618 -0.02118 -0.0296 -0.02604 -0.0296 C -0.05712 -0.0296 -0.08906 0.18289 -0.08906 0.39538 C -0.08906 0.28809 -0.10503 0.18289 -0.12014 0.18289 C -0.13611 0.18289 -0.15121 0.28994 -0.15121 0.39538 C -0.15121 0.34243 -0.1592 0.28809 -0.16719 0.28809 C -0.17517 0.28809 -0.18316 0.34104 -0.18316 0.39538 C -0.18316 0.36809 -0.18715 0.34243 -0.19115 0.34243 C -0.19514 0.34243 -0.19913 0.36948 -0.19913 0.39538 C -0.19913 0.38173 -0.20121 0.36809 -0.20312 0.36809 C -0.20417 0.36809 -0.20712 0.38173 -0.20712 0.39538 C -0.20712 0.38844 -0.20816 0.38173 -0.2092 0.38173 C -0.2092 0.37988 -0.21128 0.38844 -0.21128 0.39538 C -0.21128 0.39168 -0.21128 0.38844 -0.21233 0.38844 C -0.21233 0.39029 -0.21337 0.39191 -0.21337 0.39538 C -0.21337 0.39353 -0.21337 0.39168 -0.21337 0.39029 C -0.21441 0.39029 -0.21441 0.39191 -0.21441 0.39376 C -0.21545 0.39376 -0.21545 0.39191 -0.21545 0.39029 C -0.21649 0.39029 -0.21649 0.39191 -0.21649 0.39376 " pathEditMode="relative" rAng="0" ptsTypes="fffffffffffffffffff">
                                      <p:cBhvr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00" y="18500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0.00162 C -0.00555 -0.01572 -0.02396 -0.02936 -0.03038 -0.02936 C -0.07118 -0.02936 -0.11285 0.19098 -0.11285 0.41225 C -0.11285 0.30081 -0.13385 0.19098 -0.15347 0.19098 C -0.17448 0.19098 -0.19444 0.30243 -0.19444 0.41225 C -0.19444 0.35699 -0.20469 0.30081 -0.21528 0.30081 C -0.22552 0.30081 -0.23611 0.35538 -0.23611 0.41225 C -0.23611 0.38358 -0.24132 0.35699 -0.2467 0.35699 C -0.25173 0.35699 -0.25694 0.3852 -0.25694 0.41225 C -0.25694 0.39792 -0.25972 0.38358 -0.26215 0.38358 C -0.26354 0.38358 -0.26753 0.39792 -0.26753 0.41225 C -0.26753 0.40509 -0.26875 0.39792 -0.27014 0.39792 C -0.27014 0.39584 -0.27291 0.40509 -0.27291 0.41225 C -0.27291 0.40832 -0.27291 0.40509 -0.2743 0.40509 C -0.2743 0.4067 -0.27569 0.40855 -0.27569 0.41225 C -0.27569 0.40994 -0.27569 0.40832 -0.27569 0.4067 C -0.27708 0.4067 -0.27708 0.40855 -0.27708 0.41017 C -0.27847 0.41017 -0.27847 0.40855 -0.27847 0.4067 C -0.27951 0.4067 -0.27951 0.40855 -0.27951 0.41017 " pathEditMode="relative" rAng="0" ptsTypes="fffffffffffffffffff">
                                      <p:cBhvr>
                                        <p:cTn id="76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00" y="19300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2.77457E-6 C -0.00399 -0.01503 -0.01806 -0.02959 -0.02292 -0.02959 C -0.05399 -0.02959 -0.08594 0.2037 -0.08594 0.43723 C -0.08594 0.31931 -0.10191 0.2037 -0.11701 0.2037 C -0.13299 0.2037 -0.14809 0.32139 -0.14809 0.43723 C -0.14809 0.37896 -0.15608 0.31931 -0.16406 0.31931 C -0.17205 0.31931 -0.18004 0.37734 -0.18004 0.43723 C -0.18004 0.40717 -0.18403 0.37896 -0.18802 0.37896 C -0.19201 0.37896 -0.19601 0.40856 -0.19601 0.43723 C -0.19601 0.4222 -0.19809 0.40717 -0.2 0.40717 C -0.20104 0.40717 -0.20399 0.4222 -0.20399 0.43723 C -0.20399 0.4296 -0.20504 0.4222 -0.20608 0.4222 C -0.20608 0.42012 -0.20816 0.4296 -0.20816 0.43723 C -0.20816 0.43307 -0.20816 0.4296 -0.2092 0.4296 C -0.2092 0.43145 -0.21024 0.4333 -0.21024 0.43723 C -0.21024 0.43515 -0.21024 0.43307 -0.21024 0.43145 C -0.21129 0.43145 -0.21129 0.4333 -0.21129 0.43538 C -0.21233 0.43538 -0.21233 0.4333 -0.21233 0.43145 C -0.21337 0.43145 -0.21337 0.4333 -0.21337 0.43538 " pathEditMode="relative" rAng="0" ptsTypes="fffffffffffffffffff">
                                      <p:cBhvr>
                                        <p:cTn id="7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00" y="20400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59259E-6 C 0.00521 -0.0132 0.02379 -0.02639 0.03004 -0.02639 C 0.07084 -0.02639 0.1125 0.18102 0.1125 0.38865 C 0.1125 0.28403 0.13351 0.18102 0.1533 0.18102 C 0.17431 0.18102 0.1941 0.28565 0.1941 0.38865 C 0.1941 0.33703 0.20452 0.28403 0.21493 0.28403 C 0.22535 0.28403 0.23594 0.33541 0.23594 0.38865 C 0.23594 0.36203 0.24115 0.33703 0.24636 0.33703 C 0.25157 0.33703 0.25677 0.36342 0.25677 0.38865 C 0.25677 0.37523 0.25955 0.36203 0.26198 0.36203 C 0.26337 0.36203 0.26736 0.37523 0.26736 0.38865 C 0.26736 0.38194 0.26858 0.37523 0.26997 0.37523 C 0.26997 0.37361 0.27275 0.38194 0.27275 0.38865 C 0.27275 0.38518 0.27275 0.38194 0.27396 0.38194 C 0.27396 0.38356 0.27535 0.38541 0.27535 0.38865 C 0.27535 0.3868 0.27535 0.38518 0.27535 0.38356 C 0.27674 0.38356 0.27674 0.38541 0.27674 0.38703 C 0.27813 0.38703 0.27813 0.38541 0.27813 0.38356 C 0.27952 0.38356 0.27952 0.38541 0.27952 0.38703 " pathEditMode="relative" rAng="0" ptsTypes="fffffffffffffffffff">
                                      <p:cBhvr>
                                        <p:cTn id="80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00" y="18100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3.7037E-6 C 0.0059 -0.01389 0.02691 -0.02778 0.0342 -0.02778 C 0.08073 -0.02778 0.12847 0.18981 0.12847 0.40764 C 0.12847 0.29768 0.15226 0.18981 0.175 0.18981 C 0.19878 0.18981 0.22135 0.29953 0.22135 0.40764 C 0.22135 0.35324 0.23351 0.29768 0.24531 0.29768 C 0.25729 0.29768 0.2691 0.35185 0.2691 0.40764 C 0.2691 0.37963 0.275 0.35324 0.28107 0.35324 C 0.2868 0.35324 0.29288 0.38125 0.29288 0.40764 C 0.29288 0.39351 0.29583 0.37963 0.29878 0.37963 C 0.30035 0.37963 0.30469 0.39351 0.30469 0.40764 C 0.30469 0.40046 0.30642 0.39351 0.30781 0.39351 C 0.30781 0.39189 0.31094 0.40046 0.31094 0.40764 C 0.31094 0.40393 0.31094 0.40046 0.31267 0.40046 C 0.31267 0.40231 0.31406 0.40416 0.31406 0.40764 C 0.31406 0.40578 0.31406 0.40393 0.31406 0.40231 C 0.31562 0.40231 0.31562 0.40416 0.31562 0.40601 C 0.31719 0.40601 0.31719 0.40416 0.31719 0.40231 C 0.31892 0.40231 0.31892 0.40416 0.31892 0.40601 " pathEditMode="relative" rAng="0" ptsTypes="fffffffffffffffffff">
                                      <p:cBhvr>
                                        <p:cTn id="82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900" y="19000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1.11111E-6 C 0.00382 -0.0132 0.01754 -0.02639 0.02222 -0.02639 C 0.05243 -0.02639 0.08351 0.18079 0.08351 0.38819 C 0.08351 0.2838 0.09896 0.18079 0.11372 0.18079 C 0.12917 0.18079 0.14392 0.28542 0.14392 0.38819 C 0.14392 0.33657 0.15174 0.2838 0.15938 0.2838 C 0.16719 0.2838 0.175 0.33495 0.175 0.38819 C 0.175 0.36157 0.17882 0.33657 0.18281 0.33657 C 0.18663 0.33657 0.19045 0.36296 0.19045 0.38819 C 0.19045 0.37477 0.19254 0.36157 0.19445 0.36157 C 0.19531 0.36157 0.19826 0.37477 0.19826 0.38819 C 0.19826 0.38148 0.19931 0.37477 0.20035 0.37477 C 0.20035 0.37315 0.20226 0.38148 0.20226 0.38819 C 0.20226 0.38472 0.20226 0.38148 0.2033 0.38148 C 0.2033 0.3831 0.20434 0.38495 0.20434 0.38819 C 0.20434 0.38634 0.20434 0.38472 0.20434 0.3831 C 0.20538 0.3831 0.20538 0.38495 0.20538 0.38657 C 0.20642 0.38657 0.20642 0.38495 0.20642 0.3831 C 0.20747 0.3831 0.20747 0.38495 0.20747 0.38657 " pathEditMode="relative" rAng="0" ptsTypes="fffffffffffffffffff">
                                      <p:cBhvr>
                                        <p:cTn id="8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00" y="18100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1.48148E-6 C 0.00538 -0.01389 0.02378 -0.02778 0.03021 -0.02778 C 0.07083 -0.02778 0.11267 0.19028 0.11267 0.40833 C 0.11267 0.29838 0.13368 0.19028 0.1533 0.19028 C 0.1743 0.19028 0.1941 0.3 0.1941 0.40833 C 0.1941 0.35394 0.20469 0.29838 0.21493 0.29838 C 0.22535 0.29838 0.23611 0.35255 0.23611 0.40833 C 0.23611 0.38033 0.24132 0.35394 0.24635 0.35394 C 0.25156 0.35394 0.25677 0.38195 0.25677 0.40833 C 0.25677 0.39421 0.25972 0.38033 0.26198 0.38033 C 0.26337 0.38033 0.26736 0.39421 0.26736 0.40833 C 0.26736 0.40116 0.26857 0.39421 0.26996 0.39421 C 0.26996 0.39236 0.27291 0.40116 0.27291 0.40833 C 0.27291 0.40463 0.27291 0.40116 0.27396 0.40116 C 0.27396 0.40301 0.27552 0.40486 0.27552 0.40833 C 0.27552 0.40648 0.27552 0.40463 0.27552 0.40301 C 0.27691 0.40301 0.27691 0.40486 0.27691 0.40671 C 0.2783 0.40671 0.2783 0.40486 0.2783 0.40301 C 0.27951 0.40301 0.27951 0.40486 0.27951 0.40671 " pathEditMode="relative" rAng="0" ptsTypes="fffffffffffffffffff">
                                      <p:cBhvr>
                                        <p:cTn id="8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00" y="19000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2.96296E-6 C 0.0059 -0.01366 0.02726 -0.02709 0.03455 -0.02709 C 0.0816 -0.02709 0.12986 0.18541 0.12986 0.39791 C 0.12986 0.29074 0.15399 0.18541 0.17691 0.18541 C 0.20104 0.18541 0.22396 0.29259 0.22396 0.39791 C 0.22396 0.3449 0.23594 0.29074 0.24809 0.29074 C 0.26007 0.29074 0.27222 0.34352 0.27222 0.39791 C 0.27222 0.3706 0.2783 0.3449 0.28437 0.3449 C 0.29028 0.3449 0.29635 0.37199 0.29635 0.39791 C 0.29635 0.38426 0.29948 0.3706 0.30243 0.3706 C 0.30399 0.3706 0.30851 0.38426 0.30851 0.39791 C 0.30851 0.39097 0.31007 0.38426 0.31163 0.38426 C 0.31163 0.3824 0.31476 0.39097 0.31476 0.39791 C 0.31476 0.39421 0.31476 0.39097 0.31632 0.39097 C 0.31632 0.39282 0.31788 0.39444 0.31788 0.39791 C 0.31788 0.39606 0.31788 0.39421 0.31788 0.39282 C 0.31944 0.39282 0.31944 0.39444 0.31944 0.39629 C 0.32101 0.39629 0.32101 0.39444 0.32101 0.39282 C 0.32274 0.39282 0.32274 0.39444 0.32274 0.39629 " pathEditMode="relative" rAng="0" ptsTypes="fffffffffffffffffff">
                                      <p:cBhvr>
                                        <p:cTn id="8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100" y="18500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0.0007 C 0.00556 -0.01342 0.02448 -0.02708 0.03108 -0.02708 C 0.07292 -0.02708 0.11562 0.19329 0.11562 0.41459 C 0.11562 0.30301 0.13715 0.19329 0.15729 0.19329 C 0.17882 0.19329 0.19931 0.30463 0.19931 0.41459 C 0.19931 0.35926 0.2099 0.30301 0.22066 0.30301 C 0.23125 0.30301 0.24201 0.35764 0.24201 0.41459 C 0.24201 0.38588 0.2474 0.35926 0.25295 0.35926 C 0.25799 0.35926 0.26337 0.3875 0.26337 0.41459 C 0.26337 0.40024 0.26632 0.38588 0.26875 0.38588 C 0.27014 0.38588 0.27431 0.40024 0.27431 0.41459 C 0.27431 0.40741 0.27552 0.40024 0.27691 0.40024 C 0.27691 0.39815 0.27986 0.40741 0.27986 0.41459 C 0.27986 0.41065 0.27986 0.40741 0.28125 0.40741 C 0.28125 0.40903 0.28264 0.41088 0.28264 0.41459 C 0.28264 0.41227 0.28264 0.41065 0.28264 0.40903 C 0.28403 0.40903 0.28403 0.41088 0.28403 0.4125 C 0.28542 0.4125 0.28542 0.41088 0.28542 0.40903 C 0.28663 0.40903 0.28663 0.41088 0.28663 0.4125 " pathEditMode="relative" rAng="0" ptsTypes="fffffffffffffffffff">
                                      <p:cBhvr>
                                        <p:cTn id="90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300" y="19300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41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33333E-6 C 0.0059 -0.01504 0.02725 -0.02963 0.03455 -0.02963 C 0.08159 -0.02963 0.12986 0.20371 0.12986 0.43727 C 0.12986 0.31922 0.15399 0.20371 0.17691 0.20371 C 0.20104 0.20371 0.22396 0.3213 0.22396 0.43727 C 0.22396 0.37894 0.23593 0.31922 0.24809 0.31922 C 0.26007 0.31922 0.27222 0.37732 0.27222 0.43727 C 0.27222 0.40718 0.2783 0.37894 0.28437 0.37894 C 0.29027 0.37894 0.29635 0.40857 0.29635 0.43727 C 0.29635 0.42223 0.29948 0.40718 0.30243 0.40718 C 0.30399 0.40718 0.3085 0.42223 0.3085 0.43727 C 0.3085 0.42963 0.31007 0.42223 0.31163 0.42223 C 0.31163 0.42014 0.31475 0.42963 0.31475 0.43727 C 0.31475 0.43311 0.31475 0.42963 0.31632 0.42963 C 0.31632 0.43148 0.31788 0.43334 0.31788 0.43727 C 0.31788 0.43519 0.31788 0.43311 0.31788 0.43148 C 0.31944 0.43148 0.31944 0.43334 0.31944 0.43542 C 0.321 0.43542 0.321 0.43334 0.321 0.43148 C 0.32274 0.43148 0.32274 0.43334 0.32274 0.43542 " pathEditMode="relative" rAng="0" ptsTypes="fffffffffffffffffff">
                                      <p:cBhvr>
                                        <p:cTn id="9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100" y="20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1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6"/>
                </p:tgtEl>
              </p:cMediaNode>
            </p:audio>
          </p:childTnLst>
        </p:cTn>
      </p:par>
    </p:tnLst>
    <p:bldLst>
      <p:bldP spid="63" grpId="0" animBg="1"/>
      <p:bldP spid="48" grpId="0" animBg="1"/>
      <p:bldP spid="56" grpId="0" animBg="1"/>
      <p:bldP spid="57" grpId="0" animBg="1"/>
      <p:bldP spid="62" grpId="0" animBg="1"/>
      <p:bldP spid="26" grpId="0" animBg="1"/>
      <p:bldP spid="26" grpId="1" animBg="1"/>
      <p:bldP spid="26" grpId="2" animBg="1"/>
      <p:bldP spid="27" grpId="0" animBg="1"/>
      <p:bldP spid="27" grpId="1" animBg="1"/>
      <p:bldP spid="27" grpId="2" animBg="1"/>
      <p:bldP spid="24" grpId="0" animBg="1"/>
      <p:bldP spid="24" grpId="1" animBg="1"/>
      <p:bldP spid="24" grpId="2" animBg="1"/>
      <p:bldP spid="25" grpId="0" animBg="1"/>
      <p:bldP spid="25" grpId="1" animBg="1"/>
      <p:bldP spid="25" grpId="2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65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" name="Group 418"/>
          <p:cNvGrpSpPr/>
          <p:nvPr/>
        </p:nvGrpSpPr>
        <p:grpSpPr>
          <a:xfrm>
            <a:off x="570322" y="-2043608"/>
            <a:ext cx="8003356" cy="2808312"/>
            <a:chOff x="194072" y="-675456"/>
            <a:chExt cx="8949928" cy="3511217"/>
          </a:xfrm>
        </p:grpSpPr>
        <p:pic>
          <p:nvPicPr>
            <p:cNvPr id="420" name="Picture 2" descr="http://www.wetterzentrale.de/pics/Rukm061.gif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982096" y="-603448"/>
              <a:ext cx="4161904" cy="343920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sp>
          <p:nvSpPr>
            <p:cNvPr id="428" name="Rectangle 427"/>
            <p:cNvSpPr/>
            <p:nvPr/>
          </p:nvSpPr>
          <p:spPr>
            <a:xfrm>
              <a:off x="338088" y="90872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2" name="Rectangle 431"/>
            <p:cNvSpPr/>
            <p:nvPr/>
          </p:nvSpPr>
          <p:spPr>
            <a:xfrm>
              <a:off x="338088" y="-53144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8" name="Rectangle 437"/>
            <p:cNvSpPr/>
            <p:nvPr/>
          </p:nvSpPr>
          <p:spPr>
            <a:xfrm>
              <a:off x="194072" y="-675456"/>
              <a:ext cx="3600400" cy="302433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" name="Group 231"/>
          <p:cNvGrpSpPr/>
          <p:nvPr/>
        </p:nvGrpSpPr>
        <p:grpSpPr>
          <a:xfrm>
            <a:off x="539552" y="354367"/>
            <a:ext cx="6948264" cy="2210537"/>
            <a:chOff x="0" y="2996952"/>
            <a:chExt cx="9144000" cy="3002625"/>
          </a:xfrm>
        </p:grpSpPr>
        <p:grpSp>
          <p:nvGrpSpPr>
            <p:cNvPr id="11" name="Group 156"/>
            <p:cNvGrpSpPr/>
            <p:nvPr/>
          </p:nvGrpSpPr>
          <p:grpSpPr>
            <a:xfrm>
              <a:off x="0" y="3551305"/>
              <a:ext cx="2376264" cy="2074905"/>
              <a:chOff x="3394581" y="2276872"/>
              <a:chExt cx="3362339" cy="3002625"/>
            </a:xfrm>
          </p:grpSpPr>
          <p:grpSp>
            <p:nvGrpSpPr>
              <p:cNvPr id="12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99" name="Freeform 398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13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16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407" name="Oval 40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8" name="Chord 40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9" name="Chord 408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10" name="Chord 409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411" name="Straight Connector 410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2" name="Straight Connector 411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3" name="Straight Connector 412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4" name="Straight Connector 413"/>
                    <p:cNvCxnSpPr>
                      <a:endCxn id="409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5" name="Straight Connector 414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02" name="Freeform 401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21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404" name="Rectangle 403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5" name="Oval 404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6" name="Arc 405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81" name="Freeform 380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2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90" name="Oval 38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1" name="Chord 39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2" name="Chord 391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3" name="Chord 392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94" name="Straight Connector 393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7" name="Straight Connector 396"/>
                <p:cNvCxnSpPr>
                  <a:endCxn id="392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83" name="Freeform 382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27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87" name="Rectangle 386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8" name="Oval 387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9" name="Arc 388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85" name="Oval 384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6" name="Freeform 385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30" name="Group 193"/>
            <p:cNvGrpSpPr/>
            <p:nvPr/>
          </p:nvGrpSpPr>
          <p:grpSpPr>
            <a:xfrm>
              <a:off x="1619672" y="3861048"/>
              <a:ext cx="2376264" cy="2074905"/>
              <a:chOff x="3394581" y="2276872"/>
              <a:chExt cx="3362339" cy="3002625"/>
            </a:xfrm>
          </p:grpSpPr>
          <p:grpSp>
            <p:nvGrpSpPr>
              <p:cNvPr id="31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63" name="Freeform 362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32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40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71" name="Oval 370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2" name="Chord 371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3" name="Chord 372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4" name="Chord 373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75" name="Straight Connector 374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6" name="Straight Connector 375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Straight Connector 376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Straight Connector 377"/>
                    <p:cNvCxnSpPr>
                      <a:endCxn id="373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9" name="Straight Connector 378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66" name="Freeform 365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43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68" name="Rectangle 367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69" name="Oval 368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0" name="Arc 369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45" name="Freeform 344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44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54" name="Oval 353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5" name="Chord 3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6" name="Chord 3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7" name="Chord 3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58" name="Straight Connector 357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0" name="Straight Connector 359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/>
                <p:cNvCxnSpPr>
                  <a:endCxn id="356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2" name="Straight Connector 361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47" name="Freeform 346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45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2" name="Oval 351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3" name="Arc 352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49" name="Oval 348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0" name="Freeform 349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52" name="Group 230"/>
            <p:cNvGrpSpPr/>
            <p:nvPr/>
          </p:nvGrpSpPr>
          <p:grpSpPr>
            <a:xfrm>
              <a:off x="5076056" y="3789040"/>
              <a:ext cx="2376264" cy="2074905"/>
              <a:chOff x="3394581" y="2276872"/>
              <a:chExt cx="3362339" cy="3002625"/>
            </a:xfrm>
          </p:grpSpPr>
          <p:grpSp>
            <p:nvGrpSpPr>
              <p:cNvPr id="53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27" name="Freeform 326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54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55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35" name="Oval 334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6" name="Chord 335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7" name="Chord 33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8" name="Chord 33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39" name="Straight Connector 338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Straight Connector 339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Straight Connector 340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Straight Connector 341"/>
                    <p:cNvCxnSpPr>
                      <a:endCxn id="337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3" name="Straight Connector 342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30" name="Freeform 329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56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32" name="Rectangle 331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3" name="Oval 332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4" name="Arc 333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09" name="Freeform 308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7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18" name="Oval 31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9" name="Chord 318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0" name="Chord 31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1" name="Chord 32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22" name="Straight Connector 321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Straight Connector 322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Straight Connector 323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5" name="Straight Connector 324"/>
                <p:cNvCxnSpPr>
                  <a:endCxn id="320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6" name="Straight Connector 325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1" name="Freeform 310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58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15" name="Rectangle 314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6" name="Oval 315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7" name="Arc 316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13" name="Oval 312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4" name="Freeform 313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59" name="Group 19"/>
            <p:cNvGrpSpPr/>
            <p:nvPr/>
          </p:nvGrpSpPr>
          <p:grpSpPr>
            <a:xfrm>
              <a:off x="3224972" y="3429000"/>
              <a:ext cx="2105003" cy="2570577"/>
              <a:chOff x="8388424" y="692696"/>
              <a:chExt cx="2520280" cy="3002625"/>
            </a:xfrm>
          </p:grpSpPr>
          <p:sp>
            <p:nvSpPr>
              <p:cNvPr id="291" name="Freeform 25"/>
              <p:cNvSpPr/>
              <p:nvPr/>
            </p:nvSpPr>
            <p:spPr>
              <a:xfrm>
                <a:off x="9144000" y="2780928"/>
                <a:ext cx="675199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0" name="Group 57"/>
              <p:cNvGrpSpPr/>
              <p:nvPr/>
            </p:nvGrpSpPr>
            <p:grpSpPr>
              <a:xfrm>
                <a:off x="8388424" y="692696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61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99" name="Oval 298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0" name="Chord 29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1" name="Chord 30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2" name="Chord 30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303" name="Straight Connector 302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5" name="Straight Connector 39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>
                    <a:endCxn id="301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7" name="Straight Connector 41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94" name="Freeform 293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62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96" name="Rectangle 295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7" name="Oval 296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8" name="Arc 297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</p:grpSp>
        <p:sp>
          <p:nvSpPr>
            <p:cNvPr id="237" name="Freeform 236"/>
            <p:cNvSpPr/>
            <p:nvPr/>
          </p:nvSpPr>
          <p:spPr>
            <a:xfrm flipH="1">
              <a:off x="4608259" y="5216756"/>
              <a:ext cx="518629" cy="78282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3" name="Group 36"/>
            <p:cNvGrpSpPr/>
            <p:nvPr/>
          </p:nvGrpSpPr>
          <p:grpSpPr>
            <a:xfrm>
              <a:off x="3645972" y="3429000"/>
              <a:ext cx="1684002" cy="1911050"/>
              <a:chOff x="3059832" y="2060848"/>
              <a:chExt cx="2448272" cy="3024336"/>
            </a:xfrm>
          </p:grpSpPr>
          <p:sp>
            <p:nvSpPr>
              <p:cNvPr id="282" name="Oval 281"/>
              <p:cNvSpPr/>
              <p:nvPr/>
            </p:nvSpPr>
            <p:spPr>
              <a:xfrm>
                <a:off x="3059832" y="2060848"/>
                <a:ext cx="2448272" cy="3024336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3" name="Chord 282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13050946"/>
                  <a:gd name="adj2" fmla="val 18940978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4" name="Chord 283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891843"/>
                  <a:gd name="adj2" fmla="val 10249036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5" name="Chord 284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3397681"/>
                  <a:gd name="adj2" fmla="val 6975182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86" name="Straight Connector 285"/>
              <p:cNvCxnSpPr/>
              <p:nvPr/>
            </p:nvCxnSpPr>
            <p:spPr>
              <a:xfrm flipV="1">
                <a:off x="3491880" y="2348880"/>
                <a:ext cx="1512168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/>
              <p:cNvCxnSpPr/>
              <p:nvPr/>
            </p:nvCxnSpPr>
            <p:spPr>
              <a:xfrm>
                <a:off x="3923928" y="2132856"/>
                <a:ext cx="864096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/>
              <p:cNvCxnSpPr/>
              <p:nvPr/>
            </p:nvCxnSpPr>
            <p:spPr>
              <a:xfrm>
                <a:off x="3419872" y="4581128"/>
                <a:ext cx="1800200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/>
              <p:cNvCxnSpPr>
                <a:endCxn id="284" idx="0"/>
              </p:cNvCxnSpPr>
              <p:nvPr/>
            </p:nvCxnSpPr>
            <p:spPr>
              <a:xfrm flipV="1">
                <a:off x="3131840" y="3890662"/>
                <a:ext cx="2348952" cy="11440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/>
              <p:cNvCxnSpPr/>
              <p:nvPr/>
            </p:nvCxnSpPr>
            <p:spPr>
              <a:xfrm>
                <a:off x="3203848" y="4221088"/>
                <a:ext cx="2160240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9" name="Freeform 238"/>
            <p:cNvSpPr/>
            <p:nvPr/>
          </p:nvSpPr>
          <p:spPr>
            <a:xfrm rot="2478316">
              <a:off x="3203848" y="4206597"/>
              <a:ext cx="634902" cy="92684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64" name="Group 50"/>
            <p:cNvGrpSpPr/>
            <p:nvPr/>
          </p:nvGrpSpPr>
          <p:grpSpPr>
            <a:xfrm>
              <a:off x="4006830" y="3737234"/>
              <a:ext cx="962287" cy="863055"/>
              <a:chOff x="7452320" y="1124745"/>
              <a:chExt cx="1152128" cy="822949"/>
            </a:xfrm>
            <a:noFill/>
          </p:grpSpPr>
          <p:sp>
            <p:nvSpPr>
              <p:cNvPr id="279" name="Rectangle 278"/>
              <p:cNvSpPr/>
              <p:nvPr/>
            </p:nvSpPr>
            <p:spPr>
              <a:xfrm>
                <a:off x="7452320" y="1124745"/>
                <a:ext cx="1152128" cy="82294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0" name="Oval 279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1" name="Arc 280"/>
              <p:cNvSpPr/>
              <p:nvPr/>
            </p:nvSpPr>
            <p:spPr>
              <a:xfrm flipV="1">
                <a:off x="7580334" y="1279047"/>
                <a:ext cx="896100" cy="589981"/>
              </a:xfrm>
              <a:prstGeom prst="arc">
                <a:avLst>
                  <a:gd name="adj1" fmla="val 11164966"/>
                  <a:gd name="adj2" fmla="val 21237176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1" name="Oval 240"/>
            <p:cNvSpPr/>
            <p:nvPr/>
          </p:nvSpPr>
          <p:spPr>
            <a:xfrm>
              <a:off x="4292759" y="3860527"/>
              <a:ext cx="74928" cy="22364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2" name="Freeform 59"/>
            <p:cNvSpPr/>
            <p:nvPr/>
          </p:nvSpPr>
          <p:spPr>
            <a:xfrm rot="7368427" flipV="1">
              <a:off x="5246184" y="4184700"/>
              <a:ext cx="650777" cy="88117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65" name="Group 305"/>
            <p:cNvGrpSpPr/>
            <p:nvPr/>
          </p:nvGrpSpPr>
          <p:grpSpPr>
            <a:xfrm>
              <a:off x="6767736" y="2996952"/>
              <a:ext cx="2376264" cy="2650969"/>
              <a:chOff x="3394581" y="1443241"/>
              <a:chExt cx="3362339" cy="3836256"/>
            </a:xfrm>
          </p:grpSpPr>
          <p:grpSp>
            <p:nvGrpSpPr>
              <p:cNvPr id="66" name="Group 57"/>
              <p:cNvGrpSpPr/>
              <p:nvPr/>
            </p:nvGrpSpPr>
            <p:grpSpPr>
              <a:xfrm>
                <a:off x="3419872" y="2276872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67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70" name="Oval 26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1" name="Chord 27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2" name="Chord 27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3" name="Chord 272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274" name="Straight Connector 273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5" name="Straight Connector 274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6" name="Straight Connector 275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7" name="Straight Connector 276"/>
                  <p:cNvCxnSpPr>
                    <a:endCxn id="272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8" name="Straight Connector 277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5" name="Freeform 264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68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67" name="Rectangle 266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8" name="Oval 267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9" name="Arc 268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  <p:sp>
            <p:nvSpPr>
              <p:cNvPr id="246" name="Freeform 245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9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255" name="Oval 2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6" name="Chord 2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7" name="Chord 2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8" name="Chord 25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259" name="Straight Connector 258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/>
                <p:cNvCxnSpPr>
                  <a:endCxn id="257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8" name="Freeform 247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70" name="Group 50"/>
              <p:cNvGrpSpPr/>
              <p:nvPr/>
            </p:nvGrpSpPr>
            <p:grpSpPr>
              <a:xfrm>
                <a:off x="4261357" y="1443241"/>
                <a:ext cx="1152128" cy="2105417"/>
                <a:chOff x="7357701" y="150319"/>
                <a:chExt cx="1152128" cy="1718709"/>
              </a:xfrm>
              <a:noFill/>
            </p:grpSpPr>
            <p:sp>
              <p:nvSpPr>
                <p:cNvPr id="252" name="Rectangle 251"/>
                <p:cNvSpPr/>
                <p:nvPr/>
              </p:nvSpPr>
              <p:spPr>
                <a:xfrm>
                  <a:off x="7357701" y="150319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3" name="Oval 252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4" name="Arc 253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250" name="Oval 249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1" name="Freeform 250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4" name="Freeform 243"/>
            <p:cNvSpPr/>
            <p:nvPr/>
          </p:nvSpPr>
          <p:spPr>
            <a:xfrm>
              <a:off x="7380312" y="5029375"/>
              <a:ext cx="440140" cy="63187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1" name="Group 415"/>
          <p:cNvGrpSpPr/>
          <p:nvPr/>
        </p:nvGrpSpPr>
        <p:grpSpPr>
          <a:xfrm>
            <a:off x="-900608" y="1052736"/>
            <a:ext cx="2814651" cy="1872208"/>
            <a:chOff x="5796136" y="1556792"/>
            <a:chExt cx="2814651" cy="1872208"/>
          </a:xfrm>
        </p:grpSpPr>
        <p:grpSp>
          <p:nvGrpSpPr>
            <p:cNvPr id="72" name="Group 146"/>
            <p:cNvGrpSpPr/>
            <p:nvPr/>
          </p:nvGrpSpPr>
          <p:grpSpPr>
            <a:xfrm>
              <a:off x="7236296" y="1988840"/>
              <a:ext cx="1374491" cy="494593"/>
              <a:chOff x="1979712" y="332656"/>
              <a:chExt cx="2592289" cy="984738"/>
            </a:xfrm>
          </p:grpSpPr>
          <p:sp>
            <p:nvSpPr>
              <p:cNvPr id="28" name="Freeform 27"/>
              <p:cNvSpPr/>
              <p:nvPr/>
            </p:nvSpPr>
            <p:spPr>
              <a:xfrm rot="5400000" flipV="1">
                <a:off x="3330799" y="76193"/>
                <a:ext cx="984737" cy="1497666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1979712" y="332656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73" name="Group 121"/>
            <p:cNvGrpSpPr/>
            <p:nvPr/>
          </p:nvGrpSpPr>
          <p:grpSpPr>
            <a:xfrm>
              <a:off x="6516216" y="1556792"/>
              <a:ext cx="1398042" cy="1872208"/>
              <a:chOff x="1445766" y="4093905"/>
              <a:chExt cx="3240360" cy="4159631"/>
            </a:xfrm>
          </p:grpSpPr>
          <p:grpSp>
            <p:nvGrpSpPr>
              <p:cNvPr id="74" name="Group 140"/>
              <p:cNvGrpSpPr/>
              <p:nvPr/>
            </p:nvGrpSpPr>
            <p:grpSpPr>
              <a:xfrm>
                <a:off x="1445766" y="4093905"/>
                <a:ext cx="3240360" cy="4159631"/>
                <a:chOff x="1066493" y="1916832"/>
                <a:chExt cx="2636706" cy="3727583"/>
              </a:xfrm>
            </p:grpSpPr>
            <p:sp>
              <p:nvSpPr>
                <p:cNvPr id="35" name="Freeform 34"/>
                <p:cNvSpPr/>
                <p:nvPr/>
              </p:nvSpPr>
              <p:spPr>
                <a:xfrm>
                  <a:off x="1153029" y="4436759"/>
                  <a:ext cx="1019804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 flipH="1">
                  <a:off x="2624147" y="4436759"/>
                  <a:ext cx="1079052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1066493" y="1916832"/>
                  <a:ext cx="2596091" cy="2780609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flipH="1">
                  <a:off x="2140955" y="2974271"/>
                  <a:ext cx="445251" cy="5414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" name="Arc 38"/>
                <p:cNvSpPr/>
                <p:nvPr/>
              </p:nvSpPr>
              <p:spPr>
                <a:xfrm rot="10800000" flipV="1">
                  <a:off x="1579297" y="2884119"/>
                  <a:ext cx="1632588" cy="1150969"/>
                </a:xfrm>
                <a:prstGeom prst="arc">
                  <a:avLst>
                    <a:gd name="adj1" fmla="val 166728"/>
                    <a:gd name="adj2" fmla="val 10418694"/>
                  </a:avLst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grpSp>
            <p:nvGrpSpPr>
              <p:cNvPr id="75" name="Group 152"/>
              <p:cNvGrpSpPr/>
              <p:nvPr/>
            </p:nvGrpSpPr>
            <p:grpSpPr>
              <a:xfrm flipV="1">
                <a:off x="2402243" y="4885993"/>
                <a:ext cx="1327405" cy="45719"/>
                <a:chOff x="1835696" y="1556792"/>
                <a:chExt cx="1080120" cy="0"/>
              </a:xfrm>
            </p:grpSpPr>
            <p:cxnSp>
              <p:nvCxnSpPr>
                <p:cNvPr id="33" name="Straight Connector 32"/>
                <p:cNvCxnSpPr/>
                <p:nvPr/>
              </p:nvCxnSpPr>
              <p:spPr>
                <a:xfrm>
                  <a:off x="183569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/>
                <p:cNvCxnSpPr/>
                <p:nvPr/>
              </p:nvCxnSpPr>
              <p:spPr>
                <a:xfrm>
                  <a:off x="255577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Group 149"/>
            <p:cNvGrpSpPr/>
            <p:nvPr/>
          </p:nvGrpSpPr>
          <p:grpSpPr>
            <a:xfrm>
              <a:off x="5796136" y="1988840"/>
              <a:ext cx="1354078" cy="513025"/>
              <a:chOff x="146001" y="260648"/>
              <a:chExt cx="2553791" cy="1021438"/>
            </a:xfrm>
          </p:grpSpPr>
          <p:sp>
            <p:nvSpPr>
              <p:cNvPr id="41" name="Freeform 40"/>
              <p:cNvSpPr/>
              <p:nvPr/>
            </p:nvSpPr>
            <p:spPr>
              <a:xfrm rot="5400000">
                <a:off x="393527" y="49823"/>
                <a:ext cx="984737" cy="1479789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1547664" y="260648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77" name="Group 153"/>
          <p:cNvGrpSpPr/>
          <p:nvPr/>
        </p:nvGrpSpPr>
        <p:grpSpPr>
          <a:xfrm>
            <a:off x="7524328" y="-603448"/>
            <a:ext cx="1368152" cy="3528392"/>
            <a:chOff x="4648175" y="-387424"/>
            <a:chExt cx="1816739" cy="5328592"/>
          </a:xfrm>
        </p:grpSpPr>
        <p:sp>
          <p:nvSpPr>
            <p:cNvPr id="146" name="Freeform 145"/>
            <p:cNvSpPr/>
            <p:nvPr/>
          </p:nvSpPr>
          <p:spPr>
            <a:xfrm>
              <a:off x="4648175" y="-5720"/>
              <a:ext cx="400149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7" name="Freeform 146"/>
            <p:cNvSpPr/>
            <p:nvPr/>
          </p:nvSpPr>
          <p:spPr>
            <a:xfrm flipH="1">
              <a:off x="6067502" y="-32184"/>
              <a:ext cx="397412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8" name="Freeform 147"/>
            <p:cNvSpPr/>
            <p:nvPr/>
          </p:nvSpPr>
          <p:spPr>
            <a:xfrm>
              <a:off x="4932040" y="796708"/>
              <a:ext cx="534307" cy="414270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604702 w 632336"/>
                <a:gd name="connsiteY0" fmla="*/ 0 h 5240845"/>
                <a:gd name="connsiteX1" fmla="*/ 586978 w 632336"/>
                <a:gd name="connsiteY1" fmla="*/ 4471724 h 5240845"/>
                <a:gd name="connsiteX2" fmla="*/ 332557 w 632336"/>
                <a:gd name="connsiteY2" fmla="*/ 4614723 h 5240845"/>
                <a:gd name="connsiteX3" fmla="*/ 65484 w 632336"/>
                <a:gd name="connsiteY3" fmla="*/ 4574118 h 5240845"/>
                <a:gd name="connsiteX4" fmla="*/ 15478 w 632336"/>
                <a:gd name="connsiteY4" fmla="*/ 4436005 h 5240845"/>
                <a:gd name="connsiteX5" fmla="*/ 158353 w 632336"/>
                <a:gd name="connsiteY5" fmla="*/ 4305036 h 5240845"/>
                <a:gd name="connsiteX6" fmla="*/ 386581 w 632336"/>
                <a:gd name="connsiteY6" fmla="*/ 4365113 h 5240845"/>
                <a:gd name="connsiteX7" fmla="*/ 408384 w 632336"/>
                <a:gd name="connsiteY7" fmla="*/ 4319324 h 5240845"/>
                <a:gd name="connsiteX8" fmla="*/ 403622 w 632336"/>
                <a:gd name="connsiteY8" fmla="*/ 3764493 h 5240845"/>
                <a:gd name="connsiteX0" fmla="*/ 604702 w 632336"/>
                <a:gd name="connsiteY0" fmla="*/ 71028 h 5311873"/>
                <a:gd name="connsiteX1" fmla="*/ 586978 w 632336"/>
                <a:gd name="connsiteY1" fmla="*/ 4542752 h 5311873"/>
                <a:gd name="connsiteX2" fmla="*/ 332557 w 632336"/>
                <a:gd name="connsiteY2" fmla="*/ 4685751 h 5311873"/>
                <a:gd name="connsiteX3" fmla="*/ 65484 w 632336"/>
                <a:gd name="connsiteY3" fmla="*/ 4645146 h 5311873"/>
                <a:gd name="connsiteX4" fmla="*/ 15478 w 632336"/>
                <a:gd name="connsiteY4" fmla="*/ 4507033 h 5311873"/>
                <a:gd name="connsiteX5" fmla="*/ 158353 w 632336"/>
                <a:gd name="connsiteY5" fmla="*/ 4376064 h 5311873"/>
                <a:gd name="connsiteX6" fmla="*/ 386581 w 632336"/>
                <a:gd name="connsiteY6" fmla="*/ 4436141 h 5311873"/>
                <a:gd name="connsiteX7" fmla="*/ 408384 w 632336"/>
                <a:gd name="connsiteY7" fmla="*/ 4390352 h 5311873"/>
                <a:gd name="connsiteX8" fmla="*/ 403135 w 632336"/>
                <a:gd name="connsiteY8" fmla="*/ 0 h 5311873"/>
                <a:gd name="connsiteX0" fmla="*/ 604702 w 632336"/>
                <a:gd name="connsiteY0" fmla="*/ 71028 h 5129709"/>
                <a:gd name="connsiteX1" fmla="*/ 586978 w 632336"/>
                <a:gd name="connsiteY1" fmla="*/ 4542752 h 5129709"/>
                <a:gd name="connsiteX2" fmla="*/ 332557 w 632336"/>
                <a:gd name="connsiteY2" fmla="*/ 4685751 h 5129709"/>
                <a:gd name="connsiteX3" fmla="*/ 65484 w 632336"/>
                <a:gd name="connsiteY3" fmla="*/ 4645146 h 5129709"/>
                <a:gd name="connsiteX4" fmla="*/ 15478 w 632336"/>
                <a:gd name="connsiteY4" fmla="*/ 4507033 h 5129709"/>
                <a:gd name="connsiteX5" fmla="*/ 158353 w 632336"/>
                <a:gd name="connsiteY5" fmla="*/ 4376064 h 5129709"/>
                <a:gd name="connsiteX6" fmla="*/ 386581 w 632336"/>
                <a:gd name="connsiteY6" fmla="*/ 4436141 h 5129709"/>
                <a:gd name="connsiteX7" fmla="*/ 408384 w 632336"/>
                <a:gd name="connsiteY7" fmla="*/ 4390352 h 5129709"/>
                <a:gd name="connsiteX8" fmla="*/ 403135 w 632336"/>
                <a:gd name="connsiteY8" fmla="*/ 0 h 5129709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685751"/>
                <a:gd name="connsiteX1" fmla="*/ 586978 w 632336"/>
                <a:gd name="connsiteY1" fmla="*/ 4542752 h 4685751"/>
                <a:gd name="connsiteX2" fmla="*/ 332557 w 632336"/>
                <a:gd name="connsiteY2" fmla="*/ 4685751 h 4685751"/>
                <a:gd name="connsiteX3" fmla="*/ 65484 w 632336"/>
                <a:gd name="connsiteY3" fmla="*/ 4645146 h 4685751"/>
                <a:gd name="connsiteX4" fmla="*/ 15478 w 632336"/>
                <a:gd name="connsiteY4" fmla="*/ 4507033 h 4685751"/>
                <a:gd name="connsiteX5" fmla="*/ 158353 w 632336"/>
                <a:gd name="connsiteY5" fmla="*/ 4376064 h 4685751"/>
                <a:gd name="connsiteX6" fmla="*/ 386581 w 632336"/>
                <a:gd name="connsiteY6" fmla="*/ 4436141 h 4685751"/>
                <a:gd name="connsiteX7" fmla="*/ 408384 w 632336"/>
                <a:gd name="connsiteY7" fmla="*/ 4390352 h 4685751"/>
                <a:gd name="connsiteX8" fmla="*/ 403135 w 632336"/>
                <a:gd name="connsiteY8" fmla="*/ 0 h 46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36" h="4685751">
                  <a:moveTo>
                    <a:pt x="604702" y="71028"/>
                  </a:moveTo>
                  <a:cubicBezTo>
                    <a:pt x="622958" y="339117"/>
                    <a:pt x="632336" y="3773631"/>
                    <a:pt x="586978" y="4542752"/>
                  </a:cubicBezTo>
                  <a:cubicBezTo>
                    <a:pt x="490568" y="4634745"/>
                    <a:pt x="487817" y="4630505"/>
                    <a:pt x="332557" y="4685751"/>
                  </a:cubicBezTo>
                  <a:cubicBezTo>
                    <a:pt x="247154" y="4683321"/>
                    <a:pt x="118330" y="4674932"/>
                    <a:pt x="65484" y="4645146"/>
                  </a:cubicBezTo>
                  <a:cubicBezTo>
                    <a:pt x="12638" y="4615360"/>
                    <a:pt x="0" y="4551880"/>
                    <a:pt x="15478" y="4507033"/>
                  </a:cubicBezTo>
                  <a:cubicBezTo>
                    <a:pt x="30956" y="4462186"/>
                    <a:pt x="96503" y="4387879"/>
                    <a:pt x="158353" y="4376064"/>
                  </a:cubicBezTo>
                  <a:cubicBezTo>
                    <a:pt x="220203" y="4364249"/>
                    <a:pt x="344909" y="4433760"/>
                    <a:pt x="386581" y="4436141"/>
                  </a:cubicBezTo>
                  <a:cubicBezTo>
                    <a:pt x="428253" y="4438522"/>
                    <a:pt x="304542" y="4468751"/>
                    <a:pt x="408384" y="4390352"/>
                  </a:cubicBezTo>
                  <a:cubicBezTo>
                    <a:pt x="411143" y="3650995"/>
                    <a:pt x="405913" y="229393"/>
                    <a:pt x="403135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9" name="Freeform 148"/>
            <p:cNvSpPr/>
            <p:nvPr/>
          </p:nvSpPr>
          <p:spPr>
            <a:xfrm flipH="1">
              <a:off x="5673529" y="915121"/>
              <a:ext cx="559623" cy="402604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3947030 h 5212576"/>
                <a:gd name="connsiteX1" fmla="*/ 586978 w 629778"/>
                <a:gd name="connsiteY1" fmla="*/ 4613780 h 5212576"/>
                <a:gd name="connsiteX2" fmla="*/ 332557 w 629778"/>
                <a:gd name="connsiteY2" fmla="*/ 4756779 h 5212576"/>
                <a:gd name="connsiteX3" fmla="*/ 65484 w 629778"/>
                <a:gd name="connsiteY3" fmla="*/ 4716174 h 5212576"/>
                <a:gd name="connsiteX4" fmla="*/ 15478 w 629778"/>
                <a:gd name="connsiteY4" fmla="*/ 4578061 h 5212576"/>
                <a:gd name="connsiteX5" fmla="*/ 158353 w 629778"/>
                <a:gd name="connsiteY5" fmla="*/ 4447092 h 5212576"/>
                <a:gd name="connsiteX6" fmla="*/ 386581 w 629778"/>
                <a:gd name="connsiteY6" fmla="*/ 4507169 h 5212576"/>
                <a:gd name="connsiteX7" fmla="*/ 408384 w 629778"/>
                <a:gd name="connsiteY7" fmla="*/ 4461380 h 5212576"/>
                <a:gd name="connsiteX8" fmla="*/ 375778 w 629778"/>
                <a:gd name="connsiteY8" fmla="*/ 0 h 5212576"/>
                <a:gd name="connsiteX0" fmla="*/ 566278 w 625931"/>
                <a:gd name="connsiteY0" fmla="*/ 71028 h 5394738"/>
                <a:gd name="connsiteX1" fmla="*/ 586978 w 625931"/>
                <a:gd name="connsiteY1" fmla="*/ 4613780 h 5394738"/>
                <a:gd name="connsiteX2" fmla="*/ 332557 w 625931"/>
                <a:gd name="connsiteY2" fmla="*/ 4756779 h 5394738"/>
                <a:gd name="connsiteX3" fmla="*/ 65484 w 625931"/>
                <a:gd name="connsiteY3" fmla="*/ 4716174 h 5394738"/>
                <a:gd name="connsiteX4" fmla="*/ 15478 w 625931"/>
                <a:gd name="connsiteY4" fmla="*/ 4578061 h 5394738"/>
                <a:gd name="connsiteX5" fmla="*/ 158353 w 625931"/>
                <a:gd name="connsiteY5" fmla="*/ 4447092 h 5394738"/>
                <a:gd name="connsiteX6" fmla="*/ 386581 w 625931"/>
                <a:gd name="connsiteY6" fmla="*/ 4507169 h 5394738"/>
                <a:gd name="connsiteX7" fmla="*/ 408384 w 625931"/>
                <a:gd name="connsiteY7" fmla="*/ 4461380 h 5394738"/>
                <a:gd name="connsiteX8" fmla="*/ 375778 w 625931"/>
                <a:gd name="connsiteY8" fmla="*/ 0 h 5394738"/>
                <a:gd name="connsiteX0" fmla="*/ 566278 w 625931"/>
                <a:gd name="connsiteY0" fmla="*/ 71028 h 5212575"/>
                <a:gd name="connsiteX1" fmla="*/ 586978 w 625931"/>
                <a:gd name="connsiteY1" fmla="*/ 4613780 h 5212575"/>
                <a:gd name="connsiteX2" fmla="*/ 332557 w 625931"/>
                <a:gd name="connsiteY2" fmla="*/ 4756779 h 5212575"/>
                <a:gd name="connsiteX3" fmla="*/ 65484 w 625931"/>
                <a:gd name="connsiteY3" fmla="*/ 4716174 h 5212575"/>
                <a:gd name="connsiteX4" fmla="*/ 15478 w 625931"/>
                <a:gd name="connsiteY4" fmla="*/ 4578061 h 5212575"/>
                <a:gd name="connsiteX5" fmla="*/ 158353 w 625931"/>
                <a:gd name="connsiteY5" fmla="*/ 4447092 h 5212575"/>
                <a:gd name="connsiteX6" fmla="*/ 386581 w 625931"/>
                <a:gd name="connsiteY6" fmla="*/ 4507169 h 5212575"/>
                <a:gd name="connsiteX7" fmla="*/ 408384 w 625931"/>
                <a:gd name="connsiteY7" fmla="*/ 4461380 h 5212575"/>
                <a:gd name="connsiteX8" fmla="*/ 375778 w 625931"/>
                <a:gd name="connsiteY8" fmla="*/ 0 h 5212575"/>
                <a:gd name="connsiteX0" fmla="*/ 566278 w 625931"/>
                <a:gd name="connsiteY0" fmla="*/ 71028 h 5154941"/>
                <a:gd name="connsiteX1" fmla="*/ 586978 w 625931"/>
                <a:gd name="connsiteY1" fmla="*/ 4613780 h 5154941"/>
                <a:gd name="connsiteX2" fmla="*/ 332557 w 625931"/>
                <a:gd name="connsiteY2" fmla="*/ 4756779 h 5154941"/>
                <a:gd name="connsiteX3" fmla="*/ 65484 w 625931"/>
                <a:gd name="connsiteY3" fmla="*/ 4716174 h 5154941"/>
                <a:gd name="connsiteX4" fmla="*/ 15478 w 625931"/>
                <a:gd name="connsiteY4" fmla="*/ 4578061 h 5154941"/>
                <a:gd name="connsiteX5" fmla="*/ 158353 w 625931"/>
                <a:gd name="connsiteY5" fmla="*/ 4447092 h 5154941"/>
                <a:gd name="connsiteX6" fmla="*/ 386581 w 625931"/>
                <a:gd name="connsiteY6" fmla="*/ 4507169 h 5154941"/>
                <a:gd name="connsiteX7" fmla="*/ 439278 w 625931"/>
                <a:gd name="connsiteY7" fmla="*/ 4403746 h 5154941"/>
                <a:gd name="connsiteX8" fmla="*/ 375778 w 625931"/>
                <a:gd name="connsiteY8" fmla="*/ 0 h 5154941"/>
                <a:gd name="connsiteX0" fmla="*/ 566278 w 625931"/>
                <a:gd name="connsiteY0" fmla="*/ 71028 h 4758887"/>
                <a:gd name="connsiteX1" fmla="*/ 586978 w 625931"/>
                <a:gd name="connsiteY1" fmla="*/ 4613780 h 4758887"/>
                <a:gd name="connsiteX2" fmla="*/ 332557 w 625931"/>
                <a:gd name="connsiteY2" fmla="*/ 4756779 h 4758887"/>
                <a:gd name="connsiteX3" fmla="*/ 65484 w 625931"/>
                <a:gd name="connsiteY3" fmla="*/ 4716174 h 4758887"/>
                <a:gd name="connsiteX4" fmla="*/ 15478 w 625931"/>
                <a:gd name="connsiteY4" fmla="*/ 4578061 h 4758887"/>
                <a:gd name="connsiteX5" fmla="*/ 158353 w 625931"/>
                <a:gd name="connsiteY5" fmla="*/ 4447092 h 4758887"/>
                <a:gd name="connsiteX6" fmla="*/ 386581 w 625931"/>
                <a:gd name="connsiteY6" fmla="*/ 4507169 h 4758887"/>
                <a:gd name="connsiteX7" fmla="*/ 439278 w 625931"/>
                <a:gd name="connsiteY7" fmla="*/ 4403746 h 4758887"/>
                <a:gd name="connsiteX8" fmla="*/ 375778 w 625931"/>
                <a:gd name="connsiteY8" fmla="*/ 0 h 475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931" h="4758887">
                  <a:moveTo>
                    <a:pt x="566278" y="71028"/>
                  </a:moveTo>
                  <a:cubicBezTo>
                    <a:pt x="584534" y="339117"/>
                    <a:pt x="625931" y="3832822"/>
                    <a:pt x="586978" y="4613780"/>
                  </a:cubicBezTo>
                  <a:cubicBezTo>
                    <a:pt x="477388" y="4754372"/>
                    <a:pt x="393081" y="4758887"/>
                    <a:pt x="332557" y="4756779"/>
                  </a:cubicBezTo>
                  <a:cubicBezTo>
                    <a:pt x="247154" y="4754349"/>
                    <a:pt x="118330" y="4745960"/>
                    <a:pt x="65484" y="4716174"/>
                  </a:cubicBezTo>
                  <a:cubicBezTo>
                    <a:pt x="12638" y="4686388"/>
                    <a:pt x="0" y="4622908"/>
                    <a:pt x="15478" y="4578061"/>
                  </a:cubicBezTo>
                  <a:cubicBezTo>
                    <a:pt x="30956" y="4533214"/>
                    <a:pt x="96503" y="4458907"/>
                    <a:pt x="158353" y="4447092"/>
                  </a:cubicBezTo>
                  <a:cubicBezTo>
                    <a:pt x="220203" y="4435277"/>
                    <a:pt x="339760" y="4514393"/>
                    <a:pt x="386581" y="4507169"/>
                  </a:cubicBezTo>
                  <a:cubicBezTo>
                    <a:pt x="433402" y="4499945"/>
                    <a:pt x="299155" y="4638942"/>
                    <a:pt x="439278" y="4403746"/>
                  </a:cubicBezTo>
                  <a:cubicBezTo>
                    <a:pt x="437478" y="3652551"/>
                    <a:pt x="378556" y="229393"/>
                    <a:pt x="375778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Oval 149"/>
            <p:cNvSpPr/>
            <p:nvPr/>
          </p:nvSpPr>
          <p:spPr>
            <a:xfrm>
              <a:off x="4932040" y="-387424"/>
              <a:ext cx="1305781" cy="1480165"/>
            </a:xfrm>
            <a:prstGeom prst="ellipse">
              <a:avLst/>
            </a:pr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Oval 150"/>
            <p:cNvSpPr/>
            <p:nvPr/>
          </p:nvSpPr>
          <p:spPr>
            <a:xfrm>
              <a:off x="5674257" y="-9939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Arc 151"/>
            <p:cNvSpPr/>
            <p:nvPr/>
          </p:nvSpPr>
          <p:spPr>
            <a:xfrm rot="10800000">
              <a:off x="5220072" y="114918"/>
              <a:ext cx="706510" cy="60599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152"/>
            <p:cNvSpPr/>
            <p:nvPr/>
          </p:nvSpPr>
          <p:spPr>
            <a:xfrm>
              <a:off x="5408580" y="-9072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8" name="Group 218"/>
          <p:cNvGrpSpPr/>
          <p:nvPr/>
        </p:nvGrpSpPr>
        <p:grpSpPr>
          <a:xfrm>
            <a:off x="6228184" y="1268760"/>
            <a:ext cx="1512168" cy="1656295"/>
            <a:chOff x="5004048" y="2996952"/>
            <a:chExt cx="2088232" cy="2592399"/>
          </a:xfrm>
        </p:grpSpPr>
        <p:sp>
          <p:nvSpPr>
            <p:cNvPr id="220" name="Freeform 219"/>
            <p:cNvSpPr/>
            <p:nvPr/>
          </p:nvSpPr>
          <p:spPr>
            <a:xfrm>
              <a:off x="5004048" y="3645024"/>
              <a:ext cx="432048" cy="81309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1" name="Oval 220"/>
            <p:cNvSpPr/>
            <p:nvPr/>
          </p:nvSpPr>
          <p:spPr>
            <a:xfrm>
              <a:off x="5292080" y="2996952"/>
              <a:ext cx="1800200" cy="1944216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5292080" y="4797152"/>
              <a:ext cx="722038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3" name="Freeform 222"/>
            <p:cNvSpPr/>
            <p:nvPr/>
          </p:nvSpPr>
          <p:spPr>
            <a:xfrm flipH="1">
              <a:off x="6300192" y="4797152"/>
              <a:ext cx="763986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1" name="Group 146"/>
            <p:cNvGrpSpPr/>
            <p:nvPr/>
          </p:nvGrpSpPr>
          <p:grpSpPr>
            <a:xfrm>
              <a:off x="5652120" y="3284984"/>
              <a:ext cx="1080120" cy="1196441"/>
              <a:chOff x="3521684" y="2334812"/>
              <a:chExt cx="1728192" cy="1728192"/>
            </a:xfrm>
          </p:grpSpPr>
          <p:sp>
            <p:nvSpPr>
              <p:cNvPr id="229" name="Oval 22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0" name="Oval 22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1" name="Arc 230"/>
              <p:cNvSpPr/>
              <p:nvPr/>
            </p:nvSpPr>
            <p:spPr>
              <a:xfrm flipV="1">
                <a:off x="3521684" y="2334812"/>
                <a:ext cx="1728192" cy="1728192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85" name="Group 150"/>
            <p:cNvGrpSpPr/>
            <p:nvPr/>
          </p:nvGrpSpPr>
          <p:grpSpPr>
            <a:xfrm>
              <a:off x="5868144" y="4221088"/>
              <a:ext cx="792087" cy="720080"/>
              <a:chOff x="2450397" y="1268760"/>
              <a:chExt cx="1257507" cy="1008112"/>
            </a:xfrm>
          </p:grpSpPr>
          <p:sp>
            <p:nvSpPr>
              <p:cNvPr id="227" name="Rounded Rectangle 226"/>
              <p:cNvSpPr/>
              <p:nvPr/>
            </p:nvSpPr>
            <p:spPr>
              <a:xfrm>
                <a:off x="2450397" y="1268760"/>
                <a:ext cx="864097" cy="1008112"/>
              </a:xfrm>
              <a:prstGeom prst="roundRect">
                <a:avLst/>
              </a:prstGeom>
              <a:gradFill>
                <a:gsLst>
                  <a:gs pos="0">
                    <a:srgbClr val="000082"/>
                  </a:gs>
                  <a:gs pos="13000">
                    <a:srgbClr val="0047FF"/>
                  </a:gs>
                  <a:gs pos="28000">
                    <a:srgbClr val="000082"/>
                  </a:gs>
                  <a:gs pos="42999">
                    <a:srgbClr val="0047FF"/>
                  </a:gs>
                  <a:gs pos="58000">
                    <a:srgbClr val="000082"/>
                  </a:gs>
                  <a:gs pos="72000">
                    <a:srgbClr val="0047FF"/>
                  </a:gs>
                  <a:gs pos="87000">
                    <a:srgbClr val="000082"/>
                  </a:gs>
                  <a:gs pos="100000">
                    <a:srgbClr val="0047FF"/>
                  </a:gs>
                </a:gsLst>
                <a:lin ang="5400000" scaled="0"/>
              </a:gra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500" b="1" dirty="0" smtClean="0">
                    <a:latin typeface="Arial Narrow" pitchFamily="34" charset="0"/>
                  </a:rPr>
                  <a:t>ROSS</a:t>
                </a:r>
                <a:endParaRPr lang="en-GB" sz="1000" b="1" dirty="0">
                  <a:latin typeface="Arial Narrow" pitchFamily="34" charset="0"/>
                </a:endParaRPr>
              </a:p>
            </p:txBody>
          </p:sp>
          <p:sp>
            <p:nvSpPr>
              <p:cNvPr id="228" name="Block Arc 227"/>
              <p:cNvSpPr/>
              <p:nvPr/>
            </p:nvSpPr>
            <p:spPr>
              <a:xfrm rot="5400000">
                <a:off x="2951820" y="1376772"/>
                <a:ext cx="720080" cy="792088"/>
              </a:xfrm>
              <a:prstGeom prst="blockArc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6" name="Freeform 225"/>
            <p:cNvSpPr/>
            <p:nvPr/>
          </p:nvSpPr>
          <p:spPr>
            <a:xfrm rot="12957459" flipV="1">
              <a:off x="6501602" y="4002634"/>
              <a:ext cx="513708" cy="85271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625475 w 758932"/>
                <a:gd name="connsiteY19" fmla="*/ 902564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667696 w 758932"/>
                <a:gd name="connsiteY23" fmla="*/ 720460 h 974399"/>
                <a:gd name="connsiteX24" fmla="*/ 758825 w 758932"/>
                <a:gd name="connsiteY24" fmla="*/ 635864 h 974399"/>
                <a:gd name="connsiteX25" fmla="*/ 668338 w 758932"/>
                <a:gd name="connsiteY25" fmla="*/ 464414 h 974399"/>
                <a:gd name="connsiteX26" fmla="*/ 577964 w 758932"/>
                <a:gd name="connsiteY26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44525 w 758932"/>
                <a:gd name="connsiteY20" fmla="*/ 723971 h 974399"/>
                <a:gd name="connsiteX21" fmla="*/ 632619 w 758932"/>
                <a:gd name="connsiteY21" fmla="*/ 647771 h 974399"/>
                <a:gd name="connsiteX22" fmla="*/ 667696 w 758932"/>
                <a:gd name="connsiteY22" fmla="*/ 720460 h 974399"/>
                <a:gd name="connsiteX23" fmla="*/ 758825 w 758932"/>
                <a:gd name="connsiteY23" fmla="*/ 635864 h 974399"/>
                <a:gd name="connsiteX24" fmla="*/ 668338 w 758932"/>
                <a:gd name="connsiteY24" fmla="*/ 464414 h 974399"/>
                <a:gd name="connsiteX25" fmla="*/ 577964 w 758932"/>
                <a:gd name="connsiteY25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28047 w 758932"/>
                <a:gd name="connsiteY18" fmla="*/ 760393 h 974399"/>
                <a:gd name="connsiteX19" fmla="*/ 644525 w 758932"/>
                <a:gd name="connsiteY19" fmla="*/ 723971 h 974399"/>
                <a:gd name="connsiteX20" fmla="*/ 632619 w 758932"/>
                <a:gd name="connsiteY20" fmla="*/ 647771 h 974399"/>
                <a:gd name="connsiteX21" fmla="*/ 667696 w 758932"/>
                <a:gd name="connsiteY21" fmla="*/ 720460 h 974399"/>
                <a:gd name="connsiteX22" fmla="*/ 758825 w 758932"/>
                <a:gd name="connsiteY22" fmla="*/ 635864 h 974399"/>
                <a:gd name="connsiteX23" fmla="*/ 668338 w 758932"/>
                <a:gd name="connsiteY23" fmla="*/ 464414 h 974399"/>
                <a:gd name="connsiteX24" fmla="*/ 577964 w 758932"/>
                <a:gd name="connsiteY24" fmla="*/ 0 h 974399"/>
                <a:gd name="connsiteX0" fmla="*/ 240017 w 758932"/>
                <a:gd name="connsiteY0" fmla="*/ 164738 h 949396"/>
                <a:gd name="connsiteX1" fmla="*/ 239713 w 758932"/>
                <a:gd name="connsiteY1" fmla="*/ 381071 h 949396"/>
                <a:gd name="connsiteX2" fmla="*/ 82550 w 758932"/>
                <a:gd name="connsiteY2" fmla="*/ 476321 h 949396"/>
                <a:gd name="connsiteX3" fmla="*/ 3969 w 758932"/>
                <a:gd name="connsiteY3" fmla="*/ 614433 h 949396"/>
                <a:gd name="connsiteX4" fmla="*/ 106363 w 758932"/>
                <a:gd name="connsiteY4" fmla="*/ 628721 h 949396"/>
                <a:gd name="connsiteX5" fmla="*/ 254000 w 758932"/>
                <a:gd name="connsiteY5" fmla="*/ 526327 h 949396"/>
                <a:gd name="connsiteX6" fmla="*/ 261144 w 758932"/>
                <a:gd name="connsiteY6" fmla="*/ 538233 h 949396"/>
                <a:gd name="connsiteX7" fmla="*/ 223044 w 758932"/>
                <a:gd name="connsiteY7" fmla="*/ 673964 h 949396"/>
                <a:gd name="connsiteX8" fmla="*/ 198834 w 758932"/>
                <a:gd name="connsiteY8" fmla="*/ 800171 h 949396"/>
                <a:gd name="connsiteX9" fmla="*/ 248147 w 758932"/>
                <a:gd name="connsiteY9" fmla="*/ 890286 h 949396"/>
                <a:gd name="connsiteX10" fmla="*/ 335682 w 758932"/>
                <a:gd name="connsiteY10" fmla="*/ 748552 h 949396"/>
                <a:gd name="connsiteX11" fmla="*/ 368300 w 758932"/>
                <a:gd name="connsiteY11" fmla="*/ 628720 h 949396"/>
                <a:gd name="connsiteX12" fmla="*/ 375444 w 758932"/>
                <a:gd name="connsiteY12" fmla="*/ 695396 h 949396"/>
                <a:gd name="connsiteX13" fmla="*/ 401638 w 758932"/>
                <a:gd name="connsiteY13" fmla="*/ 907327 h 949396"/>
                <a:gd name="connsiteX14" fmla="*/ 504032 w 758932"/>
                <a:gd name="connsiteY14" fmla="*/ 909708 h 949396"/>
                <a:gd name="connsiteX15" fmla="*/ 504032 w 758932"/>
                <a:gd name="connsiteY15" fmla="*/ 669201 h 949396"/>
                <a:gd name="connsiteX16" fmla="*/ 527844 w 758932"/>
                <a:gd name="connsiteY16" fmla="*/ 783502 h 949396"/>
                <a:gd name="connsiteX17" fmla="*/ 528047 w 758932"/>
                <a:gd name="connsiteY17" fmla="*/ 760393 h 949396"/>
                <a:gd name="connsiteX18" fmla="*/ 644525 w 758932"/>
                <a:gd name="connsiteY18" fmla="*/ 723971 h 949396"/>
                <a:gd name="connsiteX19" fmla="*/ 632619 w 758932"/>
                <a:gd name="connsiteY19" fmla="*/ 647771 h 949396"/>
                <a:gd name="connsiteX20" fmla="*/ 667696 w 758932"/>
                <a:gd name="connsiteY20" fmla="*/ 720460 h 949396"/>
                <a:gd name="connsiteX21" fmla="*/ 758825 w 758932"/>
                <a:gd name="connsiteY21" fmla="*/ 635864 h 949396"/>
                <a:gd name="connsiteX22" fmla="*/ 668338 w 758932"/>
                <a:gd name="connsiteY22" fmla="*/ 464414 h 949396"/>
                <a:gd name="connsiteX23" fmla="*/ 577964 w 758932"/>
                <a:gd name="connsiteY23" fmla="*/ 0 h 949396"/>
                <a:gd name="connsiteX0" fmla="*/ 240017 w 758932"/>
                <a:gd name="connsiteY0" fmla="*/ 164738 h 914074"/>
                <a:gd name="connsiteX1" fmla="*/ 239713 w 758932"/>
                <a:gd name="connsiteY1" fmla="*/ 381071 h 914074"/>
                <a:gd name="connsiteX2" fmla="*/ 82550 w 758932"/>
                <a:gd name="connsiteY2" fmla="*/ 476321 h 914074"/>
                <a:gd name="connsiteX3" fmla="*/ 3969 w 758932"/>
                <a:gd name="connsiteY3" fmla="*/ 614433 h 914074"/>
                <a:gd name="connsiteX4" fmla="*/ 106363 w 758932"/>
                <a:gd name="connsiteY4" fmla="*/ 628721 h 914074"/>
                <a:gd name="connsiteX5" fmla="*/ 254000 w 758932"/>
                <a:gd name="connsiteY5" fmla="*/ 526327 h 914074"/>
                <a:gd name="connsiteX6" fmla="*/ 261144 w 758932"/>
                <a:gd name="connsiteY6" fmla="*/ 538233 h 914074"/>
                <a:gd name="connsiteX7" fmla="*/ 223044 w 758932"/>
                <a:gd name="connsiteY7" fmla="*/ 673964 h 914074"/>
                <a:gd name="connsiteX8" fmla="*/ 198834 w 758932"/>
                <a:gd name="connsiteY8" fmla="*/ 800171 h 914074"/>
                <a:gd name="connsiteX9" fmla="*/ 248147 w 758932"/>
                <a:gd name="connsiteY9" fmla="*/ 890286 h 914074"/>
                <a:gd name="connsiteX10" fmla="*/ 335682 w 758932"/>
                <a:gd name="connsiteY10" fmla="*/ 748552 h 914074"/>
                <a:gd name="connsiteX11" fmla="*/ 368300 w 758932"/>
                <a:gd name="connsiteY11" fmla="*/ 628720 h 914074"/>
                <a:gd name="connsiteX12" fmla="*/ 375444 w 758932"/>
                <a:gd name="connsiteY12" fmla="*/ 695396 h 914074"/>
                <a:gd name="connsiteX13" fmla="*/ 504032 w 758932"/>
                <a:gd name="connsiteY13" fmla="*/ 909708 h 914074"/>
                <a:gd name="connsiteX14" fmla="*/ 504032 w 758932"/>
                <a:gd name="connsiteY14" fmla="*/ 669201 h 914074"/>
                <a:gd name="connsiteX15" fmla="*/ 527844 w 758932"/>
                <a:gd name="connsiteY15" fmla="*/ 783502 h 914074"/>
                <a:gd name="connsiteX16" fmla="*/ 528047 w 758932"/>
                <a:gd name="connsiteY16" fmla="*/ 760393 h 914074"/>
                <a:gd name="connsiteX17" fmla="*/ 644525 w 758932"/>
                <a:gd name="connsiteY17" fmla="*/ 723971 h 914074"/>
                <a:gd name="connsiteX18" fmla="*/ 632619 w 758932"/>
                <a:gd name="connsiteY18" fmla="*/ 647771 h 914074"/>
                <a:gd name="connsiteX19" fmla="*/ 667696 w 758932"/>
                <a:gd name="connsiteY19" fmla="*/ 720460 h 914074"/>
                <a:gd name="connsiteX20" fmla="*/ 758825 w 758932"/>
                <a:gd name="connsiteY20" fmla="*/ 635864 h 914074"/>
                <a:gd name="connsiteX21" fmla="*/ 668338 w 758932"/>
                <a:gd name="connsiteY21" fmla="*/ 464414 h 914074"/>
                <a:gd name="connsiteX22" fmla="*/ 577964 w 758932"/>
                <a:gd name="connsiteY22" fmla="*/ 0 h 914074"/>
                <a:gd name="connsiteX0" fmla="*/ 240017 w 758932"/>
                <a:gd name="connsiteY0" fmla="*/ 164738 h 919931"/>
                <a:gd name="connsiteX1" fmla="*/ 239713 w 758932"/>
                <a:gd name="connsiteY1" fmla="*/ 381071 h 919931"/>
                <a:gd name="connsiteX2" fmla="*/ 82550 w 758932"/>
                <a:gd name="connsiteY2" fmla="*/ 476321 h 919931"/>
                <a:gd name="connsiteX3" fmla="*/ 3969 w 758932"/>
                <a:gd name="connsiteY3" fmla="*/ 614433 h 919931"/>
                <a:gd name="connsiteX4" fmla="*/ 106363 w 758932"/>
                <a:gd name="connsiteY4" fmla="*/ 628721 h 919931"/>
                <a:gd name="connsiteX5" fmla="*/ 254000 w 758932"/>
                <a:gd name="connsiteY5" fmla="*/ 526327 h 919931"/>
                <a:gd name="connsiteX6" fmla="*/ 261144 w 758932"/>
                <a:gd name="connsiteY6" fmla="*/ 538233 h 919931"/>
                <a:gd name="connsiteX7" fmla="*/ 223044 w 758932"/>
                <a:gd name="connsiteY7" fmla="*/ 673964 h 919931"/>
                <a:gd name="connsiteX8" fmla="*/ 198834 w 758932"/>
                <a:gd name="connsiteY8" fmla="*/ 800171 h 919931"/>
                <a:gd name="connsiteX9" fmla="*/ 248147 w 758932"/>
                <a:gd name="connsiteY9" fmla="*/ 890286 h 919931"/>
                <a:gd name="connsiteX10" fmla="*/ 335682 w 758932"/>
                <a:gd name="connsiteY10" fmla="*/ 748552 h 919931"/>
                <a:gd name="connsiteX11" fmla="*/ 368300 w 758932"/>
                <a:gd name="connsiteY11" fmla="*/ 628720 h 919931"/>
                <a:gd name="connsiteX12" fmla="*/ 375444 w 758932"/>
                <a:gd name="connsiteY12" fmla="*/ 695396 h 919931"/>
                <a:gd name="connsiteX13" fmla="*/ 430238 w 758932"/>
                <a:gd name="connsiteY13" fmla="*/ 730538 h 919931"/>
                <a:gd name="connsiteX14" fmla="*/ 504032 w 758932"/>
                <a:gd name="connsiteY14" fmla="*/ 909708 h 919931"/>
                <a:gd name="connsiteX15" fmla="*/ 504032 w 758932"/>
                <a:gd name="connsiteY15" fmla="*/ 669201 h 919931"/>
                <a:gd name="connsiteX16" fmla="*/ 527844 w 758932"/>
                <a:gd name="connsiteY16" fmla="*/ 783502 h 919931"/>
                <a:gd name="connsiteX17" fmla="*/ 528047 w 758932"/>
                <a:gd name="connsiteY17" fmla="*/ 760393 h 919931"/>
                <a:gd name="connsiteX18" fmla="*/ 644525 w 758932"/>
                <a:gd name="connsiteY18" fmla="*/ 723971 h 919931"/>
                <a:gd name="connsiteX19" fmla="*/ 632619 w 758932"/>
                <a:gd name="connsiteY19" fmla="*/ 647771 h 919931"/>
                <a:gd name="connsiteX20" fmla="*/ 667696 w 758932"/>
                <a:gd name="connsiteY20" fmla="*/ 720460 h 919931"/>
                <a:gd name="connsiteX21" fmla="*/ 758825 w 758932"/>
                <a:gd name="connsiteY21" fmla="*/ 635864 h 919931"/>
                <a:gd name="connsiteX22" fmla="*/ 668338 w 758932"/>
                <a:gd name="connsiteY22" fmla="*/ 464414 h 919931"/>
                <a:gd name="connsiteX23" fmla="*/ 577964 w 758932"/>
                <a:gd name="connsiteY23" fmla="*/ 0 h 919931"/>
                <a:gd name="connsiteX0" fmla="*/ 240017 w 758932"/>
                <a:gd name="connsiteY0" fmla="*/ 164738 h 898889"/>
                <a:gd name="connsiteX1" fmla="*/ 239713 w 758932"/>
                <a:gd name="connsiteY1" fmla="*/ 381071 h 898889"/>
                <a:gd name="connsiteX2" fmla="*/ 82550 w 758932"/>
                <a:gd name="connsiteY2" fmla="*/ 476321 h 898889"/>
                <a:gd name="connsiteX3" fmla="*/ 3969 w 758932"/>
                <a:gd name="connsiteY3" fmla="*/ 614433 h 898889"/>
                <a:gd name="connsiteX4" fmla="*/ 106363 w 758932"/>
                <a:gd name="connsiteY4" fmla="*/ 628721 h 898889"/>
                <a:gd name="connsiteX5" fmla="*/ 254000 w 758932"/>
                <a:gd name="connsiteY5" fmla="*/ 526327 h 898889"/>
                <a:gd name="connsiteX6" fmla="*/ 261144 w 758932"/>
                <a:gd name="connsiteY6" fmla="*/ 538233 h 898889"/>
                <a:gd name="connsiteX7" fmla="*/ 223044 w 758932"/>
                <a:gd name="connsiteY7" fmla="*/ 673964 h 898889"/>
                <a:gd name="connsiteX8" fmla="*/ 198834 w 758932"/>
                <a:gd name="connsiteY8" fmla="*/ 800171 h 898889"/>
                <a:gd name="connsiteX9" fmla="*/ 248147 w 758932"/>
                <a:gd name="connsiteY9" fmla="*/ 890286 h 898889"/>
                <a:gd name="connsiteX10" fmla="*/ 335682 w 758932"/>
                <a:gd name="connsiteY10" fmla="*/ 748552 h 898889"/>
                <a:gd name="connsiteX11" fmla="*/ 368300 w 758932"/>
                <a:gd name="connsiteY11" fmla="*/ 628720 h 898889"/>
                <a:gd name="connsiteX12" fmla="*/ 375444 w 758932"/>
                <a:gd name="connsiteY12" fmla="*/ 695396 h 898889"/>
                <a:gd name="connsiteX13" fmla="*/ 430238 w 758932"/>
                <a:gd name="connsiteY13" fmla="*/ 730538 h 898889"/>
                <a:gd name="connsiteX14" fmla="*/ 504032 w 758932"/>
                <a:gd name="connsiteY14" fmla="*/ 669201 h 898889"/>
                <a:gd name="connsiteX15" fmla="*/ 527844 w 758932"/>
                <a:gd name="connsiteY15" fmla="*/ 783502 h 898889"/>
                <a:gd name="connsiteX16" fmla="*/ 528047 w 758932"/>
                <a:gd name="connsiteY16" fmla="*/ 760393 h 898889"/>
                <a:gd name="connsiteX17" fmla="*/ 644525 w 758932"/>
                <a:gd name="connsiteY17" fmla="*/ 723971 h 898889"/>
                <a:gd name="connsiteX18" fmla="*/ 632619 w 758932"/>
                <a:gd name="connsiteY18" fmla="*/ 647771 h 898889"/>
                <a:gd name="connsiteX19" fmla="*/ 667696 w 758932"/>
                <a:gd name="connsiteY19" fmla="*/ 720460 h 898889"/>
                <a:gd name="connsiteX20" fmla="*/ 758825 w 758932"/>
                <a:gd name="connsiteY20" fmla="*/ 635864 h 898889"/>
                <a:gd name="connsiteX21" fmla="*/ 668338 w 758932"/>
                <a:gd name="connsiteY21" fmla="*/ 464414 h 898889"/>
                <a:gd name="connsiteX22" fmla="*/ 577964 w 758932"/>
                <a:gd name="connsiteY22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932" h="89888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5121" y="678426"/>
                    <a:pt x="375444" y="695396"/>
                  </a:cubicBezTo>
                  <a:cubicBezTo>
                    <a:pt x="385767" y="712366"/>
                    <a:pt x="408807" y="734904"/>
                    <a:pt x="430238" y="730538"/>
                  </a:cubicBezTo>
                  <a:cubicBezTo>
                    <a:pt x="451669" y="726172"/>
                    <a:pt x="487764" y="660374"/>
                    <a:pt x="504032" y="669201"/>
                  </a:cubicBezTo>
                  <a:cubicBezTo>
                    <a:pt x="520300" y="678028"/>
                    <a:pt x="523842" y="768303"/>
                    <a:pt x="527844" y="783502"/>
                  </a:cubicBezTo>
                  <a:cubicBezTo>
                    <a:pt x="531847" y="798701"/>
                    <a:pt x="508600" y="770315"/>
                    <a:pt x="528047" y="760393"/>
                  </a:cubicBezTo>
                  <a:cubicBezTo>
                    <a:pt x="547494" y="750471"/>
                    <a:pt x="627096" y="742741"/>
                    <a:pt x="644525" y="723971"/>
                  </a:cubicBezTo>
                  <a:cubicBezTo>
                    <a:pt x="661954" y="705201"/>
                    <a:pt x="628757" y="648356"/>
                    <a:pt x="632619" y="647771"/>
                  </a:cubicBezTo>
                  <a:cubicBezTo>
                    <a:pt x="636481" y="647186"/>
                    <a:pt x="646662" y="722444"/>
                    <a:pt x="667696" y="720460"/>
                  </a:cubicBezTo>
                  <a:cubicBezTo>
                    <a:pt x="688730" y="718476"/>
                    <a:pt x="758718" y="678538"/>
                    <a:pt x="758825" y="635864"/>
                  </a:cubicBezTo>
                  <a:cubicBezTo>
                    <a:pt x="758932" y="593190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7" name="Group 191"/>
          <p:cNvGrpSpPr/>
          <p:nvPr/>
        </p:nvGrpSpPr>
        <p:grpSpPr>
          <a:xfrm>
            <a:off x="5292080" y="1916832"/>
            <a:ext cx="1296144" cy="1224136"/>
            <a:chOff x="4716016" y="3501008"/>
            <a:chExt cx="2232248" cy="2376264"/>
          </a:xfrm>
        </p:grpSpPr>
        <p:sp>
          <p:nvSpPr>
            <p:cNvPr id="193" name="Freeform 192"/>
            <p:cNvSpPr/>
            <p:nvPr/>
          </p:nvSpPr>
          <p:spPr>
            <a:xfrm flipH="1">
              <a:off x="6444208" y="4077072"/>
              <a:ext cx="504056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4716016" y="4077072"/>
              <a:ext cx="440432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5" name="Freeform 194"/>
            <p:cNvSpPr/>
            <p:nvPr/>
          </p:nvSpPr>
          <p:spPr>
            <a:xfrm>
              <a:off x="5076056" y="5013176"/>
              <a:ext cx="674946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6" name="Freeform 195"/>
            <p:cNvSpPr/>
            <p:nvPr/>
          </p:nvSpPr>
          <p:spPr>
            <a:xfrm flipH="1">
              <a:off x="5868144" y="5013176"/>
              <a:ext cx="714158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7" name="Oval 196"/>
            <p:cNvSpPr/>
            <p:nvPr/>
          </p:nvSpPr>
          <p:spPr>
            <a:xfrm>
              <a:off x="5004048" y="3501008"/>
              <a:ext cx="1656184" cy="18002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8" name="Group 35"/>
            <p:cNvGrpSpPr/>
            <p:nvPr/>
          </p:nvGrpSpPr>
          <p:grpSpPr>
            <a:xfrm>
              <a:off x="5364088" y="3861047"/>
              <a:ext cx="969474" cy="936105"/>
              <a:chOff x="3521684" y="2447142"/>
              <a:chExt cx="1728192" cy="1460324"/>
            </a:xfrm>
          </p:grpSpPr>
          <p:sp>
            <p:nvSpPr>
              <p:cNvPr id="199" name="Oval 19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" name="Arc 200"/>
              <p:cNvSpPr/>
              <p:nvPr/>
            </p:nvSpPr>
            <p:spPr>
              <a:xfrm rot="10800000">
                <a:off x="3521684" y="2447142"/>
                <a:ext cx="1728192" cy="1460324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</p:grpSp>
      <p:grpSp>
        <p:nvGrpSpPr>
          <p:cNvPr id="98" name="Group 165"/>
          <p:cNvGrpSpPr/>
          <p:nvPr/>
        </p:nvGrpSpPr>
        <p:grpSpPr>
          <a:xfrm>
            <a:off x="2411760" y="1628800"/>
            <a:ext cx="1199485" cy="1233928"/>
            <a:chOff x="3491880" y="3431282"/>
            <a:chExt cx="2242515" cy="2309316"/>
          </a:xfrm>
        </p:grpSpPr>
        <p:grpSp>
          <p:nvGrpSpPr>
            <p:cNvPr id="103" name="Group 1"/>
            <p:cNvGrpSpPr/>
            <p:nvPr/>
          </p:nvGrpSpPr>
          <p:grpSpPr>
            <a:xfrm>
              <a:off x="4398640" y="3431282"/>
              <a:ext cx="514350" cy="266700"/>
              <a:chOff x="4343400" y="3450332"/>
              <a:chExt cx="514350" cy="266700"/>
            </a:xfrm>
          </p:grpSpPr>
          <p:sp>
            <p:nvSpPr>
              <p:cNvPr id="177" name="Freeform 176"/>
              <p:cNvSpPr/>
              <p:nvPr/>
            </p:nvSpPr>
            <p:spPr>
              <a:xfrm>
                <a:off x="4343400" y="3526532"/>
                <a:ext cx="514350" cy="190500"/>
              </a:xfrm>
              <a:custGeom>
                <a:avLst/>
                <a:gdLst>
                  <a:gd name="connsiteX0" fmla="*/ 0 w 514350"/>
                  <a:gd name="connsiteY0" fmla="*/ 0 h 190500"/>
                  <a:gd name="connsiteX1" fmla="*/ 247650 w 514350"/>
                  <a:gd name="connsiteY1" fmla="*/ 190500 h 190500"/>
                  <a:gd name="connsiteX2" fmla="*/ 514350 w 514350"/>
                  <a:gd name="connsiteY2" fmla="*/ 9525 h 190500"/>
                  <a:gd name="connsiteX3" fmla="*/ 514350 w 514350"/>
                  <a:gd name="connsiteY3" fmla="*/ 952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190500">
                    <a:moveTo>
                      <a:pt x="0" y="0"/>
                    </a:moveTo>
                    <a:lnTo>
                      <a:pt x="247650" y="190500"/>
                    </a:lnTo>
                    <a:lnTo>
                      <a:pt x="514350" y="9525"/>
                    </a:lnTo>
                    <a:lnTo>
                      <a:pt x="514350" y="9525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4457700" y="3450332"/>
                <a:ext cx="257175" cy="257175"/>
              </a:xfrm>
              <a:custGeom>
                <a:avLst/>
                <a:gdLst>
                  <a:gd name="connsiteX0" fmla="*/ 0 w 257175"/>
                  <a:gd name="connsiteY0" fmla="*/ 0 h 257175"/>
                  <a:gd name="connsiteX1" fmla="*/ 123825 w 257175"/>
                  <a:gd name="connsiteY1" fmla="*/ 257175 h 257175"/>
                  <a:gd name="connsiteX2" fmla="*/ 257175 w 257175"/>
                  <a:gd name="connsiteY2" fmla="*/ 1905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5" h="257175">
                    <a:moveTo>
                      <a:pt x="0" y="0"/>
                    </a:moveTo>
                    <a:lnTo>
                      <a:pt x="123825" y="257175"/>
                    </a:lnTo>
                    <a:lnTo>
                      <a:pt x="257175" y="1905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8" name="Freeform 167"/>
            <p:cNvSpPr/>
            <p:nvPr/>
          </p:nvSpPr>
          <p:spPr>
            <a:xfrm>
              <a:off x="3939432" y="4941168"/>
              <a:ext cx="632568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9" name="Freeform 168"/>
            <p:cNvSpPr/>
            <p:nvPr/>
          </p:nvSpPr>
          <p:spPr>
            <a:xfrm flipH="1">
              <a:off x="4788024" y="4941168"/>
              <a:ext cx="669319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0" name="Freeform 169"/>
            <p:cNvSpPr/>
            <p:nvPr/>
          </p:nvSpPr>
          <p:spPr>
            <a:xfrm flipH="1">
              <a:off x="5220072" y="4005064"/>
              <a:ext cx="514323" cy="87433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71" name="Freeform 170"/>
            <p:cNvSpPr/>
            <p:nvPr/>
          </p:nvSpPr>
          <p:spPr>
            <a:xfrm>
              <a:off x="3491880" y="4005064"/>
              <a:ext cx="553803" cy="86409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Rounded Rectangle 19"/>
            <p:cNvSpPr/>
            <p:nvPr/>
          </p:nvSpPr>
          <p:spPr>
            <a:xfrm>
              <a:off x="3923928" y="3645024"/>
              <a:ext cx="1440160" cy="1512168"/>
            </a:xfrm>
            <a:prstGeom prst="roundRect">
              <a:avLst>
                <a:gd name="adj" fmla="val 34154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3" name="Oval 172"/>
            <p:cNvSpPr/>
            <p:nvPr/>
          </p:nvSpPr>
          <p:spPr>
            <a:xfrm flipH="1">
              <a:off x="4764955" y="4055984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4" name="Oval 173"/>
            <p:cNvSpPr/>
            <p:nvPr/>
          </p:nvSpPr>
          <p:spPr>
            <a:xfrm flipH="1">
              <a:off x="4427984" y="4066528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5" name="Oval 174"/>
            <p:cNvSpPr/>
            <p:nvPr/>
          </p:nvSpPr>
          <p:spPr>
            <a:xfrm flipH="1">
              <a:off x="4571999" y="4704056"/>
              <a:ext cx="144016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6" name="Oval 175"/>
            <p:cNvSpPr/>
            <p:nvPr/>
          </p:nvSpPr>
          <p:spPr>
            <a:xfrm flipH="1">
              <a:off x="4528567" y="4331196"/>
              <a:ext cx="216024" cy="237112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4" name="Group 97"/>
          <p:cNvGrpSpPr/>
          <p:nvPr/>
        </p:nvGrpSpPr>
        <p:grpSpPr>
          <a:xfrm>
            <a:off x="683568" y="1590444"/>
            <a:ext cx="1835696" cy="1982572"/>
            <a:chOff x="6257472" y="2999832"/>
            <a:chExt cx="2381312" cy="2915796"/>
          </a:xfrm>
        </p:grpSpPr>
        <p:sp>
          <p:nvSpPr>
            <p:cNvPr id="99" name="Freeform 98"/>
            <p:cNvSpPr/>
            <p:nvPr/>
          </p:nvSpPr>
          <p:spPr>
            <a:xfrm flipH="1">
              <a:off x="8244408" y="3789040"/>
              <a:ext cx="394376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6257472" y="3818333"/>
              <a:ext cx="432048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Freeform 100"/>
            <p:cNvSpPr/>
            <p:nvPr/>
          </p:nvSpPr>
          <p:spPr>
            <a:xfrm flipH="1">
              <a:off x="7519276" y="5155313"/>
              <a:ext cx="597324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6773242" y="5155313"/>
              <a:ext cx="564526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4" name="Group 20"/>
            <p:cNvGrpSpPr/>
            <p:nvPr/>
          </p:nvGrpSpPr>
          <p:grpSpPr>
            <a:xfrm>
              <a:off x="6532421" y="2999832"/>
              <a:ext cx="1806153" cy="2335103"/>
              <a:chOff x="1475656" y="2564904"/>
              <a:chExt cx="2160240" cy="2808312"/>
            </a:xfrm>
          </p:grpSpPr>
          <p:sp>
            <p:nvSpPr>
              <p:cNvPr id="110" name="Oval 109"/>
              <p:cNvSpPr/>
              <p:nvPr/>
            </p:nvSpPr>
            <p:spPr>
              <a:xfrm>
                <a:off x="1475656" y="2564904"/>
                <a:ext cx="2160240" cy="2808312"/>
              </a:xfrm>
              <a:prstGeom prst="ellipse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Freeform 6"/>
              <p:cNvSpPr/>
              <p:nvPr/>
            </p:nvSpPr>
            <p:spPr>
              <a:xfrm>
                <a:off x="1979712" y="2996952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2" name="Freeform 7"/>
              <p:cNvSpPr/>
              <p:nvPr/>
            </p:nvSpPr>
            <p:spPr>
              <a:xfrm>
                <a:off x="1979712" y="2852936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Freeform 8"/>
              <p:cNvSpPr/>
              <p:nvPr/>
            </p:nvSpPr>
            <p:spPr>
              <a:xfrm>
                <a:off x="1979712" y="2708920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18" name="Group 19"/>
            <p:cNvGrpSpPr/>
            <p:nvPr/>
          </p:nvGrpSpPr>
          <p:grpSpPr>
            <a:xfrm>
              <a:off x="6761528" y="3645024"/>
              <a:ext cx="1224136" cy="1496534"/>
              <a:chOff x="1835696" y="3356992"/>
              <a:chExt cx="1368152" cy="1834086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835696" y="3356992"/>
                <a:ext cx="1368152" cy="1461338"/>
              </a:xfrm>
              <a:prstGeom prst="rect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Arc 105"/>
              <p:cNvSpPr/>
              <p:nvPr/>
            </p:nvSpPr>
            <p:spPr>
              <a:xfrm>
                <a:off x="2038841" y="4509120"/>
                <a:ext cx="1064119" cy="681958"/>
              </a:xfrm>
              <a:prstGeom prst="arc">
                <a:avLst>
                  <a:gd name="adj1" fmla="val 13092124"/>
                  <a:gd name="adj2" fmla="val 1902360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Chord 106"/>
              <p:cNvSpPr/>
              <p:nvPr/>
            </p:nvSpPr>
            <p:spPr>
              <a:xfrm>
                <a:off x="2264558" y="3766015"/>
                <a:ext cx="532059" cy="389690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2686872" y="3396419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2286719" y="3408544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25" name="Group 201"/>
          <p:cNvGrpSpPr/>
          <p:nvPr/>
        </p:nvGrpSpPr>
        <p:grpSpPr>
          <a:xfrm>
            <a:off x="3942184" y="980728"/>
            <a:ext cx="1493912" cy="2570576"/>
            <a:chOff x="323528" y="1822685"/>
            <a:chExt cx="2649306" cy="4248900"/>
          </a:xfrm>
        </p:grpSpPr>
        <p:sp>
          <p:nvSpPr>
            <p:cNvPr id="203" name="Freeform 202"/>
            <p:cNvSpPr/>
            <p:nvPr/>
          </p:nvSpPr>
          <p:spPr>
            <a:xfrm>
              <a:off x="323528" y="3140968"/>
              <a:ext cx="504056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4" name="Freeform 203"/>
            <p:cNvSpPr/>
            <p:nvPr/>
          </p:nvSpPr>
          <p:spPr>
            <a:xfrm flipH="1">
              <a:off x="2478559" y="3140968"/>
              <a:ext cx="494275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5" name="Freeform 204"/>
            <p:cNvSpPr/>
            <p:nvPr/>
          </p:nvSpPr>
          <p:spPr>
            <a:xfrm flipH="1">
              <a:off x="1691680" y="5157192"/>
              <a:ext cx="714426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827584" y="5157192"/>
              <a:ext cx="675199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754651" y="2542765"/>
              <a:ext cx="1800200" cy="2736304"/>
            </a:xfrm>
            <a:prstGeom prst="rect">
              <a:avLst/>
            </a:prstGeom>
            <a:solidFill>
              <a:srgbClr val="25C2E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3" name="Group 11"/>
            <p:cNvGrpSpPr/>
            <p:nvPr/>
          </p:nvGrpSpPr>
          <p:grpSpPr>
            <a:xfrm>
              <a:off x="983075" y="1822685"/>
              <a:ext cx="1325948" cy="1368152"/>
              <a:chOff x="827584" y="1124744"/>
              <a:chExt cx="1072119" cy="1368152"/>
            </a:xfrm>
          </p:grpSpPr>
          <p:sp>
            <p:nvSpPr>
              <p:cNvPr id="215" name="Chord 214"/>
              <p:cNvSpPr/>
              <p:nvPr/>
            </p:nvSpPr>
            <p:spPr>
              <a:xfrm>
                <a:off x="827584" y="1124744"/>
                <a:ext cx="1072119" cy="1368152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6" name="Chord 215"/>
              <p:cNvSpPr/>
              <p:nvPr/>
            </p:nvSpPr>
            <p:spPr>
              <a:xfrm rot="10800000">
                <a:off x="827584" y="1700808"/>
                <a:ext cx="1072119" cy="216024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17" name="Straight Connector 216"/>
              <p:cNvCxnSpPr/>
              <p:nvPr/>
            </p:nvCxnSpPr>
            <p:spPr>
              <a:xfrm rot="5400000">
                <a:off x="935596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" name="Straight Connector 217"/>
              <p:cNvCxnSpPr/>
              <p:nvPr/>
            </p:nvCxnSpPr>
            <p:spPr>
              <a:xfrm rot="5400000">
                <a:off x="1151620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" name="Group 3"/>
            <p:cNvGrpSpPr/>
            <p:nvPr/>
          </p:nvGrpSpPr>
          <p:grpSpPr>
            <a:xfrm>
              <a:off x="970675" y="2866801"/>
              <a:ext cx="1440160" cy="2088232"/>
              <a:chOff x="7452320" y="1124744"/>
              <a:chExt cx="1152128" cy="1491594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7452320" y="1124744"/>
                <a:ext cx="1152128" cy="1270729"/>
              </a:xfrm>
              <a:prstGeom prst="rect">
                <a:avLst/>
              </a:prstGeom>
              <a:solidFill>
                <a:srgbClr val="25C2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1" name="Chord 210"/>
              <p:cNvSpPr/>
              <p:nvPr/>
            </p:nvSpPr>
            <p:spPr>
              <a:xfrm>
                <a:off x="7737644" y="1531850"/>
                <a:ext cx="578772" cy="36440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2" name="Oval 211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3" name="Arc 212"/>
              <p:cNvSpPr/>
              <p:nvPr/>
            </p:nvSpPr>
            <p:spPr>
              <a:xfrm>
                <a:off x="7580334" y="2023331"/>
                <a:ext cx="896100" cy="593007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4" name="Oval 213"/>
              <p:cNvSpPr/>
              <p:nvPr/>
            </p:nvSpPr>
            <p:spPr>
              <a:xfrm>
                <a:off x="7823462" y="1230638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54" name="Group 124"/>
          <p:cNvGrpSpPr/>
          <p:nvPr/>
        </p:nvGrpSpPr>
        <p:grpSpPr>
          <a:xfrm>
            <a:off x="2595111" y="2276872"/>
            <a:ext cx="1976889" cy="1432818"/>
            <a:chOff x="608592" y="3131021"/>
            <a:chExt cx="3708049" cy="2738909"/>
          </a:xfrm>
        </p:grpSpPr>
        <p:sp>
          <p:nvSpPr>
            <p:cNvPr id="126" name="Freeform 125"/>
            <p:cNvSpPr/>
            <p:nvPr/>
          </p:nvSpPr>
          <p:spPr>
            <a:xfrm flipH="1">
              <a:off x="3707904" y="3717032"/>
              <a:ext cx="608737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8592" y="3682631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1475656" y="4869160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9" name="Freeform 128"/>
            <p:cNvSpPr/>
            <p:nvPr/>
          </p:nvSpPr>
          <p:spPr>
            <a:xfrm flipH="1">
              <a:off x="2699792" y="4869160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Cloud 129"/>
            <p:cNvSpPr/>
            <p:nvPr/>
          </p:nvSpPr>
          <p:spPr>
            <a:xfrm rot="20883884" flipV="1">
              <a:off x="1010550" y="3131021"/>
              <a:ext cx="2906046" cy="2073231"/>
            </a:xfrm>
            <a:prstGeom prst="cloud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547664" y="3789040"/>
              <a:ext cx="1864415" cy="131920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2" name="Arc 131"/>
            <p:cNvSpPr/>
            <p:nvPr/>
          </p:nvSpPr>
          <p:spPr>
            <a:xfrm flipV="1">
              <a:off x="1625348" y="3858472"/>
              <a:ext cx="1709046" cy="763748"/>
            </a:xfrm>
            <a:prstGeom prst="arc">
              <a:avLst>
                <a:gd name="adj1" fmla="val 10919510"/>
                <a:gd name="adj2" fmla="val 21435730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5" name="Group 53"/>
            <p:cNvGrpSpPr/>
            <p:nvPr/>
          </p:nvGrpSpPr>
          <p:grpSpPr>
            <a:xfrm>
              <a:off x="2154679" y="3789040"/>
              <a:ext cx="576064" cy="288032"/>
              <a:chOff x="2302671" y="2170872"/>
              <a:chExt cx="576064" cy="288032"/>
            </a:xfrm>
          </p:grpSpPr>
          <p:sp>
            <p:nvSpPr>
              <p:cNvPr id="134" name="Oval 133"/>
              <p:cNvSpPr/>
              <p:nvPr/>
            </p:nvSpPr>
            <p:spPr>
              <a:xfrm>
                <a:off x="2734719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2302671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66" name="Group 135"/>
          <p:cNvGrpSpPr/>
          <p:nvPr/>
        </p:nvGrpSpPr>
        <p:grpSpPr>
          <a:xfrm>
            <a:off x="7240646" y="1772816"/>
            <a:ext cx="1903354" cy="1787331"/>
            <a:chOff x="4602951" y="2656797"/>
            <a:chExt cx="3773670" cy="3278932"/>
          </a:xfrm>
        </p:grpSpPr>
        <p:sp>
          <p:nvSpPr>
            <p:cNvPr id="137" name="Freeform 136"/>
            <p:cNvSpPr/>
            <p:nvPr/>
          </p:nvSpPr>
          <p:spPr>
            <a:xfrm>
              <a:off x="4602951" y="3408150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Freeform 137"/>
            <p:cNvSpPr/>
            <p:nvPr/>
          </p:nvSpPr>
          <p:spPr>
            <a:xfrm flipH="1">
              <a:off x="7699295" y="3429000"/>
              <a:ext cx="677326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5107007" y="2656797"/>
              <a:ext cx="2736304" cy="2381399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395039" y="4934959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Freeform 140"/>
            <p:cNvSpPr/>
            <p:nvPr/>
          </p:nvSpPr>
          <p:spPr>
            <a:xfrm flipH="1">
              <a:off x="6619175" y="4934959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5617070" y="3228741"/>
              <a:ext cx="2298248" cy="155486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Arc 142"/>
            <p:cNvSpPr/>
            <p:nvPr/>
          </p:nvSpPr>
          <p:spPr>
            <a:xfrm flipV="1">
              <a:off x="5611063" y="3140968"/>
              <a:ext cx="1723686" cy="1391191"/>
            </a:xfrm>
            <a:prstGeom prst="arc">
              <a:avLst>
                <a:gd name="adj1" fmla="val 11565775"/>
                <a:gd name="adj2" fmla="val 2072055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Oval 143"/>
            <p:cNvSpPr/>
            <p:nvPr/>
          </p:nvSpPr>
          <p:spPr>
            <a:xfrm>
              <a:off x="6647245" y="322280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Oval 144"/>
            <p:cNvSpPr/>
            <p:nvPr/>
          </p:nvSpPr>
          <p:spPr>
            <a:xfrm>
              <a:off x="6115100" y="323658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7" name="Group 11"/>
          <p:cNvGrpSpPr/>
          <p:nvPr/>
        </p:nvGrpSpPr>
        <p:grpSpPr>
          <a:xfrm>
            <a:off x="4572000" y="2708920"/>
            <a:ext cx="1944216" cy="1332148"/>
            <a:chOff x="4369994" y="1721523"/>
            <a:chExt cx="4234454" cy="3255649"/>
          </a:xfrm>
        </p:grpSpPr>
        <p:sp>
          <p:nvSpPr>
            <p:cNvPr id="3" name="Freeform 2"/>
            <p:cNvSpPr/>
            <p:nvPr/>
          </p:nvSpPr>
          <p:spPr>
            <a:xfrm>
              <a:off x="4369994" y="2359176"/>
              <a:ext cx="685249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" name="Freeform 3"/>
            <p:cNvSpPr/>
            <p:nvPr/>
          </p:nvSpPr>
          <p:spPr>
            <a:xfrm flipH="1">
              <a:off x="8002261" y="2309077"/>
              <a:ext cx="602187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" name="Freeform 4"/>
            <p:cNvSpPr/>
            <p:nvPr/>
          </p:nvSpPr>
          <p:spPr>
            <a:xfrm flipH="1">
              <a:off x="6694644" y="3998295"/>
              <a:ext cx="749386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5604964" y="3998295"/>
              <a:ext cx="708237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ame 6"/>
            <p:cNvSpPr/>
            <p:nvPr/>
          </p:nvSpPr>
          <p:spPr>
            <a:xfrm>
              <a:off x="4951156" y="1721523"/>
              <a:ext cx="3123750" cy="2423660"/>
            </a:xfrm>
            <a:prstGeom prst="frame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6621999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Arc 8"/>
            <p:cNvSpPr/>
            <p:nvPr/>
          </p:nvSpPr>
          <p:spPr>
            <a:xfrm rot="10800000">
              <a:off x="6098359" y="2853272"/>
              <a:ext cx="799099" cy="70435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6258772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1403648" y="2348880"/>
            <a:ext cx="1944215" cy="2376264"/>
            <a:chOff x="2051720" y="2276872"/>
            <a:chExt cx="3544105" cy="4137463"/>
          </a:xfrm>
        </p:grpSpPr>
        <p:sp>
          <p:nvSpPr>
            <p:cNvPr id="180" name="Freeform 179"/>
            <p:cNvSpPr/>
            <p:nvPr/>
          </p:nvSpPr>
          <p:spPr>
            <a:xfrm flipH="1">
              <a:off x="5004048" y="3933056"/>
              <a:ext cx="59177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1" name="Freeform 180"/>
            <p:cNvSpPr/>
            <p:nvPr/>
          </p:nvSpPr>
          <p:spPr>
            <a:xfrm>
              <a:off x="2051720" y="3861048"/>
              <a:ext cx="64830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2" name="Freeform 181"/>
            <p:cNvSpPr/>
            <p:nvPr/>
          </p:nvSpPr>
          <p:spPr>
            <a:xfrm flipH="1">
              <a:off x="4123845" y="5445224"/>
              <a:ext cx="896309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Freeform 182"/>
            <p:cNvSpPr/>
            <p:nvPr/>
          </p:nvSpPr>
          <p:spPr>
            <a:xfrm>
              <a:off x="2843808" y="5445224"/>
              <a:ext cx="847094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4" name="Group 100"/>
            <p:cNvGrpSpPr/>
            <p:nvPr/>
          </p:nvGrpSpPr>
          <p:grpSpPr>
            <a:xfrm>
              <a:off x="2483768" y="2276872"/>
              <a:ext cx="2764199" cy="3401617"/>
              <a:chOff x="5868144" y="2492896"/>
              <a:chExt cx="3024336" cy="3977680"/>
            </a:xfrm>
          </p:grpSpPr>
          <p:sp>
            <p:nvSpPr>
              <p:cNvPr id="185" name="Oval 184"/>
              <p:cNvSpPr/>
              <p:nvPr/>
            </p:nvSpPr>
            <p:spPr>
              <a:xfrm>
                <a:off x="5868144" y="3429000"/>
                <a:ext cx="3024336" cy="3041576"/>
              </a:xfrm>
              <a:prstGeom prst="ellipse">
                <a:avLst/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86" name="Group 108"/>
              <p:cNvGrpSpPr/>
              <p:nvPr/>
            </p:nvGrpSpPr>
            <p:grpSpPr>
              <a:xfrm>
                <a:off x="6655992" y="3573016"/>
                <a:ext cx="1597331" cy="2038830"/>
                <a:chOff x="5862966" y="3596232"/>
                <a:chExt cx="789318" cy="994333"/>
              </a:xfrm>
              <a:solidFill>
                <a:srgbClr val="FFCC66"/>
              </a:solidFill>
            </p:grpSpPr>
            <p:sp>
              <p:nvSpPr>
                <p:cNvPr id="190" name="Arc 189"/>
                <p:cNvSpPr/>
                <p:nvPr/>
              </p:nvSpPr>
              <p:spPr>
                <a:xfrm rot="10800000" flipV="1">
                  <a:off x="5862966" y="3837826"/>
                  <a:ext cx="789318" cy="752739"/>
                </a:xfrm>
                <a:prstGeom prst="arc">
                  <a:avLst>
                    <a:gd name="adj1" fmla="val 166728"/>
                    <a:gd name="adj2" fmla="val 11368453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91" name="Oval 190"/>
                <p:cNvSpPr/>
                <p:nvPr/>
              </p:nvSpPr>
              <p:spPr>
                <a:xfrm>
                  <a:off x="5945262" y="3596232"/>
                  <a:ext cx="604351" cy="406299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87" name="Group 78"/>
              <p:cNvGrpSpPr/>
              <p:nvPr/>
            </p:nvGrpSpPr>
            <p:grpSpPr>
              <a:xfrm>
                <a:off x="6516216" y="2492896"/>
                <a:ext cx="1872208" cy="1080120"/>
                <a:chOff x="6660232" y="2636912"/>
                <a:chExt cx="1584176" cy="864096"/>
              </a:xfrm>
            </p:grpSpPr>
            <p:sp>
              <p:nvSpPr>
                <p:cNvPr id="188" name="Freeform 187"/>
                <p:cNvSpPr/>
                <p:nvPr/>
              </p:nvSpPr>
              <p:spPr>
                <a:xfrm>
                  <a:off x="6732240" y="2636912"/>
                  <a:ext cx="1296144" cy="864096"/>
                </a:xfrm>
                <a:custGeom>
                  <a:avLst/>
                  <a:gdLst>
                    <a:gd name="connsiteX0" fmla="*/ 164891 w 1139252"/>
                    <a:gd name="connsiteY0" fmla="*/ 839449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64891 w 1139252"/>
                    <a:gd name="connsiteY4" fmla="*/ 839449 h 869429"/>
                    <a:gd name="connsiteX0" fmla="*/ 144016 w 1139252"/>
                    <a:gd name="connsiteY0" fmla="*/ 864096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44016 w 1139252"/>
                    <a:gd name="connsiteY4" fmla="*/ 864096 h 869429"/>
                    <a:gd name="connsiteX0" fmla="*/ 144016 w 1139252"/>
                    <a:gd name="connsiteY0" fmla="*/ 864096 h 864096"/>
                    <a:gd name="connsiteX1" fmla="*/ 0 w 1139252"/>
                    <a:gd name="connsiteY1" fmla="*/ 0 h 864096"/>
                    <a:gd name="connsiteX2" fmla="*/ 1139252 w 1139252"/>
                    <a:gd name="connsiteY2" fmla="*/ 0 h 864096"/>
                    <a:gd name="connsiteX3" fmla="*/ 1080120 w 1139252"/>
                    <a:gd name="connsiteY3" fmla="*/ 864096 h 864096"/>
                    <a:gd name="connsiteX4" fmla="*/ 144016 w 1139252"/>
                    <a:gd name="connsiteY4" fmla="*/ 864096 h 864096"/>
                    <a:gd name="connsiteX0" fmla="*/ 144016 w 1152128"/>
                    <a:gd name="connsiteY0" fmla="*/ 864096 h 864096"/>
                    <a:gd name="connsiteX1" fmla="*/ 0 w 1152128"/>
                    <a:gd name="connsiteY1" fmla="*/ 0 h 864096"/>
                    <a:gd name="connsiteX2" fmla="*/ 1152128 w 1152128"/>
                    <a:gd name="connsiteY2" fmla="*/ 0 h 864096"/>
                    <a:gd name="connsiteX3" fmla="*/ 1080120 w 1152128"/>
                    <a:gd name="connsiteY3" fmla="*/ 864096 h 864096"/>
                    <a:gd name="connsiteX4" fmla="*/ 144016 w 1152128"/>
                    <a:gd name="connsiteY4" fmla="*/ 864096 h 864096"/>
                    <a:gd name="connsiteX0" fmla="*/ 216024 w 1224136"/>
                    <a:gd name="connsiteY0" fmla="*/ 864096 h 864096"/>
                    <a:gd name="connsiteX1" fmla="*/ 0 w 1224136"/>
                    <a:gd name="connsiteY1" fmla="*/ 0 h 864096"/>
                    <a:gd name="connsiteX2" fmla="*/ 1224136 w 1224136"/>
                    <a:gd name="connsiteY2" fmla="*/ 0 h 864096"/>
                    <a:gd name="connsiteX3" fmla="*/ 1152128 w 1224136"/>
                    <a:gd name="connsiteY3" fmla="*/ 864096 h 864096"/>
                    <a:gd name="connsiteX4" fmla="*/ 216024 w 1224136"/>
                    <a:gd name="connsiteY4" fmla="*/ 864096 h 864096"/>
                    <a:gd name="connsiteX0" fmla="*/ 216024 w 1296144"/>
                    <a:gd name="connsiteY0" fmla="*/ 864096 h 864096"/>
                    <a:gd name="connsiteX1" fmla="*/ 0 w 1296144"/>
                    <a:gd name="connsiteY1" fmla="*/ 0 h 864096"/>
                    <a:gd name="connsiteX2" fmla="*/ 1296144 w 1296144"/>
                    <a:gd name="connsiteY2" fmla="*/ 0 h 864096"/>
                    <a:gd name="connsiteX3" fmla="*/ 1152128 w 1296144"/>
                    <a:gd name="connsiteY3" fmla="*/ 864096 h 864096"/>
                    <a:gd name="connsiteX4" fmla="*/ 216024 w 1296144"/>
                    <a:gd name="connsiteY4" fmla="*/ 864096 h 864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144" h="864096">
                      <a:moveTo>
                        <a:pt x="216024" y="864096"/>
                      </a:moveTo>
                      <a:lnTo>
                        <a:pt x="0" y="0"/>
                      </a:lnTo>
                      <a:lnTo>
                        <a:pt x="1296144" y="0"/>
                      </a:lnTo>
                      <a:lnTo>
                        <a:pt x="1152128" y="864096"/>
                      </a:lnTo>
                      <a:lnTo>
                        <a:pt x="216024" y="864096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189" name="Straight Connector 188"/>
                <p:cNvCxnSpPr/>
                <p:nvPr/>
              </p:nvCxnSpPr>
              <p:spPr>
                <a:xfrm>
                  <a:off x="6660232" y="3501008"/>
                  <a:ext cx="1584176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92" name="Group 154"/>
          <p:cNvGrpSpPr/>
          <p:nvPr/>
        </p:nvGrpSpPr>
        <p:grpSpPr>
          <a:xfrm>
            <a:off x="5940152" y="2348880"/>
            <a:ext cx="1656184" cy="2008882"/>
            <a:chOff x="5940152" y="2038268"/>
            <a:chExt cx="3096344" cy="3759654"/>
          </a:xfrm>
        </p:grpSpPr>
        <p:sp>
          <p:nvSpPr>
            <p:cNvPr id="156" name="Freeform 155"/>
            <p:cNvSpPr/>
            <p:nvPr/>
          </p:nvSpPr>
          <p:spPr>
            <a:xfrm>
              <a:off x="6516216" y="4797152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 flipH="1">
              <a:off x="7596336" y="4797152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Freeform 157"/>
            <p:cNvSpPr/>
            <p:nvPr/>
          </p:nvSpPr>
          <p:spPr>
            <a:xfrm flipH="1">
              <a:off x="8388424" y="4005064"/>
              <a:ext cx="648072" cy="6480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5940152" y="3951058"/>
              <a:ext cx="697819" cy="70207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0" name="Trapezoid 159"/>
            <p:cNvSpPr/>
            <p:nvPr/>
          </p:nvSpPr>
          <p:spPr>
            <a:xfrm flipV="1">
              <a:off x="6804248" y="2038268"/>
              <a:ext cx="1364362" cy="1676186"/>
            </a:xfrm>
            <a:prstGeom prst="trapezoid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Freeform 160"/>
            <p:cNvSpPr/>
            <p:nvPr/>
          </p:nvSpPr>
          <p:spPr>
            <a:xfrm>
              <a:off x="6463160" y="3294058"/>
              <a:ext cx="2046542" cy="422974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6300192" y="3645024"/>
              <a:ext cx="2376264" cy="1296144"/>
            </a:xfrm>
            <a:prstGeom prst="ellipse">
              <a:avLst/>
            </a:pr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" name="Oval 162"/>
            <p:cNvSpPr/>
            <p:nvPr/>
          </p:nvSpPr>
          <p:spPr>
            <a:xfrm flipH="1">
              <a:off x="7573266" y="3922512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Oval 163"/>
            <p:cNvSpPr/>
            <p:nvPr/>
          </p:nvSpPr>
          <p:spPr>
            <a:xfrm flipH="1">
              <a:off x="7236295" y="3933056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" name="Arc 164"/>
            <p:cNvSpPr/>
            <p:nvPr/>
          </p:nvSpPr>
          <p:spPr>
            <a:xfrm rot="10800000" flipV="1">
              <a:off x="7092280" y="4077072"/>
              <a:ext cx="792088" cy="504056"/>
            </a:xfrm>
            <a:prstGeom prst="arc">
              <a:avLst>
                <a:gd name="adj1" fmla="val 166728"/>
                <a:gd name="adj2" fmla="val 10418694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98" name="Group 12"/>
          <p:cNvGrpSpPr/>
          <p:nvPr/>
        </p:nvGrpSpPr>
        <p:grpSpPr>
          <a:xfrm>
            <a:off x="7452320" y="2592288"/>
            <a:ext cx="1835696" cy="2780928"/>
            <a:chOff x="755576" y="692696"/>
            <a:chExt cx="3198721" cy="4519758"/>
          </a:xfrm>
        </p:grpSpPr>
        <p:sp>
          <p:nvSpPr>
            <p:cNvPr id="14" name="Freeform 13"/>
            <p:cNvSpPr/>
            <p:nvPr/>
          </p:nvSpPr>
          <p:spPr>
            <a:xfrm rot="844739">
              <a:off x="755576" y="1940523"/>
              <a:ext cx="539156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" name="Freeform 14"/>
            <p:cNvSpPr/>
            <p:nvPr/>
          </p:nvSpPr>
          <p:spPr>
            <a:xfrm rot="21052350" flipH="1">
              <a:off x="3430534" y="1916865"/>
              <a:ext cx="523763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202" name="Group 62"/>
            <p:cNvGrpSpPr/>
            <p:nvPr/>
          </p:nvGrpSpPr>
          <p:grpSpPr>
            <a:xfrm>
              <a:off x="1036968" y="692696"/>
              <a:ext cx="2629248" cy="4519758"/>
              <a:chOff x="467544" y="1700808"/>
              <a:chExt cx="3312368" cy="5655140"/>
            </a:xfrm>
          </p:grpSpPr>
          <p:sp>
            <p:nvSpPr>
              <p:cNvPr id="18" name="Freeform 17"/>
              <p:cNvSpPr/>
              <p:nvPr/>
            </p:nvSpPr>
            <p:spPr>
              <a:xfrm flipH="1">
                <a:off x="2195736" y="5013176"/>
                <a:ext cx="9104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" name="Freeform 18"/>
              <p:cNvSpPr/>
              <p:nvPr/>
            </p:nvSpPr>
            <p:spPr>
              <a:xfrm>
                <a:off x="1187624" y="5013176"/>
                <a:ext cx="7899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Chord 19"/>
              <p:cNvSpPr/>
              <p:nvPr/>
            </p:nvSpPr>
            <p:spPr>
              <a:xfrm>
                <a:off x="467544" y="2348880"/>
                <a:ext cx="3312368" cy="5007068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08" name="Group 24"/>
              <p:cNvGrpSpPr/>
              <p:nvPr/>
            </p:nvGrpSpPr>
            <p:grpSpPr>
              <a:xfrm>
                <a:off x="1331640" y="1700808"/>
                <a:ext cx="1604475" cy="1496899"/>
                <a:chOff x="1239333" y="2582544"/>
                <a:chExt cx="1033010" cy="831187"/>
              </a:xfrm>
              <a:solidFill>
                <a:srgbClr val="FF3300"/>
              </a:solidFill>
            </p:grpSpPr>
            <p:sp>
              <p:nvSpPr>
                <p:cNvPr id="25" name="Freeform 24"/>
                <p:cNvSpPr/>
                <p:nvPr/>
              </p:nvSpPr>
              <p:spPr>
                <a:xfrm>
                  <a:off x="1239333" y="2884794"/>
                  <a:ext cx="1033010" cy="152541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26" name="Chord 25"/>
                <p:cNvSpPr/>
                <p:nvPr/>
              </p:nvSpPr>
              <p:spPr>
                <a:xfrm>
                  <a:off x="1468890" y="2582544"/>
                  <a:ext cx="573894" cy="831187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209" name="Group 158"/>
              <p:cNvGrpSpPr/>
              <p:nvPr/>
            </p:nvGrpSpPr>
            <p:grpSpPr>
              <a:xfrm>
                <a:off x="1733357" y="2996952"/>
                <a:ext cx="890630" cy="360474"/>
                <a:chOff x="7310986" y="3084031"/>
                <a:chExt cx="544274" cy="189913"/>
              </a:xfrm>
            </p:grpSpPr>
            <p:sp>
              <p:nvSpPr>
                <p:cNvPr id="23" name="Oval 22"/>
                <p:cNvSpPr/>
                <p:nvPr/>
              </p:nvSpPr>
              <p:spPr>
                <a:xfrm>
                  <a:off x="7310986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>
                  <a:off x="7758392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17" name="Moon 16"/>
            <p:cNvSpPr/>
            <p:nvPr/>
          </p:nvSpPr>
          <p:spPr>
            <a:xfrm rot="16200000">
              <a:off x="1743388" y="1865125"/>
              <a:ext cx="1266121" cy="1657569"/>
            </a:xfrm>
            <a:prstGeom prst="moon">
              <a:avLst>
                <a:gd name="adj" fmla="val 67843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9" name="Group 80"/>
          <p:cNvGrpSpPr/>
          <p:nvPr/>
        </p:nvGrpSpPr>
        <p:grpSpPr>
          <a:xfrm>
            <a:off x="3635896" y="2852936"/>
            <a:ext cx="1728192" cy="1877747"/>
            <a:chOff x="1618705" y="3429000"/>
            <a:chExt cx="2540306" cy="2813851"/>
          </a:xfrm>
        </p:grpSpPr>
        <p:sp>
          <p:nvSpPr>
            <p:cNvPr id="82" name="Freeform 81"/>
            <p:cNvSpPr/>
            <p:nvPr/>
          </p:nvSpPr>
          <p:spPr>
            <a:xfrm>
              <a:off x="1618705" y="3898637"/>
              <a:ext cx="39392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3" name="Freeform 82"/>
            <p:cNvSpPr/>
            <p:nvPr/>
          </p:nvSpPr>
          <p:spPr>
            <a:xfrm flipH="1">
              <a:off x="3812833" y="3911346"/>
              <a:ext cx="34617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1840567" y="3429000"/>
              <a:ext cx="2115400" cy="205506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4" name="Group 42"/>
            <p:cNvGrpSpPr/>
            <p:nvPr/>
          </p:nvGrpSpPr>
          <p:grpSpPr>
            <a:xfrm>
              <a:off x="2225185" y="3634506"/>
              <a:ext cx="1450560" cy="1526616"/>
              <a:chOff x="7452320" y="1256199"/>
              <a:chExt cx="1152128" cy="1139274"/>
            </a:xfrm>
            <a:noFill/>
          </p:grpSpPr>
          <p:sp>
            <p:nvSpPr>
              <p:cNvPr id="95" name="Rectangle 94"/>
              <p:cNvSpPr/>
              <p:nvPr/>
            </p:nvSpPr>
            <p:spPr>
              <a:xfrm>
                <a:off x="7452320" y="1256199"/>
                <a:ext cx="1152128" cy="11392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Oval 95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6" name="Moon 85"/>
            <p:cNvSpPr/>
            <p:nvPr/>
          </p:nvSpPr>
          <p:spPr>
            <a:xfrm rot="16200000">
              <a:off x="2363214" y="3946117"/>
              <a:ext cx="1115604" cy="1450560"/>
            </a:xfrm>
            <a:prstGeom prst="moon">
              <a:avLst>
                <a:gd name="adj" fmla="val 81142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5" name="Group 49"/>
            <p:cNvGrpSpPr/>
            <p:nvPr/>
          </p:nvGrpSpPr>
          <p:grpSpPr>
            <a:xfrm>
              <a:off x="1840567" y="5347056"/>
              <a:ext cx="963357" cy="895795"/>
              <a:chOff x="3083489" y="4581128"/>
              <a:chExt cx="1344495" cy="1224136"/>
            </a:xfrm>
          </p:grpSpPr>
          <p:sp>
            <p:nvSpPr>
              <p:cNvPr id="92" name="Freeform 91"/>
              <p:cNvSpPr/>
              <p:nvPr/>
            </p:nvSpPr>
            <p:spPr>
              <a:xfrm>
                <a:off x="3306586" y="4581128"/>
                <a:ext cx="1020812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3083489" y="5109782"/>
                <a:ext cx="1344495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Freeform 93"/>
              <p:cNvSpPr/>
              <p:nvPr/>
            </p:nvSpPr>
            <p:spPr>
              <a:xfrm>
                <a:off x="3131839" y="5589240"/>
                <a:ext cx="1259185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32" name="Group 53"/>
            <p:cNvGrpSpPr/>
            <p:nvPr/>
          </p:nvGrpSpPr>
          <p:grpSpPr>
            <a:xfrm>
              <a:off x="2973361" y="5347056"/>
              <a:ext cx="980308" cy="895795"/>
              <a:chOff x="4355976" y="4581128"/>
              <a:chExt cx="1368152" cy="1224136"/>
            </a:xfrm>
          </p:grpSpPr>
          <p:sp>
            <p:nvSpPr>
              <p:cNvPr id="89" name="Freeform 88"/>
              <p:cNvSpPr/>
              <p:nvPr/>
            </p:nvSpPr>
            <p:spPr>
              <a:xfrm flipH="1">
                <a:off x="4442273" y="4581128"/>
                <a:ext cx="1080118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Freeform 89"/>
              <p:cNvSpPr/>
              <p:nvPr/>
            </p:nvSpPr>
            <p:spPr>
              <a:xfrm flipH="1">
                <a:off x="4355976" y="5109782"/>
                <a:ext cx="1368152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Freeform 90"/>
              <p:cNvSpPr/>
              <p:nvPr/>
            </p:nvSpPr>
            <p:spPr>
              <a:xfrm flipH="1">
                <a:off x="4407202" y="5589240"/>
                <a:ext cx="1244918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33" name="Group 113"/>
          <p:cNvGrpSpPr/>
          <p:nvPr/>
        </p:nvGrpSpPr>
        <p:grpSpPr>
          <a:xfrm>
            <a:off x="0" y="1988840"/>
            <a:ext cx="1334087" cy="2448272"/>
            <a:chOff x="1870884" y="2577253"/>
            <a:chExt cx="1808855" cy="3516043"/>
          </a:xfrm>
        </p:grpSpPr>
        <p:sp>
          <p:nvSpPr>
            <p:cNvPr id="115" name="Freeform 114"/>
            <p:cNvSpPr/>
            <p:nvPr/>
          </p:nvSpPr>
          <p:spPr>
            <a:xfrm flipH="1">
              <a:off x="2298286" y="5266005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6" name="Freeform 115"/>
            <p:cNvSpPr/>
            <p:nvPr/>
          </p:nvSpPr>
          <p:spPr>
            <a:xfrm flipH="1">
              <a:off x="2238223" y="5378573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Isosceles Triangle 116"/>
            <p:cNvSpPr/>
            <p:nvPr/>
          </p:nvSpPr>
          <p:spPr>
            <a:xfrm rot="16200000" flipV="1">
              <a:off x="1423549" y="3389534"/>
              <a:ext cx="3010801" cy="1501579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34" name="Group 51"/>
            <p:cNvGrpSpPr/>
            <p:nvPr/>
          </p:nvGrpSpPr>
          <p:grpSpPr>
            <a:xfrm rot="20936677" flipH="1">
              <a:off x="1870884" y="2577253"/>
              <a:ext cx="831232" cy="59439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123" name="Freeform 122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4" name="Chord 123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9" name="Oval 118"/>
            <p:cNvSpPr/>
            <p:nvPr/>
          </p:nvSpPr>
          <p:spPr>
            <a:xfrm flipH="1">
              <a:off x="2999801" y="3681809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Oval 119"/>
            <p:cNvSpPr/>
            <p:nvPr/>
          </p:nvSpPr>
          <p:spPr>
            <a:xfrm flipH="1">
              <a:off x="2718728" y="3690052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1" name="Arc 120"/>
            <p:cNvSpPr/>
            <p:nvPr/>
          </p:nvSpPr>
          <p:spPr>
            <a:xfrm rot="21406562">
              <a:off x="2653589" y="3960373"/>
              <a:ext cx="660695" cy="613298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22" name="Freeform 121"/>
            <p:cNvSpPr/>
            <p:nvPr/>
          </p:nvSpPr>
          <p:spPr>
            <a:xfrm flipH="1">
              <a:off x="2045934" y="3971764"/>
              <a:ext cx="670378" cy="116999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0" name="Freeform 79"/>
          <p:cNvSpPr/>
          <p:nvPr/>
        </p:nvSpPr>
        <p:spPr>
          <a:xfrm flipH="1">
            <a:off x="2339752" y="3212976"/>
            <a:ext cx="423664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Freeform 78"/>
          <p:cNvSpPr/>
          <p:nvPr/>
        </p:nvSpPr>
        <p:spPr>
          <a:xfrm>
            <a:off x="971600" y="3284984"/>
            <a:ext cx="432048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5" name="Group 3"/>
          <p:cNvGrpSpPr/>
          <p:nvPr/>
        </p:nvGrpSpPr>
        <p:grpSpPr>
          <a:xfrm>
            <a:off x="1115616" y="2564904"/>
            <a:ext cx="1582691" cy="3650698"/>
            <a:chOff x="5351209" y="980728"/>
            <a:chExt cx="1529330" cy="3794713"/>
          </a:xfrm>
        </p:grpSpPr>
        <p:sp>
          <p:nvSpPr>
            <p:cNvPr id="46" name="Freeform 45"/>
            <p:cNvSpPr/>
            <p:nvPr/>
          </p:nvSpPr>
          <p:spPr>
            <a:xfrm flipH="1">
              <a:off x="6243500" y="3967034"/>
              <a:ext cx="637039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5351209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Chord 7"/>
            <p:cNvSpPr/>
            <p:nvPr/>
          </p:nvSpPr>
          <p:spPr>
            <a:xfrm>
              <a:off x="5876067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Oval 49"/>
            <p:cNvSpPr/>
            <p:nvPr/>
          </p:nvSpPr>
          <p:spPr>
            <a:xfrm>
              <a:off x="619317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>
              <a:off x="589270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7" name="Arc 416"/>
          <p:cNvSpPr/>
          <p:nvPr/>
        </p:nvSpPr>
        <p:spPr>
          <a:xfrm>
            <a:off x="1506603" y="3854113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3" name="Oval 422"/>
          <p:cNvSpPr/>
          <p:nvPr/>
        </p:nvSpPr>
        <p:spPr>
          <a:xfrm flipH="1">
            <a:off x="1721660" y="3819020"/>
            <a:ext cx="303114" cy="3600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24" name="whistle_cat_call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612560" y="4725144"/>
            <a:ext cx="304800" cy="304800"/>
          </a:xfrm>
          <a:prstGeom prst="rect">
            <a:avLst/>
          </a:prstGeom>
        </p:spPr>
      </p:pic>
      <p:sp>
        <p:nvSpPr>
          <p:cNvPr id="421" name="Freeform 420"/>
          <p:cNvSpPr/>
          <p:nvPr/>
        </p:nvSpPr>
        <p:spPr>
          <a:xfrm flipH="1">
            <a:off x="6444208" y="4149080"/>
            <a:ext cx="423664" cy="86409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2" name="Freeform 421"/>
          <p:cNvSpPr/>
          <p:nvPr/>
        </p:nvSpPr>
        <p:spPr>
          <a:xfrm>
            <a:off x="4716016" y="4149080"/>
            <a:ext cx="432048" cy="86409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5" name="Freeform 424"/>
          <p:cNvSpPr/>
          <p:nvPr/>
        </p:nvSpPr>
        <p:spPr>
          <a:xfrm flipH="1">
            <a:off x="5868144" y="5445224"/>
            <a:ext cx="648072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reeform 425"/>
          <p:cNvSpPr/>
          <p:nvPr/>
        </p:nvSpPr>
        <p:spPr>
          <a:xfrm>
            <a:off x="4973876" y="5445224"/>
            <a:ext cx="612489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Oval 426"/>
          <p:cNvSpPr/>
          <p:nvPr/>
        </p:nvSpPr>
        <p:spPr>
          <a:xfrm flipH="1">
            <a:off x="5010310" y="3554265"/>
            <a:ext cx="1577914" cy="2082159"/>
          </a:xfrm>
          <a:prstGeom prst="ellipse">
            <a:avLst/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6" name="Group 73"/>
          <p:cNvGrpSpPr/>
          <p:nvPr/>
        </p:nvGrpSpPr>
        <p:grpSpPr>
          <a:xfrm flipH="1">
            <a:off x="5184466" y="3212975"/>
            <a:ext cx="1164652" cy="916203"/>
            <a:chOff x="2195736" y="1229708"/>
            <a:chExt cx="1296144" cy="792088"/>
          </a:xfrm>
        </p:grpSpPr>
        <p:sp>
          <p:nvSpPr>
            <p:cNvPr id="429" name="Freeform 428"/>
            <p:cNvSpPr/>
            <p:nvPr/>
          </p:nvSpPr>
          <p:spPr>
            <a:xfrm>
              <a:off x="2195736" y="1484784"/>
              <a:ext cx="1296144" cy="119944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30" name="Chord 429"/>
            <p:cNvSpPr/>
            <p:nvPr/>
          </p:nvSpPr>
          <p:spPr>
            <a:xfrm>
              <a:off x="2451248" y="1229708"/>
              <a:ext cx="720080" cy="792088"/>
            </a:xfrm>
            <a:prstGeom prst="chord">
              <a:avLst>
                <a:gd name="adj1" fmla="val 11612179"/>
                <a:gd name="adj2" fmla="val 20799413"/>
              </a:avLst>
            </a:prstGeom>
            <a:solidFill>
              <a:srgbClr val="00B0F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31" name="Freeform 430"/>
          <p:cNvSpPr/>
          <p:nvPr/>
        </p:nvSpPr>
        <p:spPr>
          <a:xfrm flipH="1">
            <a:off x="5490136" y="3529012"/>
            <a:ext cx="620367" cy="97545"/>
          </a:xfrm>
          <a:custGeom>
            <a:avLst/>
            <a:gdLst>
              <a:gd name="connsiteX0" fmla="*/ 0 w 509587"/>
              <a:gd name="connsiteY0" fmla="*/ 76200 h 80962"/>
              <a:gd name="connsiteX1" fmla="*/ 509587 w 509587"/>
              <a:gd name="connsiteY1" fmla="*/ 80962 h 80962"/>
              <a:gd name="connsiteX2" fmla="*/ 495300 w 509587"/>
              <a:gd name="connsiteY2" fmla="*/ 0 h 80962"/>
              <a:gd name="connsiteX3" fmla="*/ 14287 w 509587"/>
              <a:gd name="connsiteY3" fmla="*/ 4762 h 80962"/>
              <a:gd name="connsiteX4" fmla="*/ 0 w 509587"/>
              <a:gd name="connsiteY4" fmla="*/ 76200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587" h="80962">
                <a:moveTo>
                  <a:pt x="0" y="76200"/>
                </a:moveTo>
                <a:lnTo>
                  <a:pt x="509587" y="80962"/>
                </a:lnTo>
                <a:lnTo>
                  <a:pt x="495300" y="0"/>
                </a:lnTo>
                <a:lnTo>
                  <a:pt x="14287" y="4762"/>
                </a:lnTo>
                <a:lnTo>
                  <a:pt x="0" y="76200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3" name="Oval 432"/>
          <p:cNvSpPr/>
          <p:nvPr/>
        </p:nvSpPr>
        <p:spPr>
          <a:xfrm flipH="1">
            <a:off x="5924893" y="4005066"/>
            <a:ext cx="87955" cy="21910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5" name="Oval 434"/>
          <p:cNvSpPr/>
          <p:nvPr/>
        </p:nvSpPr>
        <p:spPr>
          <a:xfrm flipH="1">
            <a:off x="5671720" y="4289374"/>
            <a:ext cx="175324" cy="173514"/>
          </a:xfrm>
          <a:prstGeom prst="ellipse">
            <a:avLst/>
          </a:prstGeom>
          <a:solidFill>
            <a:srgbClr val="80008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6" name="Oval 435"/>
          <p:cNvSpPr/>
          <p:nvPr/>
        </p:nvSpPr>
        <p:spPr>
          <a:xfrm flipH="1">
            <a:off x="5564165" y="4005064"/>
            <a:ext cx="87955" cy="21910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7" name="Oval 436"/>
          <p:cNvSpPr/>
          <p:nvPr/>
        </p:nvSpPr>
        <p:spPr>
          <a:xfrm flipH="1">
            <a:off x="5622048" y="4626098"/>
            <a:ext cx="303114" cy="3600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03" name="Group 51"/>
          <p:cNvGrpSpPr/>
          <p:nvPr/>
        </p:nvGrpSpPr>
        <p:grpSpPr>
          <a:xfrm>
            <a:off x="1490646" y="2939934"/>
            <a:ext cx="720080" cy="152400"/>
            <a:chOff x="1403648" y="2204864"/>
            <a:chExt cx="720080" cy="152400"/>
          </a:xfrm>
        </p:grpSpPr>
        <p:cxnSp>
          <p:nvCxnSpPr>
            <p:cNvPr id="416" name="Straight Connector 415"/>
            <p:cNvCxnSpPr/>
            <p:nvPr/>
          </p:nvCxnSpPr>
          <p:spPr>
            <a:xfrm>
              <a:off x="1403648" y="2204864"/>
              <a:ext cx="288032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Straight Connector 417"/>
            <p:cNvCxnSpPr/>
            <p:nvPr/>
          </p:nvCxnSpPr>
          <p:spPr>
            <a:xfrm flipH="1">
              <a:off x="1835696" y="2204864"/>
              <a:ext cx="288032" cy="1524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4"/>
                </p:tgtEl>
              </p:cMediaNode>
            </p:audio>
          </p:childTnLst>
        </p:cTn>
      </p:par>
    </p:tnLst>
    <p:bldLst>
      <p:bldP spid="417" grpId="0" animBg="1"/>
      <p:bldP spid="423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http://www.wetterzentrale.de/pics/Rtavn061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59632" y="-747464"/>
            <a:ext cx="4652740" cy="3816424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61" name="Freeform 60"/>
          <p:cNvSpPr/>
          <p:nvPr/>
        </p:nvSpPr>
        <p:spPr>
          <a:xfrm rot="4717403" flipV="1">
            <a:off x="5806836" y="2536289"/>
            <a:ext cx="891457" cy="133939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2" name="Freeform 61"/>
          <p:cNvSpPr/>
          <p:nvPr/>
        </p:nvSpPr>
        <p:spPr>
          <a:xfrm rot="5864027">
            <a:off x="2344991" y="2557559"/>
            <a:ext cx="891457" cy="137050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" name="Freeform 59"/>
          <p:cNvSpPr/>
          <p:nvPr/>
        </p:nvSpPr>
        <p:spPr>
          <a:xfrm rot="1482624" flipV="1">
            <a:off x="5315197" y="1537781"/>
            <a:ext cx="891457" cy="133939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Freeform 24"/>
          <p:cNvSpPr/>
          <p:nvPr/>
        </p:nvSpPr>
        <p:spPr>
          <a:xfrm rot="4101072">
            <a:off x="2551359" y="3410837"/>
            <a:ext cx="891457" cy="137050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>
            <a:off x="2771800" y="2841510"/>
            <a:ext cx="697819" cy="11375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Freeform 27"/>
          <p:cNvSpPr/>
          <p:nvPr/>
        </p:nvSpPr>
        <p:spPr>
          <a:xfrm flipH="1">
            <a:off x="5652120" y="2835319"/>
            <a:ext cx="648072" cy="115103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9" name="Freeform 28"/>
          <p:cNvSpPr/>
          <p:nvPr/>
        </p:nvSpPr>
        <p:spPr>
          <a:xfrm>
            <a:off x="3491880" y="4562413"/>
            <a:ext cx="848592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Freeform 29"/>
          <p:cNvSpPr/>
          <p:nvPr/>
        </p:nvSpPr>
        <p:spPr>
          <a:xfrm flipH="1">
            <a:off x="4716016" y="4562413"/>
            <a:ext cx="897893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/>
          <p:cNvSpPr/>
          <p:nvPr/>
        </p:nvSpPr>
        <p:spPr>
          <a:xfrm>
            <a:off x="3239850" y="2091829"/>
            <a:ext cx="2664294" cy="2636912"/>
          </a:xfrm>
          <a:prstGeom prst="ellipse">
            <a:avLst/>
          </a:pr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2"/>
          <p:cNvGrpSpPr/>
          <p:nvPr/>
        </p:nvGrpSpPr>
        <p:grpSpPr>
          <a:xfrm>
            <a:off x="4245202" y="2610741"/>
            <a:ext cx="671163" cy="269380"/>
            <a:chOff x="7797958" y="1279047"/>
            <a:chExt cx="435349" cy="213255"/>
          </a:xfrm>
        </p:grpSpPr>
        <p:sp>
          <p:nvSpPr>
            <p:cNvPr id="42" name="Oval 41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Oval 42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0" name="Arc 10"/>
          <p:cNvSpPr/>
          <p:nvPr/>
        </p:nvSpPr>
        <p:spPr>
          <a:xfrm rot="10800000" flipV="1">
            <a:off x="3963567" y="3042790"/>
            <a:ext cx="1216865" cy="1167038"/>
          </a:xfrm>
          <a:prstGeom prst="arc">
            <a:avLst>
              <a:gd name="adj1" fmla="val 166728"/>
              <a:gd name="adj2" fmla="val 1073941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1" name="Oval 40"/>
          <p:cNvSpPr/>
          <p:nvPr/>
        </p:nvSpPr>
        <p:spPr>
          <a:xfrm>
            <a:off x="4375597" y="3042788"/>
            <a:ext cx="392806" cy="385159"/>
          </a:xfrm>
          <a:prstGeom prst="ellipse">
            <a:avLst/>
          </a:prstGeom>
          <a:solidFill>
            <a:srgbClr val="FFFF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" name="Group 14"/>
          <p:cNvGrpSpPr/>
          <p:nvPr/>
        </p:nvGrpSpPr>
        <p:grpSpPr>
          <a:xfrm>
            <a:off x="3491880" y="1106029"/>
            <a:ext cx="2160240" cy="1224136"/>
            <a:chOff x="3491880" y="1124744"/>
            <a:chExt cx="2160240" cy="1224136"/>
          </a:xfrm>
        </p:grpSpPr>
        <p:sp>
          <p:nvSpPr>
            <p:cNvPr id="34" name="Freeform 33"/>
            <p:cNvSpPr/>
            <p:nvPr/>
          </p:nvSpPr>
          <p:spPr>
            <a:xfrm>
              <a:off x="3635895" y="1304144"/>
              <a:ext cx="1880484" cy="1044736"/>
            </a:xfrm>
            <a:custGeom>
              <a:avLst/>
              <a:gdLst>
                <a:gd name="connsiteX0" fmla="*/ 0 w 1768839"/>
                <a:gd name="connsiteY0" fmla="*/ 1034322 h 1034322"/>
                <a:gd name="connsiteX1" fmla="*/ 1603948 w 1768839"/>
                <a:gd name="connsiteY1" fmla="*/ 1034322 h 1034322"/>
                <a:gd name="connsiteX2" fmla="*/ 1768839 w 1768839"/>
                <a:gd name="connsiteY2" fmla="*/ 29981 h 1034322"/>
                <a:gd name="connsiteX3" fmla="*/ 1259174 w 1768839"/>
                <a:gd name="connsiteY3" fmla="*/ 509666 h 1034322"/>
                <a:gd name="connsiteX4" fmla="*/ 839449 w 1768839"/>
                <a:gd name="connsiteY4" fmla="*/ 0 h 1034322"/>
                <a:gd name="connsiteX5" fmla="*/ 434715 w 1768839"/>
                <a:gd name="connsiteY5" fmla="*/ 524656 h 1034322"/>
                <a:gd name="connsiteX6" fmla="*/ 44970 w 1768839"/>
                <a:gd name="connsiteY6" fmla="*/ 134912 h 1034322"/>
                <a:gd name="connsiteX7" fmla="*/ 74951 w 1768839"/>
                <a:gd name="connsiteY7" fmla="*/ 1004341 h 1034322"/>
                <a:gd name="connsiteX8" fmla="*/ 74951 w 1768839"/>
                <a:gd name="connsiteY8" fmla="*/ 1004341 h 1034322"/>
                <a:gd name="connsiteX0" fmla="*/ 111645 w 1880484"/>
                <a:gd name="connsiteY0" fmla="*/ 1034322 h 1034322"/>
                <a:gd name="connsiteX1" fmla="*/ 1715593 w 1880484"/>
                <a:gd name="connsiteY1" fmla="*/ 1034322 h 1034322"/>
                <a:gd name="connsiteX2" fmla="*/ 1880484 w 1880484"/>
                <a:gd name="connsiteY2" fmla="*/ 29981 h 1034322"/>
                <a:gd name="connsiteX3" fmla="*/ 1370819 w 1880484"/>
                <a:gd name="connsiteY3" fmla="*/ 509666 h 1034322"/>
                <a:gd name="connsiteX4" fmla="*/ 951094 w 1880484"/>
                <a:gd name="connsiteY4" fmla="*/ 0 h 1034322"/>
                <a:gd name="connsiteX5" fmla="*/ 546360 w 1880484"/>
                <a:gd name="connsiteY5" fmla="*/ 524656 h 1034322"/>
                <a:gd name="connsiteX6" fmla="*/ 0 w 1880484"/>
                <a:gd name="connsiteY6" fmla="*/ 36624 h 1034322"/>
                <a:gd name="connsiteX7" fmla="*/ 186596 w 1880484"/>
                <a:gd name="connsiteY7" fmla="*/ 1004341 h 1034322"/>
                <a:gd name="connsiteX8" fmla="*/ 186596 w 1880484"/>
                <a:gd name="connsiteY8" fmla="*/ 1004341 h 1034322"/>
                <a:gd name="connsiteX0" fmla="*/ 111645 w 1880484"/>
                <a:gd name="connsiteY0" fmla="*/ 1034322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216024 w 1880484"/>
                <a:gd name="connsiteY8" fmla="*/ 1044736 h 1044736"/>
                <a:gd name="connsiteX0" fmla="*/ 151171 w 1887639"/>
                <a:gd name="connsiteY0" fmla="*/ 1044736 h 1044736"/>
                <a:gd name="connsiteX1" fmla="*/ 1722748 w 1887639"/>
                <a:gd name="connsiteY1" fmla="*/ 1034322 h 1044736"/>
                <a:gd name="connsiteX2" fmla="*/ 1887639 w 1887639"/>
                <a:gd name="connsiteY2" fmla="*/ 29981 h 1044736"/>
                <a:gd name="connsiteX3" fmla="*/ 1377974 w 1887639"/>
                <a:gd name="connsiteY3" fmla="*/ 509666 h 1044736"/>
                <a:gd name="connsiteX4" fmla="*/ 958249 w 1887639"/>
                <a:gd name="connsiteY4" fmla="*/ 0 h 1044736"/>
                <a:gd name="connsiteX5" fmla="*/ 553515 w 1887639"/>
                <a:gd name="connsiteY5" fmla="*/ 524656 h 1044736"/>
                <a:gd name="connsiteX6" fmla="*/ 7155 w 1887639"/>
                <a:gd name="connsiteY6" fmla="*/ 36624 h 1044736"/>
                <a:gd name="connsiteX7" fmla="*/ 193751 w 1887639"/>
                <a:gd name="connsiteY7" fmla="*/ 1004341 h 1044736"/>
                <a:gd name="connsiteX8" fmla="*/ 223179 w 1887639"/>
                <a:gd name="connsiteY8" fmla="*/ 1044736 h 1044736"/>
                <a:gd name="connsiteX0" fmla="*/ 439202 w 2175670"/>
                <a:gd name="connsiteY0" fmla="*/ 1044736 h 1044736"/>
                <a:gd name="connsiteX1" fmla="*/ 2010779 w 2175670"/>
                <a:gd name="connsiteY1" fmla="*/ 1034322 h 1044736"/>
                <a:gd name="connsiteX2" fmla="*/ 2175670 w 2175670"/>
                <a:gd name="connsiteY2" fmla="*/ 29981 h 1044736"/>
                <a:gd name="connsiteX3" fmla="*/ 1666005 w 2175670"/>
                <a:gd name="connsiteY3" fmla="*/ 509666 h 1044736"/>
                <a:gd name="connsiteX4" fmla="*/ 1246280 w 2175670"/>
                <a:gd name="connsiteY4" fmla="*/ 0 h 1044736"/>
                <a:gd name="connsiteX5" fmla="*/ 841546 w 2175670"/>
                <a:gd name="connsiteY5" fmla="*/ 524656 h 1044736"/>
                <a:gd name="connsiteX6" fmla="*/ 295186 w 2175670"/>
                <a:gd name="connsiteY6" fmla="*/ 36624 h 1044736"/>
                <a:gd name="connsiteX7" fmla="*/ 481782 w 2175670"/>
                <a:gd name="connsiteY7" fmla="*/ 1004341 h 1044736"/>
                <a:gd name="connsiteX8" fmla="*/ 223179 w 2175670"/>
                <a:gd name="connsiteY8" fmla="*/ 972728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8" fmla="*/ 144016 w 1880484"/>
                <a:gd name="connsiteY8" fmla="*/ 1044736 h 10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0484" h="1044736">
                  <a:moveTo>
                    <a:pt x="144016" y="1044736"/>
                  </a:moveTo>
                  <a:lnTo>
                    <a:pt x="1715593" y="1034322"/>
                  </a:lnTo>
                  <a:lnTo>
                    <a:pt x="1880484" y="29981"/>
                  </a:lnTo>
                  <a:lnTo>
                    <a:pt x="1370819" y="509666"/>
                  </a:lnTo>
                  <a:lnTo>
                    <a:pt x="951094" y="0"/>
                  </a:lnTo>
                  <a:lnTo>
                    <a:pt x="546360" y="524656"/>
                  </a:lnTo>
                  <a:lnTo>
                    <a:pt x="0" y="36624"/>
                  </a:lnTo>
                  <a:lnTo>
                    <a:pt x="144017" y="1044736"/>
                  </a:lnTo>
                  <a:lnTo>
                    <a:pt x="144016" y="1044736"/>
                  </a:ln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Oval 34"/>
            <p:cNvSpPr/>
            <p:nvPr/>
          </p:nvSpPr>
          <p:spPr>
            <a:xfrm>
              <a:off x="3491880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Oval 35"/>
            <p:cNvSpPr/>
            <p:nvPr/>
          </p:nvSpPr>
          <p:spPr>
            <a:xfrm>
              <a:off x="5436096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Oval 36"/>
            <p:cNvSpPr/>
            <p:nvPr/>
          </p:nvSpPr>
          <p:spPr>
            <a:xfrm>
              <a:off x="4493968" y="1124744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Diamond 37"/>
            <p:cNvSpPr/>
            <p:nvPr/>
          </p:nvSpPr>
          <p:spPr>
            <a:xfrm>
              <a:off x="4355976" y="1628800"/>
              <a:ext cx="432048" cy="648072"/>
            </a:xfrm>
            <a:prstGeom prst="diamond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" name="Group 65"/>
          <p:cNvGrpSpPr/>
          <p:nvPr/>
        </p:nvGrpSpPr>
        <p:grpSpPr>
          <a:xfrm>
            <a:off x="4139952" y="2780928"/>
            <a:ext cx="864096" cy="0"/>
            <a:chOff x="4139952" y="2723910"/>
            <a:chExt cx="864096" cy="0"/>
          </a:xfrm>
        </p:grpSpPr>
        <p:cxnSp>
          <p:nvCxnSpPr>
            <p:cNvPr id="64" name="Straight Connector 63"/>
            <p:cNvCxnSpPr/>
            <p:nvPr/>
          </p:nvCxnSpPr>
          <p:spPr>
            <a:xfrm>
              <a:off x="4139952" y="2723910"/>
              <a:ext cx="28803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4716016" y="2723910"/>
              <a:ext cx="28803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Oval 26"/>
          <p:cNvSpPr/>
          <p:nvPr/>
        </p:nvSpPr>
        <p:spPr>
          <a:xfrm>
            <a:off x="4267585" y="3717032"/>
            <a:ext cx="608830" cy="576064"/>
          </a:xfrm>
          <a:prstGeom prst="ellipse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60" grpId="0" animBg="1"/>
      <p:bldP spid="60" grpId="1" animBg="1"/>
      <p:bldP spid="25" grpId="0" animBg="1"/>
      <p:bldP spid="25" grpId="1" animBg="1"/>
      <p:bldP spid="26" grpId="0" animBg="1"/>
      <p:bldP spid="28" grpId="0" animBg="1"/>
      <p:bldP spid="40" grpId="0" animBg="1"/>
      <p:bldP spid="40" grpId="1" animBg="1"/>
      <p:bldP spid="27" grpId="0" animBg="1"/>
      <p:bldP spid="27" grpId="1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" name="Group 433"/>
          <p:cNvGrpSpPr/>
          <p:nvPr/>
        </p:nvGrpSpPr>
        <p:grpSpPr>
          <a:xfrm>
            <a:off x="570322" y="-2043608"/>
            <a:ext cx="8003356" cy="2808312"/>
            <a:chOff x="194072" y="-675456"/>
            <a:chExt cx="8949928" cy="3511217"/>
          </a:xfrm>
        </p:grpSpPr>
        <p:pic>
          <p:nvPicPr>
            <p:cNvPr id="438" name="Picture 2" descr="http://www.wetterzentrale.de/pics/Rukm061.gif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982096" y="-603448"/>
              <a:ext cx="4161904" cy="343920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sp>
          <p:nvSpPr>
            <p:cNvPr id="439" name="Rectangle 438"/>
            <p:cNvSpPr/>
            <p:nvPr/>
          </p:nvSpPr>
          <p:spPr>
            <a:xfrm>
              <a:off x="338088" y="90872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0" name="Rectangle 439"/>
            <p:cNvSpPr/>
            <p:nvPr/>
          </p:nvSpPr>
          <p:spPr>
            <a:xfrm>
              <a:off x="338088" y="-53144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1" name="Rectangle 440"/>
            <p:cNvSpPr/>
            <p:nvPr/>
          </p:nvSpPr>
          <p:spPr>
            <a:xfrm>
              <a:off x="194072" y="-675456"/>
              <a:ext cx="3600400" cy="302433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" name="Group 231"/>
          <p:cNvGrpSpPr/>
          <p:nvPr/>
        </p:nvGrpSpPr>
        <p:grpSpPr>
          <a:xfrm>
            <a:off x="539552" y="354367"/>
            <a:ext cx="6948264" cy="2210537"/>
            <a:chOff x="0" y="2996952"/>
            <a:chExt cx="9144000" cy="3002625"/>
          </a:xfrm>
        </p:grpSpPr>
        <p:grpSp>
          <p:nvGrpSpPr>
            <p:cNvPr id="11" name="Group 156"/>
            <p:cNvGrpSpPr/>
            <p:nvPr/>
          </p:nvGrpSpPr>
          <p:grpSpPr>
            <a:xfrm>
              <a:off x="0" y="3551305"/>
              <a:ext cx="2376264" cy="2074905"/>
              <a:chOff x="3394581" y="2276872"/>
              <a:chExt cx="3362339" cy="3002625"/>
            </a:xfrm>
          </p:grpSpPr>
          <p:grpSp>
            <p:nvGrpSpPr>
              <p:cNvPr id="12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99" name="Freeform 398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13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16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407" name="Oval 40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8" name="Chord 40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9" name="Chord 408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10" name="Chord 409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411" name="Straight Connector 410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2" name="Straight Connector 411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3" name="Straight Connector 412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4" name="Straight Connector 413"/>
                    <p:cNvCxnSpPr>
                      <a:endCxn id="409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5" name="Straight Connector 414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02" name="Freeform 401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21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404" name="Rectangle 403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5" name="Oval 404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6" name="Arc 405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81" name="Freeform 380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2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90" name="Oval 38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1" name="Chord 39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2" name="Chord 391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3" name="Chord 392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94" name="Straight Connector 393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7" name="Straight Connector 396"/>
                <p:cNvCxnSpPr>
                  <a:endCxn id="392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83" name="Freeform 382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27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87" name="Rectangle 386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8" name="Oval 387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9" name="Arc 388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85" name="Oval 384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6" name="Freeform 385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30" name="Group 193"/>
            <p:cNvGrpSpPr/>
            <p:nvPr/>
          </p:nvGrpSpPr>
          <p:grpSpPr>
            <a:xfrm>
              <a:off x="1619672" y="3861048"/>
              <a:ext cx="2376264" cy="2074905"/>
              <a:chOff x="3394581" y="2276872"/>
              <a:chExt cx="3362339" cy="3002625"/>
            </a:xfrm>
          </p:grpSpPr>
          <p:grpSp>
            <p:nvGrpSpPr>
              <p:cNvPr id="31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63" name="Freeform 362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32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40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71" name="Oval 370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2" name="Chord 371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3" name="Chord 372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4" name="Chord 373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75" name="Straight Connector 374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6" name="Straight Connector 375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Straight Connector 376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Straight Connector 377"/>
                    <p:cNvCxnSpPr>
                      <a:endCxn id="373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9" name="Straight Connector 378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66" name="Freeform 365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43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68" name="Rectangle 367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69" name="Oval 368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0" name="Arc 369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45" name="Freeform 344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44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54" name="Oval 353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5" name="Chord 3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6" name="Chord 3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7" name="Chord 3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58" name="Straight Connector 357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0" name="Straight Connector 359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/>
                <p:cNvCxnSpPr>
                  <a:endCxn id="356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2" name="Straight Connector 361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47" name="Freeform 346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45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2" name="Oval 351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3" name="Arc 352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49" name="Oval 348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0" name="Freeform 349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52" name="Group 230"/>
            <p:cNvGrpSpPr/>
            <p:nvPr/>
          </p:nvGrpSpPr>
          <p:grpSpPr>
            <a:xfrm>
              <a:off x="5076056" y="3789040"/>
              <a:ext cx="2376264" cy="2074905"/>
              <a:chOff x="3394581" y="2276872"/>
              <a:chExt cx="3362339" cy="3002625"/>
            </a:xfrm>
          </p:grpSpPr>
          <p:grpSp>
            <p:nvGrpSpPr>
              <p:cNvPr id="53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27" name="Freeform 326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54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55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35" name="Oval 334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6" name="Chord 335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7" name="Chord 33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8" name="Chord 33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39" name="Straight Connector 338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Straight Connector 339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Straight Connector 340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Straight Connector 341"/>
                    <p:cNvCxnSpPr>
                      <a:endCxn id="337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3" name="Straight Connector 342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30" name="Freeform 329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56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32" name="Rectangle 331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3" name="Oval 332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4" name="Arc 333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09" name="Freeform 308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7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18" name="Oval 31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9" name="Chord 318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0" name="Chord 31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1" name="Chord 32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22" name="Straight Connector 321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Straight Connector 322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Straight Connector 323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5" name="Straight Connector 324"/>
                <p:cNvCxnSpPr>
                  <a:endCxn id="320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6" name="Straight Connector 325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1" name="Freeform 310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58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15" name="Rectangle 314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6" name="Oval 315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7" name="Arc 316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13" name="Oval 312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4" name="Freeform 313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59" name="Group 19"/>
            <p:cNvGrpSpPr/>
            <p:nvPr/>
          </p:nvGrpSpPr>
          <p:grpSpPr>
            <a:xfrm>
              <a:off x="3224972" y="3429000"/>
              <a:ext cx="2105003" cy="2570577"/>
              <a:chOff x="8388424" y="692696"/>
              <a:chExt cx="2520280" cy="3002625"/>
            </a:xfrm>
          </p:grpSpPr>
          <p:sp>
            <p:nvSpPr>
              <p:cNvPr id="291" name="Freeform 25"/>
              <p:cNvSpPr/>
              <p:nvPr/>
            </p:nvSpPr>
            <p:spPr>
              <a:xfrm>
                <a:off x="9144000" y="2780928"/>
                <a:ext cx="675199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0" name="Group 57"/>
              <p:cNvGrpSpPr/>
              <p:nvPr/>
            </p:nvGrpSpPr>
            <p:grpSpPr>
              <a:xfrm>
                <a:off x="8388424" y="692696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61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99" name="Oval 298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0" name="Chord 29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1" name="Chord 30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2" name="Chord 30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303" name="Straight Connector 302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5" name="Straight Connector 39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>
                    <a:endCxn id="301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7" name="Straight Connector 41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94" name="Freeform 293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62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96" name="Rectangle 295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7" name="Oval 296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8" name="Arc 297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</p:grpSp>
        <p:sp>
          <p:nvSpPr>
            <p:cNvPr id="237" name="Freeform 236"/>
            <p:cNvSpPr/>
            <p:nvPr/>
          </p:nvSpPr>
          <p:spPr>
            <a:xfrm flipH="1">
              <a:off x="4608259" y="5216756"/>
              <a:ext cx="518629" cy="78282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3" name="Group 36"/>
            <p:cNvGrpSpPr/>
            <p:nvPr/>
          </p:nvGrpSpPr>
          <p:grpSpPr>
            <a:xfrm>
              <a:off x="3645972" y="3429000"/>
              <a:ext cx="1684002" cy="1911050"/>
              <a:chOff x="3059832" y="2060848"/>
              <a:chExt cx="2448272" cy="3024336"/>
            </a:xfrm>
          </p:grpSpPr>
          <p:sp>
            <p:nvSpPr>
              <p:cNvPr id="282" name="Oval 281"/>
              <p:cNvSpPr/>
              <p:nvPr/>
            </p:nvSpPr>
            <p:spPr>
              <a:xfrm>
                <a:off x="3059832" y="2060848"/>
                <a:ext cx="2448272" cy="3024336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3" name="Chord 282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13050946"/>
                  <a:gd name="adj2" fmla="val 18940978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4" name="Chord 283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891843"/>
                  <a:gd name="adj2" fmla="val 10249036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5" name="Chord 284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3397681"/>
                  <a:gd name="adj2" fmla="val 6975182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86" name="Straight Connector 285"/>
              <p:cNvCxnSpPr/>
              <p:nvPr/>
            </p:nvCxnSpPr>
            <p:spPr>
              <a:xfrm flipV="1">
                <a:off x="3491880" y="2348880"/>
                <a:ext cx="1512168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/>
              <p:cNvCxnSpPr/>
              <p:nvPr/>
            </p:nvCxnSpPr>
            <p:spPr>
              <a:xfrm>
                <a:off x="3923928" y="2132856"/>
                <a:ext cx="864096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/>
              <p:cNvCxnSpPr/>
              <p:nvPr/>
            </p:nvCxnSpPr>
            <p:spPr>
              <a:xfrm>
                <a:off x="3419872" y="4581128"/>
                <a:ext cx="1800200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/>
              <p:cNvCxnSpPr>
                <a:endCxn id="284" idx="0"/>
              </p:cNvCxnSpPr>
              <p:nvPr/>
            </p:nvCxnSpPr>
            <p:spPr>
              <a:xfrm flipV="1">
                <a:off x="3131840" y="3890662"/>
                <a:ext cx="2348952" cy="11440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/>
              <p:cNvCxnSpPr/>
              <p:nvPr/>
            </p:nvCxnSpPr>
            <p:spPr>
              <a:xfrm>
                <a:off x="3203848" y="4221088"/>
                <a:ext cx="2160240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9" name="Freeform 238"/>
            <p:cNvSpPr/>
            <p:nvPr/>
          </p:nvSpPr>
          <p:spPr>
            <a:xfrm rot="2478316">
              <a:off x="3203848" y="4206597"/>
              <a:ext cx="634902" cy="92684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64" name="Group 50"/>
            <p:cNvGrpSpPr/>
            <p:nvPr/>
          </p:nvGrpSpPr>
          <p:grpSpPr>
            <a:xfrm>
              <a:off x="4006830" y="3737234"/>
              <a:ext cx="962287" cy="863055"/>
              <a:chOff x="7452320" y="1124745"/>
              <a:chExt cx="1152128" cy="822949"/>
            </a:xfrm>
            <a:noFill/>
          </p:grpSpPr>
          <p:sp>
            <p:nvSpPr>
              <p:cNvPr id="279" name="Rectangle 278"/>
              <p:cNvSpPr/>
              <p:nvPr/>
            </p:nvSpPr>
            <p:spPr>
              <a:xfrm>
                <a:off x="7452320" y="1124745"/>
                <a:ext cx="1152128" cy="82294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0" name="Oval 279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1" name="Arc 280"/>
              <p:cNvSpPr/>
              <p:nvPr/>
            </p:nvSpPr>
            <p:spPr>
              <a:xfrm flipV="1">
                <a:off x="7580334" y="1279047"/>
                <a:ext cx="896100" cy="589981"/>
              </a:xfrm>
              <a:prstGeom prst="arc">
                <a:avLst>
                  <a:gd name="adj1" fmla="val 11164966"/>
                  <a:gd name="adj2" fmla="val 21237176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1" name="Oval 240"/>
            <p:cNvSpPr/>
            <p:nvPr/>
          </p:nvSpPr>
          <p:spPr>
            <a:xfrm>
              <a:off x="4292759" y="3860527"/>
              <a:ext cx="74928" cy="22364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2" name="Freeform 59"/>
            <p:cNvSpPr/>
            <p:nvPr/>
          </p:nvSpPr>
          <p:spPr>
            <a:xfrm rot="7368427" flipV="1">
              <a:off x="5246184" y="4184700"/>
              <a:ext cx="650777" cy="88117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65" name="Group 305"/>
            <p:cNvGrpSpPr/>
            <p:nvPr/>
          </p:nvGrpSpPr>
          <p:grpSpPr>
            <a:xfrm>
              <a:off x="6767736" y="2996952"/>
              <a:ext cx="2376264" cy="2650969"/>
              <a:chOff x="3394581" y="1443241"/>
              <a:chExt cx="3362339" cy="3836256"/>
            </a:xfrm>
          </p:grpSpPr>
          <p:grpSp>
            <p:nvGrpSpPr>
              <p:cNvPr id="66" name="Group 57"/>
              <p:cNvGrpSpPr/>
              <p:nvPr/>
            </p:nvGrpSpPr>
            <p:grpSpPr>
              <a:xfrm>
                <a:off x="3419872" y="2276872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67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70" name="Oval 26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1" name="Chord 27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2" name="Chord 27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3" name="Chord 272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274" name="Straight Connector 273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5" name="Straight Connector 274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6" name="Straight Connector 275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7" name="Straight Connector 276"/>
                  <p:cNvCxnSpPr>
                    <a:endCxn id="272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8" name="Straight Connector 277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5" name="Freeform 264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68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67" name="Rectangle 266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8" name="Oval 267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9" name="Arc 268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  <p:sp>
            <p:nvSpPr>
              <p:cNvPr id="246" name="Freeform 245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9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255" name="Oval 2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6" name="Chord 2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7" name="Chord 2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8" name="Chord 25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259" name="Straight Connector 258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/>
                <p:cNvCxnSpPr>
                  <a:endCxn id="257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8" name="Freeform 247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70" name="Group 50"/>
              <p:cNvGrpSpPr/>
              <p:nvPr/>
            </p:nvGrpSpPr>
            <p:grpSpPr>
              <a:xfrm>
                <a:off x="4261357" y="1443241"/>
                <a:ext cx="1152128" cy="2105417"/>
                <a:chOff x="7357701" y="150319"/>
                <a:chExt cx="1152128" cy="1718709"/>
              </a:xfrm>
              <a:noFill/>
            </p:grpSpPr>
            <p:sp>
              <p:nvSpPr>
                <p:cNvPr id="252" name="Rectangle 251"/>
                <p:cNvSpPr/>
                <p:nvPr/>
              </p:nvSpPr>
              <p:spPr>
                <a:xfrm>
                  <a:off x="7357701" y="150319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3" name="Oval 252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4" name="Arc 253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250" name="Oval 249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1" name="Freeform 250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4" name="Freeform 243"/>
            <p:cNvSpPr/>
            <p:nvPr/>
          </p:nvSpPr>
          <p:spPr>
            <a:xfrm>
              <a:off x="7380312" y="5029375"/>
              <a:ext cx="440140" cy="63187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1" name="Group 415"/>
          <p:cNvGrpSpPr/>
          <p:nvPr/>
        </p:nvGrpSpPr>
        <p:grpSpPr>
          <a:xfrm>
            <a:off x="-900608" y="1052736"/>
            <a:ext cx="2814651" cy="1872208"/>
            <a:chOff x="5796136" y="1556792"/>
            <a:chExt cx="2814651" cy="1872208"/>
          </a:xfrm>
        </p:grpSpPr>
        <p:grpSp>
          <p:nvGrpSpPr>
            <p:cNvPr id="72" name="Group 146"/>
            <p:cNvGrpSpPr/>
            <p:nvPr/>
          </p:nvGrpSpPr>
          <p:grpSpPr>
            <a:xfrm>
              <a:off x="7236296" y="1988840"/>
              <a:ext cx="1374491" cy="494593"/>
              <a:chOff x="1979712" y="332656"/>
              <a:chExt cx="2592289" cy="984738"/>
            </a:xfrm>
          </p:grpSpPr>
          <p:sp>
            <p:nvSpPr>
              <p:cNvPr id="28" name="Freeform 27"/>
              <p:cNvSpPr/>
              <p:nvPr/>
            </p:nvSpPr>
            <p:spPr>
              <a:xfrm rot="5400000" flipV="1">
                <a:off x="3330799" y="76193"/>
                <a:ext cx="984737" cy="1497666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1979712" y="332656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73" name="Group 121"/>
            <p:cNvGrpSpPr/>
            <p:nvPr/>
          </p:nvGrpSpPr>
          <p:grpSpPr>
            <a:xfrm>
              <a:off x="6516216" y="1556792"/>
              <a:ext cx="1398042" cy="1872208"/>
              <a:chOff x="1445766" y="4093905"/>
              <a:chExt cx="3240360" cy="4159631"/>
            </a:xfrm>
          </p:grpSpPr>
          <p:grpSp>
            <p:nvGrpSpPr>
              <p:cNvPr id="74" name="Group 140"/>
              <p:cNvGrpSpPr/>
              <p:nvPr/>
            </p:nvGrpSpPr>
            <p:grpSpPr>
              <a:xfrm>
                <a:off x="1445766" y="4093905"/>
                <a:ext cx="3240360" cy="4159631"/>
                <a:chOff x="1066493" y="1916832"/>
                <a:chExt cx="2636706" cy="3727583"/>
              </a:xfrm>
            </p:grpSpPr>
            <p:sp>
              <p:nvSpPr>
                <p:cNvPr id="35" name="Freeform 34"/>
                <p:cNvSpPr/>
                <p:nvPr/>
              </p:nvSpPr>
              <p:spPr>
                <a:xfrm>
                  <a:off x="1153029" y="4436759"/>
                  <a:ext cx="1019804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 flipH="1">
                  <a:off x="2624147" y="4436759"/>
                  <a:ext cx="1079052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1066493" y="1916832"/>
                  <a:ext cx="2596091" cy="2780609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flipH="1">
                  <a:off x="2140955" y="2974271"/>
                  <a:ext cx="445251" cy="5414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" name="Arc 38"/>
                <p:cNvSpPr/>
                <p:nvPr/>
              </p:nvSpPr>
              <p:spPr>
                <a:xfrm rot="10800000" flipV="1">
                  <a:off x="1579297" y="2884119"/>
                  <a:ext cx="1632588" cy="1150969"/>
                </a:xfrm>
                <a:prstGeom prst="arc">
                  <a:avLst>
                    <a:gd name="adj1" fmla="val 166728"/>
                    <a:gd name="adj2" fmla="val 10418694"/>
                  </a:avLst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grpSp>
            <p:nvGrpSpPr>
              <p:cNvPr id="75" name="Group 152"/>
              <p:cNvGrpSpPr/>
              <p:nvPr/>
            </p:nvGrpSpPr>
            <p:grpSpPr>
              <a:xfrm flipV="1">
                <a:off x="2402243" y="4885993"/>
                <a:ext cx="1327405" cy="45719"/>
                <a:chOff x="1835696" y="1556792"/>
                <a:chExt cx="1080120" cy="0"/>
              </a:xfrm>
            </p:grpSpPr>
            <p:cxnSp>
              <p:nvCxnSpPr>
                <p:cNvPr id="33" name="Straight Connector 32"/>
                <p:cNvCxnSpPr/>
                <p:nvPr/>
              </p:nvCxnSpPr>
              <p:spPr>
                <a:xfrm>
                  <a:off x="183569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/>
                <p:cNvCxnSpPr/>
                <p:nvPr/>
              </p:nvCxnSpPr>
              <p:spPr>
                <a:xfrm>
                  <a:off x="255577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Group 149"/>
            <p:cNvGrpSpPr/>
            <p:nvPr/>
          </p:nvGrpSpPr>
          <p:grpSpPr>
            <a:xfrm>
              <a:off x="5796136" y="1988840"/>
              <a:ext cx="1354078" cy="513025"/>
              <a:chOff x="146001" y="260648"/>
              <a:chExt cx="2553791" cy="1021438"/>
            </a:xfrm>
          </p:grpSpPr>
          <p:sp>
            <p:nvSpPr>
              <p:cNvPr id="41" name="Freeform 40"/>
              <p:cNvSpPr/>
              <p:nvPr/>
            </p:nvSpPr>
            <p:spPr>
              <a:xfrm rot="5400000">
                <a:off x="393527" y="49823"/>
                <a:ext cx="984737" cy="1479789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1547664" y="260648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77" name="Group 153"/>
          <p:cNvGrpSpPr/>
          <p:nvPr/>
        </p:nvGrpSpPr>
        <p:grpSpPr>
          <a:xfrm>
            <a:off x="7524328" y="-603448"/>
            <a:ext cx="1368152" cy="3528392"/>
            <a:chOff x="4648175" y="-387424"/>
            <a:chExt cx="1816739" cy="5328592"/>
          </a:xfrm>
        </p:grpSpPr>
        <p:sp>
          <p:nvSpPr>
            <p:cNvPr id="146" name="Freeform 145"/>
            <p:cNvSpPr/>
            <p:nvPr/>
          </p:nvSpPr>
          <p:spPr>
            <a:xfrm>
              <a:off x="4648175" y="-5720"/>
              <a:ext cx="400149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7" name="Freeform 146"/>
            <p:cNvSpPr/>
            <p:nvPr/>
          </p:nvSpPr>
          <p:spPr>
            <a:xfrm flipH="1">
              <a:off x="6067502" y="-32184"/>
              <a:ext cx="397412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8" name="Freeform 147"/>
            <p:cNvSpPr/>
            <p:nvPr/>
          </p:nvSpPr>
          <p:spPr>
            <a:xfrm>
              <a:off x="4932040" y="796708"/>
              <a:ext cx="534307" cy="414270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604702 w 632336"/>
                <a:gd name="connsiteY0" fmla="*/ 0 h 5240845"/>
                <a:gd name="connsiteX1" fmla="*/ 586978 w 632336"/>
                <a:gd name="connsiteY1" fmla="*/ 4471724 h 5240845"/>
                <a:gd name="connsiteX2" fmla="*/ 332557 w 632336"/>
                <a:gd name="connsiteY2" fmla="*/ 4614723 h 5240845"/>
                <a:gd name="connsiteX3" fmla="*/ 65484 w 632336"/>
                <a:gd name="connsiteY3" fmla="*/ 4574118 h 5240845"/>
                <a:gd name="connsiteX4" fmla="*/ 15478 w 632336"/>
                <a:gd name="connsiteY4" fmla="*/ 4436005 h 5240845"/>
                <a:gd name="connsiteX5" fmla="*/ 158353 w 632336"/>
                <a:gd name="connsiteY5" fmla="*/ 4305036 h 5240845"/>
                <a:gd name="connsiteX6" fmla="*/ 386581 w 632336"/>
                <a:gd name="connsiteY6" fmla="*/ 4365113 h 5240845"/>
                <a:gd name="connsiteX7" fmla="*/ 408384 w 632336"/>
                <a:gd name="connsiteY7" fmla="*/ 4319324 h 5240845"/>
                <a:gd name="connsiteX8" fmla="*/ 403622 w 632336"/>
                <a:gd name="connsiteY8" fmla="*/ 3764493 h 5240845"/>
                <a:gd name="connsiteX0" fmla="*/ 604702 w 632336"/>
                <a:gd name="connsiteY0" fmla="*/ 71028 h 5311873"/>
                <a:gd name="connsiteX1" fmla="*/ 586978 w 632336"/>
                <a:gd name="connsiteY1" fmla="*/ 4542752 h 5311873"/>
                <a:gd name="connsiteX2" fmla="*/ 332557 w 632336"/>
                <a:gd name="connsiteY2" fmla="*/ 4685751 h 5311873"/>
                <a:gd name="connsiteX3" fmla="*/ 65484 w 632336"/>
                <a:gd name="connsiteY3" fmla="*/ 4645146 h 5311873"/>
                <a:gd name="connsiteX4" fmla="*/ 15478 w 632336"/>
                <a:gd name="connsiteY4" fmla="*/ 4507033 h 5311873"/>
                <a:gd name="connsiteX5" fmla="*/ 158353 w 632336"/>
                <a:gd name="connsiteY5" fmla="*/ 4376064 h 5311873"/>
                <a:gd name="connsiteX6" fmla="*/ 386581 w 632336"/>
                <a:gd name="connsiteY6" fmla="*/ 4436141 h 5311873"/>
                <a:gd name="connsiteX7" fmla="*/ 408384 w 632336"/>
                <a:gd name="connsiteY7" fmla="*/ 4390352 h 5311873"/>
                <a:gd name="connsiteX8" fmla="*/ 403135 w 632336"/>
                <a:gd name="connsiteY8" fmla="*/ 0 h 5311873"/>
                <a:gd name="connsiteX0" fmla="*/ 604702 w 632336"/>
                <a:gd name="connsiteY0" fmla="*/ 71028 h 5129709"/>
                <a:gd name="connsiteX1" fmla="*/ 586978 w 632336"/>
                <a:gd name="connsiteY1" fmla="*/ 4542752 h 5129709"/>
                <a:gd name="connsiteX2" fmla="*/ 332557 w 632336"/>
                <a:gd name="connsiteY2" fmla="*/ 4685751 h 5129709"/>
                <a:gd name="connsiteX3" fmla="*/ 65484 w 632336"/>
                <a:gd name="connsiteY3" fmla="*/ 4645146 h 5129709"/>
                <a:gd name="connsiteX4" fmla="*/ 15478 w 632336"/>
                <a:gd name="connsiteY4" fmla="*/ 4507033 h 5129709"/>
                <a:gd name="connsiteX5" fmla="*/ 158353 w 632336"/>
                <a:gd name="connsiteY5" fmla="*/ 4376064 h 5129709"/>
                <a:gd name="connsiteX6" fmla="*/ 386581 w 632336"/>
                <a:gd name="connsiteY6" fmla="*/ 4436141 h 5129709"/>
                <a:gd name="connsiteX7" fmla="*/ 408384 w 632336"/>
                <a:gd name="connsiteY7" fmla="*/ 4390352 h 5129709"/>
                <a:gd name="connsiteX8" fmla="*/ 403135 w 632336"/>
                <a:gd name="connsiteY8" fmla="*/ 0 h 5129709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685751"/>
                <a:gd name="connsiteX1" fmla="*/ 586978 w 632336"/>
                <a:gd name="connsiteY1" fmla="*/ 4542752 h 4685751"/>
                <a:gd name="connsiteX2" fmla="*/ 332557 w 632336"/>
                <a:gd name="connsiteY2" fmla="*/ 4685751 h 4685751"/>
                <a:gd name="connsiteX3" fmla="*/ 65484 w 632336"/>
                <a:gd name="connsiteY3" fmla="*/ 4645146 h 4685751"/>
                <a:gd name="connsiteX4" fmla="*/ 15478 w 632336"/>
                <a:gd name="connsiteY4" fmla="*/ 4507033 h 4685751"/>
                <a:gd name="connsiteX5" fmla="*/ 158353 w 632336"/>
                <a:gd name="connsiteY5" fmla="*/ 4376064 h 4685751"/>
                <a:gd name="connsiteX6" fmla="*/ 386581 w 632336"/>
                <a:gd name="connsiteY6" fmla="*/ 4436141 h 4685751"/>
                <a:gd name="connsiteX7" fmla="*/ 408384 w 632336"/>
                <a:gd name="connsiteY7" fmla="*/ 4390352 h 4685751"/>
                <a:gd name="connsiteX8" fmla="*/ 403135 w 632336"/>
                <a:gd name="connsiteY8" fmla="*/ 0 h 46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36" h="4685751">
                  <a:moveTo>
                    <a:pt x="604702" y="71028"/>
                  </a:moveTo>
                  <a:cubicBezTo>
                    <a:pt x="622958" y="339117"/>
                    <a:pt x="632336" y="3773631"/>
                    <a:pt x="586978" y="4542752"/>
                  </a:cubicBezTo>
                  <a:cubicBezTo>
                    <a:pt x="490568" y="4634745"/>
                    <a:pt x="487817" y="4630505"/>
                    <a:pt x="332557" y="4685751"/>
                  </a:cubicBezTo>
                  <a:cubicBezTo>
                    <a:pt x="247154" y="4683321"/>
                    <a:pt x="118330" y="4674932"/>
                    <a:pt x="65484" y="4645146"/>
                  </a:cubicBezTo>
                  <a:cubicBezTo>
                    <a:pt x="12638" y="4615360"/>
                    <a:pt x="0" y="4551880"/>
                    <a:pt x="15478" y="4507033"/>
                  </a:cubicBezTo>
                  <a:cubicBezTo>
                    <a:pt x="30956" y="4462186"/>
                    <a:pt x="96503" y="4387879"/>
                    <a:pt x="158353" y="4376064"/>
                  </a:cubicBezTo>
                  <a:cubicBezTo>
                    <a:pt x="220203" y="4364249"/>
                    <a:pt x="344909" y="4433760"/>
                    <a:pt x="386581" y="4436141"/>
                  </a:cubicBezTo>
                  <a:cubicBezTo>
                    <a:pt x="428253" y="4438522"/>
                    <a:pt x="304542" y="4468751"/>
                    <a:pt x="408384" y="4390352"/>
                  </a:cubicBezTo>
                  <a:cubicBezTo>
                    <a:pt x="411143" y="3650995"/>
                    <a:pt x="405913" y="229393"/>
                    <a:pt x="403135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9" name="Freeform 148"/>
            <p:cNvSpPr/>
            <p:nvPr/>
          </p:nvSpPr>
          <p:spPr>
            <a:xfrm flipH="1">
              <a:off x="5673529" y="915121"/>
              <a:ext cx="559623" cy="402604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3947030 h 5212576"/>
                <a:gd name="connsiteX1" fmla="*/ 586978 w 629778"/>
                <a:gd name="connsiteY1" fmla="*/ 4613780 h 5212576"/>
                <a:gd name="connsiteX2" fmla="*/ 332557 w 629778"/>
                <a:gd name="connsiteY2" fmla="*/ 4756779 h 5212576"/>
                <a:gd name="connsiteX3" fmla="*/ 65484 w 629778"/>
                <a:gd name="connsiteY3" fmla="*/ 4716174 h 5212576"/>
                <a:gd name="connsiteX4" fmla="*/ 15478 w 629778"/>
                <a:gd name="connsiteY4" fmla="*/ 4578061 h 5212576"/>
                <a:gd name="connsiteX5" fmla="*/ 158353 w 629778"/>
                <a:gd name="connsiteY5" fmla="*/ 4447092 h 5212576"/>
                <a:gd name="connsiteX6" fmla="*/ 386581 w 629778"/>
                <a:gd name="connsiteY6" fmla="*/ 4507169 h 5212576"/>
                <a:gd name="connsiteX7" fmla="*/ 408384 w 629778"/>
                <a:gd name="connsiteY7" fmla="*/ 4461380 h 5212576"/>
                <a:gd name="connsiteX8" fmla="*/ 375778 w 629778"/>
                <a:gd name="connsiteY8" fmla="*/ 0 h 5212576"/>
                <a:gd name="connsiteX0" fmla="*/ 566278 w 625931"/>
                <a:gd name="connsiteY0" fmla="*/ 71028 h 5394738"/>
                <a:gd name="connsiteX1" fmla="*/ 586978 w 625931"/>
                <a:gd name="connsiteY1" fmla="*/ 4613780 h 5394738"/>
                <a:gd name="connsiteX2" fmla="*/ 332557 w 625931"/>
                <a:gd name="connsiteY2" fmla="*/ 4756779 h 5394738"/>
                <a:gd name="connsiteX3" fmla="*/ 65484 w 625931"/>
                <a:gd name="connsiteY3" fmla="*/ 4716174 h 5394738"/>
                <a:gd name="connsiteX4" fmla="*/ 15478 w 625931"/>
                <a:gd name="connsiteY4" fmla="*/ 4578061 h 5394738"/>
                <a:gd name="connsiteX5" fmla="*/ 158353 w 625931"/>
                <a:gd name="connsiteY5" fmla="*/ 4447092 h 5394738"/>
                <a:gd name="connsiteX6" fmla="*/ 386581 w 625931"/>
                <a:gd name="connsiteY6" fmla="*/ 4507169 h 5394738"/>
                <a:gd name="connsiteX7" fmla="*/ 408384 w 625931"/>
                <a:gd name="connsiteY7" fmla="*/ 4461380 h 5394738"/>
                <a:gd name="connsiteX8" fmla="*/ 375778 w 625931"/>
                <a:gd name="connsiteY8" fmla="*/ 0 h 5394738"/>
                <a:gd name="connsiteX0" fmla="*/ 566278 w 625931"/>
                <a:gd name="connsiteY0" fmla="*/ 71028 h 5212575"/>
                <a:gd name="connsiteX1" fmla="*/ 586978 w 625931"/>
                <a:gd name="connsiteY1" fmla="*/ 4613780 h 5212575"/>
                <a:gd name="connsiteX2" fmla="*/ 332557 w 625931"/>
                <a:gd name="connsiteY2" fmla="*/ 4756779 h 5212575"/>
                <a:gd name="connsiteX3" fmla="*/ 65484 w 625931"/>
                <a:gd name="connsiteY3" fmla="*/ 4716174 h 5212575"/>
                <a:gd name="connsiteX4" fmla="*/ 15478 w 625931"/>
                <a:gd name="connsiteY4" fmla="*/ 4578061 h 5212575"/>
                <a:gd name="connsiteX5" fmla="*/ 158353 w 625931"/>
                <a:gd name="connsiteY5" fmla="*/ 4447092 h 5212575"/>
                <a:gd name="connsiteX6" fmla="*/ 386581 w 625931"/>
                <a:gd name="connsiteY6" fmla="*/ 4507169 h 5212575"/>
                <a:gd name="connsiteX7" fmla="*/ 408384 w 625931"/>
                <a:gd name="connsiteY7" fmla="*/ 4461380 h 5212575"/>
                <a:gd name="connsiteX8" fmla="*/ 375778 w 625931"/>
                <a:gd name="connsiteY8" fmla="*/ 0 h 5212575"/>
                <a:gd name="connsiteX0" fmla="*/ 566278 w 625931"/>
                <a:gd name="connsiteY0" fmla="*/ 71028 h 5154941"/>
                <a:gd name="connsiteX1" fmla="*/ 586978 w 625931"/>
                <a:gd name="connsiteY1" fmla="*/ 4613780 h 5154941"/>
                <a:gd name="connsiteX2" fmla="*/ 332557 w 625931"/>
                <a:gd name="connsiteY2" fmla="*/ 4756779 h 5154941"/>
                <a:gd name="connsiteX3" fmla="*/ 65484 w 625931"/>
                <a:gd name="connsiteY3" fmla="*/ 4716174 h 5154941"/>
                <a:gd name="connsiteX4" fmla="*/ 15478 w 625931"/>
                <a:gd name="connsiteY4" fmla="*/ 4578061 h 5154941"/>
                <a:gd name="connsiteX5" fmla="*/ 158353 w 625931"/>
                <a:gd name="connsiteY5" fmla="*/ 4447092 h 5154941"/>
                <a:gd name="connsiteX6" fmla="*/ 386581 w 625931"/>
                <a:gd name="connsiteY6" fmla="*/ 4507169 h 5154941"/>
                <a:gd name="connsiteX7" fmla="*/ 439278 w 625931"/>
                <a:gd name="connsiteY7" fmla="*/ 4403746 h 5154941"/>
                <a:gd name="connsiteX8" fmla="*/ 375778 w 625931"/>
                <a:gd name="connsiteY8" fmla="*/ 0 h 5154941"/>
                <a:gd name="connsiteX0" fmla="*/ 566278 w 625931"/>
                <a:gd name="connsiteY0" fmla="*/ 71028 h 4758887"/>
                <a:gd name="connsiteX1" fmla="*/ 586978 w 625931"/>
                <a:gd name="connsiteY1" fmla="*/ 4613780 h 4758887"/>
                <a:gd name="connsiteX2" fmla="*/ 332557 w 625931"/>
                <a:gd name="connsiteY2" fmla="*/ 4756779 h 4758887"/>
                <a:gd name="connsiteX3" fmla="*/ 65484 w 625931"/>
                <a:gd name="connsiteY3" fmla="*/ 4716174 h 4758887"/>
                <a:gd name="connsiteX4" fmla="*/ 15478 w 625931"/>
                <a:gd name="connsiteY4" fmla="*/ 4578061 h 4758887"/>
                <a:gd name="connsiteX5" fmla="*/ 158353 w 625931"/>
                <a:gd name="connsiteY5" fmla="*/ 4447092 h 4758887"/>
                <a:gd name="connsiteX6" fmla="*/ 386581 w 625931"/>
                <a:gd name="connsiteY6" fmla="*/ 4507169 h 4758887"/>
                <a:gd name="connsiteX7" fmla="*/ 439278 w 625931"/>
                <a:gd name="connsiteY7" fmla="*/ 4403746 h 4758887"/>
                <a:gd name="connsiteX8" fmla="*/ 375778 w 625931"/>
                <a:gd name="connsiteY8" fmla="*/ 0 h 475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931" h="4758887">
                  <a:moveTo>
                    <a:pt x="566278" y="71028"/>
                  </a:moveTo>
                  <a:cubicBezTo>
                    <a:pt x="584534" y="339117"/>
                    <a:pt x="625931" y="3832822"/>
                    <a:pt x="586978" y="4613780"/>
                  </a:cubicBezTo>
                  <a:cubicBezTo>
                    <a:pt x="477388" y="4754372"/>
                    <a:pt x="393081" y="4758887"/>
                    <a:pt x="332557" y="4756779"/>
                  </a:cubicBezTo>
                  <a:cubicBezTo>
                    <a:pt x="247154" y="4754349"/>
                    <a:pt x="118330" y="4745960"/>
                    <a:pt x="65484" y="4716174"/>
                  </a:cubicBezTo>
                  <a:cubicBezTo>
                    <a:pt x="12638" y="4686388"/>
                    <a:pt x="0" y="4622908"/>
                    <a:pt x="15478" y="4578061"/>
                  </a:cubicBezTo>
                  <a:cubicBezTo>
                    <a:pt x="30956" y="4533214"/>
                    <a:pt x="96503" y="4458907"/>
                    <a:pt x="158353" y="4447092"/>
                  </a:cubicBezTo>
                  <a:cubicBezTo>
                    <a:pt x="220203" y="4435277"/>
                    <a:pt x="339760" y="4514393"/>
                    <a:pt x="386581" y="4507169"/>
                  </a:cubicBezTo>
                  <a:cubicBezTo>
                    <a:pt x="433402" y="4499945"/>
                    <a:pt x="299155" y="4638942"/>
                    <a:pt x="439278" y="4403746"/>
                  </a:cubicBezTo>
                  <a:cubicBezTo>
                    <a:pt x="437478" y="3652551"/>
                    <a:pt x="378556" y="229393"/>
                    <a:pt x="375778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Oval 149"/>
            <p:cNvSpPr/>
            <p:nvPr/>
          </p:nvSpPr>
          <p:spPr>
            <a:xfrm>
              <a:off x="4932040" y="-387424"/>
              <a:ext cx="1305781" cy="1480165"/>
            </a:xfrm>
            <a:prstGeom prst="ellipse">
              <a:avLst/>
            </a:pr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Oval 150"/>
            <p:cNvSpPr/>
            <p:nvPr/>
          </p:nvSpPr>
          <p:spPr>
            <a:xfrm>
              <a:off x="5674257" y="-9939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Arc 151"/>
            <p:cNvSpPr/>
            <p:nvPr/>
          </p:nvSpPr>
          <p:spPr>
            <a:xfrm rot="10800000">
              <a:off x="5220072" y="114918"/>
              <a:ext cx="706510" cy="60599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152"/>
            <p:cNvSpPr/>
            <p:nvPr/>
          </p:nvSpPr>
          <p:spPr>
            <a:xfrm>
              <a:off x="5408580" y="-9072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8" name="Group 218"/>
          <p:cNvGrpSpPr/>
          <p:nvPr/>
        </p:nvGrpSpPr>
        <p:grpSpPr>
          <a:xfrm>
            <a:off x="6228184" y="1268760"/>
            <a:ext cx="1512168" cy="1656295"/>
            <a:chOff x="5004048" y="2996952"/>
            <a:chExt cx="2088232" cy="2592399"/>
          </a:xfrm>
        </p:grpSpPr>
        <p:sp>
          <p:nvSpPr>
            <p:cNvPr id="220" name="Freeform 219"/>
            <p:cNvSpPr/>
            <p:nvPr/>
          </p:nvSpPr>
          <p:spPr>
            <a:xfrm>
              <a:off x="5004048" y="3645024"/>
              <a:ext cx="432048" cy="81309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1" name="Oval 220"/>
            <p:cNvSpPr/>
            <p:nvPr/>
          </p:nvSpPr>
          <p:spPr>
            <a:xfrm>
              <a:off x="5292080" y="2996952"/>
              <a:ext cx="1800200" cy="1944216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5292080" y="4797152"/>
              <a:ext cx="722038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3" name="Freeform 222"/>
            <p:cNvSpPr/>
            <p:nvPr/>
          </p:nvSpPr>
          <p:spPr>
            <a:xfrm flipH="1">
              <a:off x="6300192" y="4797152"/>
              <a:ext cx="763986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1" name="Group 146"/>
            <p:cNvGrpSpPr/>
            <p:nvPr/>
          </p:nvGrpSpPr>
          <p:grpSpPr>
            <a:xfrm>
              <a:off x="5652120" y="3284984"/>
              <a:ext cx="1080120" cy="1196441"/>
              <a:chOff x="3521684" y="2334812"/>
              <a:chExt cx="1728192" cy="1728192"/>
            </a:xfrm>
          </p:grpSpPr>
          <p:sp>
            <p:nvSpPr>
              <p:cNvPr id="229" name="Oval 22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0" name="Oval 22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1" name="Arc 230"/>
              <p:cNvSpPr/>
              <p:nvPr/>
            </p:nvSpPr>
            <p:spPr>
              <a:xfrm flipV="1">
                <a:off x="3521684" y="2334812"/>
                <a:ext cx="1728192" cy="1728192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85" name="Group 150"/>
            <p:cNvGrpSpPr/>
            <p:nvPr/>
          </p:nvGrpSpPr>
          <p:grpSpPr>
            <a:xfrm>
              <a:off x="5868144" y="4221088"/>
              <a:ext cx="792087" cy="720080"/>
              <a:chOff x="2450397" y="1268760"/>
              <a:chExt cx="1257507" cy="1008112"/>
            </a:xfrm>
          </p:grpSpPr>
          <p:sp>
            <p:nvSpPr>
              <p:cNvPr id="227" name="Rounded Rectangle 226"/>
              <p:cNvSpPr/>
              <p:nvPr/>
            </p:nvSpPr>
            <p:spPr>
              <a:xfrm>
                <a:off x="2450397" y="1268760"/>
                <a:ext cx="864097" cy="1008112"/>
              </a:xfrm>
              <a:prstGeom prst="roundRect">
                <a:avLst/>
              </a:prstGeom>
              <a:gradFill>
                <a:gsLst>
                  <a:gs pos="0">
                    <a:srgbClr val="000082"/>
                  </a:gs>
                  <a:gs pos="13000">
                    <a:srgbClr val="0047FF"/>
                  </a:gs>
                  <a:gs pos="28000">
                    <a:srgbClr val="000082"/>
                  </a:gs>
                  <a:gs pos="42999">
                    <a:srgbClr val="0047FF"/>
                  </a:gs>
                  <a:gs pos="58000">
                    <a:srgbClr val="000082"/>
                  </a:gs>
                  <a:gs pos="72000">
                    <a:srgbClr val="0047FF"/>
                  </a:gs>
                  <a:gs pos="87000">
                    <a:srgbClr val="000082"/>
                  </a:gs>
                  <a:gs pos="100000">
                    <a:srgbClr val="0047FF"/>
                  </a:gs>
                </a:gsLst>
                <a:lin ang="5400000" scaled="0"/>
              </a:gra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500" b="1" dirty="0" smtClean="0">
                    <a:latin typeface="Arial Narrow" pitchFamily="34" charset="0"/>
                  </a:rPr>
                  <a:t>ROSS</a:t>
                </a:r>
                <a:endParaRPr lang="en-GB" sz="1000" b="1" dirty="0">
                  <a:latin typeface="Arial Narrow" pitchFamily="34" charset="0"/>
                </a:endParaRPr>
              </a:p>
            </p:txBody>
          </p:sp>
          <p:sp>
            <p:nvSpPr>
              <p:cNvPr id="228" name="Block Arc 227"/>
              <p:cNvSpPr/>
              <p:nvPr/>
            </p:nvSpPr>
            <p:spPr>
              <a:xfrm rot="5400000">
                <a:off x="2951820" y="1376772"/>
                <a:ext cx="720080" cy="792088"/>
              </a:xfrm>
              <a:prstGeom prst="blockArc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6" name="Freeform 225"/>
            <p:cNvSpPr/>
            <p:nvPr/>
          </p:nvSpPr>
          <p:spPr>
            <a:xfrm rot="12957459" flipV="1">
              <a:off x="6501602" y="4002634"/>
              <a:ext cx="513708" cy="85271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625475 w 758932"/>
                <a:gd name="connsiteY19" fmla="*/ 902564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667696 w 758932"/>
                <a:gd name="connsiteY23" fmla="*/ 720460 h 974399"/>
                <a:gd name="connsiteX24" fmla="*/ 758825 w 758932"/>
                <a:gd name="connsiteY24" fmla="*/ 635864 h 974399"/>
                <a:gd name="connsiteX25" fmla="*/ 668338 w 758932"/>
                <a:gd name="connsiteY25" fmla="*/ 464414 h 974399"/>
                <a:gd name="connsiteX26" fmla="*/ 577964 w 758932"/>
                <a:gd name="connsiteY26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44525 w 758932"/>
                <a:gd name="connsiteY20" fmla="*/ 723971 h 974399"/>
                <a:gd name="connsiteX21" fmla="*/ 632619 w 758932"/>
                <a:gd name="connsiteY21" fmla="*/ 647771 h 974399"/>
                <a:gd name="connsiteX22" fmla="*/ 667696 w 758932"/>
                <a:gd name="connsiteY22" fmla="*/ 720460 h 974399"/>
                <a:gd name="connsiteX23" fmla="*/ 758825 w 758932"/>
                <a:gd name="connsiteY23" fmla="*/ 635864 h 974399"/>
                <a:gd name="connsiteX24" fmla="*/ 668338 w 758932"/>
                <a:gd name="connsiteY24" fmla="*/ 464414 h 974399"/>
                <a:gd name="connsiteX25" fmla="*/ 577964 w 758932"/>
                <a:gd name="connsiteY25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28047 w 758932"/>
                <a:gd name="connsiteY18" fmla="*/ 760393 h 974399"/>
                <a:gd name="connsiteX19" fmla="*/ 644525 w 758932"/>
                <a:gd name="connsiteY19" fmla="*/ 723971 h 974399"/>
                <a:gd name="connsiteX20" fmla="*/ 632619 w 758932"/>
                <a:gd name="connsiteY20" fmla="*/ 647771 h 974399"/>
                <a:gd name="connsiteX21" fmla="*/ 667696 w 758932"/>
                <a:gd name="connsiteY21" fmla="*/ 720460 h 974399"/>
                <a:gd name="connsiteX22" fmla="*/ 758825 w 758932"/>
                <a:gd name="connsiteY22" fmla="*/ 635864 h 974399"/>
                <a:gd name="connsiteX23" fmla="*/ 668338 w 758932"/>
                <a:gd name="connsiteY23" fmla="*/ 464414 h 974399"/>
                <a:gd name="connsiteX24" fmla="*/ 577964 w 758932"/>
                <a:gd name="connsiteY24" fmla="*/ 0 h 974399"/>
                <a:gd name="connsiteX0" fmla="*/ 240017 w 758932"/>
                <a:gd name="connsiteY0" fmla="*/ 164738 h 949396"/>
                <a:gd name="connsiteX1" fmla="*/ 239713 w 758932"/>
                <a:gd name="connsiteY1" fmla="*/ 381071 h 949396"/>
                <a:gd name="connsiteX2" fmla="*/ 82550 w 758932"/>
                <a:gd name="connsiteY2" fmla="*/ 476321 h 949396"/>
                <a:gd name="connsiteX3" fmla="*/ 3969 w 758932"/>
                <a:gd name="connsiteY3" fmla="*/ 614433 h 949396"/>
                <a:gd name="connsiteX4" fmla="*/ 106363 w 758932"/>
                <a:gd name="connsiteY4" fmla="*/ 628721 h 949396"/>
                <a:gd name="connsiteX5" fmla="*/ 254000 w 758932"/>
                <a:gd name="connsiteY5" fmla="*/ 526327 h 949396"/>
                <a:gd name="connsiteX6" fmla="*/ 261144 w 758932"/>
                <a:gd name="connsiteY6" fmla="*/ 538233 h 949396"/>
                <a:gd name="connsiteX7" fmla="*/ 223044 w 758932"/>
                <a:gd name="connsiteY7" fmla="*/ 673964 h 949396"/>
                <a:gd name="connsiteX8" fmla="*/ 198834 w 758932"/>
                <a:gd name="connsiteY8" fmla="*/ 800171 h 949396"/>
                <a:gd name="connsiteX9" fmla="*/ 248147 w 758932"/>
                <a:gd name="connsiteY9" fmla="*/ 890286 h 949396"/>
                <a:gd name="connsiteX10" fmla="*/ 335682 w 758932"/>
                <a:gd name="connsiteY10" fmla="*/ 748552 h 949396"/>
                <a:gd name="connsiteX11" fmla="*/ 368300 w 758932"/>
                <a:gd name="connsiteY11" fmla="*/ 628720 h 949396"/>
                <a:gd name="connsiteX12" fmla="*/ 375444 w 758932"/>
                <a:gd name="connsiteY12" fmla="*/ 695396 h 949396"/>
                <a:gd name="connsiteX13" fmla="*/ 401638 w 758932"/>
                <a:gd name="connsiteY13" fmla="*/ 907327 h 949396"/>
                <a:gd name="connsiteX14" fmla="*/ 504032 w 758932"/>
                <a:gd name="connsiteY14" fmla="*/ 909708 h 949396"/>
                <a:gd name="connsiteX15" fmla="*/ 504032 w 758932"/>
                <a:gd name="connsiteY15" fmla="*/ 669201 h 949396"/>
                <a:gd name="connsiteX16" fmla="*/ 527844 w 758932"/>
                <a:gd name="connsiteY16" fmla="*/ 783502 h 949396"/>
                <a:gd name="connsiteX17" fmla="*/ 528047 w 758932"/>
                <a:gd name="connsiteY17" fmla="*/ 760393 h 949396"/>
                <a:gd name="connsiteX18" fmla="*/ 644525 w 758932"/>
                <a:gd name="connsiteY18" fmla="*/ 723971 h 949396"/>
                <a:gd name="connsiteX19" fmla="*/ 632619 w 758932"/>
                <a:gd name="connsiteY19" fmla="*/ 647771 h 949396"/>
                <a:gd name="connsiteX20" fmla="*/ 667696 w 758932"/>
                <a:gd name="connsiteY20" fmla="*/ 720460 h 949396"/>
                <a:gd name="connsiteX21" fmla="*/ 758825 w 758932"/>
                <a:gd name="connsiteY21" fmla="*/ 635864 h 949396"/>
                <a:gd name="connsiteX22" fmla="*/ 668338 w 758932"/>
                <a:gd name="connsiteY22" fmla="*/ 464414 h 949396"/>
                <a:gd name="connsiteX23" fmla="*/ 577964 w 758932"/>
                <a:gd name="connsiteY23" fmla="*/ 0 h 949396"/>
                <a:gd name="connsiteX0" fmla="*/ 240017 w 758932"/>
                <a:gd name="connsiteY0" fmla="*/ 164738 h 914074"/>
                <a:gd name="connsiteX1" fmla="*/ 239713 w 758932"/>
                <a:gd name="connsiteY1" fmla="*/ 381071 h 914074"/>
                <a:gd name="connsiteX2" fmla="*/ 82550 w 758932"/>
                <a:gd name="connsiteY2" fmla="*/ 476321 h 914074"/>
                <a:gd name="connsiteX3" fmla="*/ 3969 w 758932"/>
                <a:gd name="connsiteY3" fmla="*/ 614433 h 914074"/>
                <a:gd name="connsiteX4" fmla="*/ 106363 w 758932"/>
                <a:gd name="connsiteY4" fmla="*/ 628721 h 914074"/>
                <a:gd name="connsiteX5" fmla="*/ 254000 w 758932"/>
                <a:gd name="connsiteY5" fmla="*/ 526327 h 914074"/>
                <a:gd name="connsiteX6" fmla="*/ 261144 w 758932"/>
                <a:gd name="connsiteY6" fmla="*/ 538233 h 914074"/>
                <a:gd name="connsiteX7" fmla="*/ 223044 w 758932"/>
                <a:gd name="connsiteY7" fmla="*/ 673964 h 914074"/>
                <a:gd name="connsiteX8" fmla="*/ 198834 w 758932"/>
                <a:gd name="connsiteY8" fmla="*/ 800171 h 914074"/>
                <a:gd name="connsiteX9" fmla="*/ 248147 w 758932"/>
                <a:gd name="connsiteY9" fmla="*/ 890286 h 914074"/>
                <a:gd name="connsiteX10" fmla="*/ 335682 w 758932"/>
                <a:gd name="connsiteY10" fmla="*/ 748552 h 914074"/>
                <a:gd name="connsiteX11" fmla="*/ 368300 w 758932"/>
                <a:gd name="connsiteY11" fmla="*/ 628720 h 914074"/>
                <a:gd name="connsiteX12" fmla="*/ 375444 w 758932"/>
                <a:gd name="connsiteY12" fmla="*/ 695396 h 914074"/>
                <a:gd name="connsiteX13" fmla="*/ 504032 w 758932"/>
                <a:gd name="connsiteY13" fmla="*/ 909708 h 914074"/>
                <a:gd name="connsiteX14" fmla="*/ 504032 w 758932"/>
                <a:gd name="connsiteY14" fmla="*/ 669201 h 914074"/>
                <a:gd name="connsiteX15" fmla="*/ 527844 w 758932"/>
                <a:gd name="connsiteY15" fmla="*/ 783502 h 914074"/>
                <a:gd name="connsiteX16" fmla="*/ 528047 w 758932"/>
                <a:gd name="connsiteY16" fmla="*/ 760393 h 914074"/>
                <a:gd name="connsiteX17" fmla="*/ 644525 w 758932"/>
                <a:gd name="connsiteY17" fmla="*/ 723971 h 914074"/>
                <a:gd name="connsiteX18" fmla="*/ 632619 w 758932"/>
                <a:gd name="connsiteY18" fmla="*/ 647771 h 914074"/>
                <a:gd name="connsiteX19" fmla="*/ 667696 w 758932"/>
                <a:gd name="connsiteY19" fmla="*/ 720460 h 914074"/>
                <a:gd name="connsiteX20" fmla="*/ 758825 w 758932"/>
                <a:gd name="connsiteY20" fmla="*/ 635864 h 914074"/>
                <a:gd name="connsiteX21" fmla="*/ 668338 w 758932"/>
                <a:gd name="connsiteY21" fmla="*/ 464414 h 914074"/>
                <a:gd name="connsiteX22" fmla="*/ 577964 w 758932"/>
                <a:gd name="connsiteY22" fmla="*/ 0 h 914074"/>
                <a:gd name="connsiteX0" fmla="*/ 240017 w 758932"/>
                <a:gd name="connsiteY0" fmla="*/ 164738 h 919931"/>
                <a:gd name="connsiteX1" fmla="*/ 239713 w 758932"/>
                <a:gd name="connsiteY1" fmla="*/ 381071 h 919931"/>
                <a:gd name="connsiteX2" fmla="*/ 82550 w 758932"/>
                <a:gd name="connsiteY2" fmla="*/ 476321 h 919931"/>
                <a:gd name="connsiteX3" fmla="*/ 3969 w 758932"/>
                <a:gd name="connsiteY3" fmla="*/ 614433 h 919931"/>
                <a:gd name="connsiteX4" fmla="*/ 106363 w 758932"/>
                <a:gd name="connsiteY4" fmla="*/ 628721 h 919931"/>
                <a:gd name="connsiteX5" fmla="*/ 254000 w 758932"/>
                <a:gd name="connsiteY5" fmla="*/ 526327 h 919931"/>
                <a:gd name="connsiteX6" fmla="*/ 261144 w 758932"/>
                <a:gd name="connsiteY6" fmla="*/ 538233 h 919931"/>
                <a:gd name="connsiteX7" fmla="*/ 223044 w 758932"/>
                <a:gd name="connsiteY7" fmla="*/ 673964 h 919931"/>
                <a:gd name="connsiteX8" fmla="*/ 198834 w 758932"/>
                <a:gd name="connsiteY8" fmla="*/ 800171 h 919931"/>
                <a:gd name="connsiteX9" fmla="*/ 248147 w 758932"/>
                <a:gd name="connsiteY9" fmla="*/ 890286 h 919931"/>
                <a:gd name="connsiteX10" fmla="*/ 335682 w 758932"/>
                <a:gd name="connsiteY10" fmla="*/ 748552 h 919931"/>
                <a:gd name="connsiteX11" fmla="*/ 368300 w 758932"/>
                <a:gd name="connsiteY11" fmla="*/ 628720 h 919931"/>
                <a:gd name="connsiteX12" fmla="*/ 375444 w 758932"/>
                <a:gd name="connsiteY12" fmla="*/ 695396 h 919931"/>
                <a:gd name="connsiteX13" fmla="*/ 430238 w 758932"/>
                <a:gd name="connsiteY13" fmla="*/ 730538 h 919931"/>
                <a:gd name="connsiteX14" fmla="*/ 504032 w 758932"/>
                <a:gd name="connsiteY14" fmla="*/ 909708 h 919931"/>
                <a:gd name="connsiteX15" fmla="*/ 504032 w 758932"/>
                <a:gd name="connsiteY15" fmla="*/ 669201 h 919931"/>
                <a:gd name="connsiteX16" fmla="*/ 527844 w 758932"/>
                <a:gd name="connsiteY16" fmla="*/ 783502 h 919931"/>
                <a:gd name="connsiteX17" fmla="*/ 528047 w 758932"/>
                <a:gd name="connsiteY17" fmla="*/ 760393 h 919931"/>
                <a:gd name="connsiteX18" fmla="*/ 644525 w 758932"/>
                <a:gd name="connsiteY18" fmla="*/ 723971 h 919931"/>
                <a:gd name="connsiteX19" fmla="*/ 632619 w 758932"/>
                <a:gd name="connsiteY19" fmla="*/ 647771 h 919931"/>
                <a:gd name="connsiteX20" fmla="*/ 667696 w 758932"/>
                <a:gd name="connsiteY20" fmla="*/ 720460 h 919931"/>
                <a:gd name="connsiteX21" fmla="*/ 758825 w 758932"/>
                <a:gd name="connsiteY21" fmla="*/ 635864 h 919931"/>
                <a:gd name="connsiteX22" fmla="*/ 668338 w 758932"/>
                <a:gd name="connsiteY22" fmla="*/ 464414 h 919931"/>
                <a:gd name="connsiteX23" fmla="*/ 577964 w 758932"/>
                <a:gd name="connsiteY23" fmla="*/ 0 h 919931"/>
                <a:gd name="connsiteX0" fmla="*/ 240017 w 758932"/>
                <a:gd name="connsiteY0" fmla="*/ 164738 h 898889"/>
                <a:gd name="connsiteX1" fmla="*/ 239713 w 758932"/>
                <a:gd name="connsiteY1" fmla="*/ 381071 h 898889"/>
                <a:gd name="connsiteX2" fmla="*/ 82550 w 758932"/>
                <a:gd name="connsiteY2" fmla="*/ 476321 h 898889"/>
                <a:gd name="connsiteX3" fmla="*/ 3969 w 758932"/>
                <a:gd name="connsiteY3" fmla="*/ 614433 h 898889"/>
                <a:gd name="connsiteX4" fmla="*/ 106363 w 758932"/>
                <a:gd name="connsiteY4" fmla="*/ 628721 h 898889"/>
                <a:gd name="connsiteX5" fmla="*/ 254000 w 758932"/>
                <a:gd name="connsiteY5" fmla="*/ 526327 h 898889"/>
                <a:gd name="connsiteX6" fmla="*/ 261144 w 758932"/>
                <a:gd name="connsiteY6" fmla="*/ 538233 h 898889"/>
                <a:gd name="connsiteX7" fmla="*/ 223044 w 758932"/>
                <a:gd name="connsiteY7" fmla="*/ 673964 h 898889"/>
                <a:gd name="connsiteX8" fmla="*/ 198834 w 758932"/>
                <a:gd name="connsiteY8" fmla="*/ 800171 h 898889"/>
                <a:gd name="connsiteX9" fmla="*/ 248147 w 758932"/>
                <a:gd name="connsiteY9" fmla="*/ 890286 h 898889"/>
                <a:gd name="connsiteX10" fmla="*/ 335682 w 758932"/>
                <a:gd name="connsiteY10" fmla="*/ 748552 h 898889"/>
                <a:gd name="connsiteX11" fmla="*/ 368300 w 758932"/>
                <a:gd name="connsiteY11" fmla="*/ 628720 h 898889"/>
                <a:gd name="connsiteX12" fmla="*/ 375444 w 758932"/>
                <a:gd name="connsiteY12" fmla="*/ 695396 h 898889"/>
                <a:gd name="connsiteX13" fmla="*/ 430238 w 758932"/>
                <a:gd name="connsiteY13" fmla="*/ 730538 h 898889"/>
                <a:gd name="connsiteX14" fmla="*/ 504032 w 758932"/>
                <a:gd name="connsiteY14" fmla="*/ 669201 h 898889"/>
                <a:gd name="connsiteX15" fmla="*/ 527844 w 758932"/>
                <a:gd name="connsiteY15" fmla="*/ 783502 h 898889"/>
                <a:gd name="connsiteX16" fmla="*/ 528047 w 758932"/>
                <a:gd name="connsiteY16" fmla="*/ 760393 h 898889"/>
                <a:gd name="connsiteX17" fmla="*/ 644525 w 758932"/>
                <a:gd name="connsiteY17" fmla="*/ 723971 h 898889"/>
                <a:gd name="connsiteX18" fmla="*/ 632619 w 758932"/>
                <a:gd name="connsiteY18" fmla="*/ 647771 h 898889"/>
                <a:gd name="connsiteX19" fmla="*/ 667696 w 758932"/>
                <a:gd name="connsiteY19" fmla="*/ 720460 h 898889"/>
                <a:gd name="connsiteX20" fmla="*/ 758825 w 758932"/>
                <a:gd name="connsiteY20" fmla="*/ 635864 h 898889"/>
                <a:gd name="connsiteX21" fmla="*/ 668338 w 758932"/>
                <a:gd name="connsiteY21" fmla="*/ 464414 h 898889"/>
                <a:gd name="connsiteX22" fmla="*/ 577964 w 758932"/>
                <a:gd name="connsiteY22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932" h="89888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5121" y="678426"/>
                    <a:pt x="375444" y="695396"/>
                  </a:cubicBezTo>
                  <a:cubicBezTo>
                    <a:pt x="385767" y="712366"/>
                    <a:pt x="408807" y="734904"/>
                    <a:pt x="430238" y="730538"/>
                  </a:cubicBezTo>
                  <a:cubicBezTo>
                    <a:pt x="451669" y="726172"/>
                    <a:pt x="487764" y="660374"/>
                    <a:pt x="504032" y="669201"/>
                  </a:cubicBezTo>
                  <a:cubicBezTo>
                    <a:pt x="520300" y="678028"/>
                    <a:pt x="523842" y="768303"/>
                    <a:pt x="527844" y="783502"/>
                  </a:cubicBezTo>
                  <a:cubicBezTo>
                    <a:pt x="531847" y="798701"/>
                    <a:pt x="508600" y="770315"/>
                    <a:pt x="528047" y="760393"/>
                  </a:cubicBezTo>
                  <a:cubicBezTo>
                    <a:pt x="547494" y="750471"/>
                    <a:pt x="627096" y="742741"/>
                    <a:pt x="644525" y="723971"/>
                  </a:cubicBezTo>
                  <a:cubicBezTo>
                    <a:pt x="661954" y="705201"/>
                    <a:pt x="628757" y="648356"/>
                    <a:pt x="632619" y="647771"/>
                  </a:cubicBezTo>
                  <a:cubicBezTo>
                    <a:pt x="636481" y="647186"/>
                    <a:pt x="646662" y="722444"/>
                    <a:pt x="667696" y="720460"/>
                  </a:cubicBezTo>
                  <a:cubicBezTo>
                    <a:pt x="688730" y="718476"/>
                    <a:pt x="758718" y="678538"/>
                    <a:pt x="758825" y="635864"/>
                  </a:cubicBezTo>
                  <a:cubicBezTo>
                    <a:pt x="758932" y="593190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7" name="Group 191"/>
          <p:cNvGrpSpPr/>
          <p:nvPr/>
        </p:nvGrpSpPr>
        <p:grpSpPr>
          <a:xfrm>
            <a:off x="5292080" y="1916832"/>
            <a:ext cx="1296144" cy="1224136"/>
            <a:chOff x="4716016" y="3501008"/>
            <a:chExt cx="2232248" cy="2376264"/>
          </a:xfrm>
        </p:grpSpPr>
        <p:sp>
          <p:nvSpPr>
            <p:cNvPr id="193" name="Freeform 192"/>
            <p:cNvSpPr/>
            <p:nvPr/>
          </p:nvSpPr>
          <p:spPr>
            <a:xfrm flipH="1">
              <a:off x="6444208" y="4077072"/>
              <a:ext cx="504056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4716016" y="4077072"/>
              <a:ext cx="440432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5" name="Freeform 194"/>
            <p:cNvSpPr/>
            <p:nvPr/>
          </p:nvSpPr>
          <p:spPr>
            <a:xfrm>
              <a:off x="5076056" y="5013176"/>
              <a:ext cx="674946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6" name="Freeform 195"/>
            <p:cNvSpPr/>
            <p:nvPr/>
          </p:nvSpPr>
          <p:spPr>
            <a:xfrm flipH="1">
              <a:off x="5868144" y="5013176"/>
              <a:ext cx="714158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7" name="Oval 196"/>
            <p:cNvSpPr/>
            <p:nvPr/>
          </p:nvSpPr>
          <p:spPr>
            <a:xfrm>
              <a:off x="5004048" y="3501008"/>
              <a:ext cx="1656184" cy="18002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8" name="Group 35"/>
            <p:cNvGrpSpPr/>
            <p:nvPr/>
          </p:nvGrpSpPr>
          <p:grpSpPr>
            <a:xfrm>
              <a:off x="5364088" y="3861047"/>
              <a:ext cx="969474" cy="936105"/>
              <a:chOff x="3521684" y="2447142"/>
              <a:chExt cx="1728192" cy="1460324"/>
            </a:xfrm>
          </p:grpSpPr>
          <p:sp>
            <p:nvSpPr>
              <p:cNvPr id="199" name="Oval 19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" name="Arc 200"/>
              <p:cNvSpPr/>
              <p:nvPr/>
            </p:nvSpPr>
            <p:spPr>
              <a:xfrm rot="10800000">
                <a:off x="3521684" y="2447142"/>
                <a:ext cx="1728192" cy="1460324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</p:grpSp>
      <p:grpSp>
        <p:nvGrpSpPr>
          <p:cNvPr id="98" name="Group 165"/>
          <p:cNvGrpSpPr/>
          <p:nvPr/>
        </p:nvGrpSpPr>
        <p:grpSpPr>
          <a:xfrm>
            <a:off x="2411760" y="1628800"/>
            <a:ext cx="1199485" cy="1233928"/>
            <a:chOff x="3491880" y="3431282"/>
            <a:chExt cx="2242515" cy="2309316"/>
          </a:xfrm>
        </p:grpSpPr>
        <p:grpSp>
          <p:nvGrpSpPr>
            <p:cNvPr id="103" name="Group 1"/>
            <p:cNvGrpSpPr/>
            <p:nvPr/>
          </p:nvGrpSpPr>
          <p:grpSpPr>
            <a:xfrm>
              <a:off x="4398640" y="3431282"/>
              <a:ext cx="514350" cy="266700"/>
              <a:chOff x="4343400" y="3450332"/>
              <a:chExt cx="514350" cy="266700"/>
            </a:xfrm>
          </p:grpSpPr>
          <p:sp>
            <p:nvSpPr>
              <p:cNvPr id="177" name="Freeform 176"/>
              <p:cNvSpPr/>
              <p:nvPr/>
            </p:nvSpPr>
            <p:spPr>
              <a:xfrm>
                <a:off x="4343400" y="3526532"/>
                <a:ext cx="514350" cy="190500"/>
              </a:xfrm>
              <a:custGeom>
                <a:avLst/>
                <a:gdLst>
                  <a:gd name="connsiteX0" fmla="*/ 0 w 514350"/>
                  <a:gd name="connsiteY0" fmla="*/ 0 h 190500"/>
                  <a:gd name="connsiteX1" fmla="*/ 247650 w 514350"/>
                  <a:gd name="connsiteY1" fmla="*/ 190500 h 190500"/>
                  <a:gd name="connsiteX2" fmla="*/ 514350 w 514350"/>
                  <a:gd name="connsiteY2" fmla="*/ 9525 h 190500"/>
                  <a:gd name="connsiteX3" fmla="*/ 514350 w 514350"/>
                  <a:gd name="connsiteY3" fmla="*/ 952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190500">
                    <a:moveTo>
                      <a:pt x="0" y="0"/>
                    </a:moveTo>
                    <a:lnTo>
                      <a:pt x="247650" y="190500"/>
                    </a:lnTo>
                    <a:lnTo>
                      <a:pt x="514350" y="9525"/>
                    </a:lnTo>
                    <a:lnTo>
                      <a:pt x="514350" y="9525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4457700" y="3450332"/>
                <a:ext cx="257175" cy="257175"/>
              </a:xfrm>
              <a:custGeom>
                <a:avLst/>
                <a:gdLst>
                  <a:gd name="connsiteX0" fmla="*/ 0 w 257175"/>
                  <a:gd name="connsiteY0" fmla="*/ 0 h 257175"/>
                  <a:gd name="connsiteX1" fmla="*/ 123825 w 257175"/>
                  <a:gd name="connsiteY1" fmla="*/ 257175 h 257175"/>
                  <a:gd name="connsiteX2" fmla="*/ 257175 w 257175"/>
                  <a:gd name="connsiteY2" fmla="*/ 1905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5" h="257175">
                    <a:moveTo>
                      <a:pt x="0" y="0"/>
                    </a:moveTo>
                    <a:lnTo>
                      <a:pt x="123825" y="257175"/>
                    </a:lnTo>
                    <a:lnTo>
                      <a:pt x="257175" y="1905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8" name="Freeform 167"/>
            <p:cNvSpPr/>
            <p:nvPr/>
          </p:nvSpPr>
          <p:spPr>
            <a:xfrm>
              <a:off x="3939432" y="4941168"/>
              <a:ext cx="632568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9" name="Freeform 168"/>
            <p:cNvSpPr/>
            <p:nvPr/>
          </p:nvSpPr>
          <p:spPr>
            <a:xfrm flipH="1">
              <a:off x="4788024" y="4941168"/>
              <a:ext cx="669319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0" name="Freeform 169"/>
            <p:cNvSpPr/>
            <p:nvPr/>
          </p:nvSpPr>
          <p:spPr>
            <a:xfrm flipH="1">
              <a:off x="5220072" y="4005064"/>
              <a:ext cx="514323" cy="87433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71" name="Freeform 170"/>
            <p:cNvSpPr/>
            <p:nvPr/>
          </p:nvSpPr>
          <p:spPr>
            <a:xfrm>
              <a:off x="3491880" y="4005064"/>
              <a:ext cx="553803" cy="86409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Rounded Rectangle 19"/>
            <p:cNvSpPr/>
            <p:nvPr/>
          </p:nvSpPr>
          <p:spPr>
            <a:xfrm>
              <a:off x="3923928" y="3645024"/>
              <a:ext cx="1440160" cy="1512168"/>
            </a:xfrm>
            <a:prstGeom prst="roundRect">
              <a:avLst>
                <a:gd name="adj" fmla="val 34154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3" name="Oval 172"/>
            <p:cNvSpPr/>
            <p:nvPr/>
          </p:nvSpPr>
          <p:spPr>
            <a:xfrm flipH="1">
              <a:off x="4764955" y="4055984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4" name="Oval 173"/>
            <p:cNvSpPr/>
            <p:nvPr/>
          </p:nvSpPr>
          <p:spPr>
            <a:xfrm flipH="1">
              <a:off x="4427984" y="4066528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5" name="Oval 174"/>
            <p:cNvSpPr/>
            <p:nvPr/>
          </p:nvSpPr>
          <p:spPr>
            <a:xfrm flipH="1">
              <a:off x="4571999" y="4704056"/>
              <a:ext cx="144016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6" name="Oval 175"/>
            <p:cNvSpPr/>
            <p:nvPr/>
          </p:nvSpPr>
          <p:spPr>
            <a:xfrm flipH="1">
              <a:off x="4528567" y="4331196"/>
              <a:ext cx="216024" cy="237112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4" name="Group 97"/>
          <p:cNvGrpSpPr/>
          <p:nvPr/>
        </p:nvGrpSpPr>
        <p:grpSpPr>
          <a:xfrm>
            <a:off x="683568" y="1590444"/>
            <a:ext cx="1835696" cy="1982572"/>
            <a:chOff x="6257472" y="2999832"/>
            <a:chExt cx="2381312" cy="2915796"/>
          </a:xfrm>
        </p:grpSpPr>
        <p:sp>
          <p:nvSpPr>
            <p:cNvPr id="99" name="Freeform 98"/>
            <p:cNvSpPr/>
            <p:nvPr/>
          </p:nvSpPr>
          <p:spPr>
            <a:xfrm flipH="1">
              <a:off x="8244408" y="3789040"/>
              <a:ext cx="394376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6257472" y="3818333"/>
              <a:ext cx="432048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Freeform 100"/>
            <p:cNvSpPr/>
            <p:nvPr/>
          </p:nvSpPr>
          <p:spPr>
            <a:xfrm flipH="1">
              <a:off x="7519276" y="5155313"/>
              <a:ext cx="597324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6773242" y="5155313"/>
              <a:ext cx="564526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4" name="Group 20"/>
            <p:cNvGrpSpPr/>
            <p:nvPr/>
          </p:nvGrpSpPr>
          <p:grpSpPr>
            <a:xfrm>
              <a:off x="6532421" y="2999832"/>
              <a:ext cx="1806153" cy="2335103"/>
              <a:chOff x="1475656" y="2564904"/>
              <a:chExt cx="2160240" cy="2808312"/>
            </a:xfrm>
          </p:grpSpPr>
          <p:sp>
            <p:nvSpPr>
              <p:cNvPr id="110" name="Oval 109"/>
              <p:cNvSpPr/>
              <p:nvPr/>
            </p:nvSpPr>
            <p:spPr>
              <a:xfrm>
                <a:off x="1475656" y="2564904"/>
                <a:ext cx="2160240" cy="2808312"/>
              </a:xfrm>
              <a:prstGeom prst="ellipse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Freeform 6"/>
              <p:cNvSpPr/>
              <p:nvPr/>
            </p:nvSpPr>
            <p:spPr>
              <a:xfrm>
                <a:off x="1979712" y="2996952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2" name="Freeform 7"/>
              <p:cNvSpPr/>
              <p:nvPr/>
            </p:nvSpPr>
            <p:spPr>
              <a:xfrm>
                <a:off x="1979712" y="2852936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Freeform 8"/>
              <p:cNvSpPr/>
              <p:nvPr/>
            </p:nvSpPr>
            <p:spPr>
              <a:xfrm>
                <a:off x="1979712" y="2708920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18" name="Group 19"/>
            <p:cNvGrpSpPr/>
            <p:nvPr/>
          </p:nvGrpSpPr>
          <p:grpSpPr>
            <a:xfrm>
              <a:off x="6761528" y="3645024"/>
              <a:ext cx="1224136" cy="1496534"/>
              <a:chOff x="1835696" y="3356992"/>
              <a:chExt cx="1368152" cy="1834086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835696" y="3356992"/>
                <a:ext cx="1368152" cy="1461338"/>
              </a:xfrm>
              <a:prstGeom prst="rect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Arc 105"/>
              <p:cNvSpPr/>
              <p:nvPr/>
            </p:nvSpPr>
            <p:spPr>
              <a:xfrm>
                <a:off x="2038841" y="4509120"/>
                <a:ext cx="1064119" cy="681958"/>
              </a:xfrm>
              <a:prstGeom prst="arc">
                <a:avLst>
                  <a:gd name="adj1" fmla="val 13092124"/>
                  <a:gd name="adj2" fmla="val 1902360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Chord 106"/>
              <p:cNvSpPr/>
              <p:nvPr/>
            </p:nvSpPr>
            <p:spPr>
              <a:xfrm>
                <a:off x="2264558" y="3766015"/>
                <a:ext cx="532059" cy="389690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2686872" y="3396419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2286719" y="3408544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25" name="Group 201"/>
          <p:cNvGrpSpPr/>
          <p:nvPr/>
        </p:nvGrpSpPr>
        <p:grpSpPr>
          <a:xfrm>
            <a:off x="3942184" y="980728"/>
            <a:ext cx="1493912" cy="2570576"/>
            <a:chOff x="323528" y="1822685"/>
            <a:chExt cx="2649306" cy="4248900"/>
          </a:xfrm>
        </p:grpSpPr>
        <p:sp>
          <p:nvSpPr>
            <p:cNvPr id="203" name="Freeform 202"/>
            <p:cNvSpPr/>
            <p:nvPr/>
          </p:nvSpPr>
          <p:spPr>
            <a:xfrm>
              <a:off x="323528" y="3140968"/>
              <a:ext cx="504056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4" name="Freeform 203"/>
            <p:cNvSpPr/>
            <p:nvPr/>
          </p:nvSpPr>
          <p:spPr>
            <a:xfrm flipH="1">
              <a:off x="2478559" y="3140968"/>
              <a:ext cx="494275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5" name="Freeform 204"/>
            <p:cNvSpPr/>
            <p:nvPr/>
          </p:nvSpPr>
          <p:spPr>
            <a:xfrm flipH="1">
              <a:off x="1691680" y="5157192"/>
              <a:ext cx="714426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827584" y="5157192"/>
              <a:ext cx="675199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754651" y="2542765"/>
              <a:ext cx="1800200" cy="2736304"/>
            </a:xfrm>
            <a:prstGeom prst="rect">
              <a:avLst/>
            </a:prstGeom>
            <a:solidFill>
              <a:srgbClr val="25C2E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3" name="Group 11"/>
            <p:cNvGrpSpPr/>
            <p:nvPr/>
          </p:nvGrpSpPr>
          <p:grpSpPr>
            <a:xfrm>
              <a:off x="983075" y="1822685"/>
              <a:ext cx="1325948" cy="1368152"/>
              <a:chOff x="827584" y="1124744"/>
              <a:chExt cx="1072119" cy="1368152"/>
            </a:xfrm>
          </p:grpSpPr>
          <p:sp>
            <p:nvSpPr>
              <p:cNvPr id="215" name="Chord 214"/>
              <p:cNvSpPr/>
              <p:nvPr/>
            </p:nvSpPr>
            <p:spPr>
              <a:xfrm>
                <a:off x="827584" y="1124744"/>
                <a:ext cx="1072119" cy="1368152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6" name="Chord 215"/>
              <p:cNvSpPr/>
              <p:nvPr/>
            </p:nvSpPr>
            <p:spPr>
              <a:xfrm rot="10800000">
                <a:off x="827584" y="1700808"/>
                <a:ext cx="1072119" cy="216024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17" name="Straight Connector 216"/>
              <p:cNvCxnSpPr/>
              <p:nvPr/>
            </p:nvCxnSpPr>
            <p:spPr>
              <a:xfrm rot="5400000">
                <a:off x="935596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" name="Straight Connector 217"/>
              <p:cNvCxnSpPr/>
              <p:nvPr/>
            </p:nvCxnSpPr>
            <p:spPr>
              <a:xfrm rot="5400000">
                <a:off x="1151620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" name="Group 3"/>
            <p:cNvGrpSpPr/>
            <p:nvPr/>
          </p:nvGrpSpPr>
          <p:grpSpPr>
            <a:xfrm>
              <a:off x="970675" y="2866801"/>
              <a:ext cx="1440160" cy="2088232"/>
              <a:chOff x="7452320" y="1124744"/>
              <a:chExt cx="1152128" cy="1491594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7452320" y="1124744"/>
                <a:ext cx="1152128" cy="1270729"/>
              </a:xfrm>
              <a:prstGeom prst="rect">
                <a:avLst/>
              </a:prstGeom>
              <a:solidFill>
                <a:srgbClr val="25C2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1" name="Chord 210"/>
              <p:cNvSpPr/>
              <p:nvPr/>
            </p:nvSpPr>
            <p:spPr>
              <a:xfrm>
                <a:off x="7737644" y="1531850"/>
                <a:ext cx="578772" cy="36440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2" name="Oval 211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3" name="Arc 212"/>
              <p:cNvSpPr/>
              <p:nvPr/>
            </p:nvSpPr>
            <p:spPr>
              <a:xfrm>
                <a:off x="7580334" y="2023331"/>
                <a:ext cx="896100" cy="593007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4" name="Oval 213"/>
              <p:cNvSpPr/>
              <p:nvPr/>
            </p:nvSpPr>
            <p:spPr>
              <a:xfrm>
                <a:off x="7823462" y="1230638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54" name="Group 124"/>
          <p:cNvGrpSpPr/>
          <p:nvPr/>
        </p:nvGrpSpPr>
        <p:grpSpPr>
          <a:xfrm>
            <a:off x="2595111" y="2276872"/>
            <a:ext cx="1976889" cy="1432818"/>
            <a:chOff x="608592" y="3131021"/>
            <a:chExt cx="3708049" cy="2738909"/>
          </a:xfrm>
        </p:grpSpPr>
        <p:sp>
          <p:nvSpPr>
            <p:cNvPr id="126" name="Freeform 125"/>
            <p:cNvSpPr/>
            <p:nvPr/>
          </p:nvSpPr>
          <p:spPr>
            <a:xfrm flipH="1">
              <a:off x="3707904" y="3717032"/>
              <a:ext cx="608737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8592" y="3682631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1475656" y="4869160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9" name="Freeform 128"/>
            <p:cNvSpPr/>
            <p:nvPr/>
          </p:nvSpPr>
          <p:spPr>
            <a:xfrm flipH="1">
              <a:off x="2699792" y="4869160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Cloud 129"/>
            <p:cNvSpPr/>
            <p:nvPr/>
          </p:nvSpPr>
          <p:spPr>
            <a:xfrm rot="20883884" flipV="1">
              <a:off x="1010550" y="3131021"/>
              <a:ext cx="2906046" cy="2073231"/>
            </a:xfrm>
            <a:prstGeom prst="cloud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547664" y="3789040"/>
              <a:ext cx="1864415" cy="131920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2" name="Arc 131"/>
            <p:cNvSpPr/>
            <p:nvPr/>
          </p:nvSpPr>
          <p:spPr>
            <a:xfrm flipV="1">
              <a:off x="1625348" y="3858472"/>
              <a:ext cx="1709046" cy="763748"/>
            </a:xfrm>
            <a:prstGeom prst="arc">
              <a:avLst>
                <a:gd name="adj1" fmla="val 10919510"/>
                <a:gd name="adj2" fmla="val 21435730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5" name="Group 53"/>
            <p:cNvGrpSpPr/>
            <p:nvPr/>
          </p:nvGrpSpPr>
          <p:grpSpPr>
            <a:xfrm>
              <a:off x="2154679" y="3789040"/>
              <a:ext cx="576064" cy="288032"/>
              <a:chOff x="2302671" y="2170872"/>
              <a:chExt cx="576064" cy="288032"/>
            </a:xfrm>
          </p:grpSpPr>
          <p:sp>
            <p:nvSpPr>
              <p:cNvPr id="134" name="Oval 133"/>
              <p:cNvSpPr/>
              <p:nvPr/>
            </p:nvSpPr>
            <p:spPr>
              <a:xfrm>
                <a:off x="2734719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2302671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66" name="Group 135"/>
          <p:cNvGrpSpPr/>
          <p:nvPr/>
        </p:nvGrpSpPr>
        <p:grpSpPr>
          <a:xfrm>
            <a:off x="7240646" y="1772816"/>
            <a:ext cx="1903354" cy="1787331"/>
            <a:chOff x="4602951" y="2656797"/>
            <a:chExt cx="3773670" cy="3278932"/>
          </a:xfrm>
        </p:grpSpPr>
        <p:sp>
          <p:nvSpPr>
            <p:cNvPr id="137" name="Freeform 136"/>
            <p:cNvSpPr/>
            <p:nvPr/>
          </p:nvSpPr>
          <p:spPr>
            <a:xfrm>
              <a:off x="4602951" y="3408150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Freeform 137"/>
            <p:cNvSpPr/>
            <p:nvPr/>
          </p:nvSpPr>
          <p:spPr>
            <a:xfrm flipH="1">
              <a:off x="7699295" y="3429000"/>
              <a:ext cx="677326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5107007" y="2656797"/>
              <a:ext cx="2736304" cy="2381399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395039" y="4934959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Freeform 140"/>
            <p:cNvSpPr/>
            <p:nvPr/>
          </p:nvSpPr>
          <p:spPr>
            <a:xfrm flipH="1">
              <a:off x="6619175" y="4934959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5617070" y="3228741"/>
              <a:ext cx="2298248" cy="155486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Arc 142"/>
            <p:cNvSpPr/>
            <p:nvPr/>
          </p:nvSpPr>
          <p:spPr>
            <a:xfrm flipV="1">
              <a:off x="5611063" y="3140968"/>
              <a:ext cx="1723686" cy="1391191"/>
            </a:xfrm>
            <a:prstGeom prst="arc">
              <a:avLst>
                <a:gd name="adj1" fmla="val 11565775"/>
                <a:gd name="adj2" fmla="val 2072055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Oval 143"/>
            <p:cNvSpPr/>
            <p:nvPr/>
          </p:nvSpPr>
          <p:spPr>
            <a:xfrm>
              <a:off x="6647245" y="322280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Oval 144"/>
            <p:cNvSpPr/>
            <p:nvPr/>
          </p:nvSpPr>
          <p:spPr>
            <a:xfrm>
              <a:off x="6115100" y="323658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7" name="Group 11"/>
          <p:cNvGrpSpPr/>
          <p:nvPr/>
        </p:nvGrpSpPr>
        <p:grpSpPr>
          <a:xfrm>
            <a:off x="4572000" y="2708920"/>
            <a:ext cx="1944216" cy="1332148"/>
            <a:chOff x="4369994" y="1721523"/>
            <a:chExt cx="4234454" cy="3255649"/>
          </a:xfrm>
        </p:grpSpPr>
        <p:sp>
          <p:nvSpPr>
            <p:cNvPr id="3" name="Freeform 2"/>
            <p:cNvSpPr/>
            <p:nvPr/>
          </p:nvSpPr>
          <p:spPr>
            <a:xfrm>
              <a:off x="4369994" y="2359176"/>
              <a:ext cx="685249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" name="Freeform 3"/>
            <p:cNvSpPr/>
            <p:nvPr/>
          </p:nvSpPr>
          <p:spPr>
            <a:xfrm flipH="1">
              <a:off x="8002261" y="2309077"/>
              <a:ext cx="602187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" name="Freeform 4"/>
            <p:cNvSpPr/>
            <p:nvPr/>
          </p:nvSpPr>
          <p:spPr>
            <a:xfrm flipH="1">
              <a:off x="6694644" y="3998295"/>
              <a:ext cx="749386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5604964" y="3998295"/>
              <a:ext cx="708237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ame 6"/>
            <p:cNvSpPr/>
            <p:nvPr/>
          </p:nvSpPr>
          <p:spPr>
            <a:xfrm>
              <a:off x="4951156" y="1721523"/>
              <a:ext cx="3123750" cy="2423660"/>
            </a:xfrm>
            <a:prstGeom prst="frame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6621999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Arc 8"/>
            <p:cNvSpPr/>
            <p:nvPr/>
          </p:nvSpPr>
          <p:spPr>
            <a:xfrm rot="10800000">
              <a:off x="6098359" y="2853272"/>
              <a:ext cx="799099" cy="70435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6258772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1403648" y="2348880"/>
            <a:ext cx="1944215" cy="2376264"/>
            <a:chOff x="2051720" y="2276872"/>
            <a:chExt cx="3544105" cy="4137463"/>
          </a:xfrm>
        </p:grpSpPr>
        <p:sp>
          <p:nvSpPr>
            <p:cNvPr id="180" name="Freeform 179"/>
            <p:cNvSpPr/>
            <p:nvPr/>
          </p:nvSpPr>
          <p:spPr>
            <a:xfrm flipH="1">
              <a:off x="5004048" y="3933056"/>
              <a:ext cx="59177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1" name="Freeform 180"/>
            <p:cNvSpPr/>
            <p:nvPr/>
          </p:nvSpPr>
          <p:spPr>
            <a:xfrm>
              <a:off x="2051720" y="3861048"/>
              <a:ext cx="64830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2" name="Freeform 181"/>
            <p:cNvSpPr/>
            <p:nvPr/>
          </p:nvSpPr>
          <p:spPr>
            <a:xfrm flipH="1">
              <a:off x="4123845" y="5445224"/>
              <a:ext cx="896309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Freeform 182"/>
            <p:cNvSpPr/>
            <p:nvPr/>
          </p:nvSpPr>
          <p:spPr>
            <a:xfrm>
              <a:off x="2843808" y="5445224"/>
              <a:ext cx="847094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4" name="Group 100"/>
            <p:cNvGrpSpPr/>
            <p:nvPr/>
          </p:nvGrpSpPr>
          <p:grpSpPr>
            <a:xfrm>
              <a:off x="2483768" y="2276872"/>
              <a:ext cx="2764199" cy="3401617"/>
              <a:chOff x="5868144" y="2492896"/>
              <a:chExt cx="3024336" cy="3977680"/>
            </a:xfrm>
          </p:grpSpPr>
          <p:sp>
            <p:nvSpPr>
              <p:cNvPr id="185" name="Oval 184"/>
              <p:cNvSpPr/>
              <p:nvPr/>
            </p:nvSpPr>
            <p:spPr>
              <a:xfrm>
                <a:off x="5868144" y="3429000"/>
                <a:ext cx="3024336" cy="3041576"/>
              </a:xfrm>
              <a:prstGeom prst="ellipse">
                <a:avLst/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86" name="Group 108"/>
              <p:cNvGrpSpPr/>
              <p:nvPr/>
            </p:nvGrpSpPr>
            <p:grpSpPr>
              <a:xfrm>
                <a:off x="6655992" y="3573016"/>
                <a:ext cx="1597331" cy="2038830"/>
                <a:chOff x="5862966" y="3596232"/>
                <a:chExt cx="789318" cy="994333"/>
              </a:xfrm>
              <a:solidFill>
                <a:srgbClr val="FFCC66"/>
              </a:solidFill>
            </p:grpSpPr>
            <p:sp>
              <p:nvSpPr>
                <p:cNvPr id="190" name="Arc 189"/>
                <p:cNvSpPr/>
                <p:nvPr/>
              </p:nvSpPr>
              <p:spPr>
                <a:xfrm rot="10800000" flipV="1">
                  <a:off x="5862966" y="3837826"/>
                  <a:ext cx="789318" cy="752739"/>
                </a:xfrm>
                <a:prstGeom prst="arc">
                  <a:avLst>
                    <a:gd name="adj1" fmla="val 166728"/>
                    <a:gd name="adj2" fmla="val 11368453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91" name="Oval 190"/>
                <p:cNvSpPr/>
                <p:nvPr/>
              </p:nvSpPr>
              <p:spPr>
                <a:xfrm>
                  <a:off x="5945262" y="3596232"/>
                  <a:ext cx="604351" cy="406299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87" name="Group 78"/>
              <p:cNvGrpSpPr/>
              <p:nvPr/>
            </p:nvGrpSpPr>
            <p:grpSpPr>
              <a:xfrm>
                <a:off x="6516216" y="2492896"/>
                <a:ext cx="1872208" cy="1080120"/>
                <a:chOff x="6660232" y="2636912"/>
                <a:chExt cx="1584176" cy="864096"/>
              </a:xfrm>
            </p:grpSpPr>
            <p:sp>
              <p:nvSpPr>
                <p:cNvPr id="188" name="Freeform 187"/>
                <p:cNvSpPr/>
                <p:nvPr/>
              </p:nvSpPr>
              <p:spPr>
                <a:xfrm>
                  <a:off x="6732240" y="2636912"/>
                  <a:ext cx="1296144" cy="864096"/>
                </a:xfrm>
                <a:custGeom>
                  <a:avLst/>
                  <a:gdLst>
                    <a:gd name="connsiteX0" fmla="*/ 164891 w 1139252"/>
                    <a:gd name="connsiteY0" fmla="*/ 839449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64891 w 1139252"/>
                    <a:gd name="connsiteY4" fmla="*/ 839449 h 869429"/>
                    <a:gd name="connsiteX0" fmla="*/ 144016 w 1139252"/>
                    <a:gd name="connsiteY0" fmla="*/ 864096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44016 w 1139252"/>
                    <a:gd name="connsiteY4" fmla="*/ 864096 h 869429"/>
                    <a:gd name="connsiteX0" fmla="*/ 144016 w 1139252"/>
                    <a:gd name="connsiteY0" fmla="*/ 864096 h 864096"/>
                    <a:gd name="connsiteX1" fmla="*/ 0 w 1139252"/>
                    <a:gd name="connsiteY1" fmla="*/ 0 h 864096"/>
                    <a:gd name="connsiteX2" fmla="*/ 1139252 w 1139252"/>
                    <a:gd name="connsiteY2" fmla="*/ 0 h 864096"/>
                    <a:gd name="connsiteX3" fmla="*/ 1080120 w 1139252"/>
                    <a:gd name="connsiteY3" fmla="*/ 864096 h 864096"/>
                    <a:gd name="connsiteX4" fmla="*/ 144016 w 1139252"/>
                    <a:gd name="connsiteY4" fmla="*/ 864096 h 864096"/>
                    <a:gd name="connsiteX0" fmla="*/ 144016 w 1152128"/>
                    <a:gd name="connsiteY0" fmla="*/ 864096 h 864096"/>
                    <a:gd name="connsiteX1" fmla="*/ 0 w 1152128"/>
                    <a:gd name="connsiteY1" fmla="*/ 0 h 864096"/>
                    <a:gd name="connsiteX2" fmla="*/ 1152128 w 1152128"/>
                    <a:gd name="connsiteY2" fmla="*/ 0 h 864096"/>
                    <a:gd name="connsiteX3" fmla="*/ 1080120 w 1152128"/>
                    <a:gd name="connsiteY3" fmla="*/ 864096 h 864096"/>
                    <a:gd name="connsiteX4" fmla="*/ 144016 w 1152128"/>
                    <a:gd name="connsiteY4" fmla="*/ 864096 h 864096"/>
                    <a:gd name="connsiteX0" fmla="*/ 216024 w 1224136"/>
                    <a:gd name="connsiteY0" fmla="*/ 864096 h 864096"/>
                    <a:gd name="connsiteX1" fmla="*/ 0 w 1224136"/>
                    <a:gd name="connsiteY1" fmla="*/ 0 h 864096"/>
                    <a:gd name="connsiteX2" fmla="*/ 1224136 w 1224136"/>
                    <a:gd name="connsiteY2" fmla="*/ 0 h 864096"/>
                    <a:gd name="connsiteX3" fmla="*/ 1152128 w 1224136"/>
                    <a:gd name="connsiteY3" fmla="*/ 864096 h 864096"/>
                    <a:gd name="connsiteX4" fmla="*/ 216024 w 1224136"/>
                    <a:gd name="connsiteY4" fmla="*/ 864096 h 864096"/>
                    <a:gd name="connsiteX0" fmla="*/ 216024 w 1296144"/>
                    <a:gd name="connsiteY0" fmla="*/ 864096 h 864096"/>
                    <a:gd name="connsiteX1" fmla="*/ 0 w 1296144"/>
                    <a:gd name="connsiteY1" fmla="*/ 0 h 864096"/>
                    <a:gd name="connsiteX2" fmla="*/ 1296144 w 1296144"/>
                    <a:gd name="connsiteY2" fmla="*/ 0 h 864096"/>
                    <a:gd name="connsiteX3" fmla="*/ 1152128 w 1296144"/>
                    <a:gd name="connsiteY3" fmla="*/ 864096 h 864096"/>
                    <a:gd name="connsiteX4" fmla="*/ 216024 w 1296144"/>
                    <a:gd name="connsiteY4" fmla="*/ 864096 h 864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144" h="864096">
                      <a:moveTo>
                        <a:pt x="216024" y="864096"/>
                      </a:moveTo>
                      <a:lnTo>
                        <a:pt x="0" y="0"/>
                      </a:lnTo>
                      <a:lnTo>
                        <a:pt x="1296144" y="0"/>
                      </a:lnTo>
                      <a:lnTo>
                        <a:pt x="1152128" y="864096"/>
                      </a:lnTo>
                      <a:lnTo>
                        <a:pt x="216024" y="864096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189" name="Straight Connector 188"/>
                <p:cNvCxnSpPr/>
                <p:nvPr/>
              </p:nvCxnSpPr>
              <p:spPr>
                <a:xfrm>
                  <a:off x="6660232" y="3501008"/>
                  <a:ext cx="1584176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92" name="Group 154"/>
          <p:cNvGrpSpPr/>
          <p:nvPr/>
        </p:nvGrpSpPr>
        <p:grpSpPr>
          <a:xfrm>
            <a:off x="5940152" y="2348880"/>
            <a:ext cx="1656184" cy="2008882"/>
            <a:chOff x="5940152" y="2038268"/>
            <a:chExt cx="3096344" cy="3759654"/>
          </a:xfrm>
        </p:grpSpPr>
        <p:sp>
          <p:nvSpPr>
            <p:cNvPr id="156" name="Freeform 155"/>
            <p:cNvSpPr/>
            <p:nvPr/>
          </p:nvSpPr>
          <p:spPr>
            <a:xfrm>
              <a:off x="6516216" y="4797152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 flipH="1">
              <a:off x="7596336" y="4797152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Freeform 157"/>
            <p:cNvSpPr/>
            <p:nvPr/>
          </p:nvSpPr>
          <p:spPr>
            <a:xfrm flipH="1">
              <a:off x="8388424" y="4005064"/>
              <a:ext cx="648072" cy="6480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5940152" y="3951058"/>
              <a:ext cx="697819" cy="70207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0" name="Trapezoid 159"/>
            <p:cNvSpPr/>
            <p:nvPr/>
          </p:nvSpPr>
          <p:spPr>
            <a:xfrm flipV="1">
              <a:off x="6804248" y="2038268"/>
              <a:ext cx="1364362" cy="1676186"/>
            </a:xfrm>
            <a:prstGeom prst="trapezoid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Freeform 160"/>
            <p:cNvSpPr/>
            <p:nvPr/>
          </p:nvSpPr>
          <p:spPr>
            <a:xfrm>
              <a:off x="6463160" y="3294058"/>
              <a:ext cx="2046542" cy="422974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6300192" y="3645024"/>
              <a:ext cx="2376264" cy="1296144"/>
            </a:xfrm>
            <a:prstGeom prst="ellipse">
              <a:avLst/>
            </a:pr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" name="Oval 162"/>
            <p:cNvSpPr/>
            <p:nvPr/>
          </p:nvSpPr>
          <p:spPr>
            <a:xfrm flipH="1">
              <a:off x="7573266" y="3922512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Oval 163"/>
            <p:cNvSpPr/>
            <p:nvPr/>
          </p:nvSpPr>
          <p:spPr>
            <a:xfrm flipH="1">
              <a:off x="7236295" y="3933056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" name="Arc 164"/>
            <p:cNvSpPr/>
            <p:nvPr/>
          </p:nvSpPr>
          <p:spPr>
            <a:xfrm rot="10800000" flipV="1">
              <a:off x="7092280" y="4077072"/>
              <a:ext cx="792088" cy="504056"/>
            </a:xfrm>
            <a:prstGeom prst="arc">
              <a:avLst>
                <a:gd name="adj1" fmla="val 166728"/>
                <a:gd name="adj2" fmla="val 10418694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98" name="Group 12"/>
          <p:cNvGrpSpPr/>
          <p:nvPr/>
        </p:nvGrpSpPr>
        <p:grpSpPr>
          <a:xfrm>
            <a:off x="7452320" y="2592288"/>
            <a:ext cx="1835696" cy="2780928"/>
            <a:chOff x="755576" y="692696"/>
            <a:chExt cx="3198721" cy="4519758"/>
          </a:xfrm>
        </p:grpSpPr>
        <p:sp>
          <p:nvSpPr>
            <p:cNvPr id="14" name="Freeform 13"/>
            <p:cNvSpPr/>
            <p:nvPr/>
          </p:nvSpPr>
          <p:spPr>
            <a:xfrm rot="844739">
              <a:off x="755576" y="1940523"/>
              <a:ext cx="539156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" name="Freeform 14"/>
            <p:cNvSpPr/>
            <p:nvPr/>
          </p:nvSpPr>
          <p:spPr>
            <a:xfrm rot="21052350" flipH="1">
              <a:off x="3430534" y="1916865"/>
              <a:ext cx="523763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202" name="Group 62"/>
            <p:cNvGrpSpPr/>
            <p:nvPr/>
          </p:nvGrpSpPr>
          <p:grpSpPr>
            <a:xfrm>
              <a:off x="1036968" y="692696"/>
              <a:ext cx="2629248" cy="4519758"/>
              <a:chOff x="467544" y="1700808"/>
              <a:chExt cx="3312368" cy="5655140"/>
            </a:xfrm>
          </p:grpSpPr>
          <p:sp>
            <p:nvSpPr>
              <p:cNvPr id="18" name="Freeform 17"/>
              <p:cNvSpPr/>
              <p:nvPr/>
            </p:nvSpPr>
            <p:spPr>
              <a:xfrm flipH="1">
                <a:off x="2195736" y="5013176"/>
                <a:ext cx="9104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" name="Freeform 18"/>
              <p:cNvSpPr/>
              <p:nvPr/>
            </p:nvSpPr>
            <p:spPr>
              <a:xfrm>
                <a:off x="1187624" y="5013176"/>
                <a:ext cx="7899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Chord 19"/>
              <p:cNvSpPr/>
              <p:nvPr/>
            </p:nvSpPr>
            <p:spPr>
              <a:xfrm>
                <a:off x="467544" y="2348880"/>
                <a:ext cx="3312368" cy="5007068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08" name="Group 24"/>
              <p:cNvGrpSpPr/>
              <p:nvPr/>
            </p:nvGrpSpPr>
            <p:grpSpPr>
              <a:xfrm>
                <a:off x="1331640" y="1700808"/>
                <a:ext cx="1604475" cy="1496899"/>
                <a:chOff x="1239333" y="2582544"/>
                <a:chExt cx="1033010" cy="831187"/>
              </a:xfrm>
              <a:solidFill>
                <a:srgbClr val="FF3300"/>
              </a:solidFill>
            </p:grpSpPr>
            <p:sp>
              <p:nvSpPr>
                <p:cNvPr id="25" name="Freeform 24"/>
                <p:cNvSpPr/>
                <p:nvPr/>
              </p:nvSpPr>
              <p:spPr>
                <a:xfrm>
                  <a:off x="1239333" y="2884794"/>
                  <a:ext cx="1033010" cy="152541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26" name="Chord 25"/>
                <p:cNvSpPr/>
                <p:nvPr/>
              </p:nvSpPr>
              <p:spPr>
                <a:xfrm>
                  <a:off x="1468890" y="2582544"/>
                  <a:ext cx="573894" cy="831187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209" name="Group 158"/>
              <p:cNvGrpSpPr/>
              <p:nvPr/>
            </p:nvGrpSpPr>
            <p:grpSpPr>
              <a:xfrm>
                <a:off x="1733357" y="2996952"/>
                <a:ext cx="890630" cy="360474"/>
                <a:chOff x="7310986" y="3084031"/>
                <a:chExt cx="544274" cy="189913"/>
              </a:xfrm>
            </p:grpSpPr>
            <p:sp>
              <p:nvSpPr>
                <p:cNvPr id="23" name="Oval 22"/>
                <p:cNvSpPr/>
                <p:nvPr/>
              </p:nvSpPr>
              <p:spPr>
                <a:xfrm>
                  <a:off x="7310986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>
                  <a:off x="7758392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17" name="Moon 16"/>
            <p:cNvSpPr/>
            <p:nvPr/>
          </p:nvSpPr>
          <p:spPr>
            <a:xfrm rot="16200000">
              <a:off x="1743388" y="1865125"/>
              <a:ext cx="1266121" cy="1657569"/>
            </a:xfrm>
            <a:prstGeom prst="moon">
              <a:avLst>
                <a:gd name="adj" fmla="val 67843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9" name="Group 80"/>
          <p:cNvGrpSpPr/>
          <p:nvPr/>
        </p:nvGrpSpPr>
        <p:grpSpPr>
          <a:xfrm>
            <a:off x="3635896" y="2852936"/>
            <a:ext cx="1728192" cy="1877747"/>
            <a:chOff x="1618705" y="3429000"/>
            <a:chExt cx="2540306" cy="2813851"/>
          </a:xfrm>
        </p:grpSpPr>
        <p:sp>
          <p:nvSpPr>
            <p:cNvPr id="82" name="Freeform 81"/>
            <p:cNvSpPr/>
            <p:nvPr/>
          </p:nvSpPr>
          <p:spPr>
            <a:xfrm>
              <a:off x="1618705" y="3898637"/>
              <a:ext cx="39392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3" name="Freeform 82"/>
            <p:cNvSpPr/>
            <p:nvPr/>
          </p:nvSpPr>
          <p:spPr>
            <a:xfrm flipH="1">
              <a:off x="3812833" y="3911346"/>
              <a:ext cx="34617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1840567" y="3429000"/>
              <a:ext cx="2115400" cy="205506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4" name="Group 42"/>
            <p:cNvGrpSpPr/>
            <p:nvPr/>
          </p:nvGrpSpPr>
          <p:grpSpPr>
            <a:xfrm>
              <a:off x="2225185" y="3634506"/>
              <a:ext cx="1450560" cy="1526616"/>
              <a:chOff x="7452320" y="1256199"/>
              <a:chExt cx="1152128" cy="1139274"/>
            </a:xfrm>
            <a:noFill/>
          </p:grpSpPr>
          <p:sp>
            <p:nvSpPr>
              <p:cNvPr id="95" name="Rectangle 94"/>
              <p:cNvSpPr/>
              <p:nvPr/>
            </p:nvSpPr>
            <p:spPr>
              <a:xfrm>
                <a:off x="7452320" y="1256199"/>
                <a:ext cx="1152128" cy="11392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Oval 95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6" name="Moon 85"/>
            <p:cNvSpPr/>
            <p:nvPr/>
          </p:nvSpPr>
          <p:spPr>
            <a:xfrm rot="16200000">
              <a:off x="2363214" y="3946117"/>
              <a:ext cx="1115604" cy="1450560"/>
            </a:xfrm>
            <a:prstGeom prst="moon">
              <a:avLst>
                <a:gd name="adj" fmla="val 81142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5" name="Group 49"/>
            <p:cNvGrpSpPr/>
            <p:nvPr/>
          </p:nvGrpSpPr>
          <p:grpSpPr>
            <a:xfrm>
              <a:off x="1840567" y="5347056"/>
              <a:ext cx="963357" cy="895795"/>
              <a:chOff x="3083489" y="4581128"/>
              <a:chExt cx="1344495" cy="1224136"/>
            </a:xfrm>
          </p:grpSpPr>
          <p:sp>
            <p:nvSpPr>
              <p:cNvPr id="92" name="Freeform 91"/>
              <p:cNvSpPr/>
              <p:nvPr/>
            </p:nvSpPr>
            <p:spPr>
              <a:xfrm>
                <a:off x="3306586" y="4581128"/>
                <a:ext cx="1020812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3083489" y="5109782"/>
                <a:ext cx="1344495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Freeform 93"/>
              <p:cNvSpPr/>
              <p:nvPr/>
            </p:nvSpPr>
            <p:spPr>
              <a:xfrm>
                <a:off x="3131839" y="5589240"/>
                <a:ext cx="1259185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32" name="Group 53"/>
            <p:cNvGrpSpPr/>
            <p:nvPr/>
          </p:nvGrpSpPr>
          <p:grpSpPr>
            <a:xfrm>
              <a:off x="2973361" y="5347056"/>
              <a:ext cx="980308" cy="895795"/>
              <a:chOff x="4355976" y="4581128"/>
              <a:chExt cx="1368152" cy="1224136"/>
            </a:xfrm>
          </p:grpSpPr>
          <p:sp>
            <p:nvSpPr>
              <p:cNvPr id="89" name="Freeform 88"/>
              <p:cNvSpPr/>
              <p:nvPr/>
            </p:nvSpPr>
            <p:spPr>
              <a:xfrm flipH="1">
                <a:off x="4442273" y="4581128"/>
                <a:ext cx="1080118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Freeform 89"/>
              <p:cNvSpPr/>
              <p:nvPr/>
            </p:nvSpPr>
            <p:spPr>
              <a:xfrm flipH="1">
                <a:off x="4355976" y="5109782"/>
                <a:ext cx="1368152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Freeform 90"/>
              <p:cNvSpPr/>
              <p:nvPr/>
            </p:nvSpPr>
            <p:spPr>
              <a:xfrm flipH="1">
                <a:off x="4407202" y="5589240"/>
                <a:ext cx="1244918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33" name="Group 113"/>
          <p:cNvGrpSpPr/>
          <p:nvPr/>
        </p:nvGrpSpPr>
        <p:grpSpPr>
          <a:xfrm>
            <a:off x="0" y="1988840"/>
            <a:ext cx="1334087" cy="2448272"/>
            <a:chOff x="1870884" y="2577253"/>
            <a:chExt cx="1808855" cy="3516043"/>
          </a:xfrm>
        </p:grpSpPr>
        <p:sp>
          <p:nvSpPr>
            <p:cNvPr id="115" name="Freeform 114"/>
            <p:cNvSpPr/>
            <p:nvPr/>
          </p:nvSpPr>
          <p:spPr>
            <a:xfrm flipH="1">
              <a:off x="2298286" y="5266005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6" name="Freeform 115"/>
            <p:cNvSpPr/>
            <p:nvPr/>
          </p:nvSpPr>
          <p:spPr>
            <a:xfrm flipH="1">
              <a:off x="2238223" y="5378573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Isosceles Triangle 116"/>
            <p:cNvSpPr/>
            <p:nvPr/>
          </p:nvSpPr>
          <p:spPr>
            <a:xfrm rot="16200000" flipV="1">
              <a:off x="1423549" y="3389534"/>
              <a:ext cx="3010801" cy="1501579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34" name="Group 51"/>
            <p:cNvGrpSpPr/>
            <p:nvPr/>
          </p:nvGrpSpPr>
          <p:grpSpPr>
            <a:xfrm rot="20936677" flipH="1">
              <a:off x="1870884" y="2577253"/>
              <a:ext cx="831232" cy="59439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123" name="Freeform 122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4" name="Chord 123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9" name="Oval 118"/>
            <p:cNvSpPr/>
            <p:nvPr/>
          </p:nvSpPr>
          <p:spPr>
            <a:xfrm flipH="1">
              <a:off x="2999801" y="3681809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Oval 119"/>
            <p:cNvSpPr/>
            <p:nvPr/>
          </p:nvSpPr>
          <p:spPr>
            <a:xfrm flipH="1">
              <a:off x="2718728" y="3690052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1" name="Arc 120"/>
            <p:cNvSpPr/>
            <p:nvPr/>
          </p:nvSpPr>
          <p:spPr>
            <a:xfrm rot="21406562">
              <a:off x="2653589" y="3960373"/>
              <a:ext cx="660695" cy="613298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22" name="Freeform 121"/>
            <p:cNvSpPr/>
            <p:nvPr/>
          </p:nvSpPr>
          <p:spPr>
            <a:xfrm flipH="1">
              <a:off x="2045934" y="3971764"/>
              <a:ext cx="670378" cy="116999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0" name="Freeform 79"/>
          <p:cNvSpPr/>
          <p:nvPr/>
        </p:nvSpPr>
        <p:spPr>
          <a:xfrm flipH="1">
            <a:off x="2339752" y="3212976"/>
            <a:ext cx="423664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Freeform 78"/>
          <p:cNvSpPr/>
          <p:nvPr/>
        </p:nvSpPr>
        <p:spPr>
          <a:xfrm>
            <a:off x="971600" y="3284984"/>
            <a:ext cx="432048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5" name="Group 3"/>
          <p:cNvGrpSpPr/>
          <p:nvPr/>
        </p:nvGrpSpPr>
        <p:grpSpPr>
          <a:xfrm>
            <a:off x="1115616" y="2564904"/>
            <a:ext cx="1582691" cy="3650698"/>
            <a:chOff x="5351209" y="980728"/>
            <a:chExt cx="1529330" cy="3794713"/>
          </a:xfrm>
        </p:grpSpPr>
        <p:sp>
          <p:nvSpPr>
            <p:cNvPr id="46" name="Freeform 45"/>
            <p:cNvSpPr/>
            <p:nvPr/>
          </p:nvSpPr>
          <p:spPr>
            <a:xfrm flipH="1">
              <a:off x="6243500" y="3967034"/>
              <a:ext cx="637039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5351209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Chord 7"/>
            <p:cNvSpPr/>
            <p:nvPr/>
          </p:nvSpPr>
          <p:spPr>
            <a:xfrm>
              <a:off x="5876067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Oval 49"/>
            <p:cNvSpPr/>
            <p:nvPr/>
          </p:nvSpPr>
          <p:spPr>
            <a:xfrm>
              <a:off x="619317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>
              <a:off x="589270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7" name="Arc 416"/>
          <p:cNvSpPr/>
          <p:nvPr/>
        </p:nvSpPr>
        <p:spPr>
          <a:xfrm>
            <a:off x="1506603" y="3854113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24" name="whistle_cat_call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612560" y="4725144"/>
            <a:ext cx="304800" cy="304800"/>
          </a:xfrm>
          <a:prstGeom prst="rect">
            <a:avLst/>
          </a:prstGeom>
        </p:spPr>
      </p:pic>
      <p:sp>
        <p:nvSpPr>
          <p:cNvPr id="421" name="Freeform 420"/>
          <p:cNvSpPr/>
          <p:nvPr/>
        </p:nvSpPr>
        <p:spPr>
          <a:xfrm flipH="1">
            <a:off x="6444208" y="4149080"/>
            <a:ext cx="423664" cy="86409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2" name="Freeform 421"/>
          <p:cNvSpPr/>
          <p:nvPr/>
        </p:nvSpPr>
        <p:spPr>
          <a:xfrm>
            <a:off x="4716016" y="4149080"/>
            <a:ext cx="432048" cy="86409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5" name="Freeform 424"/>
          <p:cNvSpPr/>
          <p:nvPr/>
        </p:nvSpPr>
        <p:spPr>
          <a:xfrm flipH="1">
            <a:off x="5868144" y="5445224"/>
            <a:ext cx="648072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reeform 425"/>
          <p:cNvSpPr/>
          <p:nvPr/>
        </p:nvSpPr>
        <p:spPr>
          <a:xfrm>
            <a:off x="4973876" y="5445224"/>
            <a:ext cx="612489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Oval 426"/>
          <p:cNvSpPr/>
          <p:nvPr/>
        </p:nvSpPr>
        <p:spPr>
          <a:xfrm flipH="1">
            <a:off x="5010310" y="3554265"/>
            <a:ext cx="1577914" cy="2082159"/>
          </a:xfrm>
          <a:prstGeom prst="ellipse">
            <a:avLst/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6" name="Group 73"/>
          <p:cNvGrpSpPr/>
          <p:nvPr/>
        </p:nvGrpSpPr>
        <p:grpSpPr>
          <a:xfrm flipH="1">
            <a:off x="5184466" y="3212975"/>
            <a:ext cx="1164652" cy="916203"/>
            <a:chOff x="2195736" y="1229708"/>
            <a:chExt cx="1296144" cy="792088"/>
          </a:xfrm>
        </p:grpSpPr>
        <p:sp>
          <p:nvSpPr>
            <p:cNvPr id="429" name="Freeform 428"/>
            <p:cNvSpPr/>
            <p:nvPr/>
          </p:nvSpPr>
          <p:spPr>
            <a:xfrm>
              <a:off x="2195736" y="1484784"/>
              <a:ext cx="1296144" cy="119944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30" name="Chord 429"/>
            <p:cNvSpPr/>
            <p:nvPr/>
          </p:nvSpPr>
          <p:spPr>
            <a:xfrm>
              <a:off x="2451248" y="1229708"/>
              <a:ext cx="720080" cy="792088"/>
            </a:xfrm>
            <a:prstGeom prst="chord">
              <a:avLst>
                <a:gd name="adj1" fmla="val 11612179"/>
                <a:gd name="adj2" fmla="val 20799413"/>
              </a:avLst>
            </a:prstGeom>
            <a:solidFill>
              <a:srgbClr val="00B0F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31" name="Freeform 430"/>
          <p:cNvSpPr/>
          <p:nvPr/>
        </p:nvSpPr>
        <p:spPr>
          <a:xfrm flipH="1">
            <a:off x="5490136" y="3529012"/>
            <a:ext cx="620367" cy="97545"/>
          </a:xfrm>
          <a:custGeom>
            <a:avLst/>
            <a:gdLst>
              <a:gd name="connsiteX0" fmla="*/ 0 w 509587"/>
              <a:gd name="connsiteY0" fmla="*/ 76200 h 80962"/>
              <a:gd name="connsiteX1" fmla="*/ 509587 w 509587"/>
              <a:gd name="connsiteY1" fmla="*/ 80962 h 80962"/>
              <a:gd name="connsiteX2" fmla="*/ 495300 w 509587"/>
              <a:gd name="connsiteY2" fmla="*/ 0 h 80962"/>
              <a:gd name="connsiteX3" fmla="*/ 14287 w 509587"/>
              <a:gd name="connsiteY3" fmla="*/ 4762 h 80962"/>
              <a:gd name="connsiteX4" fmla="*/ 0 w 509587"/>
              <a:gd name="connsiteY4" fmla="*/ 76200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587" h="80962">
                <a:moveTo>
                  <a:pt x="0" y="76200"/>
                </a:moveTo>
                <a:lnTo>
                  <a:pt x="509587" y="80962"/>
                </a:lnTo>
                <a:lnTo>
                  <a:pt x="495300" y="0"/>
                </a:lnTo>
                <a:lnTo>
                  <a:pt x="14287" y="4762"/>
                </a:lnTo>
                <a:lnTo>
                  <a:pt x="0" y="76200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3" name="Oval 432"/>
          <p:cNvSpPr/>
          <p:nvPr/>
        </p:nvSpPr>
        <p:spPr>
          <a:xfrm flipH="1">
            <a:off x="5924893" y="4005066"/>
            <a:ext cx="87955" cy="21910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5" name="Oval 434"/>
          <p:cNvSpPr/>
          <p:nvPr/>
        </p:nvSpPr>
        <p:spPr>
          <a:xfrm flipH="1">
            <a:off x="5671720" y="4289374"/>
            <a:ext cx="175324" cy="173514"/>
          </a:xfrm>
          <a:prstGeom prst="ellipse">
            <a:avLst/>
          </a:prstGeom>
          <a:solidFill>
            <a:srgbClr val="80008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6" name="Oval 435"/>
          <p:cNvSpPr/>
          <p:nvPr/>
        </p:nvSpPr>
        <p:spPr>
          <a:xfrm flipH="1">
            <a:off x="5564165" y="4005064"/>
            <a:ext cx="87955" cy="21910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7" name="Oval 436"/>
          <p:cNvSpPr/>
          <p:nvPr/>
        </p:nvSpPr>
        <p:spPr>
          <a:xfrm flipH="1">
            <a:off x="5622048" y="4626098"/>
            <a:ext cx="303114" cy="36004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8" name="Group 51"/>
          <p:cNvGrpSpPr/>
          <p:nvPr/>
        </p:nvGrpSpPr>
        <p:grpSpPr>
          <a:xfrm>
            <a:off x="1490646" y="2939934"/>
            <a:ext cx="720080" cy="152400"/>
            <a:chOff x="1403648" y="2204864"/>
            <a:chExt cx="720080" cy="152400"/>
          </a:xfrm>
        </p:grpSpPr>
        <p:cxnSp>
          <p:nvCxnSpPr>
            <p:cNvPr id="416" name="Straight Connector 415"/>
            <p:cNvCxnSpPr/>
            <p:nvPr/>
          </p:nvCxnSpPr>
          <p:spPr>
            <a:xfrm>
              <a:off x="1403648" y="2204864"/>
              <a:ext cx="288032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Straight Connector 417"/>
            <p:cNvCxnSpPr/>
            <p:nvPr/>
          </p:nvCxnSpPr>
          <p:spPr>
            <a:xfrm flipH="1">
              <a:off x="1835696" y="2204864"/>
              <a:ext cx="288032" cy="1524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9" name="Arc 418"/>
          <p:cNvSpPr/>
          <p:nvPr/>
        </p:nvSpPr>
        <p:spPr>
          <a:xfrm>
            <a:off x="5436096" y="4725144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20" name="Group 51"/>
          <p:cNvGrpSpPr/>
          <p:nvPr/>
        </p:nvGrpSpPr>
        <p:grpSpPr>
          <a:xfrm>
            <a:off x="5420139" y="3810965"/>
            <a:ext cx="720080" cy="152400"/>
            <a:chOff x="1403648" y="2204864"/>
            <a:chExt cx="720080" cy="152400"/>
          </a:xfrm>
        </p:grpSpPr>
        <p:cxnSp>
          <p:nvCxnSpPr>
            <p:cNvPr id="428" name="Straight Connector 427"/>
            <p:cNvCxnSpPr/>
            <p:nvPr/>
          </p:nvCxnSpPr>
          <p:spPr>
            <a:xfrm>
              <a:off x="1403648" y="2204864"/>
              <a:ext cx="288032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2" name="Straight Connector 431"/>
            <p:cNvCxnSpPr/>
            <p:nvPr/>
          </p:nvCxnSpPr>
          <p:spPr>
            <a:xfrm flipH="1">
              <a:off x="1835696" y="2204864"/>
              <a:ext cx="288032" cy="1524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4"/>
                </p:tgtEl>
              </p:cMediaNode>
            </p:audio>
          </p:childTnLst>
        </p:cTn>
      </p:par>
    </p:tnLst>
    <p:bldLst>
      <p:bldP spid="437" grpId="0" animBg="1"/>
      <p:bldP spid="419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" name="Picture 2" descr="http://www.wetterzentrale.de/pics/Rtavn061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59632" y="-747464"/>
            <a:ext cx="4652740" cy="3816424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69" name="Freeform 68"/>
          <p:cNvSpPr/>
          <p:nvPr/>
        </p:nvSpPr>
        <p:spPr>
          <a:xfrm rot="7376820">
            <a:off x="4748971" y="2410356"/>
            <a:ext cx="891457" cy="137050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" name="Freeform 59"/>
          <p:cNvSpPr/>
          <p:nvPr/>
        </p:nvSpPr>
        <p:spPr>
          <a:xfrm rot="13785049" flipH="1">
            <a:off x="7383722" y="2450514"/>
            <a:ext cx="901773" cy="137050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Freeform 2"/>
          <p:cNvSpPr/>
          <p:nvPr/>
        </p:nvSpPr>
        <p:spPr>
          <a:xfrm rot="20825992">
            <a:off x="1331640" y="2843162"/>
            <a:ext cx="681991" cy="110097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66CC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Freeform 3"/>
          <p:cNvSpPr/>
          <p:nvPr/>
        </p:nvSpPr>
        <p:spPr>
          <a:xfrm rot="833062" flipH="1">
            <a:off x="3068183" y="2842492"/>
            <a:ext cx="647169" cy="110097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66CC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" name="Group 61"/>
          <p:cNvGrpSpPr/>
          <p:nvPr/>
        </p:nvGrpSpPr>
        <p:grpSpPr>
          <a:xfrm>
            <a:off x="1937430" y="1700808"/>
            <a:ext cx="1165392" cy="864100"/>
            <a:chOff x="6516216" y="620685"/>
            <a:chExt cx="1165392" cy="864100"/>
          </a:xfrm>
        </p:grpSpPr>
        <p:sp>
          <p:nvSpPr>
            <p:cNvPr id="12" name="Trapezoid 11"/>
            <p:cNvSpPr/>
            <p:nvPr/>
          </p:nvSpPr>
          <p:spPr>
            <a:xfrm flipV="1">
              <a:off x="6588224" y="620685"/>
              <a:ext cx="1008112" cy="753417"/>
            </a:xfrm>
            <a:prstGeom prst="trapezoid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6516216" y="1340768"/>
              <a:ext cx="1165392" cy="144017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4" name="Trapezoid 13"/>
            <p:cNvSpPr/>
            <p:nvPr/>
          </p:nvSpPr>
          <p:spPr>
            <a:xfrm rot="10800000">
              <a:off x="6713414" y="1124744"/>
              <a:ext cx="759618" cy="288032"/>
            </a:xfrm>
            <a:prstGeom prst="trapezoid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" name="Freeform 5"/>
          <p:cNvSpPr/>
          <p:nvPr/>
        </p:nvSpPr>
        <p:spPr>
          <a:xfrm>
            <a:off x="1865422" y="4005064"/>
            <a:ext cx="576064" cy="18372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558591 w 624650"/>
              <a:gd name="connsiteY0" fmla="*/ 0 h 1557533"/>
              <a:gd name="connsiteX1" fmla="*/ 586978 w 624650"/>
              <a:gd name="connsiteY1" fmla="*/ 1314600 h 1557533"/>
              <a:gd name="connsiteX2" fmla="*/ 332557 w 624650"/>
              <a:gd name="connsiteY2" fmla="*/ 1457599 h 1557533"/>
              <a:gd name="connsiteX3" fmla="*/ 65484 w 624650"/>
              <a:gd name="connsiteY3" fmla="*/ 1416994 h 1557533"/>
              <a:gd name="connsiteX4" fmla="*/ 15478 w 624650"/>
              <a:gd name="connsiteY4" fmla="*/ 1278881 h 1557533"/>
              <a:gd name="connsiteX5" fmla="*/ 158353 w 624650"/>
              <a:gd name="connsiteY5" fmla="*/ 1147912 h 1557533"/>
              <a:gd name="connsiteX6" fmla="*/ 386581 w 624650"/>
              <a:gd name="connsiteY6" fmla="*/ 1207989 h 1557533"/>
              <a:gd name="connsiteX7" fmla="*/ 408384 w 624650"/>
              <a:gd name="connsiteY7" fmla="*/ 1162200 h 1557533"/>
              <a:gd name="connsiteX8" fmla="*/ 403622 w 624650"/>
              <a:gd name="connsiteY8" fmla="*/ 607369 h 1557533"/>
              <a:gd name="connsiteX0" fmla="*/ 558591 w 624650"/>
              <a:gd name="connsiteY0" fmla="*/ 379606 h 1937139"/>
              <a:gd name="connsiteX1" fmla="*/ 586978 w 624650"/>
              <a:gd name="connsiteY1" fmla="*/ 1694206 h 1937139"/>
              <a:gd name="connsiteX2" fmla="*/ 332557 w 624650"/>
              <a:gd name="connsiteY2" fmla="*/ 1837205 h 1937139"/>
              <a:gd name="connsiteX3" fmla="*/ 65484 w 624650"/>
              <a:gd name="connsiteY3" fmla="*/ 1796600 h 1937139"/>
              <a:gd name="connsiteX4" fmla="*/ 15478 w 624650"/>
              <a:gd name="connsiteY4" fmla="*/ 1658487 h 1937139"/>
              <a:gd name="connsiteX5" fmla="*/ 158353 w 624650"/>
              <a:gd name="connsiteY5" fmla="*/ 1527518 h 1937139"/>
              <a:gd name="connsiteX6" fmla="*/ 386581 w 624650"/>
              <a:gd name="connsiteY6" fmla="*/ 1587595 h 1937139"/>
              <a:gd name="connsiteX7" fmla="*/ 408384 w 624650"/>
              <a:gd name="connsiteY7" fmla="*/ 1541806 h 1937139"/>
              <a:gd name="connsiteX8" fmla="*/ 416217 w 624650"/>
              <a:gd name="connsiteY8" fmla="*/ 0 h 1937139"/>
              <a:gd name="connsiteX0" fmla="*/ 558591 w 624650"/>
              <a:gd name="connsiteY0" fmla="*/ 379606 h 1937139"/>
              <a:gd name="connsiteX1" fmla="*/ 586978 w 624650"/>
              <a:gd name="connsiteY1" fmla="*/ 1694206 h 1937139"/>
              <a:gd name="connsiteX2" fmla="*/ 332557 w 624650"/>
              <a:gd name="connsiteY2" fmla="*/ 1837205 h 1937139"/>
              <a:gd name="connsiteX3" fmla="*/ 65484 w 624650"/>
              <a:gd name="connsiteY3" fmla="*/ 1796600 h 1937139"/>
              <a:gd name="connsiteX4" fmla="*/ 15478 w 624650"/>
              <a:gd name="connsiteY4" fmla="*/ 1658487 h 1937139"/>
              <a:gd name="connsiteX5" fmla="*/ 158353 w 624650"/>
              <a:gd name="connsiteY5" fmla="*/ 1527518 h 1937139"/>
              <a:gd name="connsiteX6" fmla="*/ 386581 w 624650"/>
              <a:gd name="connsiteY6" fmla="*/ 1587595 h 1937139"/>
              <a:gd name="connsiteX7" fmla="*/ 416217 w 624650"/>
              <a:gd name="connsiteY7" fmla="*/ 1366580 h 1937139"/>
              <a:gd name="connsiteX8" fmla="*/ 416217 w 624650"/>
              <a:gd name="connsiteY8" fmla="*/ 0 h 193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4650" h="1937139">
                <a:moveTo>
                  <a:pt x="558591" y="379606"/>
                </a:moveTo>
                <a:cubicBezTo>
                  <a:pt x="576847" y="647695"/>
                  <a:pt x="624650" y="1451273"/>
                  <a:pt x="586978" y="1694206"/>
                </a:cubicBezTo>
                <a:cubicBezTo>
                  <a:pt x="549306" y="1937139"/>
                  <a:pt x="393081" y="1839313"/>
                  <a:pt x="332557" y="1837205"/>
                </a:cubicBezTo>
                <a:cubicBezTo>
                  <a:pt x="247154" y="1834775"/>
                  <a:pt x="118330" y="1826386"/>
                  <a:pt x="65484" y="1796600"/>
                </a:cubicBezTo>
                <a:cubicBezTo>
                  <a:pt x="12638" y="1766814"/>
                  <a:pt x="0" y="1703334"/>
                  <a:pt x="15478" y="1658487"/>
                </a:cubicBezTo>
                <a:cubicBezTo>
                  <a:pt x="30956" y="1613640"/>
                  <a:pt x="96503" y="1539333"/>
                  <a:pt x="158353" y="1527518"/>
                </a:cubicBezTo>
                <a:cubicBezTo>
                  <a:pt x="220203" y="1515703"/>
                  <a:pt x="343604" y="1614418"/>
                  <a:pt x="386581" y="1587595"/>
                </a:cubicBezTo>
                <a:cubicBezTo>
                  <a:pt x="429558" y="1560772"/>
                  <a:pt x="411278" y="1631179"/>
                  <a:pt x="416217" y="1366580"/>
                </a:cubicBezTo>
                <a:cubicBezTo>
                  <a:pt x="421156" y="1101981"/>
                  <a:pt x="418995" y="229393"/>
                  <a:pt x="416217" y="0"/>
                </a:cubicBezTo>
              </a:path>
            </a:pathLst>
          </a:custGeom>
          <a:solidFill>
            <a:srgbClr val="66CC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Freeform 6"/>
          <p:cNvSpPr/>
          <p:nvPr/>
        </p:nvSpPr>
        <p:spPr>
          <a:xfrm flipH="1">
            <a:off x="2585502" y="4005064"/>
            <a:ext cx="631852" cy="1837295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  <a:gd name="connsiteX0" fmla="*/ 558591 w 624650"/>
              <a:gd name="connsiteY0" fmla="*/ 0 h 1557533"/>
              <a:gd name="connsiteX1" fmla="*/ 586978 w 624650"/>
              <a:gd name="connsiteY1" fmla="*/ 1314600 h 1557533"/>
              <a:gd name="connsiteX2" fmla="*/ 332557 w 624650"/>
              <a:gd name="connsiteY2" fmla="*/ 1457599 h 1557533"/>
              <a:gd name="connsiteX3" fmla="*/ 65484 w 624650"/>
              <a:gd name="connsiteY3" fmla="*/ 1416994 h 1557533"/>
              <a:gd name="connsiteX4" fmla="*/ 15478 w 624650"/>
              <a:gd name="connsiteY4" fmla="*/ 1278881 h 1557533"/>
              <a:gd name="connsiteX5" fmla="*/ 158353 w 624650"/>
              <a:gd name="connsiteY5" fmla="*/ 1147912 h 1557533"/>
              <a:gd name="connsiteX6" fmla="*/ 386581 w 624650"/>
              <a:gd name="connsiteY6" fmla="*/ 1207989 h 1557533"/>
              <a:gd name="connsiteX7" fmla="*/ 408384 w 624650"/>
              <a:gd name="connsiteY7" fmla="*/ 1162200 h 1557533"/>
              <a:gd name="connsiteX8" fmla="*/ 403622 w 624650"/>
              <a:gd name="connsiteY8" fmla="*/ 607369 h 1557533"/>
              <a:gd name="connsiteX0" fmla="*/ 558591 w 624650"/>
              <a:gd name="connsiteY0" fmla="*/ 379606 h 1937139"/>
              <a:gd name="connsiteX1" fmla="*/ 586978 w 624650"/>
              <a:gd name="connsiteY1" fmla="*/ 1694206 h 1937139"/>
              <a:gd name="connsiteX2" fmla="*/ 332557 w 624650"/>
              <a:gd name="connsiteY2" fmla="*/ 1837205 h 1937139"/>
              <a:gd name="connsiteX3" fmla="*/ 65484 w 624650"/>
              <a:gd name="connsiteY3" fmla="*/ 1796600 h 1937139"/>
              <a:gd name="connsiteX4" fmla="*/ 15478 w 624650"/>
              <a:gd name="connsiteY4" fmla="*/ 1658487 h 1937139"/>
              <a:gd name="connsiteX5" fmla="*/ 158353 w 624650"/>
              <a:gd name="connsiteY5" fmla="*/ 1527518 h 1937139"/>
              <a:gd name="connsiteX6" fmla="*/ 386581 w 624650"/>
              <a:gd name="connsiteY6" fmla="*/ 1587595 h 1937139"/>
              <a:gd name="connsiteX7" fmla="*/ 408384 w 624650"/>
              <a:gd name="connsiteY7" fmla="*/ 1541806 h 1937139"/>
              <a:gd name="connsiteX8" fmla="*/ 416217 w 624650"/>
              <a:gd name="connsiteY8" fmla="*/ 0 h 1937139"/>
              <a:gd name="connsiteX0" fmla="*/ 558591 w 624650"/>
              <a:gd name="connsiteY0" fmla="*/ 379606 h 1937139"/>
              <a:gd name="connsiteX1" fmla="*/ 586978 w 624650"/>
              <a:gd name="connsiteY1" fmla="*/ 1694206 h 1937139"/>
              <a:gd name="connsiteX2" fmla="*/ 332557 w 624650"/>
              <a:gd name="connsiteY2" fmla="*/ 1837205 h 1937139"/>
              <a:gd name="connsiteX3" fmla="*/ 65484 w 624650"/>
              <a:gd name="connsiteY3" fmla="*/ 1796600 h 1937139"/>
              <a:gd name="connsiteX4" fmla="*/ 15478 w 624650"/>
              <a:gd name="connsiteY4" fmla="*/ 1658487 h 1937139"/>
              <a:gd name="connsiteX5" fmla="*/ 158353 w 624650"/>
              <a:gd name="connsiteY5" fmla="*/ 1527518 h 1937139"/>
              <a:gd name="connsiteX6" fmla="*/ 386581 w 624650"/>
              <a:gd name="connsiteY6" fmla="*/ 1587595 h 1937139"/>
              <a:gd name="connsiteX7" fmla="*/ 416217 w 624650"/>
              <a:gd name="connsiteY7" fmla="*/ 1366580 h 1937139"/>
              <a:gd name="connsiteX8" fmla="*/ 416217 w 624650"/>
              <a:gd name="connsiteY8" fmla="*/ 0 h 193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4650" h="1937139">
                <a:moveTo>
                  <a:pt x="558591" y="379606"/>
                </a:moveTo>
                <a:cubicBezTo>
                  <a:pt x="576847" y="647695"/>
                  <a:pt x="624650" y="1451273"/>
                  <a:pt x="586978" y="1694206"/>
                </a:cubicBezTo>
                <a:cubicBezTo>
                  <a:pt x="549306" y="1937139"/>
                  <a:pt x="393081" y="1839313"/>
                  <a:pt x="332557" y="1837205"/>
                </a:cubicBezTo>
                <a:cubicBezTo>
                  <a:pt x="247154" y="1834775"/>
                  <a:pt x="118330" y="1826386"/>
                  <a:pt x="65484" y="1796600"/>
                </a:cubicBezTo>
                <a:cubicBezTo>
                  <a:pt x="12638" y="1766814"/>
                  <a:pt x="0" y="1703334"/>
                  <a:pt x="15478" y="1658487"/>
                </a:cubicBezTo>
                <a:cubicBezTo>
                  <a:pt x="30956" y="1613640"/>
                  <a:pt x="96503" y="1539333"/>
                  <a:pt x="158353" y="1527518"/>
                </a:cubicBezTo>
                <a:cubicBezTo>
                  <a:pt x="220203" y="1515703"/>
                  <a:pt x="343604" y="1614418"/>
                  <a:pt x="386581" y="1587595"/>
                </a:cubicBezTo>
                <a:cubicBezTo>
                  <a:pt x="429558" y="1560772"/>
                  <a:pt x="411278" y="1631179"/>
                  <a:pt x="416217" y="1366580"/>
                </a:cubicBezTo>
                <a:cubicBezTo>
                  <a:pt x="421156" y="1101981"/>
                  <a:pt x="418995" y="229393"/>
                  <a:pt x="416217" y="0"/>
                </a:cubicBezTo>
              </a:path>
            </a:pathLst>
          </a:custGeom>
          <a:solidFill>
            <a:srgbClr val="66CC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Isosceles Triangle 7"/>
          <p:cNvSpPr/>
          <p:nvPr/>
        </p:nvSpPr>
        <p:spPr>
          <a:xfrm flipV="1">
            <a:off x="1547410" y="2492896"/>
            <a:ext cx="1944216" cy="2736304"/>
          </a:xfrm>
          <a:prstGeom prst="triangle">
            <a:avLst/>
          </a:prstGeom>
          <a:solidFill>
            <a:srgbClr val="66CC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Oval 8"/>
          <p:cNvSpPr/>
          <p:nvPr/>
        </p:nvSpPr>
        <p:spPr>
          <a:xfrm>
            <a:off x="2683227" y="2780928"/>
            <a:ext cx="66864" cy="28233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Arc 9"/>
          <p:cNvSpPr/>
          <p:nvPr/>
        </p:nvSpPr>
        <p:spPr>
          <a:xfrm rot="10800000">
            <a:off x="2081446" y="2852936"/>
            <a:ext cx="936104" cy="81877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/>
          <p:cNvSpPr/>
          <p:nvPr/>
        </p:nvSpPr>
        <p:spPr>
          <a:xfrm>
            <a:off x="2331213" y="2792642"/>
            <a:ext cx="66864" cy="28233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Freeform 24"/>
          <p:cNvSpPr/>
          <p:nvPr/>
        </p:nvSpPr>
        <p:spPr>
          <a:xfrm rot="7376820">
            <a:off x="4126272" y="2482364"/>
            <a:ext cx="891457" cy="137050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>
            <a:off x="4402613" y="3057534"/>
            <a:ext cx="697819" cy="11375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Freeform 27"/>
          <p:cNvSpPr/>
          <p:nvPr/>
        </p:nvSpPr>
        <p:spPr>
          <a:xfrm flipH="1">
            <a:off x="7282933" y="3051343"/>
            <a:ext cx="648072" cy="115103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9" name="Freeform 28"/>
          <p:cNvSpPr/>
          <p:nvPr/>
        </p:nvSpPr>
        <p:spPr>
          <a:xfrm>
            <a:off x="5122693" y="4778437"/>
            <a:ext cx="848592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Freeform 29"/>
          <p:cNvSpPr/>
          <p:nvPr/>
        </p:nvSpPr>
        <p:spPr>
          <a:xfrm flipH="1">
            <a:off x="6346829" y="4778437"/>
            <a:ext cx="897893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/>
          <p:cNvSpPr/>
          <p:nvPr/>
        </p:nvSpPr>
        <p:spPr>
          <a:xfrm>
            <a:off x="4870663" y="2307853"/>
            <a:ext cx="2664294" cy="2636912"/>
          </a:xfrm>
          <a:prstGeom prst="ellipse">
            <a:avLst/>
          </a:pr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1" name="Group 60"/>
          <p:cNvGrpSpPr/>
          <p:nvPr/>
        </p:nvGrpSpPr>
        <p:grpSpPr>
          <a:xfrm>
            <a:off x="5594380" y="2826765"/>
            <a:ext cx="1216865" cy="1599087"/>
            <a:chOff x="5594380" y="2826765"/>
            <a:chExt cx="1216865" cy="1599087"/>
          </a:xfrm>
        </p:grpSpPr>
        <p:grpSp>
          <p:nvGrpSpPr>
            <p:cNvPr id="33" name="Group 2"/>
            <p:cNvGrpSpPr/>
            <p:nvPr/>
          </p:nvGrpSpPr>
          <p:grpSpPr>
            <a:xfrm>
              <a:off x="5876015" y="2826765"/>
              <a:ext cx="671163" cy="269380"/>
              <a:chOff x="7797958" y="1279047"/>
              <a:chExt cx="435349" cy="213255"/>
            </a:xfrm>
          </p:grpSpPr>
          <p:sp>
            <p:nvSpPr>
              <p:cNvPr id="42" name="Oval 41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0" name="Arc 10"/>
            <p:cNvSpPr/>
            <p:nvPr/>
          </p:nvSpPr>
          <p:spPr>
            <a:xfrm rot="10800000" flipV="1">
              <a:off x="5594380" y="3258814"/>
              <a:ext cx="1216865" cy="1167038"/>
            </a:xfrm>
            <a:prstGeom prst="arc">
              <a:avLst>
                <a:gd name="adj1" fmla="val 166728"/>
                <a:gd name="adj2" fmla="val 10739418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1" name="Oval 40"/>
            <p:cNvSpPr/>
            <p:nvPr/>
          </p:nvSpPr>
          <p:spPr>
            <a:xfrm>
              <a:off x="6006410" y="3258812"/>
              <a:ext cx="392806" cy="385159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9" name="Group 14"/>
          <p:cNvGrpSpPr/>
          <p:nvPr/>
        </p:nvGrpSpPr>
        <p:grpSpPr>
          <a:xfrm>
            <a:off x="5122693" y="1322053"/>
            <a:ext cx="2160240" cy="1224136"/>
            <a:chOff x="3491880" y="1124744"/>
            <a:chExt cx="2160240" cy="1224136"/>
          </a:xfrm>
        </p:grpSpPr>
        <p:sp>
          <p:nvSpPr>
            <p:cNvPr id="34" name="Freeform 33"/>
            <p:cNvSpPr/>
            <p:nvPr/>
          </p:nvSpPr>
          <p:spPr>
            <a:xfrm>
              <a:off x="3635895" y="1304144"/>
              <a:ext cx="1880484" cy="1044736"/>
            </a:xfrm>
            <a:custGeom>
              <a:avLst/>
              <a:gdLst>
                <a:gd name="connsiteX0" fmla="*/ 0 w 1768839"/>
                <a:gd name="connsiteY0" fmla="*/ 1034322 h 1034322"/>
                <a:gd name="connsiteX1" fmla="*/ 1603948 w 1768839"/>
                <a:gd name="connsiteY1" fmla="*/ 1034322 h 1034322"/>
                <a:gd name="connsiteX2" fmla="*/ 1768839 w 1768839"/>
                <a:gd name="connsiteY2" fmla="*/ 29981 h 1034322"/>
                <a:gd name="connsiteX3" fmla="*/ 1259174 w 1768839"/>
                <a:gd name="connsiteY3" fmla="*/ 509666 h 1034322"/>
                <a:gd name="connsiteX4" fmla="*/ 839449 w 1768839"/>
                <a:gd name="connsiteY4" fmla="*/ 0 h 1034322"/>
                <a:gd name="connsiteX5" fmla="*/ 434715 w 1768839"/>
                <a:gd name="connsiteY5" fmla="*/ 524656 h 1034322"/>
                <a:gd name="connsiteX6" fmla="*/ 44970 w 1768839"/>
                <a:gd name="connsiteY6" fmla="*/ 134912 h 1034322"/>
                <a:gd name="connsiteX7" fmla="*/ 74951 w 1768839"/>
                <a:gd name="connsiteY7" fmla="*/ 1004341 h 1034322"/>
                <a:gd name="connsiteX8" fmla="*/ 74951 w 1768839"/>
                <a:gd name="connsiteY8" fmla="*/ 1004341 h 1034322"/>
                <a:gd name="connsiteX0" fmla="*/ 111645 w 1880484"/>
                <a:gd name="connsiteY0" fmla="*/ 1034322 h 1034322"/>
                <a:gd name="connsiteX1" fmla="*/ 1715593 w 1880484"/>
                <a:gd name="connsiteY1" fmla="*/ 1034322 h 1034322"/>
                <a:gd name="connsiteX2" fmla="*/ 1880484 w 1880484"/>
                <a:gd name="connsiteY2" fmla="*/ 29981 h 1034322"/>
                <a:gd name="connsiteX3" fmla="*/ 1370819 w 1880484"/>
                <a:gd name="connsiteY3" fmla="*/ 509666 h 1034322"/>
                <a:gd name="connsiteX4" fmla="*/ 951094 w 1880484"/>
                <a:gd name="connsiteY4" fmla="*/ 0 h 1034322"/>
                <a:gd name="connsiteX5" fmla="*/ 546360 w 1880484"/>
                <a:gd name="connsiteY5" fmla="*/ 524656 h 1034322"/>
                <a:gd name="connsiteX6" fmla="*/ 0 w 1880484"/>
                <a:gd name="connsiteY6" fmla="*/ 36624 h 1034322"/>
                <a:gd name="connsiteX7" fmla="*/ 186596 w 1880484"/>
                <a:gd name="connsiteY7" fmla="*/ 1004341 h 1034322"/>
                <a:gd name="connsiteX8" fmla="*/ 186596 w 1880484"/>
                <a:gd name="connsiteY8" fmla="*/ 1004341 h 1034322"/>
                <a:gd name="connsiteX0" fmla="*/ 111645 w 1880484"/>
                <a:gd name="connsiteY0" fmla="*/ 1034322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216024 w 1880484"/>
                <a:gd name="connsiteY8" fmla="*/ 1044736 h 1044736"/>
                <a:gd name="connsiteX0" fmla="*/ 151171 w 1887639"/>
                <a:gd name="connsiteY0" fmla="*/ 1044736 h 1044736"/>
                <a:gd name="connsiteX1" fmla="*/ 1722748 w 1887639"/>
                <a:gd name="connsiteY1" fmla="*/ 1034322 h 1044736"/>
                <a:gd name="connsiteX2" fmla="*/ 1887639 w 1887639"/>
                <a:gd name="connsiteY2" fmla="*/ 29981 h 1044736"/>
                <a:gd name="connsiteX3" fmla="*/ 1377974 w 1887639"/>
                <a:gd name="connsiteY3" fmla="*/ 509666 h 1044736"/>
                <a:gd name="connsiteX4" fmla="*/ 958249 w 1887639"/>
                <a:gd name="connsiteY4" fmla="*/ 0 h 1044736"/>
                <a:gd name="connsiteX5" fmla="*/ 553515 w 1887639"/>
                <a:gd name="connsiteY5" fmla="*/ 524656 h 1044736"/>
                <a:gd name="connsiteX6" fmla="*/ 7155 w 1887639"/>
                <a:gd name="connsiteY6" fmla="*/ 36624 h 1044736"/>
                <a:gd name="connsiteX7" fmla="*/ 193751 w 1887639"/>
                <a:gd name="connsiteY7" fmla="*/ 1004341 h 1044736"/>
                <a:gd name="connsiteX8" fmla="*/ 223179 w 1887639"/>
                <a:gd name="connsiteY8" fmla="*/ 1044736 h 1044736"/>
                <a:gd name="connsiteX0" fmla="*/ 439202 w 2175670"/>
                <a:gd name="connsiteY0" fmla="*/ 1044736 h 1044736"/>
                <a:gd name="connsiteX1" fmla="*/ 2010779 w 2175670"/>
                <a:gd name="connsiteY1" fmla="*/ 1034322 h 1044736"/>
                <a:gd name="connsiteX2" fmla="*/ 2175670 w 2175670"/>
                <a:gd name="connsiteY2" fmla="*/ 29981 h 1044736"/>
                <a:gd name="connsiteX3" fmla="*/ 1666005 w 2175670"/>
                <a:gd name="connsiteY3" fmla="*/ 509666 h 1044736"/>
                <a:gd name="connsiteX4" fmla="*/ 1246280 w 2175670"/>
                <a:gd name="connsiteY4" fmla="*/ 0 h 1044736"/>
                <a:gd name="connsiteX5" fmla="*/ 841546 w 2175670"/>
                <a:gd name="connsiteY5" fmla="*/ 524656 h 1044736"/>
                <a:gd name="connsiteX6" fmla="*/ 295186 w 2175670"/>
                <a:gd name="connsiteY6" fmla="*/ 36624 h 1044736"/>
                <a:gd name="connsiteX7" fmla="*/ 481782 w 2175670"/>
                <a:gd name="connsiteY7" fmla="*/ 1004341 h 1044736"/>
                <a:gd name="connsiteX8" fmla="*/ 223179 w 2175670"/>
                <a:gd name="connsiteY8" fmla="*/ 972728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8" fmla="*/ 144016 w 1880484"/>
                <a:gd name="connsiteY8" fmla="*/ 1044736 h 10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0484" h="1044736">
                  <a:moveTo>
                    <a:pt x="144016" y="1044736"/>
                  </a:moveTo>
                  <a:lnTo>
                    <a:pt x="1715593" y="1034322"/>
                  </a:lnTo>
                  <a:lnTo>
                    <a:pt x="1880484" y="29981"/>
                  </a:lnTo>
                  <a:lnTo>
                    <a:pt x="1370819" y="509666"/>
                  </a:lnTo>
                  <a:lnTo>
                    <a:pt x="951094" y="0"/>
                  </a:lnTo>
                  <a:lnTo>
                    <a:pt x="546360" y="524656"/>
                  </a:lnTo>
                  <a:lnTo>
                    <a:pt x="0" y="36624"/>
                  </a:lnTo>
                  <a:lnTo>
                    <a:pt x="144017" y="1044736"/>
                  </a:lnTo>
                  <a:lnTo>
                    <a:pt x="144016" y="1044736"/>
                  </a:ln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Oval 34"/>
            <p:cNvSpPr/>
            <p:nvPr/>
          </p:nvSpPr>
          <p:spPr>
            <a:xfrm>
              <a:off x="3491880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Oval 35"/>
            <p:cNvSpPr/>
            <p:nvPr/>
          </p:nvSpPr>
          <p:spPr>
            <a:xfrm>
              <a:off x="5436096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Oval 36"/>
            <p:cNvSpPr/>
            <p:nvPr/>
          </p:nvSpPr>
          <p:spPr>
            <a:xfrm>
              <a:off x="4493968" y="1124744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Diamond 37"/>
            <p:cNvSpPr/>
            <p:nvPr/>
          </p:nvSpPr>
          <p:spPr>
            <a:xfrm>
              <a:off x="4355976" y="1628800"/>
              <a:ext cx="432048" cy="648072"/>
            </a:xfrm>
            <a:prstGeom prst="diamond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5004048" y="2852936"/>
            <a:ext cx="1216865" cy="1599087"/>
            <a:chOff x="5594380" y="2826765"/>
            <a:chExt cx="1216865" cy="1599087"/>
          </a:xfrm>
        </p:grpSpPr>
        <p:grpSp>
          <p:nvGrpSpPr>
            <p:cNvPr id="63" name="Group 62"/>
            <p:cNvGrpSpPr/>
            <p:nvPr/>
          </p:nvGrpSpPr>
          <p:grpSpPr>
            <a:xfrm>
              <a:off x="5876015" y="2826765"/>
              <a:ext cx="671163" cy="269380"/>
              <a:chOff x="7797958" y="1279047"/>
              <a:chExt cx="435349" cy="213255"/>
            </a:xfrm>
          </p:grpSpPr>
          <p:sp>
            <p:nvSpPr>
              <p:cNvPr id="66" name="Oval 65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7" name="Oval 66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4" name="Arc 10"/>
            <p:cNvSpPr/>
            <p:nvPr/>
          </p:nvSpPr>
          <p:spPr>
            <a:xfrm rot="10800000" flipV="1">
              <a:off x="5594380" y="3258814"/>
              <a:ext cx="1216865" cy="1167038"/>
            </a:xfrm>
            <a:prstGeom prst="arc">
              <a:avLst>
                <a:gd name="adj1" fmla="val 166728"/>
                <a:gd name="adj2" fmla="val 10739418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65" name="Oval 64"/>
            <p:cNvSpPr/>
            <p:nvPr/>
          </p:nvSpPr>
          <p:spPr>
            <a:xfrm>
              <a:off x="6006410" y="3258812"/>
              <a:ext cx="392806" cy="385159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8" name="Freeform 67"/>
          <p:cNvSpPr/>
          <p:nvPr/>
        </p:nvSpPr>
        <p:spPr>
          <a:xfrm rot="13785049" flipH="1">
            <a:off x="6951673" y="2522523"/>
            <a:ext cx="901773" cy="137050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0" name="Oval 69"/>
          <p:cNvSpPr/>
          <p:nvPr/>
        </p:nvSpPr>
        <p:spPr>
          <a:xfrm>
            <a:off x="2411760" y="3356992"/>
            <a:ext cx="304415" cy="504056"/>
          </a:xfrm>
          <a:prstGeom prst="ellipse">
            <a:avLst/>
          </a:prstGeom>
          <a:solidFill>
            <a:schemeClr val="tx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69" grpId="1" animBg="1"/>
      <p:bldP spid="69" grpId="2" animBg="1"/>
      <p:bldP spid="60" grpId="0" animBg="1"/>
      <p:bldP spid="60" grpId="1" animBg="1"/>
      <p:bldP spid="10" grpId="0" animBg="1"/>
      <p:bldP spid="25" grpId="0" animBg="1"/>
      <p:bldP spid="25" grpId="1" animBg="1"/>
      <p:bldP spid="26" grpId="0" animBg="1"/>
      <p:bldP spid="28" grpId="0" animBg="1"/>
      <p:bldP spid="68" grpId="0" animBg="1"/>
      <p:bldP spid="68" grpId="1" animBg="1"/>
      <p:bldP spid="68" grpId="2" animBg="1"/>
      <p:bldP spid="70" grpId="2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" name="Group 440"/>
          <p:cNvGrpSpPr/>
          <p:nvPr/>
        </p:nvGrpSpPr>
        <p:grpSpPr>
          <a:xfrm>
            <a:off x="570322" y="-2043608"/>
            <a:ext cx="8003356" cy="2808312"/>
            <a:chOff x="194072" y="-675456"/>
            <a:chExt cx="8949928" cy="3511217"/>
          </a:xfrm>
        </p:grpSpPr>
        <p:pic>
          <p:nvPicPr>
            <p:cNvPr id="442" name="Picture 2" descr="http://www.wetterzentrale.de/pics/Rukm061.gif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982096" y="-603448"/>
              <a:ext cx="4161904" cy="343920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sp>
          <p:nvSpPr>
            <p:cNvPr id="443" name="Rectangle 442"/>
            <p:cNvSpPr/>
            <p:nvPr/>
          </p:nvSpPr>
          <p:spPr>
            <a:xfrm>
              <a:off x="338088" y="90872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4" name="Rectangle 443"/>
            <p:cNvSpPr/>
            <p:nvPr/>
          </p:nvSpPr>
          <p:spPr>
            <a:xfrm>
              <a:off x="338088" y="-53144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5" name="Rectangle 444"/>
            <p:cNvSpPr/>
            <p:nvPr/>
          </p:nvSpPr>
          <p:spPr>
            <a:xfrm>
              <a:off x="194072" y="-675456"/>
              <a:ext cx="3600400" cy="302433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" name="Group 231"/>
          <p:cNvGrpSpPr/>
          <p:nvPr/>
        </p:nvGrpSpPr>
        <p:grpSpPr>
          <a:xfrm>
            <a:off x="539552" y="354367"/>
            <a:ext cx="6948264" cy="2210537"/>
            <a:chOff x="0" y="2996952"/>
            <a:chExt cx="9144000" cy="3002625"/>
          </a:xfrm>
        </p:grpSpPr>
        <p:grpSp>
          <p:nvGrpSpPr>
            <p:cNvPr id="11" name="Group 156"/>
            <p:cNvGrpSpPr/>
            <p:nvPr/>
          </p:nvGrpSpPr>
          <p:grpSpPr>
            <a:xfrm>
              <a:off x="0" y="3551305"/>
              <a:ext cx="2376264" cy="2074905"/>
              <a:chOff x="3394581" y="2276872"/>
              <a:chExt cx="3362339" cy="3002625"/>
            </a:xfrm>
          </p:grpSpPr>
          <p:grpSp>
            <p:nvGrpSpPr>
              <p:cNvPr id="12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99" name="Freeform 398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13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16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407" name="Oval 40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8" name="Chord 40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9" name="Chord 408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10" name="Chord 409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411" name="Straight Connector 410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2" name="Straight Connector 411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3" name="Straight Connector 412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4" name="Straight Connector 413"/>
                    <p:cNvCxnSpPr>
                      <a:endCxn id="409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5" name="Straight Connector 414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02" name="Freeform 401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21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404" name="Rectangle 403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5" name="Oval 404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6" name="Arc 405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81" name="Freeform 380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2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90" name="Oval 38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1" name="Chord 39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2" name="Chord 391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3" name="Chord 392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94" name="Straight Connector 393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7" name="Straight Connector 396"/>
                <p:cNvCxnSpPr>
                  <a:endCxn id="392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83" name="Freeform 382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27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87" name="Rectangle 386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8" name="Oval 387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9" name="Arc 388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85" name="Oval 384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6" name="Freeform 385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30" name="Group 193"/>
            <p:cNvGrpSpPr/>
            <p:nvPr/>
          </p:nvGrpSpPr>
          <p:grpSpPr>
            <a:xfrm>
              <a:off x="1619672" y="3861048"/>
              <a:ext cx="2376264" cy="2074905"/>
              <a:chOff x="3394581" y="2276872"/>
              <a:chExt cx="3362339" cy="3002625"/>
            </a:xfrm>
          </p:grpSpPr>
          <p:grpSp>
            <p:nvGrpSpPr>
              <p:cNvPr id="31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63" name="Freeform 362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32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40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71" name="Oval 370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2" name="Chord 371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3" name="Chord 372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4" name="Chord 373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75" name="Straight Connector 374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6" name="Straight Connector 375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Straight Connector 376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Straight Connector 377"/>
                    <p:cNvCxnSpPr>
                      <a:endCxn id="373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9" name="Straight Connector 378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66" name="Freeform 365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43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68" name="Rectangle 367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69" name="Oval 368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0" name="Arc 369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45" name="Freeform 344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44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54" name="Oval 353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5" name="Chord 3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6" name="Chord 3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7" name="Chord 3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58" name="Straight Connector 357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0" name="Straight Connector 359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/>
                <p:cNvCxnSpPr>
                  <a:endCxn id="356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2" name="Straight Connector 361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47" name="Freeform 346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45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2" name="Oval 351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3" name="Arc 352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49" name="Oval 348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0" name="Freeform 349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52" name="Group 230"/>
            <p:cNvGrpSpPr/>
            <p:nvPr/>
          </p:nvGrpSpPr>
          <p:grpSpPr>
            <a:xfrm>
              <a:off x="5076056" y="3789040"/>
              <a:ext cx="2376264" cy="2074905"/>
              <a:chOff x="3394581" y="2276872"/>
              <a:chExt cx="3362339" cy="3002625"/>
            </a:xfrm>
          </p:grpSpPr>
          <p:grpSp>
            <p:nvGrpSpPr>
              <p:cNvPr id="53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27" name="Freeform 326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54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55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35" name="Oval 334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6" name="Chord 335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7" name="Chord 33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8" name="Chord 33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39" name="Straight Connector 338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Straight Connector 339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Straight Connector 340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Straight Connector 341"/>
                    <p:cNvCxnSpPr>
                      <a:endCxn id="337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3" name="Straight Connector 342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30" name="Freeform 329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56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32" name="Rectangle 331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3" name="Oval 332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4" name="Arc 333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09" name="Freeform 308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7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18" name="Oval 31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9" name="Chord 318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0" name="Chord 31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1" name="Chord 32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22" name="Straight Connector 321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Straight Connector 322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Straight Connector 323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5" name="Straight Connector 324"/>
                <p:cNvCxnSpPr>
                  <a:endCxn id="320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6" name="Straight Connector 325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1" name="Freeform 310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58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15" name="Rectangle 314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6" name="Oval 315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7" name="Arc 316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13" name="Oval 312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4" name="Freeform 313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59" name="Group 19"/>
            <p:cNvGrpSpPr/>
            <p:nvPr/>
          </p:nvGrpSpPr>
          <p:grpSpPr>
            <a:xfrm>
              <a:off x="3224972" y="3429000"/>
              <a:ext cx="2105003" cy="2570577"/>
              <a:chOff x="8388424" y="692696"/>
              <a:chExt cx="2520280" cy="3002625"/>
            </a:xfrm>
          </p:grpSpPr>
          <p:sp>
            <p:nvSpPr>
              <p:cNvPr id="291" name="Freeform 25"/>
              <p:cNvSpPr/>
              <p:nvPr/>
            </p:nvSpPr>
            <p:spPr>
              <a:xfrm>
                <a:off x="9144000" y="2780928"/>
                <a:ext cx="675199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0" name="Group 57"/>
              <p:cNvGrpSpPr/>
              <p:nvPr/>
            </p:nvGrpSpPr>
            <p:grpSpPr>
              <a:xfrm>
                <a:off x="8388424" y="692696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61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99" name="Oval 298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0" name="Chord 29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1" name="Chord 30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2" name="Chord 30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303" name="Straight Connector 302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5" name="Straight Connector 39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>
                    <a:endCxn id="301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7" name="Straight Connector 41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94" name="Freeform 293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62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96" name="Rectangle 295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7" name="Oval 296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8" name="Arc 297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</p:grpSp>
        <p:sp>
          <p:nvSpPr>
            <p:cNvPr id="237" name="Freeform 236"/>
            <p:cNvSpPr/>
            <p:nvPr/>
          </p:nvSpPr>
          <p:spPr>
            <a:xfrm flipH="1">
              <a:off x="4608259" y="5216756"/>
              <a:ext cx="518629" cy="78282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3" name="Group 36"/>
            <p:cNvGrpSpPr/>
            <p:nvPr/>
          </p:nvGrpSpPr>
          <p:grpSpPr>
            <a:xfrm>
              <a:off x="3645972" y="3429000"/>
              <a:ext cx="1684002" cy="1911050"/>
              <a:chOff x="3059832" y="2060848"/>
              <a:chExt cx="2448272" cy="3024336"/>
            </a:xfrm>
          </p:grpSpPr>
          <p:sp>
            <p:nvSpPr>
              <p:cNvPr id="282" name="Oval 281"/>
              <p:cNvSpPr/>
              <p:nvPr/>
            </p:nvSpPr>
            <p:spPr>
              <a:xfrm>
                <a:off x="3059832" y="2060848"/>
                <a:ext cx="2448272" cy="3024336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3" name="Chord 282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13050946"/>
                  <a:gd name="adj2" fmla="val 18940978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4" name="Chord 283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891843"/>
                  <a:gd name="adj2" fmla="val 10249036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5" name="Chord 284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3397681"/>
                  <a:gd name="adj2" fmla="val 6975182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86" name="Straight Connector 285"/>
              <p:cNvCxnSpPr/>
              <p:nvPr/>
            </p:nvCxnSpPr>
            <p:spPr>
              <a:xfrm flipV="1">
                <a:off x="3491880" y="2348880"/>
                <a:ext cx="1512168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/>
              <p:cNvCxnSpPr/>
              <p:nvPr/>
            </p:nvCxnSpPr>
            <p:spPr>
              <a:xfrm>
                <a:off x="3923928" y="2132856"/>
                <a:ext cx="864096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/>
              <p:cNvCxnSpPr/>
              <p:nvPr/>
            </p:nvCxnSpPr>
            <p:spPr>
              <a:xfrm>
                <a:off x="3419872" y="4581128"/>
                <a:ext cx="1800200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/>
              <p:cNvCxnSpPr>
                <a:endCxn id="284" idx="0"/>
              </p:cNvCxnSpPr>
              <p:nvPr/>
            </p:nvCxnSpPr>
            <p:spPr>
              <a:xfrm flipV="1">
                <a:off x="3131840" y="3890662"/>
                <a:ext cx="2348952" cy="11440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/>
              <p:cNvCxnSpPr/>
              <p:nvPr/>
            </p:nvCxnSpPr>
            <p:spPr>
              <a:xfrm>
                <a:off x="3203848" y="4221088"/>
                <a:ext cx="2160240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9" name="Freeform 238"/>
            <p:cNvSpPr/>
            <p:nvPr/>
          </p:nvSpPr>
          <p:spPr>
            <a:xfrm rot="2478316">
              <a:off x="3203848" y="4206597"/>
              <a:ext cx="634902" cy="92684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64" name="Group 50"/>
            <p:cNvGrpSpPr/>
            <p:nvPr/>
          </p:nvGrpSpPr>
          <p:grpSpPr>
            <a:xfrm>
              <a:off x="4006830" y="3737234"/>
              <a:ext cx="962287" cy="863055"/>
              <a:chOff x="7452320" y="1124745"/>
              <a:chExt cx="1152128" cy="822949"/>
            </a:xfrm>
            <a:noFill/>
          </p:grpSpPr>
          <p:sp>
            <p:nvSpPr>
              <p:cNvPr id="279" name="Rectangle 278"/>
              <p:cNvSpPr/>
              <p:nvPr/>
            </p:nvSpPr>
            <p:spPr>
              <a:xfrm>
                <a:off x="7452320" y="1124745"/>
                <a:ext cx="1152128" cy="82294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0" name="Oval 279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1" name="Arc 280"/>
              <p:cNvSpPr/>
              <p:nvPr/>
            </p:nvSpPr>
            <p:spPr>
              <a:xfrm flipV="1">
                <a:off x="7580334" y="1279047"/>
                <a:ext cx="896100" cy="589981"/>
              </a:xfrm>
              <a:prstGeom prst="arc">
                <a:avLst>
                  <a:gd name="adj1" fmla="val 11164966"/>
                  <a:gd name="adj2" fmla="val 21237176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1" name="Oval 240"/>
            <p:cNvSpPr/>
            <p:nvPr/>
          </p:nvSpPr>
          <p:spPr>
            <a:xfrm>
              <a:off x="4292759" y="3860527"/>
              <a:ext cx="74928" cy="22364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2" name="Freeform 59"/>
            <p:cNvSpPr/>
            <p:nvPr/>
          </p:nvSpPr>
          <p:spPr>
            <a:xfrm rot="7368427" flipV="1">
              <a:off x="5246184" y="4184700"/>
              <a:ext cx="650777" cy="88117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65" name="Group 305"/>
            <p:cNvGrpSpPr/>
            <p:nvPr/>
          </p:nvGrpSpPr>
          <p:grpSpPr>
            <a:xfrm>
              <a:off x="6767736" y="2996952"/>
              <a:ext cx="2376264" cy="2650969"/>
              <a:chOff x="3394581" y="1443241"/>
              <a:chExt cx="3362339" cy="3836256"/>
            </a:xfrm>
          </p:grpSpPr>
          <p:grpSp>
            <p:nvGrpSpPr>
              <p:cNvPr id="66" name="Group 57"/>
              <p:cNvGrpSpPr/>
              <p:nvPr/>
            </p:nvGrpSpPr>
            <p:grpSpPr>
              <a:xfrm>
                <a:off x="3419872" y="2276872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67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70" name="Oval 26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1" name="Chord 27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2" name="Chord 27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3" name="Chord 272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274" name="Straight Connector 273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5" name="Straight Connector 274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6" name="Straight Connector 275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7" name="Straight Connector 276"/>
                  <p:cNvCxnSpPr>
                    <a:endCxn id="272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8" name="Straight Connector 277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5" name="Freeform 264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68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67" name="Rectangle 266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8" name="Oval 267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9" name="Arc 268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  <p:sp>
            <p:nvSpPr>
              <p:cNvPr id="246" name="Freeform 245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9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255" name="Oval 2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6" name="Chord 2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7" name="Chord 2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8" name="Chord 25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259" name="Straight Connector 258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/>
                <p:cNvCxnSpPr>
                  <a:endCxn id="257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8" name="Freeform 247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70" name="Group 50"/>
              <p:cNvGrpSpPr/>
              <p:nvPr/>
            </p:nvGrpSpPr>
            <p:grpSpPr>
              <a:xfrm>
                <a:off x="4261357" y="1443241"/>
                <a:ext cx="1152128" cy="2105417"/>
                <a:chOff x="7357701" y="150319"/>
                <a:chExt cx="1152128" cy="1718709"/>
              </a:xfrm>
              <a:noFill/>
            </p:grpSpPr>
            <p:sp>
              <p:nvSpPr>
                <p:cNvPr id="252" name="Rectangle 251"/>
                <p:cNvSpPr/>
                <p:nvPr/>
              </p:nvSpPr>
              <p:spPr>
                <a:xfrm>
                  <a:off x="7357701" y="150319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3" name="Oval 252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4" name="Arc 253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250" name="Oval 249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1" name="Freeform 250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4" name="Freeform 243"/>
            <p:cNvSpPr/>
            <p:nvPr/>
          </p:nvSpPr>
          <p:spPr>
            <a:xfrm>
              <a:off x="7380312" y="5029375"/>
              <a:ext cx="440140" cy="63187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1" name="Group 415"/>
          <p:cNvGrpSpPr/>
          <p:nvPr/>
        </p:nvGrpSpPr>
        <p:grpSpPr>
          <a:xfrm>
            <a:off x="-900608" y="1052736"/>
            <a:ext cx="2814651" cy="1872208"/>
            <a:chOff x="5796136" y="1556792"/>
            <a:chExt cx="2814651" cy="1872208"/>
          </a:xfrm>
        </p:grpSpPr>
        <p:grpSp>
          <p:nvGrpSpPr>
            <p:cNvPr id="72" name="Group 146"/>
            <p:cNvGrpSpPr/>
            <p:nvPr/>
          </p:nvGrpSpPr>
          <p:grpSpPr>
            <a:xfrm>
              <a:off x="7236296" y="1988840"/>
              <a:ext cx="1374491" cy="494593"/>
              <a:chOff x="1979712" y="332656"/>
              <a:chExt cx="2592289" cy="984738"/>
            </a:xfrm>
          </p:grpSpPr>
          <p:sp>
            <p:nvSpPr>
              <p:cNvPr id="28" name="Freeform 27"/>
              <p:cNvSpPr/>
              <p:nvPr/>
            </p:nvSpPr>
            <p:spPr>
              <a:xfrm rot="5400000" flipV="1">
                <a:off x="3330799" y="76193"/>
                <a:ext cx="984737" cy="1497666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1979712" y="332656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73" name="Group 121"/>
            <p:cNvGrpSpPr/>
            <p:nvPr/>
          </p:nvGrpSpPr>
          <p:grpSpPr>
            <a:xfrm>
              <a:off x="6516216" y="1556792"/>
              <a:ext cx="1398042" cy="1872208"/>
              <a:chOff x="1445766" y="4093905"/>
              <a:chExt cx="3240360" cy="4159631"/>
            </a:xfrm>
          </p:grpSpPr>
          <p:grpSp>
            <p:nvGrpSpPr>
              <p:cNvPr id="74" name="Group 140"/>
              <p:cNvGrpSpPr/>
              <p:nvPr/>
            </p:nvGrpSpPr>
            <p:grpSpPr>
              <a:xfrm>
                <a:off x="1445766" y="4093905"/>
                <a:ext cx="3240360" cy="4159631"/>
                <a:chOff x="1066493" y="1916832"/>
                <a:chExt cx="2636706" cy="3727583"/>
              </a:xfrm>
            </p:grpSpPr>
            <p:sp>
              <p:nvSpPr>
                <p:cNvPr id="35" name="Freeform 34"/>
                <p:cNvSpPr/>
                <p:nvPr/>
              </p:nvSpPr>
              <p:spPr>
                <a:xfrm>
                  <a:off x="1153029" y="4436759"/>
                  <a:ext cx="1019804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 flipH="1">
                  <a:off x="2624147" y="4436759"/>
                  <a:ext cx="1079052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1066493" y="1916832"/>
                  <a:ext cx="2596091" cy="2780609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flipH="1">
                  <a:off x="2140955" y="2974271"/>
                  <a:ext cx="445251" cy="5414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" name="Arc 38"/>
                <p:cNvSpPr/>
                <p:nvPr/>
              </p:nvSpPr>
              <p:spPr>
                <a:xfrm rot="10800000" flipV="1">
                  <a:off x="1579297" y="2884119"/>
                  <a:ext cx="1632588" cy="1150969"/>
                </a:xfrm>
                <a:prstGeom prst="arc">
                  <a:avLst>
                    <a:gd name="adj1" fmla="val 166728"/>
                    <a:gd name="adj2" fmla="val 10418694"/>
                  </a:avLst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grpSp>
            <p:nvGrpSpPr>
              <p:cNvPr id="75" name="Group 152"/>
              <p:cNvGrpSpPr/>
              <p:nvPr/>
            </p:nvGrpSpPr>
            <p:grpSpPr>
              <a:xfrm flipV="1">
                <a:off x="2402243" y="4885993"/>
                <a:ext cx="1327405" cy="45719"/>
                <a:chOff x="1835696" y="1556792"/>
                <a:chExt cx="1080120" cy="0"/>
              </a:xfrm>
            </p:grpSpPr>
            <p:cxnSp>
              <p:nvCxnSpPr>
                <p:cNvPr id="33" name="Straight Connector 32"/>
                <p:cNvCxnSpPr/>
                <p:nvPr/>
              </p:nvCxnSpPr>
              <p:spPr>
                <a:xfrm>
                  <a:off x="183569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/>
                <p:cNvCxnSpPr/>
                <p:nvPr/>
              </p:nvCxnSpPr>
              <p:spPr>
                <a:xfrm>
                  <a:off x="255577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Group 149"/>
            <p:cNvGrpSpPr/>
            <p:nvPr/>
          </p:nvGrpSpPr>
          <p:grpSpPr>
            <a:xfrm>
              <a:off x="5796136" y="1988840"/>
              <a:ext cx="1354078" cy="513025"/>
              <a:chOff x="146001" y="260648"/>
              <a:chExt cx="2553791" cy="1021438"/>
            </a:xfrm>
          </p:grpSpPr>
          <p:sp>
            <p:nvSpPr>
              <p:cNvPr id="41" name="Freeform 40"/>
              <p:cNvSpPr/>
              <p:nvPr/>
            </p:nvSpPr>
            <p:spPr>
              <a:xfrm rot="5400000">
                <a:off x="393527" y="49823"/>
                <a:ext cx="984737" cy="1479789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1547664" y="260648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77" name="Group 153"/>
          <p:cNvGrpSpPr/>
          <p:nvPr/>
        </p:nvGrpSpPr>
        <p:grpSpPr>
          <a:xfrm>
            <a:off x="7524328" y="-603448"/>
            <a:ext cx="1368152" cy="3528392"/>
            <a:chOff x="4648175" y="-387424"/>
            <a:chExt cx="1816739" cy="5328592"/>
          </a:xfrm>
        </p:grpSpPr>
        <p:sp>
          <p:nvSpPr>
            <p:cNvPr id="146" name="Freeform 145"/>
            <p:cNvSpPr/>
            <p:nvPr/>
          </p:nvSpPr>
          <p:spPr>
            <a:xfrm>
              <a:off x="4648175" y="-5720"/>
              <a:ext cx="400149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7" name="Freeform 146"/>
            <p:cNvSpPr/>
            <p:nvPr/>
          </p:nvSpPr>
          <p:spPr>
            <a:xfrm flipH="1">
              <a:off x="6067502" y="-32184"/>
              <a:ext cx="397412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8" name="Freeform 147"/>
            <p:cNvSpPr/>
            <p:nvPr/>
          </p:nvSpPr>
          <p:spPr>
            <a:xfrm>
              <a:off x="4932040" y="796708"/>
              <a:ext cx="534307" cy="414270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604702 w 632336"/>
                <a:gd name="connsiteY0" fmla="*/ 0 h 5240845"/>
                <a:gd name="connsiteX1" fmla="*/ 586978 w 632336"/>
                <a:gd name="connsiteY1" fmla="*/ 4471724 h 5240845"/>
                <a:gd name="connsiteX2" fmla="*/ 332557 w 632336"/>
                <a:gd name="connsiteY2" fmla="*/ 4614723 h 5240845"/>
                <a:gd name="connsiteX3" fmla="*/ 65484 w 632336"/>
                <a:gd name="connsiteY3" fmla="*/ 4574118 h 5240845"/>
                <a:gd name="connsiteX4" fmla="*/ 15478 w 632336"/>
                <a:gd name="connsiteY4" fmla="*/ 4436005 h 5240845"/>
                <a:gd name="connsiteX5" fmla="*/ 158353 w 632336"/>
                <a:gd name="connsiteY5" fmla="*/ 4305036 h 5240845"/>
                <a:gd name="connsiteX6" fmla="*/ 386581 w 632336"/>
                <a:gd name="connsiteY6" fmla="*/ 4365113 h 5240845"/>
                <a:gd name="connsiteX7" fmla="*/ 408384 w 632336"/>
                <a:gd name="connsiteY7" fmla="*/ 4319324 h 5240845"/>
                <a:gd name="connsiteX8" fmla="*/ 403622 w 632336"/>
                <a:gd name="connsiteY8" fmla="*/ 3764493 h 5240845"/>
                <a:gd name="connsiteX0" fmla="*/ 604702 w 632336"/>
                <a:gd name="connsiteY0" fmla="*/ 71028 h 5311873"/>
                <a:gd name="connsiteX1" fmla="*/ 586978 w 632336"/>
                <a:gd name="connsiteY1" fmla="*/ 4542752 h 5311873"/>
                <a:gd name="connsiteX2" fmla="*/ 332557 w 632336"/>
                <a:gd name="connsiteY2" fmla="*/ 4685751 h 5311873"/>
                <a:gd name="connsiteX3" fmla="*/ 65484 w 632336"/>
                <a:gd name="connsiteY3" fmla="*/ 4645146 h 5311873"/>
                <a:gd name="connsiteX4" fmla="*/ 15478 w 632336"/>
                <a:gd name="connsiteY4" fmla="*/ 4507033 h 5311873"/>
                <a:gd name="connsiteX5" fmla="*/ 158353 w 632336"/>
                <a:gd name="connsiteY5" fmla="*/ 4376064 h 5311873"/>
                <a:gd name="connsiteX6" fmla="*/ 386581 w 632336"/>
                <a:gd name="connsiteY6" fmla="*/ 4436141 h 5311873"/>
                <a:gd name="connsiteX7" fmla="*/ 408384 w 632336"/>
                <a:gd name="connsiteY7" fmla="*/ 4390352 h 5311873"/>
                <a:gd name="connsiteX8" fmla="*/ 403135 w 632336"/>
                <a:gd name="connsiteY8" fmla="*/ 0 h 5311873"/>
                <a:gd name="connsiteX0" fmla="*/ 604702 w 632336"/>
                <a:gd name="connsiteY0" fmla="*/ 71028 h 5129709"/>
                <a:gd name="connsiteX1" fmla="*/ 586978 w 632336"/>
                <a:gd name="connsiteY1" fmla="*/ 4542752 h 5129709"/>
                <a:gd name="connsiteX2" fmla="*/ 332557 w 632336"/>
                <a:gd name="connsiteY2" fmla="*/ 4685751 h 5129709"/>
                <a:gd name="connsiteX3" fmla="*/ 65484 w 632336"/>
                <a:gd name="connsiteY3" fmla="*/ 4645146 h 5129709"/>
                <a:gd name="connsiteX4" fmla="*/ 15478 w 632336"/>
                <a:gd name="connsiteY4" fmla="*/ 4507033 h 5129709"/>
                <a:gd name="connsiteX5" fmla="*/ 158353 w 632336"/>
                <a:gd name="connsiteY5" fmla="*/ 4376064 h 5129709"/>
                <a:gd name="connsiteX6" fmla="*/ 386581 w 632336"/>
                <a:gd name="connsiteY6" fmla="*/ 4436141 h 5129709"/>
                <a:gd name="connsiteX7" fmla="*/ 408384 w 632336"/>
                <a:gd name="connsiteY7" fmla="*/ 4390352 h 5129709"/>
                <a:gd name="connsiteX8" fmla="*/ 403135 w 632336"/>
                <a:gd name="connsiteY8" fmla="*/ 0 h 5129709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685751"/>
                <a:gd name="connsiteX1" fmla="*/ 586978 w 632336"/>
                <a:gd name="connsiteY1" fmla="*/ 4542752 h 4685751"/>
                <a:gd name="connsiteX2" fmla="*/ 332557 w 632336"/>
                <a:gd name="connsiteY2" fmla="*/ 4685751 h 4685751"/>
                <a:gd name="connsiteX3" fmla="*/ 65484 w 632336"/>
                <a:gd name="connsiteY3" fmla="*/ 4645146 h 4685751"/>
                <a:gd name="connsiteX4" fmla="*/ 15478 w 632336"/>
                <a:gd name="connsiteY4" fmla="*/ 4507033 h 4685751"/>
                <a:gd name="connsiteX5" fmla="*/ 158353 w 632336"/>
                <a:gd name="connsiteY5" fmla="*/ 4376064 h 4685751"/>
                <a:gd name="connsiteX6" fmla="*/ 386581 w 632336"/>
                <a:gd name="connsiteY6" fmla="*/ 4436141 h 4685751"/>
                <a:gd name="connsiteX7" fmla="*/ 408384 w 632336"/>
                <a:gd name="connsiteY7" fmla="*/ 4390352 h 4685751"/>
                <a:gd name="connsiteX8" fmla="*/ 403135 w 632336"/>
                <a:gd name="connsiteY8" fmla="*/ 0 h 46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36" h="4685751">
                  <a:moveTo>
                    <a:pt x="604702" y="71028"/>
                  </a:moveTo>
                  <a:cubicBezTo>
                    <a:pt x="622958" y="339117"/>
                    <a:pt x="632336" y="3773631"/>
                    <a:pt x="586978" y="4542752"/>
                  </a:cubicBezTo>
                  <a:cubicBezTo>
                    <a:pt x="490568" y="4634745"/>
                    <a:pt x="487817" y="4630505"/>
                    <a:pt x="332557" y="4685751"/>
                  </a:cubicBezTo>
                  <a:cubicBezTo>
                    <a:pt x="247154" y="4683321"/>
                    <a:pt x="118330" y="4674932"/>
                    <a:pt x="65484" y="4645146"/>
                  </a:cubicBezTo>
                  <a:cubicBezTo>
                    <a:pt x="12638" y="4615360"/>
                    <a:pt x="0" y="4551880"/>
                    <a:pt x="15478" y="4507033"/>
                  </a:cubicBezTo>
                  <a:cubicBezTo>
                    <a:pt x="30956" y="4462186"/>
                    <a:pt x="96503" y="4387879"/>
                    <a:pt x="158353" y="4376064"/>
                  </a:cubicBezTo>
                  <a:cubicBezTo>
                    <a:pt x="220203" y="4364249"/>
                    <a:pt x="344909" y="4433760"/>
                    <a:pt x="386581" y="4436141"/>
                  </a:cubicBezTo>
                  <a:cubicBezTo>
                    <a:pt x="428253" y="4438522"/>
                    <a:pt x="304542" y="4468751"/>
                    <a:pt x="408384" y="4390352"/>
                  </a:cubicBezTo>
                  <a:cubicBezTo>
                    <a:pt x="411143" y="3650995"/>
                    <a:pt x="405913" y="229393"/>
                    <a:pt x="403135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9" name="Freeform 148"/>
            <p:cNvSpPr/>
            <p:nvPr/>
          </p:nvSpPr>
          <p:spPr>
            <a:xfrm flipH="1">
              <a:off x="5673529" y="915121"/>
              <a:ext cx="559623" cy="402604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3947030 h 5212576"/>
                <a:gd name="connsiteX1" fmla="*/ 586978 w 629778"/>
                <a:gd name="connsiteY1" fmla="*/ 4613780 h 5212576"/>
                <a:gd name="connsiteX2" fmla="*/ 332557 w 629778"/>
                <a:gd name="connsiteY2" fmla="*/ 4756779 h 5212576"/>
                <a:gd name="connsiteX3" fmla="*/ 65484 w 629778"/>
                <a:gd name="connsiteY3" fmla="*/ 4716174 h 5212576"/>
                <a:gd name="connsiteX4" fmla="*/ 15478 w 629778"/>
                <a:gd name="connsiteY4" fmla="*/ 4578061 h 5212576"/>
                <a:gd name="connsiteX5" fmla="*/ 158353 w 629778"/>
                <a:gd name="connsiteY5" fmla="*/ 4447092 h 5212576"/>
                <a:gd name="connsiteX6" fmla="*/ 386581 w 629778"/>
                <a:gd name="connsiteY6" fmla="*/ 4507169 h 5212576"/>
                <a:gd name="connsiteX7" fmla="*/ 408384 w 629778"/>
                <a:gd name="connsiteY7" fmla="*/ 4461380 h 5212576"/>
                <a:gd name="connsiteX8" fmla="*/ 375778 w 629778"/>
                <a:gd name="connsiteY8" fmla="*/ 0 h 5212576"/>
                <a:gd name="connsiteX0" fmla="*/ 566278 w 625931"/>
                <a:gd name="connsiteY0" fmla="*/ 71028 h 5394738"/>
                <a:gd name="connsiteX1" fmla="*/ 586978 w 625931"/>
                <a:gd name="connsiteY1" fmla="*/ 4613780 h 5394738"/>
                <a:gd name="connsiteX2" fmla="*/ 332557 w 625931"/>
                <a:gd name="connsiteY2" fmla="*/ 4756779 h 5394738"/>
                <a:gd name="connsiteX3" fmla="*/ 65484 w 625931"/>
                <a:gd name="connsiteY3" fmla="*/ 4716174 h 5394738"/>
                <a:gd name="connsiteX4" fmla="*/ 15478 w 625931"/>
                <a:gd name="connsiteY4" fmla="*/ 4578061 h 5394738"/>
                <a:gd name="connsiteX5" fmla="*/ 158353 w 625931"/>
                <a:gd name="connsiteY5" fmla="*/ 4447092 h 5394738"/>
                <a:gd name="connsiteX6" fmla="*/ 386581 w 625931"/>
                <a:gd name="connsiteY6" fmla="*/ 4507169 h 5394738"/>
                <a:gd name="connsiteX7" fmla="*/ 408384 w 625931"/>
                <a:gd name="connsiteY7" fmla="*/ 4461380 h 5394738"/>
                <a:gd name="connsiteX8" fmla="*/ 375778 w 625931"/>
                <a:gd name="connsiteY8" fmla="*/ 0 h 5394738"/>
                <a:gd name="connsiteX0" fmla="*/ 566278 w 625931"/>
                <a:gd name="connsiteY0" fmla="*/ 71028 h 5212575"/>
                <a:gd name="connsiteX1" fmla="*/ 586978 w 625931"/>
                <a:gd name="connsiteY1" fmla="*/ 4613780 h 5212575"/>
                <a:gd name="connsiteX2" fmla="*/ 332557 w 625931"/>
                <a:gd name="connsiteY2" fmla="*/ 4756779 h 5212575"/>
                <a:gd name="connsiteX3" fmla="*/ 65484 w 625931"/>
                <a:gd name="connsiteY3" fmla="*/ 4716174 h 5212575"/>
                <a:gd name="connsiteX4" fmla="*/ 15478 w 625931"/>
                <a:gd name="connsiteY4" fmla="*/ 4578061 h 5212575"/>
                <a:gd name="connsiteX5" fmla="*/ 158353 w 625931"/>
                <a:gd name="connsiteY5" fmla="*/ 4447092 h 5212575"/>
                <a:gd name="connsiteX6" fmla="*/ 386581 w 625931"/>
                <a:gd name="connsiteY6" fmla="*/ 4507169 h 5212575"/>
                <a:gd name="connsiteX7" fmla="*/ 408384 w 625931"/>
                <a:gd name="connsiteY7" fmla="*/ 4461380 h 5212575"/>
                <a:gd name="connsiteX8" fmla="*/ 375778 w 625931"/>
                <a:gd name="connsiteY8" fmla="*/ 0 h 5212575"/>
                <a:gd name="connsiteX0" fmla="*/ 566278 w 625931"/>
                <a:gd name="connsiteY0" fmla="*/ 71028 h 5154941"/>
                <a:gd name="connsiteX1" fmla="*/ 586978 w 625931"/>
                <a:gd name="connsiteY1" fmla="*/ 4613780 h 5154941"/>
                <a:gd name="connsiteX2" fmla="*/ 332557 w 625931"/>
                <a:gd name="connsiteY2" fmla="*/ 4756779 h 5154941"/>
                <a:gd name="connsiteX3" fmla="*/ 65484 w 625931"/>
                <a:gd name="connsiteY3" fmla="*/ 4716174 h 5154941"/>
                <a:gd name="connsiteX4" fmla="*/ 15478 w 625931"/>
                <a:gd name="connsiteY4" fmla="*/ 4578061 h 5154941"/>
                <a:gd name="connsiteX5" fmla="*/ 158353 w 625931"/>
                <a:gd name="connsiteY5" fmla="*/ 4447092 h 5154941"/>
                <a:gd name="connsiteX6" fmla="*/ 386581 w 625931"/>
                <a:gd name="connsiteY6" fmla="*/ 4507169 h 5154941"/>
                <a:gd name="connsiteX7" fmla="*/ 439278 w 625931"/>
                <a:gd name="connsiteY7" fmla="*/ 4403746 h 5154941"/>
                <a:gd name="connsiteX8" fmla="*/ 375778 w 625931"/>
                <a:gd name="connsiteY8" fmla="*/ 0 h 5154941"/>
                <a:gd name="connsiteX0" fmla="*/ 566278 w 625931"/>
                <a:gd name="connsiteY0" fmla="*/ 71028 h 4758887"/>
                <a:gd name="connsiteX1" fmla="*/ 586978 w 625931"/>
                <a:gd name="connsiteY1" fmla="*/ 4613780 h 4758887"/>
                <a:gd name="connsiteX2" fmla="*/ 332557 w 625931"/>
                <a:gd name="connsiteY2" fmla="*/ 4756779 h 4758887"/>
                <a:gd name="connsiteX3" fmla="*/ 65484 w 625931"/>
                <a:gd name="connsiteY3" fmla="*/ 4716174 h 4758887"/>
                <a:gd name="connsiteX4" fmla="*/ 15478 w 625931"/>
                <a:gd name="connsiteY4" fmla="*/ 4578061 h 4758887"/>
                <a:gd name="connsiteX5" fmla="*/ 158353 w 625931"/>
                <a:gd name="connsiteY5" fmla="*/ 4447092 h 4758887"/>
                <a:gd name="connsiteX6" fmla="*/ 386581 w 625931"/>
                <a:gd name="connsiteY6" fmla="*/ 4507169 h 4758887"/>
                <a:gd name="connsiteX7" fmla="*/ 439278 w 625931"/>
                <a:gd name="connsiteY7" fmla="*/ 4403746 h 4758887"/>
                <a:gd name="connsiteX8" fmla="*/ 375778 w 625931"/>
                <a:gd name="connsiteY8" fmla="*/ 0 h 475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931" h="4758887">
                  <a:moveTo>
                    <a:pt x="566278" y="71028"/>
                  </a:moveTo>
                  <a:cubicBezTo>
                    <a:pt x="584534" y="339117"/>
                    <a:pt x="625931" y="3832822"/>
                    <a:pt x="586978" y="4613780"/>
                  </a:cubicBezTo>
                  <a:cubicBezTo>
                    <a:pt x="477388" y="4754372"/>
                    <a:pt x="393081" y="4758887"/>
                    <a:pt x="332557" y="4756779"/>
                  </a:cubicBezTo>
                  <a:cubicBezTo>
                    <a:pt x="247154" y="4754349"/>
                    <a:pt x="118330" y="4745960"/>
                    <a:pt x="65484" y="4716174"/>
                  </a:cubicBezTo>
                  <a:cubicBezTo>
                    <a:pt x="12638" y="4686388"/>
                    <a:pt x="0" y="4622908"/>
                    <a:pt x="15478" y="4578061"/>
                  </a:cubicBezTo>
                  <a:cubicBezTo>
                    <a:pt x="30956" y="4533214"/>
                    <a:pt x="96503" y="4458907"/>
                    <a:pt x="158353" y="4447092"/>
                  </a:cubicBezTo>
                  <a:cubicBezTo>
                    <a:pt x="220203" y="4435277"/>
                    <a:pt x="339760" y="4514393"/>
                    <a:pt x="386581" y="4507169"/>
                  </a:cubicBezTo>
                  <a:cubicBezTo>
                    <a:pt x="433402" y="4499945"/>
                    <a:pt x="299155" y="4638942"/>
                    <a:pt x="439278" y="4403746"/>
                  </a:cubicBezTo>
                  <a:cubicBezTo>
                    <a:pt x="437478" y="3652551"/>
                    <a:pt x="378556" y="229393"/>
                    <a:pt x="375778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Oval 149"/>
            <p:cNvSpPr/>
            <p:nvPr/>
          </p:nvSpPr>
          <p:spPr>
            <a:xfrm>
              <a:off x="4932040" y="-387424"/>
              <a:ext cx="1305781" cy="1480165"/>
            </a:xfrm>
            <a:prstGeom prst="ellipse">
              <a:avLst/>
            </a:pr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Oval 150"/>
            <p:cNvSpPr/>
            <p:nvPr/>
          </p:nvSpPr>
          <p:spPr>
            <a:xfrm>
              <a:off x="5674257" y="-9939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Arc 151"/>
            <p:cNvSpPr/>
            <p:nvPr/>
          </p:nvSpPr>
          <p:spPr>
            <a:xfrm rot="10800000">
              <a:off x="5220072" y="114918"/>
              <a:ext cx="706510" cy="60599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152"/>
            <p:cNvSpPr/>
            <p:nvPr/>
          </p:nvSpPr>
          <p:spPr>
            <a:xfrm>
              <a:off x="5408580" y="-9072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8" name="Group 218"/>
          <p:cNvGrpSpPr/>
          <p:nvPr/>
        </p:nvGrpSpPr>
        <p:grpSpPr>
          <a:xfrm>
            <a:off x="6228184" y="1268760"/>
            <a:ext cx="1512168" cy="1656295"/>
            <a:chOff x="5004048" y="2996952"/>
            <a:chExt cx="2088232" cy="2592399"/>
          </a:xfrm>
        </p:grpSpPr>
        <p:sp>
          <p:nvSpPr>
            <p:cNvPr id="220" name="Freeform 219"/>
            <p:cNvSpPr/>
            <p:nvPr/>
          </p:nvSpPr>
          <p:spPr>
            <a:xfrm>
              <a:off x="5004048" y="3645024"/>
              <a:ext cx="432048" cy="81309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1" name="Oval 220"/>
            <p:cNvSpPr/>
            <p:nvPr/>
          </p:nvSpPr>
          <p:spPr>
            <a:xfrm>
              <a:off x="5292080" y="2996952"/>
              <a:ext cx="1800200" cy="1944216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5292080" y="4797152"/>
              <a:ext cx="722038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3" name="Freeform 222"/>
            <p:cNvSpPr/>
            <p:nvPr/>
          </p:nvSpPr>
          <p:spPr>
            <a:xfrm flipH="1">
              <a:off x="6300192" y="4797152"/>
              <a:ext cx="763986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1" name="Group 146"/>
            <p:cNvGrpSpPr/>
            <p:nvPr/>
          </p:nvGrpSpPr>
          <p:grpSpPr>
            <a:xfrm>
              <a:off x="5652120" y="3284984"/>
              <a:ext cx="1080120" cy="1196441"/>
              <a:chOff x="3521684" y="2334812"/>
              <a:chExt cx="1728192" cy="1728192"/>
            </a:xfrm>
          </p:grpSpPr>
          <p:sp>
            <p:nvSpPr>
              <p:cNvPr id="229" name="Oval 22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0" name="Oval 22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1" name="Arc 230"/>
              <p:cNvSpPr/>
              <p:nvPr/>
            </p:nvSpPr>
            <p:spPr>
              <a:xfrm flipV="1">
                <a:off x="3521684" y="2334812"/>
                <a:ext cx="1728192" cy="1728192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85" name="Group 150"/>
            <p:cNvGrpSpPr/>
            <p:nvPr/>
          </p:nvGrpSpPr>
          <p:grpSpPr>
            <a:xfrm>
              <a:off x="5868144" y="4221088"/>
              <a:ext cx="792087" cy="720080"/>
              <a:chOff x="2450397" y="1268760"/>
              <a:chExt cx="1257507" cy="1008112"/>
            </a:xfrm>
          </p:grpSpPr>
          <p:sp>
            <p:nvSpPr>
              <p:cNvPr id="227" name="Rounded Rectangle 226"/>
              <p:cNvSpPr/>
              <p:nvPr/>
            </p:nvSpPr>
            <p:spPr>
              <a:xfrm>
                <a:off x="2450397" y="1268760"/>
                <a:ext cx="864097" cy="1008112"/>
              </a:xfrm>
              <a:prstGeom prst="roundRect">
                <a:avLst/>
              </a:prstGeom>
              <a:gradFill>
                <a:gsLst>
                  <a:gs pos="0">
                    <a:srgbClr val="000082"/>
                  </a:gs>
                  <a:gs pos="13000">
                    <a:srgbClr val="0047FF"/>
                  </a:gs>
                  <a:gs pos="28000">
                    <a:srgbClr val="000082"/>
                  </a:gs>
                  <a:gs pos="42999">
                    <a:srgbClr val="0047FF"/>
                  </a:gs>
                  <a:gs pos="58000">
                    <a:srgbClr val="000082"/>
                  </a:gs>
                  <a:gs pos="72000">
                    <a:srgbClr val="0047FF"/>
                  </a:gs>
                  <a:gs pos="87000">
                    <a:srgbClr val="000082"/>
                  </a:gs>
                  <a:gs pos="100000">
                    <a:srgbClr val="0047FF"/>
                  </a:gs>
                </a:gsLst>
                <a:lin ang="5400000" scaled="0"/>
              </a:gra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500" b="1" dirty="0" smtClean="0">
                    <a:latin typeface="Arial Narrow" pitchFamily="34" charset="0"/>
                  </a:rPr>
                  <a:t>ROSS</a:t>
                </a:r>
                <a:endParaRPr lang="en-GB" sz="1000" b="1" dirty="0">
                  <a:latin typeface="Arial Narrow" pitchFamily="34" charset="0"/>
                </a:endParaRPr>
              </a:p>
            </p:txBody>
          </p:sp>
          <p:sp>
            <p:nvSpPr>
              <p:cNvPr id="228" name="Block Arc 227"/>
              <p:cNvSpPr/>
              <p:nvPr/>
            </p:nvSpPr>
            <p:spPr>
              <a:xfrm rot="5400000">
                <a:off x="2951820" y="1376772"/>
                <a:ext cx="720080" cy="792088"/>
              </a:xfrm>
              <a:prstGeom prst="blockArc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6" name="Freeform 225"/>
            <p:cNvSpPr/>
            <p:nvPr/>
          </p:nvSpPr>
          <p:spPr>
            <a:xfrm rot="12957459" flipV="1">
              <a:off x="6501602" y="4002634"/>
              <a:ext cx="513708" cy="85271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625475 w 758932"/>
                <a:gd name="connsiteY19" fmla="*/ 902564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667696 w 758932"/>
                <a:gd name="connsiteY23" fmla="*/ 720460 h 974399"/>
                <a:gd name="connsiteX24" fmla="*/ 758825 w 758932"/>
                <a:gd name="connsiteY24" fmla="*/ 635864 h 974399"/>
                <a:gd name="connsiteX25" fmla="*/ 668338 w 758932"/>
                <a:gd name="connsiteY25" fmla="*/ 464414 h 974399"/>
                <a:gd name="connsiteX26" fmla="*/ 577964 w 758932"/>
                <a:gd name="connsiteY26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44525 w 758932"/>
                <a:gd name="connsiteY20" fmla="*/ 723971 h 974399"/>
                <a:gd name="connsiteX21" fmla="*/ 632619 w 758932"/>
                <a:gd name="connsiteY21" fmla="*/ 647771 h 974399"/>
                <a:gd name="connsiteX22" fmla="*/ 667696 w 758932"/>
                <a:gd name="connsiteY22" fmla="*/ 720460 h 974399"/>
                <a:gd name="connsiteX23" fmla="*/ 758825 w 758932"/>
                <a:gd name="connsiteY23" fmla="*/ 635864 h 974399"/>
                <a:gd name="connsiteX24" fmla="*/ 668338 w 758932"/>
                <a:gd name="connsiteY24" fmla="*/ 464414 h 974399"/>
                <a:gd name="connsiteX25" fmla="*/ 577964 w 758932"/>
                <a:gd name="connsiteY25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28047 w 758932"/>
                <a:gd name="connsiteY18" fmla="*/ 760393 h 974399"/>
                <a:gd name="connsiteX19" fmla="*/ 644525 w 758932"/>
                <a:gd name="connsiteY19" fmla="*/ 723971 h 974399"/>
                <a:gd name="connsiteX20" fmla="*/ 632619 w 758932"/>
                <a:gd name="connsiteY20" fmla="*/ 647771 h 974399"/>
                <a:gd name="connsiteX21" fmla="*/ 667696 w 758932"/>
                <a:gd name="connsiteY21" fmla="*/ 720460 h 974399"/>
                <a:gd name="connsiteX22" fmla="*/ 758825 w 758932"/>
                <a:gd name="connsiteY22" fmla="*/ 635864 h 974399"/>
                <a:gd name="connsiteX23" fmla="*/ 668338 w 758932"/>
                <a:gd name="connsiteY23" fmla="*/ 464414 h 974399"/>
                <a:gd name="connsiteX24" fmla="*/ 577964 w 758932"/>
                <a:gd name="connsiteY24" fmla="*/ 0 h 974399"/>
                <a:gd name="connsiteX0" fmla="*/ 240017 w 758932"/>
                <a:gd name="connsiteY0" fmla="*/ 164738 h 949396"/>
                <a:gd name="connsiteX1" fmla="*/ 239713 w 758932"/>
                <a:gd name="connsiteY1" fmla="*/ 381071 h 949396"/>
                <a:gd name="connsiteX2" fmla="*/ 82550 w 758932"/>
                <a:gd name="connsiteY2" fmla="*/ 476321 h 949396"/>
                <a:gd name="connsiteX3" fmla="*/ 3969 w 758932"/>
                <a:gd name="connsiteY3" fmla="*/ 614433 h 949396"/>
                <a:gd name="connsiteX4" fmla="*/ 106363 w 758932"/>
                <a:gd name="connsiteY4" fmla="*/ 628721 h 949396"/>
                <a:gd name="connsiteX5" fmla="*/ 254000 w 758932"/>
                <a:gd name="connsiteY5" fmla="*/ 526327 h 949396"/>
                <a:gd name="connsiteX6" fmla="*/ 261144 w 758932"/>
                <a:gd name="connsiteY6" fmla="*/ 538233 h 949396"/>
                <a:gd name="connsiteX7" fmla="*/ 223044 w 758932"/>
                <a:gd name="connsiteY7" fmla="*/ 673964 h 949396"/>
                <a:gd name="connsiteX8" fmla="*/ 198834 w 758932"/>
                <a:gd name="connsiteY8" fmla="*/ 800171 h 949396"/>
                <a:gd name="connsiteX9" fmla="*/ 248147 w 758932"/>
                <a:gd name="connsiteY9" fmla="*/ 890286 h 949396"/>
                <a:gd name="connsiteX10" fmla="*/ 335682 w 758932"/>
                <a:gd name="connsiteY10" fmla="*/ 748552 h 949396"/>
                <a:gd name="connsiteX11" fmla="*/ 368300 w 758932"/>
                <a:gd name="connsiteY11" fmla="*/ 628720 h 949396"/>
                <a:gd name="connsiteX12" fmla="*/ 375444 w 758932"/>
                <a:gd name="connsiteY12" fmla="*/ 695396 h 949396"/>
                <a:gd name="connsiteX13" fmla="*/ 401638 w 758932"/>
                <a:gd name="connsiteY13" fmla="*/ 907327 h 949396"/>
                <a:gd name="connsiteX14" fmla="*/ 504032 w 758932"/>
                <a:gd name="connsiteY14" fmla="*/ 909708 h 949396"/>
                <a:gd name="connsiteX15" fmla="*/ 504032 w 758932"/>
                <a:gd name="connsiteY15" fmla="*/ 669201 h 949396"/>
                <a:gd name="connsiteX16" fmla="*/ 527844 w 758932"/>
                <a:gd name="connsiteY16" fmla="*/ 783502 h 949396"/>
                <a:gd name="connsiteX17" fmla="*/ 528047 w 758932"/>
                <a:gd name="connsiteY17" fmla="*/ 760393 h 949396"/>
                <a:gd name="connsiteX18" fmla="*/ 644525 w 758932"/>
                <a:gd name="connsiteY18" fmla="*/ 723971 h 949396"/>
                <a:gd name="connsiteX19" fmla="*/ 632619 w 758932"/>
                <a:gd name="connsiteY19" fmla="*/ 647771 h 949396"/>
                <a:gd name="connsiteX20" fmla="*/ 667696 w 758932"/>
                <a:gd name="connsiteY20" fmla="*/ 720460 h 949396"/>
                <a:gd name="connsiteX21" fmla="*/ 758825 w 758932"/>
                <a:gd name="connsiteY21" fmla="*/ 635864 h 949396"/>
                <a:gd name="connsiteX22" fmla="*/ 668338 w 758932"/>
                <a:gd name="connsiteY22" fmla="*/ 464414 h 949396"/>
                <a:gd name="connsiteX23" fmla="*/ 577964 w 758932"/>
                <a:gd name="connsiteY23" fmla="*/ 0 h 949396"/>
                <a:gd name="connsiteX0" fmla="*/ 240017 w 758932"/>
                <a:gd name="connsiteY0" fmla="*/ 164738 h 914074"/>
                <a:gd name="connsiteX1" fmla="*/ 239713 w 758932"/>
                <a:gd name="connsiteY1" fmla="*/ 381071 h 914074"/>
                <a:gd name="connsiteX2" fmla="*/ 82550 w 758932"/>
                <a:gd name="connsiteY2" fmla="*/ 476321 h 914074"/>
                <a:gd name="connsiteX3" fmla="*/ 3969 w 758932"/>
                <a:gd name="connsiteY3" fmla="*/ 614433 h 914074"/>
                <a:gd name="connsiteX4" fmla="*/ 106363 w 758932"/>
                <a:gd name="connsiteY4" fmla="*/ 628721 h 914074"/>
                <a:gd name="connsiteX5" fmla="*/ 254000 w 758932"/>
                <a:gd name="connsiteY5" fmla="*/ 526327 h 914074"/>
                <a:gd name="connsiteX6" fmla="*/ 261144 w 758932"/>
                <a:gd name="connsiteY6" fmla="*/ 538233 h 914074"/>
                <a:gd name="connsiteX7" fmla="*/ 223044 w 758932"/>
                <a:gd name="connsiteY7" fmla="*/ 673964 h 914074"/>
                <a:gd name="connsiteX8" fmla="*/ 198834 w 758932"/>
                <a:gd name="connsiteY8" fmla="*/ 800171 h 914074"/>
                <a:gd name="connsiteX9" fmla="*/ 248147 w 758932"/>
                <a:gd name="connsiteY9" fmla="*/ 890286 h 914074"/>
                <a:gd name="connsiteX10" fmla="*/ 335682 w 758932"/>
                <a:gd name="connsiteY10" fmla="*/ 748552 h 914074"/>
                <a:gd name="connsiteX11" fmla="*/ 368300 w 758932"/>
                <a:gd name="connsiteY11" fmla="*/ 628720 h 914074"/>
                <a:gd name="connsiteX12" fmla="*/ 375444 w 758932"/>
                <a:gd name="connsiteY12" fmla="*/ 695396 h 914074"/>
                <a:gd name="connsiteX13" fmla="*/ 504032 w 758932"/>
                <a:gd name="connsiteY13" fmla="*/ 909708 h 914074"/>
                <a:gd name="connsiteX14" fmla="*/ 504032 w 758932"/>
                <a:gd name="connsiteY14" fmla="*/ 669201 h 914074"/>
                <a:gd name="connsiteX15" fmla="*/ 527844 w 758932"/>
                <a:gd name="connsiteY15" fmla="*/ 783502 h 914074"/>
                <a:gd name="connsiteX16" fmla="*/ 528047 w 758932"/>
                <a:gd name="connsiteY16" fmla="*/ 760393 h 914074"/>
                <a:gd name="connsiteX17" fmla="*/ 644525 w 758932"/>
                <a:gd name="connsiteY17" fmla="*/ 723971 h 914074"/>
                <a:gd name="connsiteX18" fmla="*/ 632619 w 758932"/>
                <a:gd name="connsiteY18" fmla="*/ 647771 h 914074"/>
                <a:gd name="connsiteX19" fmla="*/ 667696 w 758932"/>
                <a:gd name="connsiteY19" fmla="*/ 720460 h 914074"/>
                <a:gd name="connsiteX20" fmla="*/ 758825 w 758932"/>
                <a:gd name="connsiteY20" fmla="*/ 635864 h 914074"/>
                <a:gd name="connsiteX21" fmla="*/ 668338 w 758932"/>
                <a:gd name="connsiteY21" fmla="*/ 464414 h 914074"/>
                <a:gd name="connsiteX22" fmla="*/ 577964 w 758932"/>
                <a:gd name="connsiteY22" fmla="*/ 0 h 914074"/>
                <a:gd name="connsiteX0" fmla="*/ 240017 w 758932"/>
                <a:gd name="connsiteY0" fmla="*/ 164738 h 919931"/>
                <a:gd name="connsiteX1" fmla="*/ 239713 w 758932"/>
                <a:gd name="connsiteY1" fmla="*/ 381071 h 919931"/>
                <a:gd name="connsiteX2" fmla="*/ 82550 w 758932"/>
                <a:gd name="connsiteY2" fmla="*/ 476321 h 919931"/>
                <a:gd name="connsiteX3" fmla="*/ 3969 w 758932"/>
                <a:gd name="connsiteY3" fmla="*/ 614433 h 919931"/>
                <a:gd name="connsiteX4" fmla="*/ 106363 w 758932"/>
                <a:gd name="connsiteY4" fmla="*/ 628721 h 919931"/>
                <a:gd name="connsiteX5" fmla="*/ 254000 w 758932"/>
                <a:gd name="connsiteY5" fmla="*/ 526327 h 919931"/>
                <a:gd name="connsiteX6" fmla="*/ 261144 w 758932"/>
                <a:gd name="connsiteY6" fmla="*/ 538233 h 919931"/>
                <a:gd name="connsiteX7" fmla="*/ 223044 w 758932"/>
                <a:gd name="connsiteY7" fmla="*/ 673964 h 919931"/>
                <a:gd name="connsiteX8" fmla="*/ 198834 w 758932"/>
                <a:gd name="connsiteY8" fmla="*/ 800171 h 919931"/>
                <a:gd name="connsiteX9" fmla="*/ 248147 w 758932"/>
                <a:gd name="connsiteY9" fmla="*/ 890286 h 919931"/>
                <a:gd name="connsiteX10" fmla="*/ 335682 w 758932"/>
                <a:gd name="connsiteY10" fmla="*/ 748552 h 919931"/>
                <a:gd name="connsiteX11" fmla="*/ 368300 w 758932"/>
                <a:gd name="connsiteY11" fmla="*/ 628720 h 919931"/>
                <a:gd name="connsiteX12" fmla="*/ 375444 w 758932"/>
                <a:gd name="connsiteY12" fmla="*/ 695396 h 919931"/>
                <a:gd name="connsiteX13" fmla="*/ 430238 w 758932"/>
                <a:gd name="connsiteY13" fmla="*/ 730538 h 919931"/>
                <a:gd name="connsiteX14" fmla="*/ 504032 w 758932"/>
                <a:gd name="connsiteY14" fmla="*/ 909708 h 919931"/>
                <a:gd name="connsiteX15" fmla="*/ 504032 w 758932"/>
                <a:gd name="connsiteY15" fmla="*/ 669201 h 919931"/>
                <a:gd name="connsiteX16" fmla="*/ 527844 w 758932"/>
                <a:gd name="connsiteY16" fmla="*/ 783502 h 919931"/>
                <a:gd name="connsiteX17" fmla="*/ 528047 w 758932"/>
                <a:gd name="connsiteY17" fmla="*/ 760393 h 919931"/>
                <a:gd name="connsiteX18" fmla="*/ 644525 w 758932"/>
                <a:gd name="connsiteY18" fmla="*/ 723971 h 919931"/>
                <a:gd name="connsiteX19" fmla="*/ 632619 w 758932"/>
                <a:gd name="connsiteY19" fmla="*/ 647771 h 919931"/>
                <a:gd name="connsiteX20" fmla="*/ 667696 w 758932"/>
                <a:gd name="connsiteY20" fmla="*/ 720460 h 919931"/>
                <a:gd name="connsiteX21" fmla="*/ 758825 w 758932"/>
                <a:gd name="connsiteY21" fmla="*/ 635864 h 919931"/>
                <a:gd name="connsiteX22" fmla="*/ 668338 w 758932"/>
                <a:gd name="connsiteY22" fmla="*/ 464414 h 919931"/>
                <a:gd name="connsiteX23" fmla="*/ 577964 w 758932"/>
                <a:gd name="connsiteY23" fmla="*/ 0 h 919931"/>
                <a:gd name="connsiteX0" fmla="*/ 240017 w 758932"/>
                <a:gd name="connsiteY0" fmla="*/ 164738 h 898889"/>
                <a:gd name="connsiteX1" fmla="*/ 239713 w 758932"/>
                <a:gd name="connsiteY1" fmla="*/ 381071 h 898889"/>
                <a:gd name="connsiteX2" fmla="*/ 82550 w 758932"/>
                <a:gd name="connsiteY2" fmla="*/ 476321 h 898889"/>
                <a:gd name="connsiteX3" fmla="*/ 3969 w 758932"/>
                <a:gd name="connsiteY3" fmla="*/ 614433 h 898889"/>
                <a:gd name="connsiteX4" fmla="*/ 106363 w 758932"/>
                <a:gd name="connsiteY4" fmla="*/ 628721 h 898889"/>
                <a:gd name="connsiteX5" fmla="*/ 254000 w 758932"/>
                <a:gd name="connsiteY5" fmla="*/ 526327 h 898889"/>
                <a:gd name="connsiteX6" fmla="*/ 261144 w 758932"/>
                <a:gd name="connsiteY6" fmla="*/ 538233 h 898889"/>
                <a:gd name="connsiteX7" fmla="*/ 223044 w 758932"/>
                <a:gd name="connsiteY7" fmla="*/ 673964 h 898889"/>
                <a:gd name="connsiteX8" fmla="*/ 198834 w 758932"/>
                <a:gd name="connsiteY8" fmla="*/ 800171 h 898889"/>
                <a:gd name="connsiteX9" fmla="*/ 248147 w 758932"/>
                <a:gd name="connsiteY9" fmla="*/ 890286 h 898889"/>
                <a:gd name="connsiteX10" fmla="*/ 335682 w 758932"/>
                <a:gd name="connsiteY10" fmla="*/ 748552 h 898889"/>
                <a:gd name="connsiteX11" fmla="*/ 368300 w 758932"/>
                <a:gd name="connsiteY11" fmla="*/ 628720 h 898889"/>
                <a:gd name="connsiteX12" fmla="*/ 375444 w 758932"/>
                <a:gd name="connsiteY12" fmla="*/ 695396 h 898889"/>
                <a:gd name="connsiteX13" fmla="*/ 430238 w 758932"/>
                <a:gd name="connsiteY13" fmla="*/ 730538 h 898889"/>
                <a:gd name="connsiteX14" fmla="*/ 504032 w 758932"/>
                <a:gd name="connsiteY14" fmla="*/ 669201 h 898889"/>
                <a:gd name="connsiteX15" fmla="*/ 527844 w 758932"/>
                <a:gd name="connsiteY15" fmla="*/ 783502 h 898889"/>
                <a:gd name="connsiteX16" fmla="*/ 528047 w 758932"/>
                <a:gd name="connsiteY16" fmla="*/ 760393 h 898889"/>
                <a:gd name="connsiteX17" fmla="*/ 644525 w 758932"/>
                <a:gd name="connsiteY17" fmla="*/ 723971 h 898889"/>
                <a:gd name="connsiteX18" fmla="*/ 632619 w 758932"/>
                <a:gd name="connsiteY18" fmla="*/ 647771 h 898889"/>
                <a:gd name="connsiteX19" fmla="*/ 667696 w 758932"/>
                <a:gd name="connsiteY19" fmla="*/ 720460 h 898889"/>
                <a:gd name="connsiteX20" fmla="*/ 758825 w 758932"/>
                <a:gd name="connsiteY20" fmla="*/ 635864 h 898889"/>
                <a:gd name="connsiteX21" fmla="*/ 668338 w 758932"/>
                <a:gd name="connsiteY21" fmla="*/ 464414 h 898889"/>
                <a:gd name="connsiteX22" fmla="*/ 577964 w 758932"/>
                <a:gd name="connsiteY22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932" h="89888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5121" y="678426"/>
                    <a:pt x="375444" y="695396"/>
                  </a:cubicBezTo>
                  <a:cubicBezTo>
                    <a:pt x="385767" y="712366"/>
                    <a:pt x="408807" y="734904"/>
                    <a:pt x="430238" y="730538"/>
                  </a:cubicBezTo>
                  <a:cubicBezTo>
                    <a:pt x="451669" y="726172"/>
                    <a:pt x="487764" y="660374"/>
                    <a:pt x="504032" y="669201"/>
                  </a:cubicBezTo>
                  <a:cubicBezTo>
                    <a:pt x="520300" y="678028"/>
                    <a:pt x="523842" y="768303"/>
                    <a:pt x="527844" y="783502"/>
                  </a:cubicBezTo>
                  <a:cubicBezTo>
                    <a:pt x="531847" y="798701"/>
                    <a:pt x="508600" y="770315"/>
                    <a:pt x="528047" y="760393"/>
                  </a:cubicBezTo>
                  <a:cubicBezTo>
                    <a:pt x="547494" y="750471"/>
                    <a:pt x="627096" y="742741"/>
                    <a:pt x="644525" y="723971"/>
                  </a:cubicBezTo>
                  <a:cubicBezTo>
                    <a:pt x="661954" y="705201"/>
                    <a:pt x="628757" y="648356"/>
                    <a:pt x="632619" y="647771"/>
                  </a:cubicBezTo>
                  <a:cubicBezTo>
                    <a:pt x="636481" y="647186"/>
                    <a:pt x="646662" y="722444"/>
                    <a:pt x="667696" y="720460"/>
                  </a:cubicBezTo>
                  <a:cubicBezTo>
                    <a:pt x="688730" y="718476"/>
                    <a:pt x="758718" y="678538"/>
                    <a:pt x="758825" y="635864"/>
                  </a:cubicBezTo>
                  <a:cubicBezTo>
                    <a:pt x="758932" y="593190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7" name="Group 191"/>
          <p:cNvGrpSpPr/>
          <p:nvPr/>
        </p:nvGrpSpPr>
        <p:grpSpPr>
          <a:xfrm>
            <a:off x="5292080" y="1916832"/>
            <a:ext cx="1296144" cy="1224136"/>
            <a:chOff x="4716016" y="3501008"/>
            <a:chExt cx="2232248" cy="2376264"/>
          </a:xfrm>
        </p:grpSpPr>
        <p:sp>
          <p:nvSpPr>
            <p:cNvPr id="193" name="Freeform 192"/>
            <p:cNvSpPr/>
            <p:nvPr/>
          </p:nvSpPr>
          <p:spPr>
            <a:xfrm flipH="1">
              <a:off x="6444208" y="4077072"/>
              <a:ext cx="504056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4716016" y="4077072"/>
              <a:ext cx="440432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5" name="Freeform 194"/>
            <p:cNvSpPr/>
            <p:nvPr/>
          </p:nvSpPr>
          <p:spPr>
            <a:xfrm>
              <a:off x="5076056" y="5013176"/>
              <a:ext cx="674946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6" name="Freeform 195"/>
            <p:cNvSpPr/>
            <p:nvPr/>
          </p:nvSpPr>
          <p:spPr>
            <a:xfrm flipH="1">
              <a:off x="5868144" y="5013176"/>
              <a:ext cx="714158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7" name="Oval 196"/>
            <p:cNvSpPr/>
            <p:nvPr/>
          </p:nvSpPr>
          <p:spPr>
            <a:xfrm>
              <a:off x="5004048" y="3501008"/>
              <a:ext cx="1656184" cy="18002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8" name="Group 35"/>
            <p:cNvGrpSpPr/>
            <p:nvPr/>
          </p:nvGrpSpPr>
          <p:grpSpPr>
            <a:xfrm>
              <a:off x="5364088" y="3861047"/>
              <a:ext cx="969474" cy="936105"/>
              <a:chOff x="3521684" y="2447142"/>
              <a:chExt cx="1728192" cy="1460324"/>
            </a:xfrm>
          </p:grpSpPr>
          <p:sp>
            <p:nvSpPr>
              <p:cNvPr id="199" name="Oval 19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" name="Arc 200"/>
              <p:cNvSpPr/>
              <p:nvPr/>
            </p:nvSpPr>
            <p:spPr>
              <a:xfrm rot="10800000">
                <a:off x="3521684" y="2447142"/>
                <a:ext cx="1728192" cy="1460324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</p:grpSp>
      <p:grpSp>
        <p:nvGrpSpPr>
          <p:cNvPr id="98" name="Group 165"/>
          <p:cNvGrpSpPr/>
          <p:nvPr/>
        </p:nvGrpSpPr>
        <p:grpSpPr>
          <a:xfrm>
            <a:off x="2411760" y="1628800"/>
            <a:ext cx="1199485" cy="1233928"/>
            <a:chOff x="3491880" y="3431282"/>
            <a:chExt cx="2242515" cy="2309316"/>
          </a:xfrm>
        </p:grpSpPr>
        <p:grpSp>
          <p:nvGrpSpPr>
            <p:cNvPr id="103" name="Group 1"/>
            <p:cNvGrpSpPr/>
            <p:nvPr/>
          </p:nvGrpSpPr>
          <p:grpSpPr>
            <a:xfrm>
              <a:off x="4398640" y="3431282"/>
              <a:ext cx="514350" cy="266700"/>
              <a:chOff x="4343400" y="3450332"/>
              <a:chExt cx="514350" cy="266700"/>
            </a:xfrm>
          </p:grpSpPr>
          <p:sp>
            <p:nvSpPr>
              <p:cNvPr id="177" name="Freeform 176"/>
              <p:cNvSpPr/>
              <p:nvPr/>
            </p:nvSpPr>
            <p:spPr>
              <a:xfrm>
                <a:off x="4343400" y="3526532"/>
                <a:ext cx="514350" cy="190500"/>
              </a:xfrm>
              <a:custGeom>
                <a:avLst/>
                <a:gdLst>
                  <a:gd name="connsiteX0" fmla="*/ 0 w 514350"/>
                  <a:gd name="connsiteY0" fmla="*/ 0 h 190500"/>
                  <a:gd name="connsiteX1" fmla="*/ 247650 w 514350"/>
                  <a:gd name="connsiteY1" fmla="*/ 190500 h 190500"/>
                  <a:gd name="connsiteX2" fmla="*/ 514350 w 514350"/>
                  <a:gd name="connsiteY2" fmla="*/ 9525 h 190500"/>
                  <a:gd name="connsiteX3" fmla="*/ 514350 w 514350"/>
                  <a:gd name="connsiteY3" fmla="*/ 952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190500">
                    <a:moveTo>
                      <a:pt x="0" y="0"/>
                    </a:moveTo>
                    <a:lnTo>
                      <a:pt x="247650" y="190500"/>
                    </a:lnTo>
                    <a:lnTo>
                      <a:pt x="514350" y="9525"/>
                    </a:lnTo>
                    <a:lnTo>
                      <a:pt x="514350" y="9525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4457700" y="3450332"/>
                <a:ext cx="257175" cy="257175"/>
              </a:xfrm>
              <a:custGeom>
                <a:avLst/>
                <a:gdLst>
                  <a:gd name="connsiteX0" fmla="*/ 0 w 257175"/>
                  <a:gd name="connsiteY0" fmla="*/ 0 h 257175"/>
                  <a:gd name="connsiteX1" fmla="*/ 123825 w 257175"/>
                  <a:gd name="connsiteY1" fmla="*/ 257175 h 257175"/>
                  <a:gd name="connsiteX2" fmla="*/ 257175 w 257175"/>
                  <a:gd name="connsiteY2" fmla="*/ 1905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5" h="257175">
                    <a:moveTo>
                      <a:pt x="0" y="0"/>
                    </a:moveTo>
                    <a:lnTo>
                      <a:pt x="123825" y="257175"/>
                    </a:lnTo>
                    <a:lnTo>
                      <a:pt x="257175" y="1905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8" name="Freeform 167"/>
            <p:cNvSpPr/>
            <p:nvPr/>
          </p:nvSpPr>
          <p:spPr>
            <a:xfrm>
              <a:off x="3939432" y="4941168"/>
              <a:ext cx="632568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9" name="Freeform 168"/>
            <p:cNvSpPr/>
            <p:nvPr/>
          </p:nvSpPr>
          <p:spPr>
            <a:xfrm flipH="1">
              <a:off x="4788024" y="4941168"/>
              <a:ext cx="669319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0" name="Freeform 169"/>
            <p:cNvSpPr/>
            <p:nvPr/>
          </p:nvSpPr>
          <p:spPr>
            <a:xfrm flipH="1">
              <a:off x="5220072" y="4005064"/>
              <a:ext cx="514323" cy="87433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71" name="Freeform 170"/>
            <p:cNvSpPr/>
            <p:nvPr/>
          </p:nvSpPr>
          <p:spPr>
            <a:xfrm>
              <a:off x="3491880" y="4005064"/>
              <a:ext cx="553803" cy="86409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Rounded Rectangle 19"/>
            <p:cNvSpPr/>
            <p:nvPr/>
          </p:nvSpPr>
          <p:spPr>
            <a:xfrm>
              <a:off x="3923928" y="3645024"/>
              <a:ext cx="1440160" cy="1512168"/>
            </a:xfrm>
            <a:prstGeom prst="roundRect">
              <a:avLst>
                <a:gd name="adj" fmla="val 34154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3" name="Oval 172"/>
            <p:cNvSpPr/>
            <p:nvPr/>
          </p:nvSpPr>
          <p:spPr>
            <a:xfrm flipH="1">
              <a:off x="4764955" y="4055984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4" name="Oval 173"/>
            <p:cNvSpPr/>
            <p:nvPr/>
          </p:nvSpPr>
          <p:spPr>
            <a:xfrm flipH="1">
              <a:off x="4427984" y="4066528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5" name="Oval 174"/>
            <p:cNvSpPr/>
            <p:nvPr/>
          </p:nvSpPr>
          <p:spPr>
            <a:xfrm flipH="1">
              <a:off x="4571999" y="4704056"/>
              <a:ext cx="144016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6" name="Oval 175"/>
            <p:cNvSpPr/>
            <p:nvPr/>
          </p:nvSpPr>
          <p:spPr>
            <a:xfrm flipH="1">
              <a:off x="4528567" y="4331196"/>
              <a:ext cx="216024" cy="237112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4" name="Group 97"/>
          <p:cNvGrpSpPr/>
          <p:nvPr/>
        </p:nvGrpSpPr>
        <p:grpSpPr>
          <a:xfrm>
            <a:off x="683568" y="1590444"/>
            <a:ext cx="1835696" cy="1982572"/>
            <a:chOff x="6257472" y="2999832"/>
            <a:chExt cx="2381312" cy="2915796"/>
          </a:xfrm>
        </p:grpSpPr>
        <p:sp>
          <p:nvSpPr>
            <p:cNvPr id="99" name="Freeform 98"/>
            <p:cNvSpPr/>
            <p:nvPr/>
          </p:nvSpPr>
          <p:spPr>
            <a:xfrm flipH="1">
              <a:off x="8244408" y="3789040"/>
              <a:ext cx="394376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6257472" y="3818333"/>
              <a:ext cx="432048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Freeform 100"/>
            <p:cNvSpPr/>
            <p:nvPr/>
          </p:nvSpPr>
          <p:spPr>
            <a:xfrm flipH="1">
              <a:off x="7519276" y="5155313"/>
              <a:ext cx="597324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6773242" y="5155313"/>
              <a:ext cx="564526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4" name="Group 20"/>
            <p:cNvGrpSpPr/>
            <p:nvPr/>
          </p:nvGrpSpPr>
          <p:grpSpPr>
            <a:xfrm>
              <a:off x="6532421" y="2999832"/>
              <a:ext cx="1806153" cy="2335103"/>
              <a:chOff x="1475656" y="2564904"/>
              <a:chExt cx="2160240" cy="2808312"/>
            </a:xfrm>
          </p:grpSpPr>
          <p:sp>
            <p:nvSpPr>
              <p:cNvPr id="110" name="Oval 109"/>
              <p:cNvSpPr/>
              <p:nvPr/>
            </p:nvSpPr>
            <p:spPr>
              <a:xfrm>
                <a:off x="1475656" y="2564904"/>
                <a:ext cx="2160240" cy="2808312"/>
              </a:xfrm>
              <a:prstGeom prst="ellipse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Freeform 6"/>
              <p:cNvSpPr/>
              <p:nvPr/>
            </p:nvSpPr>
            <p:spPr>
              <a:xfrm>
                <a:off x="1979712" y="2996952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2" name="Freeform 7"/>
              <p:cNvSpPr/>
              <p:nvPr/>
            </p:nvSpPr>
            <p:spPr>
              <a:xfrm>
                <a:off x="1979712" y="2852936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Freeform 8"/>
              <p:cNvSpPr/>
              <p:nvPr/>
            </p:nvSpPr>
            <p:spPr>
              <a:xfrm>
                <a:off x="1979712" y="2708920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18" name="Group 19"/>
            <p:cNvGrpSpPr/>
            <p:nvPr/>
          </p:nvGrpSpPr>
          <p:grpSpPr>
            <a:xfrm>
              <a:off x="6761528" y="3645024"/>
              <a:ext cx="1224136" cy="1496534"/>
              <a:chOff x="1835696" y="3356992"/>
              <a:chExt cx="1368152" cy="1834086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835696" y="3356992"/>
                <a:ext cx="1368152" cy="1461338"/>
              </a:xfrm>
              <a:prstGeom prst="rect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Arc 105"/>
              <p:cNvSpPr/>
              <p:nvPr/>
            </p:nvSpPr>
            <p:spPr>
              <a:xfrm>
                <a:off x="2038841" y="4509120"/>
                <a:ext cx="1064119" cy="681958"/>
              </a:xfrm>
              <a:prstGeom prst="arc">
                <a:avLst>
                  <a:gd name="adj1" fmla="val 13092124"/>
                  <a:gd name="adj2" fmla="val 1902360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Chord 106"/>
              <p:cNvSpPr/>
              <p:nvPr/>
            </p:nvSpPr>
            <p:spPr>
              <a:xfrm>
                <a:off x="2264558" y="3766015"/>
                <a:ext cx="532059" cy="389690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2686872" y="3396419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2286719" y="3408544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25" name="Group 201"/>
          <p:cNvGrpSpPr/>
          <p:nvPr/>
        </p:nvGrpSpPr>
        <p:grpSpPr>
          <a:xfrm>
            <a:off x="3942184" y="980728"/>
            <a:ext cx="1493912" cy="2570576"/>
            <a:chOff x="323528" y="1822685"/>
            <a:chExt cx="2649306" cy="4248900"/>
          </a:xfrm>
        </p:grpSpPr>
        <p:sp>
          <p:nvSpPr>
            <p:cNvPr id="203" name="Freeform 202"/>
            <p:cNvSpPr/>
            <p:nvPr/>
          </p:nvSpPr>
          <p:spPr>
            <a:xfrm>
              <a:off x="323528" y="3140968"/>
              <a:ext cx="504056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4" name="Freeform 203"/>
            <p:cNvSpPr/>
            <p:nvPr/>
          </p:nvSpPr>
          <p:spPr>
            <a:xfrm flipH="1">
              <a:off x="2478559" y="3140968"/>
              <a:ext cx="494275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5" name="Freeform 204"/>
            <p:cNvSpPr/>
            <p:nvPr/>
          </p:nvSpPr>
          <p:spPr>
            <a:xfrm flipH="1">
              <a:off x="1691680" y="5157192"/>
              <a:ext cx="714426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827584" y="5157192"/>
              <a:ext cx="675199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754651" y="2542765"/>
              <a:ext cx="1800200" cy="2736304"/>
            </a:xfrm>
            <a:prstGeom prst="rect">
              <a:avLst/>
            </a:prstGeom>
            <a:solidFill>
              <a:srgbClr val="25C2E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3" name="Group 11"/>
            <p:cNvGrpSpPr/>
            <p:nvPr/>
          </p:nvGrpSpPr>
          <p:grpSpPr>
            <a:xfrm>
              <a:off x="983075" y="1822685"/>
              <a:ext cx="1325948" cy="1368152"/>
              <a:chOff x="827584" y="1124744"/>
              <a:chExt cx="1072119" cy="1368152"/>
            </a:xfrm>
          </p:grpSpPr>
          <p:sp>
            <p:nvSpPr>
              <p:cNvPr id="215" name="Chord 214"/>
              <p:cNvSpPr/>
              <p:nvPr/>
            </p:nvSpPr>
            <p:spPr>
              <a:xfrm>
                <a:off x="827584" y="1124744"/>
                <a:ext cx="1072119" cy="1368152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6" name="Chord 215"/>
              <p:cNvSpPr/>
              <p:nvPr/>
            </p:nvSpPr>
            <p:spPr>
              <a:xfrm rot="10800000">
                <a:off x="827584" y="1700808"/>
                <a:ext cx="1072119" cy="216024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17" name="Straight Connector 216"/>
              <p:cNvCxnSpPr/>
              <p:nvPr/>
            </p:nvCxnSpPr>
            <p:spPr>
              <a:xfrm rot="5400000">
                <a:off x="935596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" name="Straight Connector 217"/>
              <p:cNvCxnSpPr/>
              <p:nvPr/>
            </p:nvCxnSpPr>
            <p:spPr>
              <a:xfrm rot="5400000">
                <a:off x="1151620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" name="Group 3"/>
            <p:cNvGrpSpPr/>
            <p:nvPr/>
          </p:nvGrpSpPr>
          <p:grpSpPr>
            <a:xfrm>
              <a:off x="970675" y="2866801"/>
              <a:ext cx="1440160" cy="2088232"/>
              <a:chOff x="7452320" y="1124744"/>
              <a:chExt cx="1152128" cy="1491594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7452320" y="1124744"/>
                <a:ext cx="1152128" cy="1270729"/>
              </a:xfrm>
              <a:prstGeom prst="rect">
                <a:avLst/>
              </a:prstGeom>
              <a:solidFill>
                <a:srgbClr val="25C2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1" name="Chord 210"/>
              <p:cNvSpPr/>
              <p:nvPr/>
            </p:nvSpPr>
            <p:spPr>
              <a:xfrm>
                <a:off x="7737644" y="1531850"/>
                <a:ext cx="578772" cy="36440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2" name="Oval 211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3" name="Arc 212"/>
              <p:cNvSpPr/>
              <p:nvPr/>
            </p:nvSpPr>
            <p:spPr>
              <a:xfrm>
                <a:off x="7580334" y="2023331"/>
                <a:ext cx="896100" cy="593007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4" name="Oval 213"/>
              <p:cNvSpPr/>
              <p:nvPr/>
            </p:nvSpPr>
            <p:spPr>
              <a:xfrm>
                <a:off x="7823462" y="1230638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54" name="Group 124"/>
          <p:cNvGrpSpPr/>
          <p:nvPr/>
        </p:nvGrpSpPr>
        <p:grpSpPr>
          <a:xfrm>
            <a:off x="2595111" y="2276872"/>
            <a:ext cx="1976889" cy="1432818"/>
            <a:chOff x="608592" y="3131021"/>
            <a:chExt cx="3708049" cy="2738909"/>
          </a:xfrm>
        </p:grpSpPr>
        <p:sp>
          <p:nvSpPr>
            <p:cNvPr id="126" name="Freeform 125"/>
            <p:cNvSpPr/>
            <p:nvPr/>
          </p:nvSpPr>
          <p:spPr>
            <a:xfrm flipH="1">
              <a:off x="3707904" y="3717032"/>
              <a:ext cx="608737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8592" y="3682631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1475656" y="4869160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9" name="Freeform 128"/>
            <p:cNvSpPr/>
            <p:nvPr/>
          </p:nvSpPr>
          <p:spPr>
            <a:xfrm flipH="1">
              <a:off x="2699792" y="4869160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Cloud 129"/>
            <p:cNvSpPr/>
            <p:nvPr/>
          </p:nvSpPr>
          <p:spPr>
            <a:xfrm rot="20883884" flipV="1">
              <a:off x="1010550" y="3131021"/>
              <a:ext cx="2906046" cy="2073231"/>
            </a:xfrm>
            <a:prstGeom prst="cloud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547664" y="3789040"/>
              <a:ext cx="1864415" cy="131920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2" name="Arc 131"/>
            <p:cNvSpPr/>
            <p:nvPr/>
          </p:nvSpPr>
          <p:spPr>
            <a:xfrm flipV="1">
              <a:off x="1625348" y="3858472"/>
              <a:ext cx="1709046" cy="763748"/>
            </a:xfrm>
            <a:prstGeom prst="arc">
              <a:avLst>
                <a:gd name="adj1" fmla="val 10919510"/>
                <a:gd name="adj2" fmla="val 21435730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5" name="Group 53"/>
            <p:cNvGrpSpPr/>
            <p:nvPr/>
          </p:nvGrpSpPr>
          <p:grpSpPr>
            <a:xfrm>
              <a:off x="2154679" y="3789040"/>
              <a:ext cx="576064" cy="288032"/>
              <a:chOff x="2302671" y="2170872"/>
              <a:chExt cx="576064" cy="288032"/>
            </a:xfrm>
          </p:grpSpPr>
          <p:sp>
            <p:nvSpPr>
              <p:cNvPr id="134" name="Oval 133"/>
              <p:cNvSpPr/>
              <p:nvPr/>
            </p:nvSpPr>
            <p:spPr>
              <a:xfrm>
                <a:off x="2734719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2302671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66" name="Group 135"/>
          <p:cNvGrpSpPr/>
          <p:nvPr/>
        </p:nvGrpSpPr>
        <p:grpSpPr>
          <a:xfrm>
            <a:off x="7240646" y="1772816"/>
            <a:ext cx="1903354" cy="1787331"/>
            <a:chOff x="4602951" y="2656797"/>
            <a:chExt cx="3773670" cy="3278932"/>
          </a:xfrm>
        </p:grpSpPr>
        <p:sp>
          <p:nvSpPr>
            <p:cNvPr id="137" name="Freeform 136"/>
            <p:cNvSpPr/>
            <p:nvPr/>
          </p:nvSpPr>
          <p:spPr>
            <a:xfrm>
              <a:off x="4602951" y="3408150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Freeform 137"/>
            <p:cNvSpPr/>
            <p:nvPr/>
          </p:nvSpPr>
          <p:spPr>
            <a:xfrm flipH="1">
              <a:off x="7699295" y="3429000"/>
              <a:ext cx="677326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5107007" y="2656797"/>
              <a:ext cx="2736304" cy="2381399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395039" y="4934959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Freeform 140"/>
            <p:cNvSpPr/>
            <p:nvPr/>
          </p:nvSpPr>
          <p:spPr>
            <a:xfrm flipH="1">
              <a:off x="6619175" y="4934959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5617070" y="3228741"/>
              <a:ext cx="2298248" cy="155486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Arc 142"/>
            <p:cNvSpPr/>
            <p:nvPr/>
          </p:nvSpPr>
          <p:spPr>
            <a:xfrm flipV="1">
              <a:off x="5611063" y="3140968"/>
              <a:ext cx="1723686" cy="1391191"/>
            </a:xfrm>
            <a:prstGeom prst="arc">
              <a:avLst>
                <a:gd name="adj1" fmla="val 11565775"/>
                <a:gd name="adj2" fmla="val 2072055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Oval 143"/>
            <p:cNvSpPr/>
            <p:nvPr/>
          </p:nvSpPr>
          <p:spPr>
            <a:xfrm>
              <a:off x="6647245" y="322280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Oval 144"/>
            <p:cNvSpPr/>
            <p:nvPr/>
          </p:nvSpPr>
          <p:spPr>
            <a:xfrm>
              <a:off x="6115100" y="323658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7" name="Group 11"/>
          <p:cNvGrpSpPr/>
          <p:nvPr/>
        </p:nvGrpSpPr>
        <p:grpSpPr>
          <a:xfrm>
            <a:off x="4572000" y="2708920"/>
            <a:ext cx="1944216" cy="1332148"/>
            <a:chOff x="4369994" y="1721523"/>
            <a:chExt cx="4234454" cy="3255649"/>
          </a:xfrm>
        </p:grpSpPr>
        <p:sp>
          <p:nvSpPr>
            <p:cNvPr id="3" name="Freeform 2"/>
            <p:cNvSpPr/>
            <p:nvPr/>
          </p:nvSpPr>
          <p:spPr>
            <a:xfrm>
              <a:off x="4369994" y="2359176"/>
              <a:ext cx="685249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" name="Freeform 3"/>
            <p:cNvSpPr/>
            <p:nvPr/>
          </p:nvSpPr>
          <p:spPr>
            <a:xfrm flipH="1">
              <a:off x="8002261" y="2309077"/>
              <a:ext cx="602187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" name="Freeform 4"/>
            <p:cNvSpPr/>
            <p:nvPr/>
          </p:nvSpPr>
          <p:spPr>
            <a:xfrm flipH="1">
              <a:off x="6694644" y="3998295"/>
              <a:ext cx="749386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5604964" y="3998295"/>
              <a:ext cx="708237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ame 6"/>
            <p:cNvSpPr/>
            <p:nvPr/>
          </p:nvSpPr>
          <p:spPr>
            <a:xfrm>
              <a:off x="4951156" y="1721523"/>
              <a:ext cx="3123750" cy="2423660"/>
            </a:xfrm>
            <a:prstGeom prst="frame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6621999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Arc 8"/>
            <p:cNvSpPr/>
            <p:nvPr/>
          </p:nvSpPr>
          <p:spPr>
            <a:xfrm rot="10800000">
              <a:off x="6098359" y="2853272"/>
              <a:ext cx="799099" cy="70435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6258772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1403648" y="2348880"/>
            <a:ext cx="1944215" cy="2376264"/>
            <a:chOff x="2051720" y="2276872"/>
            <a:chExt cx="3544105" cy="4137463"/>
          </a:xfrm>
        </p:grpSpPr>
        <p:sp>
          <p:nvSpPr>
            <p:cNvPr id="180" name="Freeform 179"/>
            <p:cNvSpPr/>
            <p:nvPr/>
          </p:nvSpPr>
          <p:spPr>
            <a:xfrm flipH="1">
              <a:off x="5004048" y="3933056"/>
              <a:ext cx="59177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1" name="Freeform 180"/>
            <p:cNvSpPr/>
            <p:nvPr/>
          </p:nvSpPr>
          <p:spPr>
            <a:xfrm>
              <a:off x="2051720" y="3861048"/>
              <a:ext cx="64830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2" name="Freeform 181"/>
            <p:cNvSpPr/>
            <p:nvPr/>
          </p:nvSpPr>
          <p:spPr>
            <a:xfrm flipH="1">
              <a:off x="4123845" y="5445224"/>
              <a:ext cx="896309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Freeform 182"/>
            <p:cNvSpPr/>
            <p:nvPr/>
          </p:nvSpPr>
          <p:spPr>
            <a:xfrm>
              <a:off x="2843808" y="5445224"/>
              <a:ext cx="847094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4" name="Group 100"/>
            <p:cNvGrpSpPr/>
            <p:nvPr/>
          </p:nvGrpSpPr>
          <p:grpSpPr>
            <a:xfrm>
              <a:off x="2483768" y="2276872"/>
              <a:ext cx="2764199" cy="3401617"/>
              <a:chOff x="5868144" y="2492896"/>
              <a:chExt cx="3024336" cy="3977680"/>
            </a:xfrm>
          </p:grpSpPr>
          <p:sp>
            <p:nvSpPr>
              <p:cNvPr id="185" name="Oval 184"/>
              <p:cNvSpPr/>
              <p:nvPr/>
            </p:nvSpPr>
            <p:spPr>
              <a:xfrm>
                <a:off x="5868144" y="3429000"/>
                <a:ext cx="3024336" cy="3041576"/>
              </a:xfrm>
              <a:prstGeom prst="ellipse">
                <a:avLst/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86" name="Group 108"/>
              <p:cNvGrpSpPr/>
              <p:nvPr/>
            </p:nvGrpSpPr>
            <p:grpSpPr>
              <a:xfrm>
                <a:off x="6655992" y="3573016"/>
                <a:ext cx="1597331" cy="2038830"/>
                <a:chOff x="5862966" y="3596232"/>
                <a:chExt cx="789318" cy="994333"/>
              </a:xfrm>
              <a:solidFill>
                <a:srgbClr val="FFCC66"/>
              </a:solidFill>
            </p:grpSpPr>
            <p:sp>
              <p:nvSpPr>
                <p:cNvPr id="190" name="Arc 189"/>
                <p:cNvSpPr/>
                <p:nvPr/>
              </p:nvSpPr>
              <p:spPr>
                <a:xfrm rot="10800000" flipV="1">
                  <a:off x="5862966" y="3837826"/>
                  <a:ext cx="789318" cy="752739"/>
                </a:xfrm>
                <a:prstGeom prst="arc">
                  <a:avLst>
                    <a:gd name="adj1" fmla="val 166728"/>
                    <a:gd name="adj2" fmla="val 11368453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91" name="Oval 190"/>
                <p:cNvSpPr/>
                <p:nvPr/>
              </p:nvSpPr>
              <p:spPr>
                <a:xfrm>
                  <a:off x="5945262" y="3596232"/>
                  <a:ext cx="604351" cy="406299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87" name="Group 78"/>
              <p:cNvGrpSpPr/>
              <p:nvPr/>
            </p:nvGrpSpPr>
            <p:grpSpPr>
              <a:xfrm>
                <a:off x="6516216" y="2492896"/>
                <a:ext cx="1872208" cy="1080120"/>
                <a:chOff x="6660232" y="2636912"/>
                <a:chExt cx="1584176" cy="864096"/>
              </a:xfrm>
            </p:grpSpPr>
            <p:sp>
              <p:nvSpPr>
                <p:cNvPr id="188" name="Freeform 187"/>
                <p:cNvSpPr/>
                <p:nvPr/>
              </p:nvSpPr>
              <p:spPr>
                <a:xfrm>
                  <a:off x="6732240" y="2636912"/>
                  <a:ext cx="1296144" cy="864096"/>
                </a:xfrm>
                <a:custGeom>
                  <a:avLst/>
                  <a:gdLst>
                    <a:gd name="connsiteX0" fmla="*/ 164891 w 1139252"/>
                    <a:gd name="connsiteY0" fmla="*/ 839449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64891 w 1139252"/>
                    <a:gd name="connsiteY4" fmla="*/ 839449 h 869429"/>
                    <a:gd name="connsiteX0" fmla="*/ 144016 w 1139252"/>
                    <a:gd name="connsiteY0" fmla="*/ 864096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44016 w 1139252"/>
                    <a:gd name="connsiteY4" fmla="*/ 864096 h 869429"/>
                    <a:gd name="connsiteX0" fmla="*/ 144016 w 1139252"/>
                    <a:gd name="connsiteY0" fmla="*/ 864096 h 864096"/>
                    <a:gd name="connsiteX1" fmla="*/ 0 w 1139252"/>
                    <a:gd name="connsiteY1" fmla="*/ 0 h 864096"/>
                    <a:gd name="connsiteX2" fmla="*/ 1139252 w 1139252"/>
                    <a:gd name="connsiteY2" fmla="*/ 0 h 864096"/>
                    <a:gd name="connsiteX3" fmla="*/ 1080120 w 1139252"/>
                    <a:gd name="connsiteY3" fmla="*/ 864096 h 864096"/>
                    <a:gd name="connsiteX4" fmla="*/ 144016 w 1139252"/>
                    <a:gd name="connsiteY4" fmla="*/ 864096 h 864096"/>
                    <a:gd name="connsiteX0" fmla="*/ 144016 w 1152128"/>
                    <a:gd name="connsiteY0" fmla="*/ 864096 h 864096"/>
                    <a:gd name="connsiteX1" fmla="*/ 0 w 1152128"/>
                    <a:gd name="connsiteY1" fmla="*/ 0 h 864096"/>
                    <a:gd name="connsiteX2" fmla="*/ 1152128 w 1152128"/>
                    <a:gd name="connsiteY2" fmla="*/ 0 h 864096"/>
                    <a:gd name="connsiteX3" fmla="*/ 1080120 w 1152128"/>
                    <a:gd name="connsiteY3" fmla="*/ 864096 h 864096"/>
                    <a:gd name="connsiteX4" fmla="*/ 144016 w 1152128"/>
                    <a:gd name="connsiteY4" fmla="*/ 864096 h 864096"/>
                    <a:gd name="connsiteX0" fmla="*/ 216024 w 1224136"/>
                    <a:gd name="connsiteY0" fmla="*/ 864096 h 864096"/>
                    <a:gd name="connsiteX1" fmla="*/ 0 w 1224136"/>
                    <a:gd name="connsiteY1" fmla="*/ 0 h 864096"/>
                    <a:gd name="connsiteX2" fmla="*/ 1224136 w 1224136"/>
                    <a:gd name="connsiteY2" fmla="*/ 0 h 864096"/>
                    <a:gd name="connsiteX3" fmla="*/ 1152128 w 1224136"/>
                    <a:gd name="connsiteY3" fmla="*/ 864096 h 864096"/>
                    <a:gd name="connsiteX4" fmla="*/ 216024 w 1224136"/>
                    <a:gd name="connsiteY4" fmla="*/ 864096 h 864096"/>
                    <a:gd name="connsiteX0" fmla="*/ 216024 w 1296144"/>
                    <a:gd name="connsiteY0" fmla="*/ 864096 h 864096"/>
                    <a:gd name="connsiteX1" fmla="*/ 0 w 1296144"/>
                    <a:gd name="connsiteY1" fmla="*/ 0 h 864096"/>
                    <a:gd name="connsiteX2" fmla="*/ 1296144 w 1296144"/>
                    <a:gd name="connsiteY2" fmla="*/ 0 h 864096"/>
                    <a:gd name="connsiteX3" fmla="*/ 1152128 w 1296144"/>
                    <a:gd name="connsiteY3" fmla="*/ 864096 h 864096"/>
                    <a:gd name="connsiteX4" fmla="*/ 216024 w 1296144"/>
                    <a:gd name="connsiteY4" fmla="*/ 864096 h 864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144" h="864096">
                      <a:moveTo>
                        <a:pt x="216024" y="864096"/>
                      </a:moveTo>
                      <a:lnTo>
                        <a:pt x="0" y="0"/>
                      </a:lnTo>
                      <a:lnTo>
                        <a:pt x="1296144" y="0"/>
                      </a:lnTo>
                      <a:lnTo>
                        <a:pt x="1152128" y="864096"/>
                      </a:lnTo>
                      <a:lnTo>
                        <a:pt x="216024" y="864096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189" name="Straight Connector 188"/>
                <p:cNvCxnSpPr/>
                <p:nvPr/>
              </p:nvCxnSpPr>
              <p:spPr>
                <a:xfrm>
                  <a:off x="6660232" y="3501008"/>
                  <a:ext cx="1584176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92" name="Group 154"/>
          <p:cNvGrpSpPr/>
          <p:nvPr/>
        </p:nvGrpSpPr>
        <p:grpSpPr>
          <a:xfrm>
            <a:off x="5940152" y="2348880"/>
            <a:ext cx="1656184" cy="2008882"/>
            <a:chOff x="5940152" y="2038268"/>
            <a:chExt cx="3096344" cy="3759654"/>
          </a:xfrm>
        </p:grpSpPr>
        <p:sp>
          <p:nvSpPr>
            <p:cNvPr id="156" name="Freeform 155"/>
            <p:cNvSpPr/>
            <p:nvPr/>
          </p:nvSpPr>
          <p:spPr>
            <a:xfrm>
              <a:off x="6516216" y="4797152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 flipH="1">
              <a:off x="7596336" y="4797152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Freeform 157"/>
            <p:cNvSpPr/>
            <p:nvPr/>
          </p:nvSpPr>
          <p:spPr>
            <a:xfrm flipH="1">
              <a:off x="8388424" y="4005064"/>
              <a:ext cx="648072" cy="6480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5940152" y="3951058"/>
              <a:ext cx="697819" cy="70207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0" name="Trapezoid 159"/>
            <p:cNvSpPr/>
            <p:nvPr/>
          </p:nvSpPr>
          <p:spPr>
            <a:xfrm flipV="1">
              <a:off x="6804248" y="2038268"/>
              <a:ext cx="1364362" cy="1676186"/>
            </a:xfrm>
            <a:prstGeom prst="trapezoid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Freeform 160"/>
            <p:cNvSpPr/>
            <p:nvPr/>
          </p:nvSpPr>
          <p:spPr>
            <a:xfrm>
              <a:off x="6463160" y="3294058"/>
              <a:ext cx="2046542" cy="422974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6300192" y="3645024"/>
              <a:ext cx="2376264" cy="1296144"/>
            </a:xfrm>
            <a:prstGeom prst="ellipse">
              <a:avLst/>
            </a:pr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" name="Oval 162"/>
            <p:cNvSpPr/>
            <p:nvPr/>
          </p:nvSpPr>
          <p:spPr>
            <a:xfrm flipH="1">
              <a:off x="7573266" y="3922512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Oval 163"/>
            <p:cNvSpPr/>
            <p:nvPr/>
          </p:nvSpPr>
          <p:spPr>
            <a:xfrm flipH="1">
              <a:off x="7236295" y="3933056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" name="Arc 164"/>
            <p:cNvSpPr/>
            <p:nvPr/>
          </p:nvSpPr>
          <p:spPr>
            <a:xfrm rot="10800000" flipV="1">
              <a:off x="7092280" y="4077072"/>
              <a:ext cx="792088" cy="504056"/>
            </a:xfrm>
            <a:prstGeom prst="arc">
              <a:avLst>
                <a:gd name="adj1" fmla="val 166728"/>
                <a:gd name="adj2" fmla="val 10418694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98" name="Group 12"/>
          <p:cNvGrpSpPr/>
          <p:nvPr/>
        </p:nvGrpSpPr>
        <p:grpSpPr>
          <a:xfrm>
            <a:off x="7452320" y="2592288"/>
            <a:ext cx="1835696" cy="2780928"/>
            <a:chOff x="755576" y="692696"/>
            <a:chExt cx="3198721" cy="4519758"/>
          </a:xfrm>
        </p:grpSpPr>
        <p:sp>
          <p:nvSpPr>
            <p:cNvPr id="14" name="Freeform 13"/>
            <p:cNvSpPr/>
            <p:nvPr/>
          </p:nvSpPr>
          <p:spPr>
            <a:xfrm rot="844739">
              <a:off x="755576" y="1940523"/>
              <a:ext cx="539156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" name="Freeform 14"/>
            <p:cNvSpPr/>
            <p:nvPr/>
          </p:nvSpPr>
          <p:spPr>
            <a:xfrm rot="21052350" flipH="1">
              <a:off x="3430534" y="1916865"/>
              <a:ext cx="523763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202" name="Group 62"/>
            <p:cNvGrpSpPr/>
            <p:nvPr/>
          </p:nvGrpSpPr>
          <p:grpSpPr>
            <a:xfrm>
              <a:off x="1036968" y="692696"/>
              <a:ext cx="2629248" cy="4519758"/>
              <a:chOff x="467544" y="1700808"/>
              <a:chExt cx="3312368" cy="5655140"/>
            </a:xfrm>
          </p:grpSpPr>
          <p:sp>
            <p:nvSpPr>
              <p:cNvPr id="18" name="Freeform 17"/>
              <p:cNvSpPr/>
              <p:nvPr/>
            </p:nvSpPr>
            <p:spPr>
              <a:xfrm flipH="1">
                <a:off x="2195736" y="5013176"/>
                <a:ext cx="9104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" name="Freeform 18"/>
              <p:cNvSpPr/>
              <p:nvPr/>
            </p:nvSpPr>
            <p:spPr>
              <a:xfrm>
                <a:off x="1187624" y="5013176"/>
                <a:ext cx="7899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Chord 19"/>
              <p:cNvSpPr/>
              <p:nvPr/>
            </p:nvSpPr>
            <p:spPr>
              <a:xfrm>
                <a:off x="467544" y="2348880"/>
                <a:ext cx="3312368" cy="5007068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08" name="Group 24"/>
              <p:cNvGrpSpPr/>
              <p:nvPr/>
            </p:nvGrpSpPr>
            <p:grpSpPr>
              <a:xfrm>
                <a:off x="1331640" y="1700808"/>
                <a:ext cx="1604475" cy="1496899"/>
                <a:chOff x="1239333" y="2582544"/>
                <a:chExt cx="1033010" cy="831187"/>
              </a:xfrm>
              <a:solidFill>
                <a:srgbClr val="FF3300"/>
              </a:solidFill>
            </p:grpSpPr>
            <p:sp>
              <p:nvSpPr>
                <p:cNvPr id="25" name="Freeform 24"/>
                <p:cNvSpPr/>
                <p:nvPr/>
              </p:nvSpPr>
              <p:spPr>
                <a:xfrm>
                  <a:off x="1239333" y="2884794"/>
                  <a:ext cx="1033010" cy="152541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26" name="Chord 25"/>
                <p:cNvSpPr/>
                <p:nvPr/>
              </p:nvSpPr>
              <p:spPr>
                <a:xfrm>
                  <a:off x="1468890" y="2582544"/>
                  <a:ext cx="573894" cy="831187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209" name="Group 158"/>
              <p:cNvGrpSpPr/>
              <p:nvPr/>
            </p:nvGrpSpPr>
            <p:grpSpPr>
              <a:xfrm>
                <a:off x="1733357" y="2996952"/>
                <a:ext cx="890630" cy="360474"/>
                <a:chOff x="7310986" y="3084031"/>
                <a:chExt cx="544274" cy="189913"/>
              </a:xfrm>
            </p:grpSpPr>
            <p:sp>
              <p:nvSpPr>
                <p:cNvPr id="23" name="Oval 22"/>
                <p:cNvSpPr/>
                <p:nvPr/>
              </p:nvSpPr>
              <p:spPr>
                <a:xfrm>
                  <a:off x="7310986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>
                  <a:off x="7758392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17" name="Moon 16"/>
            <p:cNvSpPr/>
            <p:nvPr/>
          </p:nvSpPr>
          <p:spPr>
            <a:xfrm rot="16200000">
              <a:off x="1743388" y="1865125"/>
              <a:ext cx="1266121" cy="1657569"/>
            </a:xfrm>
            <a:prstGeom prst="moon">
              <a:avLst>
                <a:gd name="adj" fmla="val 67843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9" name="Group 80"/>
          <p:cNvGrpSpPr/>
          <p:nvPr/>
        </p:nvGrpSpPr>
        <p:grpSpPr>
          <a:xfrm>
            <a:off x="3635896" y="2852936"/>
            <a:ext cx="1728192" cy="1877747"/>
            <a:chOff x="1618705" y="3429000"/>
            <a:chExt cx="2540306" cy="2813851"/>
          </a:xfrm>
        </p:grpSpPr>
        <p:sp>
          <p:nvSpPr>
            <p:cNvPr id="82" name="Freeform 81"/>
            <p:cNvSpPr/>
            <p:nvPr/>
          </p:nvSpPr>
          <p:spPr>
            <a:xfrm>
              <a:off x="1618705" y="3898637"/>
              <a:ext cx="39392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3" name="Freeform 82"/>
            <p:cNvSpPr/>
            <p:nvPr/>
          </p:nvSpPr>
          <p:spPr>
            <a:xfrm flipH="1">
              <a:off x="3812833" y="3911346"/>
              <a:ext cx="34617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1840567" y="3429000"/>
              <a:ext cx="2115400" cy="205506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4" name="Group 42"/>
            <p:cNvGrpSpPr/>
            <p:nvPr/>
          </p:nvGrpSpPr>
          <p:grpSpPr>
            <a:xfrm>
              <a:off x="2225185" y="3634506"/>
              <a:ext cx="1450560" cy="1526616"/>
              <a:chOff x="7452320" y="1256199"/>
              <a:chExt cx="1152128" cy="1139274"/>
            </a:xfrm>
            <a:noFill/>
          </p:grpSpPr>
          <p:sp>
            <p:nvSpPr>
              <p:cNvPr id="95" name="Rectangle 94"/>
              <p:cNvSpPr/>
              <p:nvPr/>
            </p:nvSpPr>
            <p:spPr>
              <a:xfrm>
                <a:off x="7452320" y="1256199"/>
                <a:ext cx="1152128" cy="11392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Oval 95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6" name="Moon 85"/>
            <p:cNvSpPr/>
            <p:nvPr/>
          </p:nvSpPr>
          <p:spPr>
            <a:xfrm rot="16200000">
              <a:off x="2363214" y="3946117"/>
              <a:ext cx="1115604" cy="1450560"/>
            </a:xfrm>
            <a:prstGeom prst="moon">
              <a:avLst>
                <a:gd name="adj" fmla="val 81142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5" name="Group 49"/>
            <p:cNvGrpSpPr/>
            <p:nvPr/>
          </p:nvGrpSpPr>
          <p:grpSpPr>
            <a:xfrm>
              <a:off x="1840567" y="5347056"/>
              <a:ext cx="963357" cy="895795"/>
              <a:chOff x="3083489" y="4581128"/>
              <a:chExt cx="1344495" cy="1224136"/>
            </a:xfrm>
          </p:grpSpPr>
          <p:sp>
            <p:nvSpPr>
              <p:cNvPr id="92" name="Freeform 91"/>
              <p:cNvSpPr/>
              <p:nvPr/>
            </p:nvSpPr>
            <p:spPr>
              <a:xfrm>
                <a:off x="3306586" y="4581128"/>
                <a:ext cx="1020812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3083489" y="5109782"/>
                <a:ext cx="1344495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Freeform 93"/>
              <p:cNvSpPr/>
              <p:nvPr/>
            </p:nvSpPr>
            <p:spPr>
              <a:xfrm>
                <a:off x="3131839" y="5589240"/>
                <a:ext cx="1259185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32" name="Group 53"/>
            <p:cNvGrpSpPr/>
            <p:nvPr/>
          </p:nvGrpSpPr>
          <p:grpSpPr>
            <a:xfrm>
              <a:off x="2973361" y="5347056"/>
              <a:ext cx="980308" cy="895795"/>
              <a:chOff x="4355976" y="4581128"/>
              <a:chExt cx="1368152" cy="1224136"/>
            </a:xfrm>
          </p:grpSpPr>
          <p:sp>
            <p:nvSpPr>
              <p:cNvPr id="89" name="Freeform 88"/>
              <p:cNvSpPr/>
              <p:nvPr/>
            </p:nvSpPr>
            <p:spPr>
              <a:xfrm flipH="1">
                <a:off x="4442273" y="4581128"/>
                <a:ext cx="1080118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Freeform 89"/>
              <p:cNvSpPr/>
              <p:nvPr/>
            </p:nvSpPr>
            <p:spPr>
              <a:xfrm flipH="1">
                <a:off x="4355976" y="5109782"/>
                <a:ext cx="1368152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Freeform 90"/>
              <p:cNvSpPr/>
              <p:nvPr/>
            </p:nvSpPr>
            <p:spPr>
              <a:xfrm flipH="1">
                <a:off x="4407202" y="5589240"/>
                <a:ext cx="1244918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33" name="Group 113"/>
          <p:cNvGrpSpPr/>
          <p:nvPr/>
        </p:nvGrpSpPr>
        <p:grpSpPr>
          <a:xfrm>
            <a:off x="0" y="1988840"/>
            <a:ext cx="1334087" cy="2448272"/>
            <a:chOff x="1870884" y="2577253"/>
            <a:chExt cx="1808855" cy="3516043"/>
          </a:xfrm>
        </p:grpSpPr>
        <p:sp>
          <p:nvSpPr>
            <p:cNvPr id="115" name="Freeform 114"/>
            <p:cNvSpPr/>
            <p:nvPr/>
          </p:nvSpPr>
          <p:spPr>
            <a:xfrm flipH="1">
              <a:off x="2298286" y="5266005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6" name="Freeform 115"/>
            <p:cNvSpPr/>
            <p:nvPr/>
          </p:nvSpPr>
          <p:spPr>
            <a:xfrm flipH="1">
              <a:off x="2238223" y="5378573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Isosceles Triangle 116"/>
            <p:cNvSpPr/>
            <p:nvPr/>
          </p:nvSpPr>
          <p:spPr>
            <a:xfrm rot="16200000" flipV="1">
              <a:off x="1423549" y="3389534"/>
              <a:ext cx="3010801" cy="1501579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34" name="Group 51"/>
            <p:cNvGrpSpPr/>
            <p:nvPr/>
          </p:nvGrpSpPr>
          <p:grpSpPr>
            <a:xfrm rot="20936677" flipH="1">
              <a:off x="1870884" y="2577253"/>
              <a:ext cx="831232" cy="59439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123" name="Freeform 122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4" name="Chord 123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9" name="Oval 118"/>
            <p:cNvSpPr/>
            <p:nvPr/>
          </p:nvSpPr>
          <p:spPr>
            <a:xfrm flipH="1">
              <a:off x="2999801" y="3681809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Oval 119"/>
            <p:cNvSpPr/>
            <p:nvPr/>
          </p:nvSpPr>
          <p:spPr>
            <a:xfrm flipH="1">
              <a:off x="2718728" y="3690052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1" name="Arc 120"/>
            <p:cNvSpPr/>
            <p:nvPr/>
          </p:nvSpPr>
          <p:spPr>
            <a:xfrm rot="21406562">
              <a:off x="2653589" y="3960373"/>
              <a:ext cx="660695" cy="613298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22" name="Freeform 121"/>
            <p:cNvSpPr/>
            <p:nvPr/>
          </p:nvSpPr>
          <p:spPr>
            <a:xfrm flipH="1">
              <a:off x="2045934" y="3971764"/>
              <a:ext cx="670378" cy="116999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0" name="Freeform 79"/>
          <p:cNvSpPr/>
          <p:nvPr/>
        </p:nvSpPr>
        <p:spPr>
          <a:xfrm flipH="1">
            <a:off x="2339752" y="3212976"/>
            <a:ext cx="423664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Freeform 78"/>
          <p:cNvSpPr/>
          <p:nvPr/>
        </p:nvSpPr>
        <p:spPr>
          <a:xfrm>
            <a:off x="971600" y="3284984"/>
            <a:ext cx="432048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5" name="Group 3"/>
          <p:cNvGrpSpPr/>
          <p:nvPr/>
        </p:nvGrpSpPr>
        <p:grpSpPr>
          <a:xfrm>
            <a:off x="1115616" y="2564904"/>
            <a:ext cx="1582691" cy="3650698"/>
            <a:chOff x="5351209" y="980728"/>
            <a:chExt cx="1529330" cy="3794713"/>
          </a:xfrm>
        </p:grpSpPr>
        <p:sp>
          <p:nvSpPr>
            <p:cNvPr id="46" name="Freeform 45"/>
            <p:cNvSpPr/>
            <p:nvPr/>
          </p:nvSpPr>
          <p:spPr>
            <a:xfrm flipH="1">
              <a:off x="6243500" y="3967034"/>
              <a:ext cx="637039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5351209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Chord 7"/>
            <p:cNvSpPr/>
            <p:nvPr/>
          </p:nvSpPr>
          <p:spPr>
            <a:xfrm>
              <a:off x="5876067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Oval 49"/>
            <p:cNvSpPr/>
            <p:nvPr/>
          </p:nvSpPr>
          <p:spPr>
            <a:xfrm>
              <a:off x="619317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>
              <a:off x="589270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7" name="Arc 416"/>
          <p:cNvSpPr/>
          <p:nvPr/>
        </p:nvSpPr>
        <p:spPr>
          <a:xfrm>
            <a:off x="1506603" y="3854113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24" name="whistle_cat_call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612560" y="4725144"/>
            <a:ext cx="304800" cy="304800"/>
          </a:xfrm>
          <a:prstGeom prst="rect">
            <a:avLst/>
          </a:prstGeom>
        </p:spPr>
      </p:pic>
      <p:sp>
        <p:nvSpPr>
          <p:cNvPr id="421" name="Freeform 420"/>
          <p:cNvSpPr/>
          <p:nvPr/>
        </p:nvSpPr>
        <p:spPr>
          <a:xfrm flipH="1">
            <a:off x="6444208" y="4149080"/>
            <a:ext cx="423664" cy="86409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2" name="Freeform 421"/>
          <p:cNvSpPr/>
          <p:nvPr/>
        </p:nvSpPr>
        <p:spPr>
          <a:xfrm>
            <a:off x="4716016" y="4149080"/>
            <a:ext cx="432048" cy="86409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5" name="Freeform 424"/>
          <p:cNvSpPr/>
          <p:nvPr/>
        </p:nvSpPr>
        <p:spPr>
          <a:xfrm flipH="1">
            <a:off x="5868144" y="5445224"/>
            <a:ext cx="648072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reeform 425"/>
          <p:cNvSpPr/>
          <p:nvPr/>
        </p:nvSpPr>
        <p:spPr>
          <a:xfrm>
            <a:off x="4973876" y="5445224"/>
            <a:ext cx="612489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Oval 426"/>
          <p:cNvSpPr/>
          <p:nvPr/>
        </p:nvSpPr>
        <p:spPr>
          <a:xfrm flipH="1">
            <a:off x="5010310" y="3554265"/>
            <a:ext cx="1577914" cy="2082159"/>
          </a:xfrm>
          <a:prstGeom prst="ellipse">
            <a:avLst/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6" name="Group 73"/>
          <p:cNvGrpSpPr/>
          <p:nvPr/>
        </p:nvGrpSpPr>
        <p:grpSpPr>
          <a:xfrm flipH="1">
            <a:off x="5184466" y="3212975"/>
            <a:ext cx="1164652" cy="916203"/>
            <a:chOff x="2195736" y="1229708"/>
            <a:chExt cx="1296144" cy="792088"/>
          </a:xfrm>
        </p:grpSpPr>
        <p:sp>
          <p:nvSpPr>
            <p:cNvPr id="429" name="Freeform 428"/>
            <p:cNvSpPr/>
            <p:nvPr/>
          </p:nvSpPr>
          <p:spPr>
            <a:xfrm>
              <a:off x="2195736" y="1484784"/>
              <a:ext cx="1296144" cy="119944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30" name="Chord 429"/>
            <p:cNvSpPr/>
            <p:nvPr/>
          </p:nvSpPr>
          <p:spPr>
            <a:xfrm>
              <a:off x="2451248" y="1229708"/>
              <a:ext cx="720080" cy="792088"/>
            </a:xfrm>
            <a:prstGeom prst="chord">
              <a:avLst>
                <a:gd name="adj1" fmla="val 11612179"/>
                <a:gd name="adj2" fmla="val 20799413"/>
              </a:avLst>
            </a:prstGeom>
            <a:solidFill>
              <a:srgbClr val="00B0F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31" name="Freeform 430"/>
          <p:cNvSpPr/>
          <p:nvPr/>
        </p:nvSpPr>
        <p:spPr>
          <a:xfrm flipH="1">
            <a:off x="5490136" y="3529012"/>
            <a:ext cx="620367" cy="97545"/>
          </a:xfrm>
          <a:custGeom>
            <a:avLst/>
            <a:gdLst>
              <a:gd name="connsiteX0" fmla="*/ 0 w 509587"/>
              <a:gd name="connsiteY0" fmla="*/ 76200 h 80962"/>
              <a:gd name="connsiteX1" fmla="*/ 509587 w 509587"/>
              <a:gd name="connsiteY1" fmla="*/ 80962 h 80962"/>
              <a:gd name="connsiteX2" fmla="*/ 495300 w 509587"/>
              <a:gd name="connsiteY2" fmla="*/ 0 h 80962"/>
              <a:gd name="connsiteX3" fmla="*/ 14287 w 509587"/>
              <a:gd name="connsiteY3" fmla="*/ 4762 h 80962"/>
              <a:gd name="connsiteX4" fmla="*/ 0 w 509587"/>
              <a:gd name="connsiteY4" fmla="*/ 76200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587" h="80962">
                <a:moveTo>
                  <a:pt x="0" y="76200"/>
                </a:moveTo>
                <a:lnTo>
                  <a:pt x="509587" y="80962"/>
                </a:lnTo>
                <a:lnTo>
                  <a:pt x="495300" y="0"/>
                </a:lnTo>
                <a:lnTo>
                  <a:pt x="14287" y="4762"/>
                </a:lnTo>
                <a:lnTo>
                  <a:pt x="0" y="76200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3" name="Oval 432"/>
          <p:cNvSpPr/>
          <p:nvPr/>
        </p:nvSpPr>
        <p:spPr>
          <a:xfrm flipH="1">
            <a:off x="5924893" y="4005066"/>
            <a:ext cx="87955" cy="21910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5" name="Oval 434"/>
          <p:cNvSpPr/>
          <p:nvPr/>
        </p:nvSpPr>
        <p:spPr>
          <a:xfrm flipH="1">
            <a:off x="5671720" y="4289374"/>
            <a:ext cx="175324" cy="173514"/>
          </a:xfrm>
          <a:prstGeom prst="ellipse">
            <a:avLst/>
          </a:prstGeom>
          <a:solidFill>
            <a:srgbClr val="80008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6" name="Oval 435"/>
          <p:cNvSpPr/>
          <p:nvPr/>
        </p:nvSpPr>
        <p:spPr>
          <a:xfrm flipH="1">
            <a:off x="5564165" y="4005064"/>
            <a:ext cx="87955" cy="21910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8" name="Group 51"/>
          <p:cNvGrpSpPr/>
          <p:nvPr/>
        </p:nvGrpSpPr>
        <p:grpSpPr>
          <a:xfrm>
            <a:off x="1490646" y="2939934"/>
            <a:ext cx="720080" cy="152400"/>
            <a:chOff x="1403648" y="2204864"/>
            <a:chExt cx="720080" cy="152400"/>
          </a:xfrm>
        </p:grpSpPr>
        <p:cxnSp>
          <p:nvCxnSpPr>
            <p:cNvPr id="416" name="Straight Connector 415"/>
            <p:cNvCxnSpPr/>
            <p:nvPr/>
          </p:nvCxnSpPr>
          <p:spPr>
            <a:xfrm>
              <a:off x="1403648" y="2204864"/>
              <a:ext cx="288032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Straight Connector 417"/>
            <p:cNvCxnSpPr/>
            <p:nvPr/>
          </p:nvCxnSpPr>
          <p:spPr>
            <a:xfrm flipH="1">
              <a:off x="1835696" y="2204864"/>
              <a:ext cx="288032" cy="1524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9" name="Arc 418"/>
          <p:cNvSpPr/>
          <p:nvPr/>
        </p:nvSpPr>
        <p:spPr>
          <a:xfrm>
            <a:off x="5436096" y="4725144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40" name="Group 51"/>
          <p:cNvGrpSpPr/>
          <p:nvPr/>
        </p:nvGrpSpPr>
        <p:grpSpPr>
          <a:xfrm>
            <a:off x="5420139" y="3810965"/>
            <a:ext cx="720080" cy="152400"/>
            <a:chOff x="1403648" y="2204864"/>
            <a:chExt cx="720080" cy="152400"/>
          </a:xfrm>
        </p:grpSpPr>
        <p:cxnSp>
          <p:nvCxnSpPr>
            <p:cNvPr id="428" name="Straight Connector 427"/>
            <p:cNvCxnSpPr/>
            <p:nvPr/>
          </p:nvCxnSpPr>
          <p:spPr>
            <a:xfrm>
              <a:off x="1403648" y="2204864"/>
              <a:ext cx="288032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2" name="Straight Connector 431"/>
            <p:cNvCxnSpPr/>
            <p:nvPr/>
          </p:nvCxnSpPr>
          <p:spPr>
            <a:xfrm flipH="1">
              <a:off x="1835696" y="2204864"/>
              <a:ext cx="288032" cy="1524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4" name="Group 433"/>
          <p:cNvGrpSpPr/>
          <p:nvPr/>
        </p:nvGrpSpPr>
        <p:grpSpPr>
          <a:xfrm>
            <a:off x="1681701" y="3140968"/>
            <a:ext cx="370019" cy="216161"/>
            <a:chOff x="1681701" y="3140968"/>
            <a:chExt cx="370019" cy="216161"/>
          </a:xfrm>
        </p:grpSpPr>
        <p:sp>
          <p:nvSpPr>
            <p:cNvPr id="420" name="Oval 419"/>
            <p:cNvSpPr/>
            <p:nvPr/>
          </p:nvSpPr>
          <p:spPr>
            <a:xfrm>
              <a:off x="1992655" y="3140968"/>
              <a:ext cx="59065" cy="216161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3" name="Oval 422"/>
            <p:cNvSpPr/>
            <p:nvPr/>
          </p:nvSpPr>
          <p:spPr>
            <a:xfrm>
              <a:off x="1681701" y="3140968"/>
              <a:ext cx="59065" cy="216161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40" name="Group 439"/>
          <p:cNvGrpSpPr/>
          <p:nvPr/>
        </p:nvGrpSpPr>
        <p:grpSpPr>
          <a:xfrm>
            <a:off x="5565122" y="4005064"/>
            <a:ext cx="448683" cy="219109"/>
            <a:chOff x="5580112" y="4005064"/>
            <a:chExt cx="448683" cy="219109"/>
          </a:xfrm>
        </p:grpSpPr>
        <p:sp>
          <p:nvSpPr>
            <p:cNvPr id="438" name="Oval 437"/>
            <p:cNvSpPr/>
            <p:nvPr/>
          </p:nvSpPr>
          <p:spPr>
            <a:xfrm flipH="1">
              <a:off x="5940840" y="4005066"/>
              <a:ext cx="87955" cy="219107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9" name="Oval 438"/>
            <p:cNvSpPr/>
            <p:nvPr/>
          </p:nvSpPr>
          <p:spPr>
            <a:xfrm flipH="1">
              <a:off x="5580112" y="4005064"/>
              <a:ext cx="87955" cy="219108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4"/>
                </p:tgtEl>
              </p:cMediaNode>
            </p:audio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2" descr="http://www.wetterzentrale.de/pics/Rtavn061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59632" y="-747464"/>
            <a:ext cx="4652740" cy="3816424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32" name="Freeform 31"/>
          <p:cNvSpPr/>
          <p:nvPr/>
        </p:nvSpPr>
        <p:spPr>
          <a:xfrm rot="20148799" flipH="1" flipV="1">
            <a:off x="2860117" y="1622243"/>
            <a:ext cx="957982" cy="133939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0" name="Freeform 59"/>
          <p:cNvSpPr/>
          <p:nvPr/>
        </p:nvSpPr>
        <p:spPr>
          <a:xfrm rot="1482624" flipV="1">
            <a:off x="5315197" y="1537781"/>
            <a:ext cx="891457" cy="1339391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Freeform 25"/>
          <p:cNvSpPr/>
          <p:nvPr/>
        </p:nvSpPr>
        <p:spPr>
          <a:xfrm>
            <a:off x="2771800" y="2841510"/>
            <a:ext cx="697819" cy="11375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Freeform 27"/>
          <p:cNvSpPr/>
          <p:nvPr/>
        </p:nvSpPr>
        <p:spPr>
          <a:xfrm flipH="1">
            <a:off x="5652120" y="2835319"/>
            <a:ext cx="648072" cy="115103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9" name="Freeform 28"/>
          <p:cNvSpPr/>
          <p:nvPr/>
        </p:nvSpPr>
        <p:spPr>
          <a:xfrm>
            <a:off x="3491880" y="4562413"/>
            <a:ext cx="848592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Freeform 29"/>
          <p:cNvSpPr/>
          <p:nvPr/>
        </p:nvSpPr>
        <p:spPr>
          <a:xfrm flipH="1">
            <a:off x="4716016" y="4562413"/>
            <a:ext cx="897893" cy="1000770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/>
          <p:cNvSpPr/>
          <p:nvPr/>
        </p:nvSpPr>
        <p:spPr>
          <a:xfrm>
            <a:off x="3239850" y="2091829"/>
            <a:ext cx="2664294" cy="2636912"/>
          </a:xfrm>
          <a:prstGeom prst="ellipse">
            <a:avLst/>
          </a:pr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2"/>
          <p:cNvGrpSpPr/>
          <p:nvPr/>
        </p:nvGrpSpPr>
        <p:grpSpPr>
          <a:xfrm>
            <a:off x="4245202" y="2610741"/>
            <a:ext cx="671163" cy="269380"/>
            <a:chOff x="7797958" y="1279047"/>
            <a:chExt cx="435349" cy="213255"/>
          </a:xfrm>
        </p:grpSpPr>
        <p:sp>
          <p:nvSpPr>
            <p:cNvPr id="42" name="Oval 41"/>
            <p:cNvSpPr/>
            <p:nvPr/>
          </p:nvSpPr>
          <p:spPr>
            <a:xfrm>
              <a:off x="8143597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Oval 42"/>
            <p:cNvSpPr/>
            <p:nvPr/>
          </p:nvSpPr>
          <p:spPr>
            <a:xfrm>
              <a:off x="7797958" y="1279047"/>
              <a:ext cx="89710" cy="21325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0" name="Arc 10"/>
          <p:cNvSpPr/>
          <p:nvPr/>
        </p:nvSpPr>
        <p:spPr>
          <a:xfrm rot="10800000" flipV="1">
            <a:off x="3963567" y="3042790"/>
            <a:ext cx="1216865" cy="1167038"/>
          </a:xfrm>
          <a:prstGeom prst="arc">
            <a:avLst>
              <a:gd name="adj1" fmla="val 166728"/>
              <a:gd name="adj2" fmla="val 10739418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1" name="Oval 40"/>
          <p:cNvSpPr/>
          <p:nvPr/>
        </p:nvSpPr>
        <p:spPr>
          <a:xfrm>
            <a:off x="4375597" y="3042788"/>
            <a:ext cx="392806" cy="385159"/>
          </a:xfrm>
          <a:prstGeom prst="ellipse">
            <a:avLst/>
          </a:prstGeom>
          <a:solidFill>
            <a:srgbClr val="FFFF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" name="Group 14"/>
          <p:cNvGrpSpPr/>
          <p:nvPr/>
        </p:nvGrpSpPr>
        <p:grpSpPr>
          <a:xfrm>
            <a:off x="3491880" y="1106029"/>
            <a:ext cx="2160240" cy="1224136"/>
            <a:chOff x="3491880" y="1124744"/>
            <a:chExt cx="2160240" cy="1224136"/>
          </a:xfrm>
        </p:grpSpPr>
        <p:sp>
          <p:nvSpPr>
            <p:cNvPr id="34" name="Freeform 33"/>
            <p:cNvSpPr/>
            <p:nvPr/>
          </p:nvSpPr>
          <p:spPr>
            <a:xfrm>
              <a:off x="3635895" y="1304144"/>
              <a:ext cx="1880484" cy="1044736"/>
            </a:xfrm>
            <a:custGeom>
              <a:avLst/>
              <a:gdLst>
                <a:gd name="connsiteX0" fmla="*/ 0 w 1768839"/>
                <a:gd name="connsiteY0" fmla="*/ 1034322 h 1034322"/>
                <a:gd name="connsiteX1" fmla="*/ 1603948 w 1768839"/>
                <a:gd name="connsiteY1" fmla="*/ 1034322 h 1034322"/>
                <a:gd name="connsiteX2" fmla="*/ 1768839 w 1768839"/>
                <a:gd name="connsiteY2" fmla="*/ 29981 h 1034322"/>
                <a:gd name="connsiteX3" fmla="*/ 1259174 w 1768839"/>
                <a:gd name="connsiteY3" fmla="*/ 509666 h 1034322"/>
                <a:gd name="connsiteX4" fmla="*/ 839449 w 1768839"/>
                <a:gd name="connsiteY4" fmla="*/ 0 h 1034322"/>
                <a:gd name="connsiteX5" fmla="*/ 434715 w 1768839"/>
                <a:gd name="connsiteY5" fmla="*/ 524656 h 1034322"/>
                <a:gd name="connsiteX6" fmla="*/ 44970 w 1768839"/>
                <a:gd name="connsiteY6" fmla="*/ 134912 h 1034322"/>
                <a:gd name="connsiteX7" fmla="*/ 74951 w 1768839"/>
                <a:gd name="connsiteY7" fmla="*/ 1004341 h 1034322"/>
                <a:gd name="connsiteX8" fmla="*/ 74951 w 1768839"/>
                <a:gd name="connsiteY8" fmla="*/ 1004341 h 1034322"/>
                <a:gd name="connsiteX0" fmla="*/ 111645 w 1880484"/>
                <a:gd name="connsiteY0" fmla="*/ 1034322 h 1034322"/>
                <a:gd name="connsiteX1" fmla="*/ 1715593 w 1880484"/>
                <a:gd name="connsiteY1" fmla="*/ 1034322 h 1034322"/>
                <a:gd name="connsiteX2" fmla="*/ 1880484 w 1880484"/>
                <a:gd name="connsiteY2" fmla="*/ 29981 h 1034322"/>
                <a:gd name="connsiteX3" fmla="*/ 1370819 w 1880484"/>
                <a:gd name="connsiteY3" fmla="*/ 509666 h 1034322"/>
                <a:gd name="connsiteX4" fmla="*/ 951094 w 1880484"/>
                <a:gd name="connsiteY4" fmla="*/ 0 h 1034322"/>
                <a:gd name="connsiteX5" fmla="*/ 546360 w 1880484"/>
                <a:gd name="connsiteY5" fmla="*/ 524656 h 1034322"/>
                <a:gd name="connsiteX6" fmla="*/ 0 w 1880484"/>
                <a:gd name="connsiteY6" fmla="*/ 36624 h 1034322"/>
                <a:gd name="connsiteX7" fmla="*/ 186596 w 1880484"/>
                <a:gd name="connsiteY7" fmla="*/ 1004341 h 1034322"/>
                <a:gd name="connsiteX8" fmla="*/ 186596 w 1880484"/>
                <a:gd name="connsiteY8" fmla="*/ 1004341 h 1034322"/>
                <a:gd name="connsiteX0" fmla="*/ 111645 w 1880484"/>
                <a:gd name="connsiteY0" fmla="*/ 1034322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144016 w 1880484"/>
                <a:gd name="connsiteY8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8" fmla="*/ 216024 w 1880484"/>
                <a:gd name="connsiteY8" fmla="*/ 1044736 h 1044736"/>
                <a:gd name="connsiteX0" fmla="*/ 151171 w 1887639"/>
                <a:gd name="connsiteY0" fmla="*/ 1044736 h 1044736"/>
                <a:gd name="connsiteX1" fmla="*/ 1722748 w 1887639"/>
                <a:gd name="connsiteY1" fmla="*/ 1034322 h 1044736"/>
                <a:gd name="connsiteX2" fmla="*/ 1887639 w 1887639"/>
                <a:gd name="connsiteY2" fmla="*/ 29981 h 1044736"/>
                <a:gd name="connsiteX3" fmla="*/ 1377974 w 1887639"/>
                <a:gd name="connsiteY3" fmla="*/ 509666 h 1044736"/>
                <a:gd name="connsiteX4" fmla="*/ 958249 w 1887639"/>
                <a:gd name="connsiteY4" fmla="*/ 0 h 1044736"/>
                <a:gd name="connsiteX5" fmla="*/ 553515 w 1887639"/>
                <a:gd name="connsiteY5" fmla="*/ 524656 h 1044736"/>
                <a:gd name="connsiteX6" fmla="*/ 7155 w 1887639"/>
                <a:gd name="connsiteY6" fmla="*/ 36624 h 1044736"/>
                <a:gd name="connsiteX7" fmla="*/ 193751 w 1887639"/>
                <a:gd name="connsiteY7" fmla="*/ 1004341 h 1044736"/>
                <a:gd name="connsiteX8" fmla="*/ 223179 w 1887639"/>
                <a:gd name="connsiteY8" fmla="*/ 1044736 h 1044736"/>
                <a:gd name="connsiteX0" fmla="*/ 439202 w 2175670"/>
                <a:gd name="connsiteY0" fmla="*/ 1044736 h 1044736"/>
                <a:gd name="connsiteX1" fmla="*/ 2010779 w 2175670"/>
                <a:gd name="connsiteY1" fmla="*/ 1034322 h 1044736"/>
                <a:gd name="connsiteX2" fmla="*/ 2175670 w 2175670"/>
                <a:gd name="connsiteY2" fmla="*/ 29981 h 1044736"/>
                <a:gd name="connsiteX3" fmla="*/ 1666005 w 2175670"/>
                <a:gd name="connsiteY3" fmla="*/ 509666 h 1044736"/>
                <a:gd name="connsiteX4" fmla="*/ 1246280 w 2175670"/>
                <a:gd name="connsiteY4" fmla="*/ 0 h 1044736"/>
                <a:gd name="connsiteX5" fmla="*/ 841546 w 2175670"/>
                <a:gd name="connsiteY5" fmla="*/ 524656 h 1044736"/>
                <a:gd name="connsiteX6" fmla="*/ 295186 w 2175670"/>
                <a:gd name="connsiteY6" fmla="*/ 36624 h 1044736"/>
                <a:gd name="connsiteX7" fmla="*/ 481782 w 2175670"/>
                <a:gd name="connsiteY7" fmla="*/ 1004341 h 1044736"/>
                <a:gd name="connsiteX8" fmla="*/ 223179 w 2175670"/>
                <a:gd name="connsiteY8" fmla="*/ 972728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86596 w 1880484"/>
                <a:gd name="connsiteY7" fmla="*/ 1004341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0" fmla="*/ 144016 w 1880484"/>
                <a:gd name="connsiteY0" fmla="*/ 1044736 h 1044736"/>
                <a:gd name="connsiteX1" fmla="*/ 1715593 w 1880484"/>
                <a:gd name="connsiteY1" fmla="*/ 1034322 h 1044736"/>
                <a:gd name="connsiteX2" fmla="*/ 1880484 w 1880484"/>
                <a:gd name="connsiteY2" fmla="*/ 29981 h 1044736"/>
                <a:gd name="connsiteX3" fmla="*/ 1370819 w 1880484"/>
                <a:gd name="connsiteY3" fmla="*/ 509666 h 1044736"/>
                <a:gd name="connsiteX4" fmla="*/ 951094 w 1880484"/>
                <a:gd name="connsiteY4" fmla="*/ 0 h 1044736"/>
                <a:gd name="connsiteX5" fmla="*/ 546360 w 1880484"/>
                <a:gd name="connsiteY5" fmla="*/ 524656 h 1044736"/>
                <a:gd name="connsiteX6" fmla="*/ 0 w 1880484"/>
                <a:gd name="connsiteY6" fmla="*/ 36624 h 1044736"/>
                <a:gd name="connsiteX7" fmla="*/ 144017 w 1880484"/>
                <a:gd name="connsiteY7" fmla="*/ 1044736 h 1044736"/>
                <a:gd name="connsiteX8" fmla="*/ 144016 w 1880484"/>
                <a:gd name="connsiteY8" fmla="*/ 1044736 h 104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0484" h="1044736">
                  <a:moveTo>
                    <a:pt x="144016" y="1044736"/>
                  </a:moveTo>
                  <a:lnTo>
                    <a:pt x="1715593" y="1034322"/>
                  </a:lnTo>
                  <a:lnTo>
                    <a:pt x="1880484" y="29981"/>
                  </a:lnTo>
                  <a:lnTo>
                    <a:pt x="1370819" y="509666"/>
                  </a:lnTo>
                  <a:lnTo>
                    <a:pt x="951094" y="0"/>
                  </a:lnTo>
                  <a:lnTo>
                    <a:pt x="546360" y="524656"/>
                  </a:lnTo>
                  <a:lnTo>
                    <a:pt x="0" y="36624"/>
                  </a:lnTo>
                  <a:lnTo>
                    <a:pt x="144017" y="1044736"/>
                  </a:lnTo>
                  <a:lnTo>
                    <a:pt x="144016" y="1044736"/>
                  </a:ln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Oval 34"/>
            <p:cNvSpPr/>
            <p:nvPr/>
          </p:nvSpPr>
          <p:spPr>
            <a:xfrm>
              <a:off x="3491880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6" name="Oval 35"/>
            <p:cNvSpPr/>
            <p:nvPr/>
          </p:nvSpPr>
          <p:spPr>
            <a:xfrm>
              <a:off x="5436096" y="1196752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Oval 36"/>
            <p:cNvSpPr/>
            <p:nvPr/>
          </p:nvSpPr>
          <p:spPr>
            <a:xfrm>
              <a:off x="4493968" y="1124744"/>
              <a:ext cx="216024" cy="216024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Diamond 37"/>
            <p:cNvSpPr/>
            <p:nvPr/>
          </p:nvSpPr>
          <p:spPr>
            <a:xfrm>
              <a:off x="4355976" y="1628800"/>
              <a:ext cx="432048" cy="648072"/>
            </a:xfrm>
            <a:prstGeom prst="diamond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" name="Group 65"/>
          <p:cNvGrpSpPr/>
          <p:nvPr/>
        </p:nvGrpSpPr>
        <p:grpSpPr>
          <a:xfrm>
            <a:off x="4139952" y="2723910"/>
            <a:ext cx="864096" cy="0"/>
            <a:chOff x="4139952" y="2723910"/>
            <a:chExt cx="864096" cy="0"/>
          </a:xfrm>
        </p:grpSpPr>
        <p:cxnSp>
          <p:nvCxnSpPr>
            <p:cNvPr id="64" name="Straight Connector 63"/>
            <p:cNvCxnSpPr/>
            <p:nvPr/>
          </p:nvCxnSpPr>
          <p:spPr>
            <a:xfrm>
              <a:off x="4139952" y="2723910"/>
              <a:ext cx="28803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4716016" y="2723910"/>
              <a:ext cx="288032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Moon 32"/>
          <p:cNvSpPr/>
          <p:nvPr/>
        </p:nvSpPr>
        <p:spPr>
          <a:xfrm rot="16200000">
            <a:off x="3936328" y="3045354"/>
            <a:ext cx="1271346" cy="1800201"/>
          </a:xfrm>
          <a:prstGeom prst="moon">
            <a:avLst>
              <a:gd name="adj" fmla="val 81142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60" grpId="0" animBg="1"/>
      <p:bldP spid="26" grpId="0" animBg="1"/>
      <p:bldP spid="28" grpId="0" animBg="1"/>
      <p:bldP spid="33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" name="Group 447"/>
          <p:cNvGrpSpPr/>
          <p:nvPr/>
        </p:nvGrpSpPr>
        <p:grpSpPr>
          <a:xfrm>
            <a:off x="570322" y="-2043608"/>
            <a:ext cx="8003356" cy="2808312"/>
            <a:chOff x="194072" y="-675456"/>
            <a:chExt cx="8949928" cy="3511217"/>
          </a:xfrm>
        </p:grpSpPr>
        <p:pic>
          <p:nvPicPr>
            <p:cNvPr id="449" name="Picture 2" descr="http://www.wetterzentrale.de/pics/Rukm061.gif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982096" y="-603448"/>
              <a:ext cx="4161904" cy="3439209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</p:pic>
        <p:sp>
          <p:nvSpPr>
            <p:cNvPr id="450" name="Rectangle 449"/>
            <p:cNvSpPr/>
            <p:nvPr/>
          </p:nvSpPr>
          <p:spPr>
            <a:xfrm>
              <a:off x="338088" y="90872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1" name="Rectangle 450"/>
            <p:cNvSpPr/>
            <p:nvPr/>
          </p:nvSpPr>
          <p:spPr>
            <a:xfrm>
              <a:off x="338088" y="-531440"/>
              <a:ext cx="3312368" cy="1224136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2" name="Rectangle 451"/>
            <p:cNvSpPr/>
            <p:nvPr/>
          </p:nvSpPr>
          <p:spPr>
            <a:xfrm>
              <a:off x="194072" y="-675456"/>
              <a:ext cx="3600400" cy="3024336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" name="Group 231"/>
          <p:cNvGrpSpPr/>
          <p:nvPr/>
        </p:nvGrpSpPr>
        <p:grpSpPr>
          <a:xfrm>
            <a:off x="539552" y="354367"/>
            <a:ext cx="6948264" cy="2210537"/>
            <a:chOff x="0" y="2996952"/>
            <a:chExt cx="9144000" cy="3002625"/>
          </a:xfrm>
        </p:grpSpPr>
        <p:grpSp>
          <p:nvGrpSpPr>
            <p:cNvPr id="11" name="Group 156"/>
            <p:cNvGrpSpPr/>
            <p:nvPr/>
          </p:nvGrpSpPr>
          <p:grpSpPr>
            <a:xfrm>
              <a:off x="0" y="3551305"/>
              <a:ext cx="2376264" cy="2074905"/>
              <a:chOff x="3394581" y="2276872"/>
              <a:chExt cx="3362339" cy="3002625"/>
            </a:xfrm>
          </p:grpSpPr>
          <p:grpSp>
            <p:nvGrpSpPr>
              <p:cNvPr id="12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99" name="Freeform 398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13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16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407" name="Oval 40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8" name="Chord 40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9" name="Chord 408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10" name="Chord 409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411" name="Straight Connector 410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2" name="Straight Connector 411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3" name="Straight Connector 412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4" name="Straight Connector 413"/>
                    <p:cNvCxnSpPr>
                      <a:endCxn id="409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5" name="Straight Connector 414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02" name="Freeform 401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21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404" name="Rectangle 403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5" name="Oval 404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406" name="Arc 405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81" name="Freeform 380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2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90" name="Oval 38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1" name="Chord 39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2" name="Chord 391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3" name="Chord 392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94" name="Straight Connector 393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7" name="Straight Connector 396"/>
                <p:cNvCxnSpPr>
                  <a:endCxn id="392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83" name="Freeform 382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27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87" name="Rectangle 386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8" name="Oval 387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9" name="Arc 388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85" name="Oval 384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6" name="Freeform 385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30" name="Group 193"/>
            <p:cNvGrpSpPr/>
            <p:nvPr/>
          </p:nvGrpSpPr>
          <p:grpSpPr>
            <a:xfrm>
              <a:off x="1619672" y="3861048"/>
              <a:ext cx="2376264" cy="2074905"/>
              <a:chOff x="3394581" y="2276872"/>
              <a:chExt cx="3362339" cy="3002625"/>
            </a:xfrm>
          </p:grpSpPr>
          <p:grpSp>
            <p:nvGrpSpPr>
              <p:cNvPr id="31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63" name="Freeform 362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32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40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71" name="Oval 370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2" name="Chord 371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3" name="Chord 372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4" name="Chord 373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75" name="Straight Connector 374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6" name="Straight Connector 375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Straight Connector 376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Straight Connector 377"/>
                    <p:cNvCxnSpPr>
                      <a:endCxn id="373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9" name="Straight Connector 378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66" name="Freeform 365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43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68" name="Rectangle 367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69" name="Oval 368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70" name="Arc 369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45" name="Freeform 344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44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54" name="Oval 353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5" name="Chord 3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6" name="Chord 3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7" name="Chord 3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58" name="Straight Connector 357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0" name="Straight Connector 359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/>
                <p:cNvCxnSpPr>
                  <a:endCxn id="356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2" name="Straight Connector 361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47" name="Freeform 346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45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51" name="Rectangle 350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2" name="Oval 351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3" name="Arc 352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49" name="Oval 348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0" name="Freeform 349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52" name="Group 230"/>
            <p:cNvGrpSpPr/>
            <p:nvPr/>
          </p:nvGrpSpPr>
          <p:grpSpPr>
            <a:xfrm>
              <a:off x="5076056" y="3789040"/>
              <a:ext cx="2376264" cy="2074905"/>
              <a:chOff x="3394581" y="2276872"/>
              <a:chExt cx="3362339" cy="3002625"/>
            </a:xfrm>
          </p:grpSpPr>
          <p:grpSp>
            <p:nvGrpSpPr>
              <p:cNvPr id="53" name="Group 19"/>
              <p:cNvGrpSpPr/>
              <p:nvPr/>
            </p:nvGrpSpPr>
            <p:grpSpPr>
              <a:xfrm>
                <a:off x="3419872" y="2276872"/>
                <a:ext cx="2520280" cy="3002625"/>
                <a:chOff x="8388424" y="692696"/>
                <a:chExt cx="2520280" cy="3002625"/>
              </a:xfrm>
            </p:grpSpPr>
            <p:sp>
              <p:nvSpPr>
                <p:cNvPr id="327" name="Freeform 326"/>
                <p:cNvSpPr/>
                <p:nvPr/>
              </p:nvSpPr>
              <p:spPr>
                <a:xfrm>
                  <a:off x="9144000" y="2780928"/>
                  <a:ext cx="675199" cy="914393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54" name="Group 57"/>
                <p:cNvGrpSpPr/>
                <p:nvPr/>
              </p:nvGrpSpPr>
              <p:grpSpPr>
                <a:xfrm>
                  <a:off x="8388424" y="692696"/>
                  <a:ext cx="2520280" cy="2232248"/>
                  <a:chOff x="7092280" y="2060848"/>
                  <a:chExt cx="2520280" cy="2232248"/>
                </a:xfrm>
              </p:grpSpPr>
              <p:grpSp>
                <p:nvGrpSpPr>
                  <p:cNvPr id="55" name="Group 36"/>
                  <p:cNvGrpSpPr/>
                  <p:nvPr/>
                </p:nvGrpSpPr>
                <p:grpSpPr>
                  <a:xfrm>
                    <a:off x="7596336" y="2060848"/>
                    <a:ext cx="2016224" cy="2232248"/>
                    <a:chOff x="3059832" y="2060848"/>
                    <a:chExt cx="2448272" cy="3024336"/>
                  </a:xfrm>
                </p:grpSpPr>
                <p:sp>
                  <p:nvSpPr>
                    <p:cNvPr id="335" name="Oval 334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ellipse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6" name="Chord 335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13050946"/>
                        <a:gd name="adj2" fmla="val 18940978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7" name="Chord 336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891843"/>
                        <a:gd name="adj2" fmla="val 10249036"/>
                      </a:avLst>
                    </a:prstGeom>
                    <a:solidFill>
                      <a:srgbClr val="09FF09"/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8" name="Chord 337"/>
                    <p:cNvSpPr/>
                    <p:nvPr/>
                  </p:nvSpPr>
                  <p:spPr>
                    <a:xfrm>
                      <a:off x="3059832" y="2060848"/>
                      <a:ext cx="2448272" cy="3024336"/>
                    </a:xfrm>
                    <a:prstGeom prst="chord">
                      <a:avLst>
                        <a:gd name="adj1" fmla="val 3397681"/>
                        <a:gd name="adj2" fmla="val 6975182"/>
                      </a:avLst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381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cxnSp>
                  <p:nvCxnSpPr>
                    <p:cNvPr id="339" name="Straight Connector 338"/>
                    <p:cNvCxnSpPr/>
                    <p:nvPr/>
                  </p:nvCxnSpPr>
                  <p:spPr>
                    <a:xfrm flipV="1">
                      <a:off x="3491880" y="2348880"/>
                      <a:ext cx="1512168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Straight Connector 339"/>
                    <p:cNvCxnSpPr/>
                    <p:nvPr/>
                  </p:nvCxnSpPr>
                  <p:spPr>
                    <a:xfrm>
                      <a:off x="3923928" y="2132856"/>
                      <a:ext cx="864096" cy="72008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Straight Connector 340"/>
                    <p:cNvCxnSpPr/>
                    <p:nvPr/>
                  </p:nvCxnSpPr>
                  <p:spPr>
                    <a:xfrm>
                      <a:off x="3419872" y="4581128"/>
                      <a:ext cx="1800200" cy="0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Straight Connector 341"/>
                    <p:cNvCxnSpPr>
                      <a:endCxn id="337" idx="0"/>
                    </p:cNvCxnSpPr>
                    <p:nvPr/>
                  </p:nvCxnSpPr>
                  <p:spPr>
                    <a:xfrm flipV="1">
                      <a:off x="3131840" y="3890662"/>
                      <a:ext cx="2348952" cy="114402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3" name="Straight Connector 342"/>
                    <p:cNvCxnSpPr/>
                    <p:nvPr/>
                  </p:nvCxnSpPr>
                  <p:spPr>
                    <a:xfrm>
                      <a:off x="3203848" y="4221088"/>
                      <a:ext cx="2160240" cy="144016"/>
                    </a:xfrm>
                    <a:prstGeom prst="line">
                      <a:avLst/>
                    </a:prstGeom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330" name="Freeform 329"/>
                  <p:cNvSpPr/>
                  <p:nvPr/>
                </p:nvSpPr>
                <p:spPr>
                  <a:xfrm>
                    <a:off x="8172400" y="2924944"/>
                    <a:ext cx="760156" cy="1251088"/>
                  </a:xfrm>
                  <a:custGeom>
                    <a:avLst/>
                    <a:gdLst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75432 w 777479"/>
                      <a:gd name="connsiteY8" fmla="*/ 659606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37332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248147 w 777479"/>
                      <a:gd name="connsiteY8" fmla="*/ 649709 h 733822"/>
                      <a:gd name="connsiteX9" fmla="*/ 365919 w 777479"/>
                      <a:gd name="connsiteY9" fmla="*/ 516731 h 733822"/>
                      <a:gd name="connsiteX10" fmla="*/ 384969 w 777479"/>
                      <a:gd name="connsiteY10" fmla="*/ 423862 h 733822"/>
                      <a:gd name="connsiteX11" fmla="*/ 375444 w 777479"/>
                      <a:gd name="connsiteY11" fmla="*/ 454819 h 733822"/>
                      <a:gd name="connsiteX12" fmla="*/ 401638 w 777479"/>
                      <a:gd name="connsiteY12" fmla="*/ 666750 h 733822"/>
                      <a:gd name="connsiteX13" fmla="*/ 451644 w 777479"/>
                      <a:gd name="connsiteY13" fmla="*/ 733425 h 733822"/>
                      <a:gd name="connsiteX14" fmla="*/ 504032 w 777479"/>
                      <a:gd name="connsiteY14" fmla="*/ 669131 h 733822"/>
                      <a:gd name="connsiteX15" fmla="*/ 523082 w 777479"/>
                      <a:gd name="connsiteY15" fmla="*/ 526256 h 733822"/>
                      <a:gd name="connsiteX16" fmla="*/ 527844 w 777479"/>
                      <a:gd name="connsiteY16" fmla="*/ 542925 h 733822"/>
                      <a:gd name="connsiteX17" fmla="*/ 573088 w 777479"/>
                      <a:gd name="connsiteY17" fmla="*/ 640556 h 733822"/>
                      <a:gd name="connsiteX18" fmla="*/ 625475 w 777479"/>
                      <a:gd name="connsiteY18" fmla="*/ 661987 h 733822"/>
                      <a:gd name="connsiteX19" fmla="*/ 658813 w 777479"/>
                      <a:gd name="connsiteY19" fmla="*/ 552450 h 733822"/>
                      <a:gd name="connsiteX20" fmla="*/ 644525 w 777479"/>
                      <a:gd name="connsiteY20" fmla="*/ 483394 h 733822"/>
                      <a:gd name="connsiteX21" fmla="*/ 646907 w 777479"/>
                      <a:gd name="connsiteY21" fmla="*/ 483394 h 733822"/>
                      <a:gd name="connsiteX22" fmla="*/ 718344 w 777479"/>
                      <a:gd name="connsiteY22" fmla="*/ 557212 h 733822"/>
                      <a:gd name="connsiteX23" fmla="*/ 770732 w 777479"/>
                      <a:gd name="connsiteY23" fmla="*/ 535781 h 733822"/>
                      <a:gd name="connsiteX24" fmla="*/ 758825 w 777479"/>
                      <a:gd name="connsiteY24" fmla="*/ 395287 h 733822"/>
                      <a:gd name="connsiteX25" fmla="*/ 668338 w 777479"/>
                      <a:gd name="connsiteY25" fmla="*/ 223837 h 733822"/>
                      <a:gd name="connsiteX26" fmla="*/ 644525 w 777479"/>
                      <a:gd name="connsiteY26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65919 w 777479"/>
                      <a:gd name="connsiteY10" fmla="*/ 516731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84969 w 777479"/>
                      <a:gd name="connsiteY11" fmla="*/ 423862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23082 w 777479"/>
                      <a:gd name="connsiteY16" fmla="*/ 526256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46907 w 777479"/>
                      <a:gd name="connsiteY22" fmla="*/ 4833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58813 w 777479"/>
                      <a:gd name="connsiteY20" fmla="*/ 552450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906 h 733822"/>
                      <a:gd name="connsiteX1" fmla="*/ 239713 w 777479"/>
                      <a:gd name="connsiteY1" fmla="*/ 140494 h 733822"/>
                      <a:gd name="connsiteX2" fmla="*/ 82550 w 777479"/>
                      <a:gd name="connsiteY2" fmla="*/ 235744 h 733822"/>
                      <a:gd name="connsiteX3" fmla="*/ 3969 w 777479"/>
                      <a:gd name="connsiteY3" fmla="*/ 373856 h 733822"/>
                      <a:gd name="connsiteX4" fmla="*/ 106363 w 777479"/>
                      <a:gd name="connsiteY4" fmla="*/ 388144 h 733822"/>
                      <a:gd name="connsiteX5" fmla="*/ 254000 w 777479"/>
                      <a:gd name="connsiteY5" fmla="*/ 285750 h 733822"/>
                      <a:gd name="connsiteX6" fmla="*/ 261144 w 777479"/>
                      <a:gd name="connsiteY6" fmla="*/ 297656 h 733822"/>
                      <a:gd name="connsiteX7" fmla="*/ 223044 w 777479"/>
                      <a:gd name="connsiteY7" fmla="*/ 433387 h 733822"/>
                      <a:gd name="connsiteX8" fmla="*/ 198834 w 777479"/>
                      <a:gd name="connsiteY8" fmla="*/ 559594 h 733822"/>
                      <a:gd name="connsiteX9" fmla="*/ 248147 w 777479"/>
                      <a:gd name="connsiteY9" fmla="*/ 649709 h 733822"/>
                      <a:gd name="connsiteX10" fmla="*/ 335682 w 777479"/>
                      <a:gd name="connsiteY10" fmla="*/ 507975 h 733822"/>
                      <a:gd name="connsiteX11" fmla="*/ 368300 w 777479"/>
                      <a:gd name="connsiteY11" fmla="*/ 388143 h 733822"/>
                      <a:gd name="connsiteX12" fmla="*/ 375444 w 777479"/>
                      <a:gd name="connsiteY12" fmla="*/ 454819 h 733822"/>
                      <a:gd name="connsiteX13" fmla="*/ 401638 w 777479"/>
                      <a:gd name="connsiteY13" fmla="*/ 666750 h 733822"/>
                      <a:gd name="connsiteX14" fmla="*/ 451644 w 777479"/>
                      <a:gd name="connsiteY14" fmla="*/ 733425 h 733822"/>
                      <a:gd name="connsiteX15" fmla="*/ 504032 w 777479"/>
                      <a:gd name="connsiteY15" fmla="*/ 669131 h 733822"/>
                      <a:gd name="connsiteX16" fmla="*/ 504032 w 777479"/>
                      <a:gd name="connsiteY16" fmla="*/ 428624 h 733822"/>
                      <a:gd name="connsiteX17" fmla="*/ 527844 w 777479"/>
                      <a:gd name="connsiteY17" fmla="*/ 542925 h 733822"/>
                      <a:gd name="connsiteX18" fmla="*/ 573088 w 777479"/>
                      <a:gd name="connsiteY18" fmla="*/ 640556 h 733822"/>
                      <a:gd name="connsiteX19" fmla="*/ 625475 w 777479"/>
                      <a:gd name="connsiteY19" fmla="*/ 661987 h 733822"/>
                      <a:gd name="connsiteX20" fmla="*/ 662013 w 777479"/>
                      <a:gd name="connsiteY20" fmla="*/ 605036 h 733822"/>
                      <a:gd name="connsiteX21" fmla="*/ 644525 w 777479"/>
                      <a:gd name="connsiteY21" fmla="*/ 483394 h 733822"/>
                      <a:gd name="connsiteX22" fmla="*/ 632619 w 777479"/>
                      <a:gd name="connsiteY22" fmla="*/ 407194 h 733822"/>
                      <a:gd name="connsiteX23" fmla="*/ 718344 w 777479"/>
                      <a:gd name="connsiteY23" fmla="*/ 557212 h 733822"/>
                      <a:gd name="connsiteX24" fmla="*/ 770732 w 777479"/>
                      <a:gd name="connsiteY24" fmla="*/ 535781 h 733822"/>
                      <a:gd name="connsiteX25" fmla="*/ 758825 w 777479"/>
                      <a:gd name="connsiteY25" fmla="*/ 395287 h 733822"/>
                      <a:gd name="connsiteX26" fmla="*/ 668338 w 777479"/>
                      <a:gd name="connsiteY26" fmla="*/ 223837 h 733822"/>
                      <a:gd name="connsiteX27" fmla="*/ 644525 w 777479"/>
                      <a:gd name="connsiteY27" fmla="*/ 0 h 733822"/>
                      <a:gd name="connsiteX0" fmla="*/ 237332 w 777479"/>
                      <a:gd name="connsiteY0" fmla="*/ 112397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24652 h 834313"/>
                      <a:gd name="connsiteX1" fmla="*/ 239713 w 777479"/>
                      <a:gd name="connsiteY1" fmla="*/ 240985 h 834313"/>
                      <a:gd name="connsiteX2" fmla="*/ 82550 w 777479"/>
                      <a:gd name="connsiteY2" fmla="*/ 336235 h 834313"/>
                      <a:gd name="connsiteX3" fmla="*/ 3969 w 777479"/>
                      <a:gd name="connsiteY3" fmla="*/ 474347 h 834313"/>
                      <a:gd name="connsiteX4" fmla="*/ 106363 w 777479"/>
                      <a:gd name="connsiteY4" fmla="*/ 488635 h 834313"/>
                      <a:gd name="connsiteX5" fmla="*/ 254000 w 777479"/>
                      <a:gd name="connsiteY5" fmla="*/ 386241 h 834313"/>
                      <a:gd name="connsiteX6" fmla="*/ 261144 w 777479"/>
                      <a:gd name="connsiteY6" fmla="*/ 398147 h 834313"/>
                      <a:gd name="connsiteX7" fmla="*/ 223044 w 777479"/>
                      <a:gd name="connsiteY7" fmla="*/ 533878 h 834313"/>
                      <a:gd name="connsiteX8" fmla="*/ 198834 w 777479"/>
                      <a:gd name="connsiteY8" fmla="*/ 660085 h 834313"/>
                      <a:gd name="connsiteX9" fmla="*/ 248147 w 777479"/>
                      <a:gd name="connsiteY9" fmla="*/ 750200 h 834313"/>
                      <a:gd name="connsiteX10" fmla="*/ 335682 w 777479"/>
                      <a:gd name="connsiteY10" fmla="*/ 608466 h 834313"/>
                      <a:gd name="connsiteX11" fmla="*/ 368300 w 777479"/>
                      <a:gd name="connsiteY11" fmla="*/ 488634 h 834313"/>
                      <a:gd name="connsiteX12" fmla="*/ 375444 w 777479"/>
                      <a:gd name="connsiteY12" fmla="*/ 555310 h 834313"/>
                      <a:gd name="connsiteX13" fmla="*/ 401638 w 777479"/>
                      <a:gd name="connsiteY13" fmla="*/ 767241 h 834313"/>
                      <a:gd name="connsiteX14" fmla="*/ 451644 w 777479"/>
                      <a:gd name="connsiteY14" fmla="*/ 833916 h 834313"/>
                      <a:gd name="connsiteX15" fmla="*/ 504032 w 777479"/>
                      <a:gd name="connsiteY15" fmla="*/ 769622 h 834313"/>
                      <a:gd name="connsiteX16" fmla="*/ 504032 w 777479"/>
                      <a:gd name="connsiteY16" fmla="*/ 529115 h 834313"/>
                      <a:gd name="connsiteX17" fmla="*/ 527844 w 777479"/>
                      <a:gd name="connsiteY17" fmla="*/ 643416 h 834313"/>
                      <a:gd name="connsiteX18" fmla="*/ 573088 w 777479"/>
                      <a:gd name="connsiteY18" fmla="*/ 741047 h 834313"/>
                      <a:gd name="connsiteX19" fmla="*/ 625475 w 777479"/>
                      <a:gd name="connsiteY19" fmla="*/ 762478 h 834313"/>
                      <a:gd name="connsiteX20" fmla="*/ 662013 w 777479"/>
                      <a:gd name="connsiteY20" fmla="*/ 705527 h 834313"/>
                      <a:gd name="connsiteX21" fmla="*/ 644525 w 777479"/>
                      <a:gd name="connsiteY21" fmla="*/ 583885 h 834313"/>
                      <a:gd name="connsiteX22" fmla="*/ 632619 w 777479"/>
                      <a:gd name="connsiteY22" fmla="*/ 507685 h 834313"/>
                      <a:gd name="connsiteX23" fmla="*/ 718344 w 777479"/>
                      <a:gd name="connsiteY23" fmla="*/ 657703 h 834313"/>
                      <a:gd name="connsiteX24" fmla="*/ 770732 w 777479"/>
                      <a:gd name="connsiteY24" fmla="*/ 636272 h 834313"/>
                      <a:gd name="connsiteX25" fmla="*/ 758825 w 777479"/>
                      <a:gd name="connsiteY25" fmla="*/ 495778 h 834313"/>
                      <a:gd name="connsiteX26" fmla="*/ 668338 w 777479"/>
                      <a:gd name="connsiteY26" fmla="*/ 324328 h 834313"/>
                      <a:gd name="connsiteX27" fmla="*/ 668239 w 777479"/>
                      <a:gd name="connsiteY27" fmla="*/ 0 h 834313"/>
                      <a:gd name="connsiteX0" fmla="*/ 240017 w 777479"/>
                      <a:gd name="connsiteY0" fmla="*/ 164738 h 974399"/>
                      <a:gd name="connsiteX1" fmla="*/ 239713 w 777479"/>
                      <a:gd name="connsiteY1" fmla="*/ 381071 h 974399"/>
                      <a:gd name="connsiteX2" fmla="*/ 82550 w 777479"/>
                      <a:gd name="connsiteY2" fmla="*/ 476321 h 974399"/>
                      <a:gd name="connsiteX3" fmla="*/ 3969 w 777479"/>
                      <a:gd name="connsiteY3" fmla="*/ 614433 h 974399"/>
                      <a:gd name="connsiteX4" fmla="*/ 106363 w 777479"/>
                      <a:gd name="connsiteY4" fmla="*/ 628721 h 974399"/>
                      <a:gd name="connsiteX5" fmla="*/ 254000 w 777479"/>
                      <a:gd name="connsiteY5" fmla="*/ 526327 h 974399"/>
                      <a:gd name="connsiteX6" fmla="*/ 261144 w 777479"/>
                      <a:gd name="connsiteY6" fmla="*/ 538233 h 974399"/>
                      <a:gd name="connsiteX7" fmla="*/ 223044 w 777479"/>
                      <a:gd name="connsiteY7" fmla="*/ 673964 h 974399"/>
                      <a:gd name="connsiteX8" fmla="*/ 198834 w 777479"/>
                      <a:gd name="connsiteY8" fmla="*/ 800171 h 974399"/>
                      <a:gd name="connsiteX9" fmla="*/ 248147 w 777479"/>
                      <a:gd name="connsiteY9" fmla="*/ 890286 h 974399"/>
                      <a:gd name="connsiteX10" fmla="*/ 335682 w 777479"/>
                      <a:gd name="connsiteY10" fmla="*/ 748552 h 974399"/>
                      <a:gd name="connsiteX11" fmla="*/ 368300 w 777479"/>
                      <a:gd name="connsiteY11" fmla="*/ 628720 h 974399"/>
                      <a:gd name="connsiteX12" fmla="*/ 375444 w 777479"/>
                      <a:gd name="connsiteY12" fmla="*/ 695396 h 974399"/>
                      <a:gd name="connsiteX13" fmla="*/ 401638 w 777479"/>
                      <a:gd name="connsiteY13" fmla="*/ 907327 h 974399"/>
                      <a:gd name="connsiteX14" fmla="*/ 451644 w 777479"/>
                      <a:gd name="connsiteY14" fmla="*/ 974002 h 974399"/>
                      <a:gd name="connsiteX15" fmla="*/ 504032 w 777479"/>
                      <a:gd name="connsiteY15" fmla="*/ 909708 h 974399"/>
                      <a:gd name="connsiteX16" fmla="*/ 504032 w 777479"/>
                      <a:gd name="connsiteY16" fmla="*/ 669201 h 974399"/>
                      <a:gd name="connsiteX17" fmla="*/ 527844 w 777479"/>
                      <a:gd name="connsiteY17" fmla="*/ 783502 h 974399"/>
                      <a:gd name="connsiteX18" fmla="*/ 573088 w 777479"/>
                      <a:gd name="connsiteY18" fmla="*/ 881133 h 974399"/>
                      <a:gd name="connsiteX19" fmla="*/ 625475 w 777479"/>
                      <a:gd name="connsiteY19" fmla="*/ 902564 h 974399"/>
                      <a:gd name="connsiteX20" fmla="*/ 662013 w 777479"/>
                      <a:gd name="connsiteY20" fmla="*/ 845613 h 974399"/>
                      <a:gd name="connsiteX21" fmla="*/ 644525 w 777479"/>
                      <a:gd name="connsiteY21" fmla="*/ 723971 h 974399"/>
                      <a:gd name="connsiteX22" fmla="*/ 632619 w 777479"/>
                      <a:gd name="connsiteY22" fmla="*/ 647771 h 974399"/>
                      <a:gd name="connsiteX23" fmla="*/ 718344 w 777479"/>
                      <a:gd name="connsiteY23" fmla="*/ 797789 h 974399"/>
                      <a:gd name="connsiteX24" fmla="*/ 770732 w 777479"/>
                      <a:gd name="connsiteY24" fmla="*/ 776358 h 974399"/>
                      <a:gd name="connsiteX25" fmla="*/ 758825 w 777479"/>
                      <a:gd name="connsiteY25" fmla="*/ 635864 h 974399"/>
                      <a:gd name="connsiteX26" fmla="*/ 668338 w 777479"/>
                      <a:gd name="connsiteY26" fmla="*/ 464414 h 974399"/>
                      <a:gd name="connsiteX27" fmla="*/ 577964 w 777479"/>
                      <a:gd name="connsiteY27" fmla="*/ 0 h 97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777479" h="974399">
                        <a:moveTo>
                          <a:pt x="240017" y="164738"/>
                        </a:moveTo>
                        <a:cubicBezTo>
                          <a:pt x="254106" y="210379"/>
                          <a:pt x="265958" y="329141"/>
                          <a:pt x="239713" y="381071"/>
                        </a:cubicBezTo>
                        <a:cubicBezTo>
                          <a:pt x="213469" y="433002"/>
                          <a:pt x="121841" y="437427"/>
                          <a:pt x="82550" y="476321"/>
                        </a:cubicBezTo>
                        <a:cubicBezTo>
                          <a:pt x="43259" y="515215"/>
                          <a:pt x="0" y="589033"/>
                          <a:pt x="3969" y="614433"/>
                        </a:cubicBezTo>
                        <a:cubicBezTo>
                          <a:pt x="7938" y="639833"/>
                          <a:pt x="64691" y="643405"/>
                          <a:pt x="106363" y="628721"/>
                        </a:cubicBezTo>
                        <a:cubicBezTo>
                          <a:pt x="148035" y="614037"/>
                          <a:pt x="228203" y="541408"/>
                          <a:pt x="254000" y="526327"/>
                        </a:cubicBezTo>
                        <a:cubicBezTo>
                          <a:pt x="279797" y="511246"/>
                          <a:pt x="266303" y="513627"/>
                          <a:pt x="261144" y="538233"/>
                        </a:cubicBezTo>
                        <a:cubicBezTo>
                          <a:pt x="255985" y="562839"/>
                          <a:pt x="233429" y="630308"/>
                          <a:pt x="223044" y="673964"/>
                        </a:cubicBezTo>
                        <a:cubicBezTo>
                          <a:pt x="212659" y="717620"/>
                          <a:pt x="194650" y="764117"/>
                          <a:pt x="198834" y="800171"/>
                        </a:cubicBezTo>
                        <a:cubicBezTo>
                          <a:pt x="203018" y="836225"/>
                          <a:pt x="225339" y="898889"/>
                          <a:pt x="248147" y="890286"/>
                        </a:cubicBezTo>
                        <a:cubicBezTo>
                          <a:pt x="270955" y="881683"/>
                          <a:pt x="315657" y="792146"/>
                          <a:pt x="335682" y="748552"/>
                        </a:cubicBezTo>
                        <a:cubicBezTo>
                          <a:pt x="355707" y="704958"/>
                          <a:pt x="361673" y="637579"/>
                          <a:pt x="368300" y="628720"/>
                        </a:cubicBezTo>
                        <a:cubicBezTo>
                          <a:pt x="374927" y="619861"/>
                          <a:pt x="369888" y="648962"/>
                          <a:pt x="375444" y="695396"/>
                        </a:cubicBezTo>
                        <a:cubicBezTo>
                          <a:pt x="381000" y="741831"/>
                          <a:pt x="388938" y="860893"/>
                          <a:pt x="401638" y="907327"/>
                        </a:cubicBezTo>
                        <a:cubicBezTo>
                          <a:pt x="414338" y="953761"/>
                          <a:pt x="434578" y="973605"/>
                          <a:pt x="451644" y="974002"/>
                        </a:cubicBezTo>
                        <a:cubicBezTo>
                          <a:pt x="468710" y="974399"/>
                          <a:pt x="495301" y="960508"/>
                          <a:pt x="504032" y="909708"/>
                        </a:cubicBezTo>
                        <a:cubicBezTo>
                          <a:pt x="512763" y="858908"/>
                          <a:pt x="500063" y="690235"/>
                          <a:pt x="504032" y="669201"/>
                        </a:cubicBezTo>
                        <a:cubicBezTo>
                          <a:pt x="508001" y="648167"/>
                          <a:pt x="516335" y="748180"/>
                          <a:pt x="527844" y="783502"/>
                        </a:cubicBezTo>
                        <a:cubicBezTo>
                          <a:pt x="539353" y="818824"/>
                          <a:pt x="556816" y="861289"/>
                          <a:pt x="573088" y="881133"/>
                        </a:cubicBezTo>
                        <a:cubicBezTo>
                          <a:pt x="589360" y="900977"/>
                          <a:pt x="610654" y="908484"/>
                          <a:pt x="625475" y="902564"/>
                        </a:cubicBezTo>
                        <a:cubicBezTo>
                          <a:pt x="640296" y="896644"/>
                          <a:pt x="658838" y="875379"/>
                          <a:pt x="662013" y="845613"/>
                        </a:cubicBezTo>
                        <a:cubicBezTo>
                          <a:pt x="665188" y="815847"/>
                          <a:pt x="649424" y="756945"/>
                          <a:pt x="644525" y="723971"/>
                        </a:cubicBezTo>
                        <a:cubicBezTo>
                          <a:pt x="639626" y="690997"/>
                          <a:pt x="620316" y="635468"/>
                          <a:pt x="632619" y="647771"/>
                        </a:cubicBezTo>
                        <a:cubicBezTo>
                          <a:pt x="644922" y="660074"/>
                          <a:pt x="695325" y="776358"/>
                          <a:pt x="718344" y="797789"/>
                        </a:cubicBezTo>
                        <a:cubicBezTo>
                          <a:pt x="741363" y="819220"/>
                          <a:pt x="763985" y="803346"/>
                          <a:pt x="770732" y="776358"/>
                        </a:cubicBezTo>
                        <a:cubicBezTo>
                          <a:pt x="777479" y="749371"/>
                          <a:pt x="775891" y="687855"/>
                          <a:pt x="758825" y="635864"/>
                        </a:cubicBezTo>
                        <a:cubicBezTo>
                          <a:pt x="741759" y="583873"/>
                          <a:pt x="698481" y="570391"/>
                          <a:pt x="668338" y="464414"/>
                        </a:cubicBezTo>
                        <a:cubicBezTo>
                          <a:pt x="638195" y="358437"/>
                          <a:pt x="580345" y="78978"/>
                          <a:pt x="577964" y="0"/>
                        </a:cubicBezTo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grpSp>
                <p:nvGrpSpPr>
                  <p:cNvPr id="56" name="Group 50"/>
                  <p:cNvGrpSpPr/>
                  <p:nvPr/>
                </p:nvGrpSpPr>
                <p:grpSpPr>
                  <a:xfrm>
                    <a:off x="7092280" y="2492896"/>
                    <a:ext cx="1152128" cy="1008112"/>
                    <a:chOff x="7452320" y="1124745"/>
                    <a:chExt cx="1152128" cy="822949"/>
                  </a:xfrm>
                  <a:noFill/>
                </p:grpSpPr>
                <p:sp>
                  <p:nvSpPr>
                    <p:cNvPr id="332" name="Rectangle 331"/>
                    <p:cNvSpPr/>
                    <p:nvPr/>
                  </p:nvSpPr>
                  <p:spPr>
                    <a:xfrm>
                      <a:off x="7452320" y="1124745"/>
                      <a:ext cx="1152128" cy="822949"/>
                    </a:xfrm>
                    <a:prstGeom prst="rect">
                      <a:avLst/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3" name="Oval 332"/>
                    <p:cNvSpPr/>
                    <p:nvPr/>
                  </p:nvSpPr>
                  <p:spPr>
                    <a:xfrm>
                      <a:off x="8143597" y="1220095"/>
                      <a:ext cx="89710" cy="213255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/>
                    </a:p>
                  </p:txBody>
                </p:sp>
                <p:sp>
                  <p:nvSpPr>
                    <p:cNvPr id="334" name="Arc 333"/>
                    <p:cNvSpPr/>
                    <p:nvPr/>
                  </p:nvSpPr>
                  <p:spPr>
                    <a:xfrm flipV="1">
                      <a:off x="7580334" y="1279047"/>
                      <a:ext cx="896100" cy="589981"/>
                    </a:xfrm>
                    <a:prstGeom prst="arc">
                      <a:avLst>
                        <a:gd name="adj1" fmla="val 15749665"/>
                        <a:gd name="adj2" fmla="val 21237176"/>
                      </a:avLst>
                    </a:prstGeom>
                    <a:grpFill/>
                    <a:ln w="381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 dirty="0"/>
                    </a:p>
                  </p:txBody>
                </p:sp>
              </p:grpSp>
            </p:grpSp>
          </p:grpSp>
          <p:sp>
            <p:nvSpPr>
              <p:cNvPr id="309" name="Freeform 308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7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318" name="Oval 31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9" name="Chord 318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0" name="Chord 319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09FF09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1" name="Chord 320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322" name="Straight Connector 321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Straight Connector 322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Straight Connector 323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5" name="Straight Connector 324"/>
                <p:cNvCxnSpPr>
                  <a:endCxn id="320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6" name="Straight Connector 325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1" name="Freeform 310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58" name="Group 50"/>
              <p:cNvGrpSpPr/>
              <p:nvPr/>
            </p:nvGrpSpPr>
            <p:grpSpPr>
              <a:xfrm>
                <a:off x="4355976" y="2636912"/>
                <a:ext cx="1152128" cy="1008112"/>
                <a:chOff x="7452320" y="1124745"/>
                <a:chExt cx="1152128" cy="822949"/>
              </a:xfrm>
              <a:noFill/>
            </p:grpSpPr>
            <p:sp>
              <p:nvSpPr>
                <p:cNvPr id="315" name="Rectangle 314"/>
                <p:cNvSpPr/>
                <p:nvPr/>
              </p:nvSpPr>
              <p:spPr>
                <a:xfrm>
                  <a:off x="7452320" y="1124745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6" name="Oval 315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17" name="Arc 316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313" name="Oval 312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4" name="Freeform 313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59" name="Group 19"/>
            <p:cNvGrpSpPr/>
            <p:nvPr/>
          </p:nvGrpSpPr>
          <p:grpSpPr>
            <a:xfrm>
              <a:off x="3224972" y="3429000"/>
              <a:ext cx="2105003" cy="2570577"/>
              <a:chOff x="8388424" y="692696"/>
              <a:chExt cx="2520280" cy="3002625"/>
            </a:xfrm>
          </p:grpSpPr>
          <p:sp>
            <p:nvSpPr>
              <p:cNvPr id="291" name="Freeform 25"/>
              <p:cNvSpPr/>
              <p:nvPr/>
            </p:nvSpPr>
            <p:spPr>
              <a:xfrm>
                <a:off x="9144000" y="2780928"/>
                <a:ext cx="675199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0" name="Group 57"/>
              <p:cNvGrpSpPr/>
              <p:nvPr/>
            </p:nvGrpSpPr>
            <p:grpSpPr>
              <a:xfrm>
                <a:off x="8388424" y="692696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61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99" name="Oval 298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0" name="Chord 29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1" name="Chord 30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302" name="Chord 30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303" name="Straight Connector 302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4" name="Straight Connector 303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5" name="Straight Connector 39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/>
                  <p:cNvCxnSpPr>
                    <a:endCxn id="301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7" name="Straight Connector 41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94" name="Freeform 293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62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96" name="Rectangle 295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7" name="Oval 296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98" name="Arc 297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</p:grpSp>
        <p:sp>
          <p:nvSpPr>
            <p:cNvPr id="237" name="Freeform 236"/>
            <p:cNvSpPr/>
            <p:nvPr/>
          </p:nvSpPr>
          <p:spPr>
            <a:xfrm flipH="1">
              <a:off x="4608259" y="5216756"/>
              <a:ext cx="518629" cy="78282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3" name="Group 36"/>
            <p:cNvGrpSpPr/>
            <p:nvPr/>
          </p:nvGrpSpPr>
          <p:grpSpPr>
            <a:xfrm>
              <a:off x="3645972" y="3429000"/>
              <a:ext cx="1684002" cy="1911050"/>
              <a:chOff x="3059832" y="2060848"/>
              <a:chExt cx="2448272" cy="3024336"/>
            </a:xfrm>
          </p:grpSpPr>
          <p:sp>
            <p:nvSpPr>
              <p:cNvPr id="282" name="Oval 281"/>
              <p:cNvSpPr/>
              <p:nvPr/>
            </p:nvSpPr>
            <p:spPr>
              <a:xfrm>
                <a:off x="3059832" y="2060848"/>
                <a:ext cx="2448272" cy="3024336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3" name="Chord 282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13050946"/>
                  <a:gd name="adj2" fmla="val 18940978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4" name="Chord 283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891843"/>
                  <a:gd name="adj2" fmla="val 10249036"/>
                </a:avLst>
              </a:prstGeom>
              <a:solidFill>
                <a:srgbClr val="09FF0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5" name="Chord 284"/>
              <p:cNvSpPr/>
              <p:nvPr/>
            </p:nvSpPr>
            <p:spPr>
              <a:xfrm>
                <a:off x="3059832" y="2060848"/>
                <a:ext cx="2448272" cy="3024336"/>
              </a:xfrm>
              <a:prstGeom prst="chord">
                <a:avLst>
                  <a:gd name="adj1" fmla="val 3397681"/>
                  <a:gd name="adj2" fmla="val 6975182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86" name="Straight Connector 285"/>
              <p:cNvCxnSpPr/>
              <p:nvPr/>
            </p:nvCxnSpPr>
            <p:spPr>
              <a:xfrm flipV="1">
                <a:off x="3491880" y="2348880"/>
                <a:ext cx="1512168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/>
              <p:cNvCxnSpPr/>
              <p:nvPr/>
            </p:nvCxnSpPr>
            <p:spPr>
              <a:xfrm>
                <a:off x="3923928" y="2132856"/>
                <a:ext cx="864096" cy="7200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/>
              <p:cNvCxnSpPr/>
              <p:nvPr/>
            </p:nvCxnSpPr>
            <p:spPr>
              <a:xfrm>
                <a:off x="3419872" y="4581128"/>
                <a:ext cx="1800200" cy="0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/>
              <p:cNvCxnSpPr>
                <a:endCxn id="284" idx="0"/>
              </p:cNvCxnSpPr>
              <p:nvPr/>
            </p:nvCxnSpPr>
            <p:spPr>
              <a:xfrm flipV="1">
                <a:off x="3131840" y="3890662"/>
                <a:ext cx="2348952" cy="11440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/>
              <p:cNvCxnSpPr/>
              <p:nvPr/>
            </p:nvCxnSpPr>
            <p:spPr>
              <a:xfrm>
                <a:off x="3203848" y="4221088"/>
                <a:ext cx="2160240" cy="144016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9" name="Freeform 238"/>
            <p:cNvSpPr/>
            <p:nvPr/>
          </p:nvSpPr>
          <p:spPr>
            <a:xfrm rot="2478316">
              <a:off x="3203848" y="4206597"/>
              <a:ext cx="634902" cy="926843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64" name="Group 50"/>
            <p:cNvGrpSpPr/>
            <p:nvPr/>
          </p:nvGrpSpPr>
          <p:grpSpPr>
            <a:xfrm>
              <a:off x="4006830" y="3737234"/>
              <a:ext cx="962287" cy="863055"/>
              <a:chOff x="7452320" y="1124745"/>
              <a:chExt cx="1152128" cy="822949"/>
            </a:xfrm>
            <a:noFill/>
          </p:grpSpPr>
          <p:sp>
            <p:nvSpPr>
              <p:cNvPr id="279" name="Rectangle 278"/>
              <p:cNvSpPr/>
              <p:nvPr/>
            </p:nvSpPr>
            <p:spPr>
              <a:xfrm>
                <a:off x="7452320" y="1124745"/>
                <a:ext cx="1152128" cy="82294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0" name="Oval 279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1" name="Arc 280"/>
              <p:cNvSpPr/>
              <p:nvPr/>
            </p:nvSpPr>
            <p:spPr>
              <a:xfrm flipV="1">
                <a:off x="7580334" y="1279047"/>
                <a:ext cx="896100" cy="589981"/>
              </a:xfrm>
              <a:prstGeom prst="arc">
                <a:avLst>
                  <a:gd name="adj1" fmla="val 11164966"/>
                  <a:gd name="adj2" fmla="val 21237176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1" name="Oval 240"/>
            <p:cNvSpPr/>
            <p:nvPr/>
          </p:nvSpPr>
          <p:spPr>
            <a:xfrm>
              <a:off x="4292759" y="3860527"/>
              <a:ext cx="74928" cy="22364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2" name="Freeform 59"/>
            <p:cNvSpPr/>
            <p:nvPr/>
          </p:nvSpPr>
          <p:spPr>
            <a:xfrm rot="7368427" flipV="1">
              <a:off x="5246184" y="4184700"/>
              <a:ext cx="650777" cy="881175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77479"/>
                <a:gd name="connsiteY0" fmla="*/ 33529 h 843190"/>
                <a:gd name="connsiteX1" fmla="*/ 239713 w 777479"/>
                <a:gd name="connsiteY1" fmla="*/ 249862 h 843190"/>
                <a:gd name="connsiteX2" fmla="*/ 82550 w 777479"/>
                <a:gd name="connsiteY2" fmla="*/ 345112 h 843190"/>
                <a:gd name="connsiteX3" fmla="*/ 3969 w 777479"/>
                <a:gd name="connsiteY3" fmla="*/ 483224 h 843190"/>
                <a:gd name="connsiteX4" fmla="*/ 106363 w 777479"/>
                <a:gd name="connsiteY4" fmla="*/ 497512 h 843190"/>
                <a:gd name="connsiteX5" fmla="*/ 254000 w 777479"/>
                <a:gd name="connsiteY5" fmla="*/ 395118 h 843190"/>
                <a:gd name="connsiteX6" fmla="*/ 261144 w 777479"/>
                <a:gd name="connsiteY6" fmla="*/ 407024 h 843190"/>
                <a:gd name="connsiteX7" fmla="*/ 223044 w 777479"/>
                <a:gd name="connsiteY7" fmla="*/ 542755 h 843190"/>
                <a:gd name="connsiteX8" fmla="*/ 198834 w 777479"/>
                <a:gd name="connsiteY8" fmla="*/ 668962 h 843190"/>
                <a:gd name="connsiteX9" fmla="*/ 248147 w 777479"/>
                <a:gd name="connsiteY9" fmla="*/ 759077 h 843190"/>
                <a:gd name="connsiteX10" fmla="*/ 335682 w 777479"/>
                <a:gd name="connsiteY10" fmla="*/ 617343 h 843190"/>
                <a:gd name="connsiteX11" fmla="*/ 368300 w 777479"/>
                <a:gd name="connsiteY11" fmla="*/ 497511 h 843190"/>
                <a:gd name="connsiteX12" fmla="*/ 375444 w 777479"/>
                <a:gd name="connsiteY12" fmla="*/ 564187 h 843190"/>
                <a:gd name="connsiteX13" fmla="*/ 401638 w 777479"/>
                <a:gd name="connsiteY13" fmla="*/ 776118 h 843190"/>
                <a:gd name="connsiteX14" fmla="*/ 451644 w 777479"/>
                <a:gd name="connsiteY14" fmla="*/ 842793 h 843190"/>
                <a:gd name="connsiteX15" fmla="*/ 504032 w 777479"/>
                <a:gd name="connsiteY15" fmla="*/ 778499 h 843190"/>
                <a:gd name="connsiteX16" fmla="*/ 504032 w 777479"/>
                <a:gd name="connsiteY16" fmla="*/ 537992 h 843190"/>
                <a:gd name="connsiteX17" fmla="*/ 527844 w 777479"/>
                <a:gd name="connsiteY17" fmla="*/ 652293 h 843190"/>
                <a:gd name="connsiteX18" fmla="*/ 573088 w 777479"/>
                <a:gd name="connsiteY18" fmla="*/ 749924 h 843190"/>
                <a:gd name="connsiteX19" fmla="*/ 625475 w 777479"/>
                <a:gd name="connsiteY19" fmla="*/ 771355 h 843190"/>
                <a:gd name="connsiteX20" fmla="*/ 662013 w 777479"/>
                <a:gd name="connsiteY20" fmla="*/ 714404 h 843190"/>
                <a:gd name="connsiteX21" fmla="*/ 644525 w 777479"/>
                <a:gd name="connsiteY21" fmla="*/ 592762 h 843190"/>
                <a:gd name="connsiteX22" fmla="*/ 632619 w 777479"/>
                <a:gd name="connsiteY22" fmla="*/ 516562 h 843190"/>
                <a:gd name="connsiteX23" fmla="*/ 718344 w 777479"/>
                <a:gd name="connsiteY23" fmla="*/ 666580 h 843190"/>
                <a:gd name="connsiteX24" fmla="*/ 770732 w 777479"/>
                <a:gd name="connsiteY24" fmla="*/ 645149 h 843190"/>
                <a:gd name="connsiteX25" fmla="*/ 758825 w 777479"/>
                <a:gd name="connsiteY25" fmla="*/ 504655 h 843190"/>
                <a:gd name="connsiteX26" fmla="*/ 668338 w 777479"/>
                <a:gd name="connsiteY26" fmla="*/ 333205 h 843190"/>
                <a:gd name="connsiteX27" fmla="*/ 652141 w 777479"/>
                <a:gd name="connsiteY27" fmla="*/ 0 h 843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843190">
                  <a:moveTo>
                    <a:pt x="240017" y="33529"/>
                  </a:moveTo>
                  <a:cubicBezTo>
                    <a:pt x="254106" y="79170"/>
                    <a:pt x="265958" y="197932"/>
                    <a:pt x="239713" y="249862"/>
                  </a:cubicBezTo>
                  <a:cubicBezTo>
                    <a:pt x="213469" y="301793"/>
                    <a:pt x="121841" y="306218"/>
                    <a:pt x="82550" y="345112"/>
                  </a:cubicBezTo>
                  <a:cubicBezTo>
                    <a:pt x="43259" y="384006"/>
                    <a:pt x="0" y="457824"/>
                    <a:pt x="3969" y="483224"/>
                  </a:cubicBezTo>
                  <a:cubicBezTo>
                    <a:pt x="7938" y="508624"/>
                    <a:pt x="64691" y="512196"/>
                    <a:pt x="106363" y="497512"/>
                  </a:cubicBezTo>
                  <a:cubicBezTo>
                    <a:pt x="148035" y="482828"/>
                    <a:pt x="228203" y="410199"/>
                    <a:pt x="254000" y="395118"/>
                  </a:cubicBezTo>
                  <a:cubicBezTo>
                    <a:pt x="279797" y="380037"/>
                    <a:pt x="266303" y="382418"/>
                    <a:pt x="261144" y="407024"/>
                  </a:cubicBezTo>
                  <a:cubicBezTo>
                    <a:pt x="255985" y="431630"/>
                    <a:pt x="233429" y="499099"/>
                    <a:pt x="223044" y="542755"/>
                  </a:cubicBezTo>
                  <a:cubicBezTo>
                    <a:pt x="212659" y="586411"/>
                    <a:pt x="194650" y="632908"/>
                    <a:pt x="198834" y="668962"/>
                  </a:cubicBezTo>
                  <a:cubicBezTo>
                    <a:pt x="203018" y="705016"/>
                    <a:pt x="225339" y="767680"/>
                    <a:pt x="248147" y="759077"/>
                  </a:cubicBezTo>
                  <a:cubicBezTo>
                    <a:pt x="270955" y="750474"/>
                    <a:pt x="315657" y="660937"/>
                    <a:pt x="335682" y="617343"/>
                  </a:cubicBezTo>
                  <a:cubicBezTo>
                    <a:pt x="355707" y="573749"/>
                    <a:pt x="361673" y="506370"/>
                    <a:pt x="368300" y="497511"/>
                  </a:cubicBezTo>
                  <a:cubicBezTo>
                    <a:pt x="374927" y="488652"/>
                    <a:pt x="369888" y="517753"/>
                    <a:pt x="375444" y="564187"/>
                  </a:cubicBezTo>
                  <a:cubicBezTo>
                    <a:pt x="381000" y="610622"/>
                    <a:pt x="388938" y="729684"/>
                    <a:pt x="401638" y="776118"/>
                  </a:cubicBezTo>
                  <a:cubicBezTo>
                    <a:pt x="414338" y="822552"/>
                    <a:pt x="434578" y="842396"/>
                    <a:pt x="451644" y="842793"/>
                  </a:cubicBezTo>
                  <a:cubicBezTo>
                    <a:pt x="468710" y="843190"/>
                    <a:pt x="495301" y="829299"/>
                    <a:pt x="504032" y="778499"/>
                  </a:cubicBezTo>
                  <a:cubicBezTo>
                    <a:pt x="512763" y="727699"/>
                    <a:pt x="500063" y="559026"/>
                    <a:pt x="504032" y="537992"/>
                  </a:cubicBezTo>
                  <a:cubicBezTo>
                    <a:pt x="508001" y="516958"/>
                    <a:pt x="516335" y="616971"/>
                    <a:pt x="527844" y="652293"/>
                  </a:cubicBezTo>
                  <a:cubicBezTo>
                    <a:pt x="539353" y="687615"/>
                    <a:pt x="556816" y="730080"/>
                    <a:pt x="573088" y="749924"/>
                  </a:cubicBezTo>
                  <a:cubicBezTo>
                    <a:pt x="589360" y="769768"/>
                    <a:pt x="610654" y="777275"/>
                    <a:pt x="625475" y="771355"/>
                  </a:cubicBezTo>
                  <a:cubicBezTo>
                    <a:pt x="640296" y="765435"/>
                    <a:pt x="658838" y="744170"/>
                    <a:pt x="662013" y="714404"/>
                  </a:cubicBezTo>
                  <a:cubicBezTo>
                    <a:pt x="665188" y="684638"/>
                    <a:pt x="649424" y="625736"/>
                    <a:pt x="644525" y="592762"/>
                  </a:cubicBezTo>
                  <a:cubicBezTo>
                    <a:pt x="639626" y="559788"/>
                    <a:pt x="620316" y="504259"/>
                    <a:pt x="632619" y="516562"/>
                  </a:cubicBezTo>
                  <a:cubicBezTo>
                    <a:pt x="644922" y="528865"/>
                    <a:pt x="695325" y="645149"/>
                    <a:pt x="718344" y="666580"/>
                  </a:cubicBezTo>
                  <a:cubicBezTo>
                    <a:pt x="741363" y="688011"/>
                    <a:pt x="763985" y="672137"/>
                    <a:pt x="770732" y="645149"/>
                  </a:cubicBezTo>
                  <a:cubicBezTo>
                    <a:pt x="777479" y="618162"/>
                    <a:pt x="775891" y="556646"/>
                    <a:pt x="758825" y="504655"/>
                  </a:cubicBezTo>
                  <a:cubicBezTo>
                    <a:pt x="741759" y="452664"/>
                    <a:pt x="686119" y="417314"/>
                    <a:pt x="668338" y="333205"/>
                  </a:cubicBezTo>
                  <a:cubicBezTo>
                    <a:pt x="650557" y="249096"/>
                    <a:pt x="654522" y="78978"/>
                    <a:pt x="652141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65" name="Group 305"/>
            <p:cNvGrpSpPr/>
            <p:nvPr/>
          </p:nvGrpSpPr>
          <p:grpSpPr>
            <a:xfrm>
              <a:off x="6767736" y="2996952"/>
              <a:ext cx="2376264" cy="2650969"/>
              <a:chOff x="3394581" y="1443241"/>
              <a:chExt cx="3362339" cy="3836256"/>
            </a:xfrm>
          </p:grpSpPr>
          <p:grpSp>
            <p:nvGrpSpPr>
              <p:cNvPr id="66" name="Group 57"/>
              <p:cNvGrpSpPr/>
              <p:nvPr/>
            </p:nvGrpSpPr>
            <p:grpSpPr>
              <a:xfrm>
                <a:off x="3419872" y="2276872"/>
                <a:ext cx="2520280" cy="2232248"/>
                <a:chOff x="7092280" y="2060848"/>
                <a:chExt cx="2520280" cy="2232248"/>
              </a:xfrm>
            </p:grpSpPr>
            <p:grpSp>
              <p:nvGrpSpPr>
                <p:cNvPr id="67" name="Group 36"/>
                <p:cNvGrpSpPr/>
                <p:nvPr/>
              </p:nvGrpSpPr>
              <p:grpSpPr>
                <a:xfrm>
                  <a:off x="7596336" y="2060848"/>
                  <a:ext cx="2016224" cy="2232248"/>
                  <a:chOff x="3059832" y="2060848"/>
                  <a:chExt cx="2448272" cy="3024336"/>
                </a:xfrm>
              </p:grpSpPr>
              <p:sp>
                <p:nvSpPr>
                  <p:cNvPr id="270" name="Oval 269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ellipse">
                    <a:avLst/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1" name="Chord 270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13050946"/>
                      <a:gd name="adj2" fmla="val 18940978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2" name="Chord 271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891843"/>
                      <a:gd name="adj2" fmla="val 10249036"/>
                    </a:avLst>
                  </a:prstGeom>
                  <a:solidFill>
                    <a:srgbClr val="09FF09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73" name="Chord 272"/>
                  <p:cNvSpPr/>
                  <p:nvPr/>
                </p:nvSpPr>
                <p:spPr>
                  <a:xfrm>
                    <a:off x="3059832" y="2060848"/>
                    <a:ext cx="2448272" cy="3024336"/>
                  </a:xfrm>
                  <a:prstGeom prst="chord">
                    <a:avLst>
                      <a:gd name="adj1" fmla="val 3397681"/>
                      <a:gd name="adj2" fmla="val 6975182"/>
                    </a:avLst>
                  </a:prstGeom>
                  <a:solidFill>
                    <a:schemeClr val="tx1">
                      <a:lumMod val="85000"/>
                      <a:lumOff val="15000"/>
                    </a:schemeClr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cxnSp>
                <p:nvCxnSpPr>
                  <p:cNvPr id="274" name="Straight Connector 273"/>
                  <p:cNvCxnSpPr/>
                  <p:nvPr/>
                </p:nvCxnSpPr>
                <p:spPr>
                  <a:xfrm flipV="1">
                    <a:off x="3491880" y="2348880"/>
                    <a:ext cx="1512168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5" name="Straight Connector 274"/>
                  <p:cNvCxnSpPr/>
                  <p:nvPr/>
                </p:nvCxnSpPr>
                <p:spPr>
                  <a:xfrm>
                    <a:off x="3923928" y="2132856"/>
                    <a:ext cx="864096" cy="72008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6" name="Straight Connector 275"/>
                  <p:cNvCxnSpPr/>
                  <p:nvPr/>
                </p:nvCxnSpPr>
                <p:spPr>
                  <a:xfrm>
                    <a:off x="3419872" y="4581128"/>
                    <a:ext cx="1800200" cy="0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7" name="Straight Connector 276"/>
                  <p:cNvCxnSpPr>
                    <a:endCxn id="272" idx="0"/>
                  </p:cNvCxnSpPr>
                  <p:nvPr/>
                </p:nvCxnSpPr>
                <p:spPr>
                  <a:xfrm flipV="1">
                    <a:off x="3131840" y="3890662"/>
                    <a:ext cx="2348952" cy="114402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8" name="Straight Connector 277"/>
                  <p:cNvCxnSpPr/>
                  <p:nvPr/>
                </p:nvCxnSpPr>
                <p:spPr>
                  <a:xfrm>
                    <a:off x="3203848" y="4221088"/>
                    <a:ext cx="2160240" cy="144016"/>
                  </a:xfrm>
                  <a:prstGeom prst="line">
                    <a:avLst/>
                  </a:prstGeom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5" name="Freeform 264"/>
                <p:cNvSpPr/>
                <p:nvPr/>
              </p:nvSpPr>
              <p:spPr>
                <a:xfrm>
                  <a:off x="8172400" y="2924944"/>
                  <a:ext cx="760156" cy="125108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40017" y="164738"/>
                      </a:moveTo>
                      <a:cubicBezTo>
                        <a:pt x="254106" y="210379"/>
                        <a:pt x="265958" y="329141"/>
                        <a:pt x="239713" y="381071"/>
                      </a:cubicBezTo>
                      <a:cubicBezTo>
                        <a:pt x="213469" y="43300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68" name="Group 50"/>
                <p:cNvGrpSpPr/>
                <p:nvPr/>
              </p:nvGrpSpPr>
              <p:grpSpPr>
                <a:xfrm>
                  <a:off x="7092280" y="2492896"/>
                  <a:ext cx="1152128" cy="1008112"/>
                  <a:chOff x="7452320" y="1124745"/>
                  <a:chExt cx="1152128" cy="822949"/>
                </a:xfrm>
                <a:noFill/>
              </p:grpSpPr>
              <p:sp>
                <p:nvSpPr>
                  <p:cNvPr id="267" name="Rectangle 266"/>
                  <p:cNvSpPr/>
                  <p:nvPr/>
                </p:nvSpPr>
                <p:spPr>
                  <a:xfrm>
                    <a:off x="7452320" y="1124745"/>
                    <a:ext cx="1152128" cy="82294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8" name="Oval 267"/>
                  <p:cNvSpPr/>
                  <p:nvPr/>
                </p:nvSpPr>
                <p:spPr>
                  <a:xfrm>
                    <a:off x="8143597" y="1220095"/>
                    <a:ext cx="89710" cy="213255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269" name="Arc 268"/>
                  <p:cNvSpPr/>
                  <p:nvPr/>
                </p:nvSpPr>
                <p:spPr>
                  <a:xfrm flipV="1">
                    <a:off x="7580334" y="1279047"/>
                    <a:ext cx="896100" cy="589981"/>
                  </a:xfrm>
                  <a:prstGeom prst="arc">
                    <a:avLst>
                      <a:gd name="adj1" fmla="val 15749665"/>
                      <a:gd name="adj2" fmla="val 21237176"/>
                    </a:avLst>
                  </a:pr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 dirty="0"/>
                  </a:p>
                </p:txBody>
              </p:sp>
            </p:grpSp>
          </p:grpSp>
          <p:sp>
            <p:nvSpPr>
              <p:cNvPr id="246" name="Freeform 245"/>
              <p:cNvSpPr/>
              <p:nvPr/>
            </p:nvSpPr>
            <p:spPr>
              <a:xfrm flipH="1">
                <a:off x="5076056" y="4365104"/>
                <a:ext cx="620945" cy="914393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9" name="Group 36"/>
              <p:cNvGrpSpPr/>
              <p:nvPr/>
            </p:nvGrpSpPr>
            <p:grpSpPr>
              <a:xfrm>
                <a:off x="3923928" y="2276872"/>
                <a:ext cx="2016224" cy="2232248"/>
                <a:chOff x="3059832" y="2060848"/>
                <a:chExt cx="2448272" cy="3024336"/>
              </a:xfrm>
            </p:grpSpPr>
            <p:sp>
              <p:nvSpPr>
                <p:cNvPr id="255" name="Oval 254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6" name="Chord 255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13050946"/>
                    <a:gd name="adj2" fmla="val 18940978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7" name="Chord 256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891843"/>
                    <a:gd name="adj2" fmla="val 10249036"/>
                  </a:avLst>
                </a:prstGeom>
                <a:solidFill>
                  <a:srgbClr val="CC00FF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8" name="Chord 257"/>
                <p:cNvSpPr/>
                <p:nvPr/>
              </p:nvSpPr>
              <p:spPr>
                <a:xfrm>
                  <a:off x="3059832" y="2060848"/>
                  <a:ext cx="2448272" cy="3024336"/>
                </a:xfrm>
                <a:prstGeom prst="chord">
                  <a:avLst>
                    <a:gd name="adj1" fmla="val 3397681"/>
                    <a:gd name="adj2" fmla="val 6975182"/>
                  </a:avLst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259" name="Straight Connector 258"/>
                <p:cNvCxnSpPr/>
                <p:nvPr/>
              </p:nvCxnSpPr>
              <p:spPr>
                <a:xfrm flipV="1">
                  <a:off x="3491880" y="2348880"/>
                  <a:ext cx="1512168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>
                  <a:off x="3923928" y="2132856"/>
                  <a:ext cx="864096" cy="7200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/>
                <p:cNvCxnSpPr/>
                <p:nvPr/>
              </p:nvCxnSpPr>
              <p:spPr>
                <a:xfrm>
                  <a:off x="3419872" y="4581128"/>
                  <a:ext cx="180020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/>
                <p:cNvCxnSpPr>
                  <a:endCxn id="257" idx="0"/>
                </p:cNvCxnSpPr>
                <p:nvPr/>
              </p:nvCxnSpPr>
              <p:spPr>
                <a:xfrm flipV="1">
                  <a:off x="3131840" y="3890662"/>
                  <a:ext cx="2348952" cy="11440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/>
                <p:cNvCxnSpPr/>
                <p:nvPr/>
              </p:nvCxnSpPr>
              <p:spPr>
                <a:xfrm>
                  <a:off x="3203848" y="4221088"/>
                  <a:ext cx="2160240" cy="144016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8" name="Freeform 247"/>
              <p:cNvSpPr/>
              <p:nvPr/>
            </p:nvSpPr>
            <p:spPr>
              <a:xfrm rot="2478316">
                <a:off x="3394581" y="3185163"/>
                <a:ext cx="760156" cy="1082621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70" name="Group 50"/>
              <p:cNvGrpSpPr/>
              <p:nvPr/>
            </p:nvGrpSpPr>
            <p:grpSpPr>
              <a:xfrm>
                <a:off x="4261357" y="1443241"/>
                <a:ext cx="1152128" cy="2105417"/>
                <a:chOff x="7357701" y="150319"/>
                <a:chExt cx="1152128" cy="1718709"/>
              </a:xfrm>
              <a:noFill/>
            </p:grpSpPr>
            <p:sp>
              <p:nvSpPr>
                <p:cNvPr id="252" name="Rectangle 251"/>
                <p:cNvSpPr/>
                <p:nvPr/>
              </p:nvSpPr>
              <p:spPr>
                <a:xfrm>
                  <a:off x="7357701" y="150319"/>
                  <a:ext cx="1152128" cy="822949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3" name="Oval 252"/>
                <p:cNvSpPr/>
                <p:nvPr/>
              </p:nvSpPr>
              <p:spPr>
                <a:xfrm>
                  <a:off x="8143597" y="1220095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54" name="Arc 253"/>
                <p:cNvSpPr/>
                <p:nvPr/>
              </p:nvSpPr>
              <p:spPr>
                <a:xfrm flipV="1">
                  <a:off x="7580334" y="1279047"/>
                  <a:ext cx="896100" cy="589981"/>
                </a:xfrm>
                <a:prstGeom prst="arc">
                  <a:avLst>
                    <a:gd name="adj1" fmla="val 11164966"/>
                    <a:gd name="adj2" fmla="val 21237176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sp>
            <p:nvSpPr>
              <p:cNvPr id="250" name="Oval 249"/>
              <p:cNvSpPr/>
              <p:nvPr/>
            </p:nvSpPr>
            <p:spPr>
              <a:xfrm>
                <a:off x="4698314" y="2780928"/>
                <a:ext cx="89710" cy="26123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1" name="Freeform 250"/>
              <p:cNvSpPr/>
              <p:nvPr/>
            </p:nvSpPr>
            <p:spPr>
              <a:xfrm rot="7368427" flipV="1">
                <a:off x="5849335" y="3146718"/>
                <a:ext cx="760156" cy="1055014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40017 w 777479"/>
                  <a:gd name="connsiteY0" fmla="*/ 33529 h 843190"/>
                  <a:gd name="connsiteX1" fmla="*/ 239713 w 777479"/>
                  <a:gd name="connsiteY1" fmla="*/ 249862 h 843190"/>
                  <a:gd name="connsiteX2" fmla="*/ 82550 w 777479"/>
                  <a:gd name="connsiteY2" fmla="*/ 345112 h 843190"/>
                  <a:gd name="connsiteX3" fmla="*/ 3969 w 777479"/>
                  <a:gd name="connsiteY3" fmla="*/ 483224 h 843190"/>
                  <a:gd name="connsiteX4" fmla="*/ 106363 w 777479"/>
                  <a:gd name="connsiteY4" fmla="*/ 497512 h 843190"/>
                  <a:gd name="connsiteX5" fmla="*/ 254000 w 777479"/>
                  <a:gd name="connsiteY5" fmla="*/ 395118 h 843190"/>
                  <a:gd name="connsiteX6" fmla="*/ 261144 w 777479"/>
                  <a:gd name="connsiteY6" fmla="*/ 407024 h 843190"/>
                  <a:gd name="connsiteX7" fmla="*/ 223044 w 777479"/>
                  <a:gd name="connsiteY7" fmla="*/ 542755 h 843190"/>
                  <a:gd name="connsiteX8" fmla="*/ 198834 w 777479"/>
                  <a:gd name="connsiteY8" fmla="*/ 668962 h 843190"/>
                  <a:gd name="connsiteX9" fmla="*/ 248147 w 777479"/>
                  <a:gd name="connsiteY9" fmla="*/ 759077 h 843190"/>
                  <a:gd name="connsiteX10" fmla="*/ 335682 w 777479"/>
                  <a:gd name="connsiteY10" fmla="*/ 617343 h 843190"/>
                  <a:gd name="connsiteX11" fmla="*/ 368300 w 777479"/>
                  <a:gd name="connsiteY11" fmla="*/ 497511 h 843190"/>
                  <a:gd name="connsiteX12" fmla="*/ 375444 w 777479"/>
                  <a:gd name="connsiteY12" fmla="*/ 564187 h 843190"/>
                  <a:gd name="connsiteX13" fmla="*/ 401638 w 777479"/>
                  <a:gd name="connsiteY13" fmla="*/ 776118 h 843190"/>
                  <a:gd name="connsiteX14" fmla="*/ 451644 w 777479"/>
                  <a:gd name="connsiteY14" fmla="*/ 842793 h 843190"/>
                  <a:gd name="connsiteX15" fmla="*/ 504032 w 777479"/>
                  <a:gd name="connsiteY15" fmla="*/ 778499 h 843190"/>
                  <a:gd name="connsiteX16" fmla="*/ 504032 w 777479"/>
                  <a:gd name="connsiteY16" fmla="*/ 537992 h 843190"/>
                  <a:gd name="connsiteX17" fmla="*/ 527844 w 777479"/>
                  <a:gd name="connsiteY17" fmla="*/ 652293 h 843190"/>
                  <a:gd name="connsiteX18" fmla="*/ 573088 w 777479"/>
                  <a:gd name="connsiteY18" fmla="*/ 749924 h 843190"/>
                  <a:gd name="connsiteX19" fmla="*/ 625475 w 777479"/>
                  <a:gd name="connsiteY19" fmla="*/ 771355 h 843190"/>
                  <a:gd name="connsiteX20" fmla="*/ 662013 w 777479"/>
                  <a:gd name="connsiteY20" fmla="*/ 714404 h 843190"/>
                  <a:gd name="connsiteX21" fmla="*/ 644525 w 777479"/>
                  <a:gd name="connsiteY21" fmla="*/ 592762 h 843190"/>
                  <a:gd name="connsiteX22" fmla="*/ 632619 w 777479"/>
                  <a:gd name="connsiteY22" fmla="*/ 516562 h 843190"/>
                  <a:gd name="connsiteX23" fmla="*/ 718344 w 777479"/>
                  <a:gd name="connsiteY23" fmla="*/ 666580 h 843190"/>
                  <a:gd name="connsiteX24" fmla="*/ 770732 w 777479"/>
                  <a:gd name="connsiteY24" fmla="*/ 645149 h 843190"/>
                  <a:gd name="connsiteX25" fmla="*/ 758825 w 777479"/>
                  <a:gd name="connsiteY25" fmla="*/ 504655 h 843190"/>
                  <a:gd name="connsiteX26" fmla="*/ 668338 w 777479"/>
                  <a:gd name="connsiteY26" fmla="*/ 333205 h 843190"/>
                  <a:gd name="connsiteX27" fmla="*/ 652141 w 777479"/>
                  <a:gd name="connsiteY27" fmla="*/ 0 h 84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843190">
                    <a:moveTo>
                      <a:pt x="240017" y="33529"/>
                    </a:moveTo>
                    <a:cubicBezTo>
                      <a:pt x="254106" y="79170"/>
                      <a:pt x="265958" y="197932"/>
                      <a:pt x="239713" y="249862"/>
                    </a:cubicBezTo>
                    <a:cubicBezTo>
                      <a:pt x="213469" y="301793"/>
                      <a:pt x="121841" y="306218"/>
                      <a:pt x="82550" y="345112"/>
                    </a:cubicBezTo>
                    <a:cubicBezTo>
                      <a:pt x="43259" y="384006"/>
                      <a:pt x="0" y="457824"/>
                      <a:pt x="3969" y="483224"/>
                    </a:cubicBezTo>
                    <a:cubicBezTo>
                      <a:pt x="7938" y="508624"/>
                      <a:pt x="64691" y="512196"/>
                      <a:pt x="106363" y="497512"/>
                    </a:cubicBezTo>
                    <a:cubicBezTo>
                      <a:pt x="148035" y="482828"/>
                      <a:pt x="228203" y="410199"/>
                      <a:pt x="254000" y="395118"/>
                    </a:cubicBezTo>
                    <a:cubicBezTo>
                      <a:pt x="279797" y="380037"/>
                      <a:pt x="266303" y="382418"/>
                      <a:pt x="261144" y="407024"/>
                    </a:cubicBezTo>
                    <a:cubicBezTo>
                      <a:pt x="255985" y="431630"/>
                      <a:pt x="233429" y="499099"/>
                      <a:pt x="223044" y="542755"/>
                    </a:cubicBezTo>
                    <a:cubicBezTo>
                      <a:pt x="212659" y="586411"/>
                      <a:pt x="194650" y="632908"/>
                      <a:pt x="198834" y="668962"/>
                    </a:cubicBezTo>
                    <a:cubicBezTo>
                      <a:pt x="203018" y="705016"/>
                      <a:pt x="225339" y="767680"/>
                      <a:pt x="248147" y="759077"/>
                    </a:cubicBezTo>
                    <a:cubicBezTo>
                      <a:pt x="270955" y="750474"/>
                      <a:pt x="315657" y="660937"/>
                      <a:pt x="335682" y="617343"/>
                    </a:cubicBezTo>
                    <a:cubicBezTo>
                      <a:pt x="355707" y="573749"/>
                      <a:pt x="361673" y="506370"/>
                      <a:pt x="368300" y="497511"/>
                    </a:cubicBezTo>
                    <a:cubicBezTo>
                      <a:pt x="374927" y="488652"/>
                      <a:pt x="369888" y="517753"/>
                      <a:pt x="375444" y="564187"/>
                    </a:cubicBezTo>
                    <a:cubicBezTo>
                      <a:pt x="381000" y="610622"/>
                      <a:pt x="388938" y="729684"/>
                      <a:pt x="401638" y="776118"/>
                    </a:cubicBezTo>
                    <a:cubicBezTo>
                      <a:pt x="414338" y="822552"/>
                      <a:pt x="434578" y="842396"/>
                      <a:pt x="451644" y="842793"/>
                    </a:cubicBezTo>
                    <a:cubicBezTo>
                      <a:pt x="468710" y="843190"/>
                      <a:pt x="495301" y="829299"/>
                      <a:pt x="504032" y="778499"/>
                    </a:cubicBezTo>
                    <a:cubicBezTo>
                      <a:pt x="512763" y="727699"/>
                      <a:pt x="500063" y="559026"/>
                      <a:pt x="504032" y="537992"/>
                    </a:cubicBezTo>
                    <a:cubicBezTo>
                      <a:pt x="508001" y="516958"/>
                      <a:pt x="516335" y="616971"/>
                      <a:pt x="527844" y="652293"/>
                    </a:cubicBezTo>
                    <a:cubicBezTo>
                      <a:pt x="539353" y="687615"/>
                      <a:pt x="556816" y="730080"/>
                      <a:pt x="573088" y="749924"/>
                    </a:cubicBezTo>
                    <a:cubicBezTo>
                      <a:pt x="589360" y="769768"/>
                      <a:pt x="610654" y="777275"/>
                      <a:pt x="625475" y="771355"/>
                    </a:cubicBezTo>
                    <a:cubicBezTo>
                      <a:pt x="640296" y="765435"/>
                      <a:pt x="658838" y="744170"/>
                      <a:pt x="662013" y="714404"/>
                    </a:cubicBezTo>
                    <a:cubicBezTo>
                      <a:pt x="665188" y="684638"/>
                      <a:pt x="649424" y="625736"/>
                      <a:pt x="644525" y="592762"/>
                    </a:cubicBezTo>
                    <a:cubicBezTo>
                      <a:pt x="639626" y="559788"/>
                      <a:pt x="620316" y="504259"/>
                      <a:pt x="632619" y="516562"/>
                    </a:cubicBezTo>
                    <a:cubicBezTo>
                      <a:pt x="644922" y="528865"/>
                      <a:pt x="695325" y="645149"/>
                      <a:pt x="718344" y="666580"/>
                    </a:cubicBezTo>
                    <a:cubicBezTo>
                      <a:pt x="741363" y="688011"/>
                      <a:pt x="763985" y="672137"/>
                      <a:pt x="770732" y="645149"/>
                    </a:cubicBezTo>
                    <a:cubicBezTo>
                      <a:pt x="777479" y="618162"/>
                      <a:pt x="775891" y="556646"/>
                      <a:pt x="758825" y="504655"/>
                    </a:cubicBezTo>
                    <a:cubicBezTo>
                      <a:pt x="741759" y="452664"/>
                      <a:pt x="686119" y="417314"/>
                      <a:pt x="668338" y="333205"/>
                    </a:cubicBezTo>
                    <a:cubicBezTo>
                      <a:pt x="650557" y="249096"/>
                      <a:pt x="654522" y="78978"/>
                      <a:pt x="652141" y="0"/>
                    </a:cubicBez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244" name="Freeform 243"/>
            <p:cNvSpPr/>
            <p:nvPr/>
          </p:nvSpPr>
          <p:spPr>
            <a:xfrm>
              <a:off x="7380312" y="5029375"/>
              <a:ext cx="440140" cy="63187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1" name="Group 415"/>
          <p:cNvGrpSpPr/>
          <p:nvPr/>
        </p:nvGrpSpPr>
        <p:grpSpPr>
          <a:xfrm>
            <a:off x="-900608" y="1052736"/>
            <a:ext cx="2814651" cy="1872208"/>
            <a:chOff x="5796136" y="1556792"/>
            <a:chExt cx="2814651" cy="1872208"/>
          </a:xfrm>
        </p:grpSpPr>
        <p:grpSp>
          <p:nvGrpSpPr>
            <p:cNvPr id="72" name="Group 146"/>
            <p:cNvGrpSpPr/>
            <p:nvPr/>
          </p:nvGrpSpPr>
          <p:grpSpPr>
            <a:xfrm>
              <a:off x="7236296" y="1988840"/>
              <a:ext cx="1374491" cy="494593"/>
              <a:chOff x="1979712" y="332656"/>
              <a:chExt cx="2592289" cy="984738"/>
            </a:xfrm>
          </p:grpSpPr>
          <p:sp>
            <p:nvSpPr>
              <p:cNvPr id="28" name="Freeform 27"/>
              <p:cNvSpPr/>
              <p:nvPr/>
            </p:nvSpPr>
            <p:spPr>
              <a:xfrm rot="5400000" flipV="1">
                <a:off x="3330799" y="76193"/>
                <a:ext cx="984737" cy="1497666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1979712" y="332656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73" name="Group 121"/>
            <p:cNvGrpSpPr/>
            <p:nvPr/>
          </p:nvGrpSpPr>
          <p:grpSpPr>
            <a:xfrm>
              <a:off x="6516216" y="1556792"/>
              <a:ext cx="1398042" cy="1872208"/>
              <a:chOff x="1445766" y="4093905"/>
              <a:chExt cx="3240360" cy="4159631"/>
            </a:xfrm>
          </p:grpSpPr>
          <p:grpSp>
            <p:nvGrpSpPr>
              <p:cNvPr id="74" name="Group 140"/>
              <p:cNvGrpSpPr/>
              <p:nvPr/>
            </p:nvGrpSpPr>
            <p:grpSpPr>
              <a:xfrm>
                <a:off x="1445766" y="4093905"/>
                <a:ext cx="3240360" cy="4159631"/>
                <a:chOff x="1066493" y="1916832"/>
                <a:chExt cx="2636706" cy="3727583"/>
              </a:xfrm>
            </p:grpSpPr>
            <p:sp>
              <p:nvSpPr>
                <p:cNvPr id="35" name="Freeform 34"/>
                <p:cNvSpPr/>
                <p:nvPr/>
              </p:nvSpPr>
              <p:spPr>
                <a:xfrm>
                  <a:off x="1153029" y="4436759"/>
                  <a:ext cx="1019804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6" name="Freeform 35"/>
                <p:cNvSpPr/>
                <p:nvPr/>
              </p:nvSpPr>
              <p:spPr>
                <a:xfrm flipH="1">
                  <a:off x="2624147" y="4436759"/>
                  <a:ext cx="1079052" cy="1207656"/>
                </a:xfrm>
                <a:custGeom>
                  <a:avLst/>
                  <a:gdLst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98859 w 625872"/>
                    <a:gd name="connsiteY6" fmla="*/ 576262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5872"/>
                    <a:gd name="connsiteY0" fmla="*/ 40481 h 840978"/>
                    <a:gd name="connsiteX1" fmla="*/ 586978 w 625872"/>
                    <a:gd name="connsiteY1" fmla="*/ 707231 h 840978"/>
                    <a:gd name="connsiteX2" fmla="*/ 355997 w 625872"/>
                    <a:gd name="connsiteY2" fmla="*/ 823912 h 840978"/>
                    <a:gd name="connsiteX3" fmla="*/ 65484 w 625872"/>
                    <a:gd name="connsiteY3" fmla="*/ 809625 h 840978"/>
                    <a:gd name="connsiteX4" fmla="*/ 15478 w 625872"/>
                    <a:gd name="connsiteY4" fmla="*/ 671512 h 840978"/>
                    <a:gd name="connsiteX5" fmla="*/ 158353 w 625872"/>
                    <a:gd name="connsiteY5" fmla="*/ 540543 h 840978"/>
                    <a:gd name="connsiteX6" fmla="*/ 386581 w 625872"/>
                    <a:gd name="connsiteY6" fmla="*/ 600620 h 840978"/>
                    <a:gd name="connsiteX7" fmla="*/ 408384 w 625872"/>
                    <a:gd name="connsiteY7" fmla="*/ 554831 h 840978"/>
                    <a:gd name="connsiteX8" fmla="*/ 403622 w 625872"/>
                    <a:gd name="connsiteY8" fmla="*/ 0 h 840978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67296"/>
                    <a:gd name="connsiteX1" fmla="*/ 586978 w 629778"/>
                    <a:gd name="connsiteY1" fmla="*/ 707231 h 867296"/>
                    <a:gd name="connsiteX2" fmla="*/ 332557 w 629778"/>
                    <a:gd name="connsiteY2" fmla="*/ 850230 h 867296"/>
                    <a:gd name="connsiteX3" fmla="*/ 65484 w 629778"/>
                    <a:gd name="connsiteY3" fmla="*/ 809625 h 867296"/>
                    <a:gd name="connsiteX4" fmla="*/ 15478 w 629778"/>
                    <a:gd name="connsiteY4" fmla="*/ 671512 h 867296"/>
                    <a:gd name="connsiteX5" fmla="*/ 158353 w 629778"/>
                    <a:gd name="connsiteY5" fmla="*/ 540543 h 867296"/>
                    <a:gd name="connsiteX6" fmla="*/ 386581 w 629778"/>
                    <a:gd name="connsiteY6" fmla="*/ 600620 h 867296"/>
                    <a:gd name="connsiteX7" fmla="*/ 408384 w 629778"/>
                    <a:gd name="connsiteY7" fmla="*/ 554831 h 867296"/>
                    <a:gd name="connsiteX8" fmla="*/ 403622 w 629778"/>
                    <a:gd name="connsiteY8" fmla="*/ 0 h 867296"/>
                    <a:gd name="connsiteX0" fmla="*/ 589359 w 629778"/>
                    <a:gd name="connsiteY0" fmla="*/ 40481 h 852338"/>
                    <a:gd name="connsiteX1" fmla="*/ 586978 w 629778"/>
                    <a:gd name="connsiteY1" fmla="*/ 707231 h 852338"/>
                    <a:gd name="connsiteX2" fmla="*/ 332557 w 629778"/>
                    <a:gd name="connsiteY2" fmla="*/ 850230 h 852338"/>
                    <a:gd name="connsiteX3" fmla="*/ 65484 w 629778"/>
                    <a:gd name="connsiteY3" fmla="*/ 809625 h 852338"/>
                    <a:gd name="connsiteX4" fmla="*/ 15478 w 629778"/>
                    <a:gd name="connsiteY4" fmla="*/ 671512 h 852338"/>
                    <a:gd name="connsiteX5" fmla="*/ 158353 w 629778"/>
                    <a:gd name="connsiteY5" fmla="*/ 540543 h 852338"/>
                    <a:gd name="connsiteX6" fmla="*/ 386581 w 629778"/>
                    <a:gd name="connsiteY6" fmla="*/ 600620 h 852338"/>
                    <a:gd name="connsiteX7" fmla="*/ 408384 w 629778"/>
                    <a:gd name="connsiteY7" fmla="*/ 554831 h 852338"/>
                    <a:gd name="connsiteX8" fmla="*/ 403622 w 629778"/>
                    <a:gd name="connsiteY8" fmla="*/ 0 h 85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9778" h="852338">
                      <a:moveTo>
                        <a:pt x="589359" y="40481"/>
                      </a:moveTo>
                      <a:cubicBezTo>
                        <a:pt x="607615" y="308570"/>
                        <a:pt x="629778" y="572273"/>
                        <a:pt x="586978" y="707231"/>
                      </a:cubicBezTo>
                      <a:cubicBezTo>
                        <a:pt x="544178" y="842189"/>
                        <a:pt x="393081" y="852338"/>
                        <a:pt x="332557" y="850230"/>
                      </a:cubicBezTo>
                      <a:cubicBezTo>
                        <a:pt x="247154" y="847800"/>
                        <a:pt x="118330" y="839411"/>
                        <a:pt x="65484" y="809625"/>
                      </a:cubicBezTo>
                      <a:cubicBezTo>
                        <a:pt x="12638" y="779839"/>
                        <a:pt x="0" y="716359"/>
                        <a:pt x="15478" y="671512"/>
                      </a:cubicBezTo>
                      <a:cubicBezTo>
                        <a:pt x="30956" y="626665"/>
                        <a:pt x="96503" y="552358"/>
                        <a:pt x="158353" y="540543"/>
                      </a:cubicBezTo>
                      <a:cubicBezTo>
                        <a:pt x="220203" y="528728"/>
                        <a:pt x="344909" y="598239"/>
                        <a:pt x="386581" y="600620"/>
                      </a:cubicBezTo>
                      <a:cubicBezTo>
                        <a:pt x="428253" y="603001"/>
                        <a:pt x="405544" y="654934"/>
                        <a:pt x="408384" y="554831"/>
                      </a:cubicBezTo>
                      <a:cubicBezTo>
                        <a:pt x="411224" y="454728"/>
                        <a:pt x="406400" y="229393"/>
                        <a:pt x="403622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1066493" y="1916832"/>
                  <a:ext cx="2596091" cy="2780609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flipH="1">
                  <a:off x="2140955" y="2974271"/>
                  <a:ext cx="445251" cy="54142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9" name="Arc 38"/>
                <p:cNvSpPr/>
                <p:nvPr/>
              </p:nvSpPr>
              <p:spPr>
                <a:xfrm rot="10800000" flipV="1">
                  <a:off x="1579297" y="2884119"/>
                  <a:ext cx="1632588" cy="1150969"/>
                </a:xfrm>
                <a:prstGeom prst="arc">
                  <a:avLst>
                    <a:gd name="adj1" fmla="val 166728"/>
                    <a:gd name="adj2" fmla="val 10418694"/>
                  </a:avLst>
                </a:pr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</p:grpSp>
          <p:grpSp>
            <p:nvGrpSpPr>
              <p:cNvPr id="75" name="Group 152"/>
              <p:cNvGrpSpPr/>
              <p:nvPr/>
            </p:nvGrpSpPr>
            <p:grpSpPr>
              <a:xfrm flipV="1">
                <a:off x="2402243" y="4885993"/>
                <a:ext cx="1327405" cy="45719"/>
                <a:chOff x="1835696" y="1556792"/>
                <a:chExt cx="1080120" cy="0"/>
              </a:xfrm>
            </p:grpSpPr>
            <p:cxnSp>
              <p:nvCxnSpPr>
                <p:cNvPr id="33" name="Straight Connector 32"/>
                <p:cNvCxnSpPr/>
                <p:nvPr/>
              </p:nvCxnSpPr>
              <p:spPr>
                <a:xfrm>
                  <a:off x="183569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/>
                <p:cNvCxnSpPr/>
                <p:nvPr/>
              </p:nvCxnSpPr>
              <p:spPr>
                <a:xfrm>
                  <a:off x="2555776" y="1556792"/>
                  <a:ext cx="360040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Group 149"/>
            <p:cNvGrpSpPr/>
            <p:nvPr/>
          </p:nvGrpSpPr>
          <p:grpSpPr>
            <a:xfrm>
              <a:off x="5796136" y="1988840"/>
              <a:ext cx="1354078" cy="513025"/>
              <a:chOff x="146001" y="260648"/>
              <a:chExt cx="2553791" cy="1021438"/>
            </a:xfrm>
          </p:grpSpPr>
          <p:sp>
            <p:nvSpPr>
              <p:cNvPr id="41" name="Freeform 40"/>
              <p:cNvSpPr/>
              <p:nvPr/>
            </p:nvSpPr>
            <p:spPr>
              <a:xfrm rot="5400000">
                <a:off x="393527" y="49823"/>
                <a:ext cx="984737" cy="1479789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1547664" y="260648"/>
                <a:ext cx="1152128" cy="936104"/>
              </a:xfrm>
              <a:prstGeom prst="rect">
                <a:avLst/>
              </a:prstGeom>
              <a:ln w="381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77" name="Group 153"/>
          <p:cNvGrpSpPr/>
          <p:nvPr/>
        </p:nvGrpSpPr>
        <p:grpSpPr>
          <a:xfrm>
            <a:off x="7524328" y="-603448"/>
            <a:ext cx="1368152" cy="3528392"/>
            <a:chOff x="4648175" y="-387424"/>
            <a:chExt cx="1816739" cy="5328592"/>
          </a:xfrm>
        </p:grpSpPr>
        <p:sp>
          <p:nvSpPr>
            <p:cNvPr id="146" name="Freeform 145"/>
            <p:cNvSpPr/>
            <p:nvPr/>
          </p:nvSpPr>
          <p:spPr>
            <a:xfrm>
              <a:off x="4648175" y="-5720"/>
              <a:ext cx="400149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7" name="Freeform 146"/>
            <p:cNvSpPr/>
            <p:nvPr/>
          </p:nvSpPr>
          <p:spPr>
            <a:xfrm flipH="1">
              <a:off x="6067502" y="-32184"/>
              <a:ext cx="397412" cy="74322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8" name="Freeform 147"/>
            <p:cNvSpPr/>
            <p:nvPr/>
          </p:nvSpPr>
          <p:spPr>
            <a:xfrm>
              <a:off x="4932040" y="796708"/>
              <a:ext cx="534307" cy="4142702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604702 w 632336"/>
                <a:gd name="connsiteY0" fmla="*/ 0 h 5240845"/>
                <a:gd name="connsiteX1" fmla="*/ 586978 w 632336"/>
                <a:gd name="connsiteY1" fmla="*/ 4471724 h 5240845"/>
                <a:gd name="connsiteX2" fmla="*/ 332557 w 632336"/>
                <a:gd name="connsiteY2" fmla="*/ 4614723 h 5240845"/>
                <a:gd name="connsiteX3" fmla="*/ 65484 w 632336"/>
                <a:gd name="connsiteY3" fmla="*/ 4574118 h 5240845"/>
                <a:gd name="connsiteX4" fmla="*/ 15478 w 632336"/>
                <a:gd name="connsiteY4" fmla="*/ 4436005 h 5240845"/>
                <a:gd name="connsiteX5" fmla="*/ 158353 w 632336"/>
                <a:gd name="connsiteY5" fmla="*/ 4305036 h 5240845"/>
                <a:gd name="connsiteX6" fmla="*/ 386581 w 632336"/>
                <a:gd name="connsiteY6" fmla="*/ 4365113 h 5240845"/>
                <a:gd name="connsiteX7" fmla="*/ 408384 w 632336"/>
                <a:gd name="connsiteY7" fmla="*/ 4319324 h 5240845"/>
                <a:gd name="connsiteX8" fmla="*/ 403622 w 632336"/>
                <a:gd name="connsiteY8" fmla="*/ 3764493 h 5240845"/>
                <a:gd name="connsiteX0" fmla="*/ 604702 w 632336"/>
                <a:gd name="connsiteY0" fmla="*/ 71028 h 5311873"/>
                <a:gd name="connsiteX1" fmla="*/ 586978 w 632336"/>
                <a:gd name="connsiteY1" fmla="*/ 4542752 h 5311873"/>
                <a:gd name="connsiteX2" fmla="*/ 332557 w 632336"/>
                <a:gd name="connsiteY2" fmla="*/ 4685751 h 5311873"/>
                <a:gd name="connsiteX3" fmla="*/ 65484 w 632336"/>
                <a:gd name="connsiteY3" fmla="*/ 4645146 h 5311873"/>
                <a:gd name="connsiteX4" fmla="*/ 15478 w 632336"/>
                <a:gd name="connsiteY4" fmla="*/ 4507033 h 5311873"/>
                <a:gd name="connsiteX5" fmla="*/ 158353 w 632336"/>
                <a:gd name="connsiteY5" fmla="*/ 4376064 h 5311873"/>
                <a:gd name="connsiteX6" fmla="*/ 386581 w 632336"/>
                <a:gd name="connsiteY6" fmla="*/ 4436141 h 5311873"/>
                <a:gd name="connsiteX7" fmla="*/ 408384 w 632336"/>
                <a:gd name="connsiteY7" fmla="*/ 4390352 h 5311873"/>
                <a:gd name="connsiteX8" fmla="*/ 403135 w 632336"/>
                <a:gd name="connsiteY8" fmla="*/ 0 h 5311873"/>
                <a:gd name="connsiteX0" fmla="*/ 604702 w 632336"/>
                <a:gd name="connsiteY0" fmla="*/ 71028 h 5129709"/>
                <a:gd name="connsiteX1" fmla="*/ 586978 w 632336"/>
                <a:gd name="connsiteY1" fmla="*/ 4542752 h 5129709"/>
                <a:gd name="connsiteX2" fmla="*/ 332557 w 632336"/>
                <a:gd name="connsiteY2" fmla="*/ 4685751 h 5129709"/>
                <a:gd name="connsiteX3" fmla="*/ 65484 w 632336"/>
                <a:gd name="connsiteY3" fmla="*/ 4645146 h 5129709"/>
                <a:gd name="connsiteX4" fmla="*/ 15478 w 632336"/>
                <a:gd name="connsiteY4" fmla="*/ 4507033 h 5129709"/>
                <a:gd name="connsiteX5" fmla="*/ 158353 w 632336"/>
                <a:gd name="connsiteY5" fmla="*/ 4376064 h 5129709"/>
                <a:gd name="connsiteX6" fmla="*/ 386581 w 632336"/>
                <a:gd name="connsiteY6" fmla="*/ 4436141 h 5129709"/>
                <a:gd name="connsiteX7" fmla="*/ 408384 w 632336"/>
                <a:gd name="connsiteY7" fmla="*/ 4390352 h 5129709"/>
                <a:gd name="connsiteX8" fmla="*/ 403135 w 632336"/>
                <a:gd name="connsiteY8" fmla="*/ 0 h 5129709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748341"/>
                <a:gd name="connsiteX1" fmla="*/ 586978 w 632336"/>
                <a:gd name="connsiteY1" fmla="*/ 4542752 h 4748341"/>
                <a:gd name="connsiteX2" fmla="*/ 332557 w 632336"/>
                <a:gd name="connsiteY2" fmla="*/ 4685751 h 4748341"/>
                <a:gd name="connsiteX3" fmla="*/ 65484 w 632336"/>
                <a:gd name="connsiteY3" fmla="*/ 4645146 h 4748341"/>
                <a:gd name="connsiteX4" fmla="*/ 15478 w 632336"/>
                <a:gd name="connsiteY4" fmla="*/ 4507033 h 4748341"/>
                <a:gd name="connsiteX5" fmla="*/ 158353 w 632336"/>
                <a:gd name="connsiteY5" fmla="*/ 4376064 h 4748341"/>
                <a:gd name="connsiteX6" fmla="*/ 386581 w 632336"/>
                <a:gd name="connsiteY6" fmla="*/ 4436141 h 4748341"/>
                <a:gd name="connsiteX7" fmla="*/ 408384 w 632336"/>
                <a:gd name="connsiteY7" fmla="*/ 4390352 h 4748341"/>
                <a:gd name="connsiteX8" fmla="*/ 403135 w 632336"/>
                <a:gd name="connsiteY8" fmla="*/ 0 h 4748341"/>
                <a:gd name="connsiteX0" fmla="*/ 604702 w 632336"/>
                <a:gd name="connsiteY0" fmla="*/ 71028 h 4685751"/>
                <a:gd name="connsiteX1" fmla="*/ 586978 w 632336"/>
                <a:gd name="connsiteY1" fmla="*/ 4542752 h 4685751"/>
                <a:gd name="connsiteX2" fmla="*/ 332557 w 632336"/>
                <a:gd name="connsiteY2" fmla="*/ 4685751 h 4685751"/>
                <a:gd name="connsiteX3" fmla="*/ 65484 w 632336"/>
                <a:gd name="connsiteY3" fmla="*/ 4645146 h 4685751"/>
                <a:gd name="connsiteX4" fmla="*/ 15478 w 632336"/>
                <a:gd name="connsiteY4" fmla="*/ 4507033 h 4685751"/>
                <a:gd name="connsiteX5" fmla="*/ 158353 w 632336"/>
                <a:gd name="connsiteY5" fmla="*/ 4376064 h 4685751"/>
                <a:gd name="connsiteX6" fmla="*/ 386581 w 632336"/>
                <a:gd name="connsiteY6" fmla="*/ 4436141 h 4685751"/>
                <a:gd name="connsiteX7" fmla="*/ 408384 w 632336"/>
                <a:gd name="connsiteY7" fmla="*/ 4390352 h 4685751"/>
                <a:gd name="connsiteX8" fmla="*/ 403135 w 632336"/>
                <a:gd name="connsiteY8" fmla="*/ 0 h 468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2336" h="4685751">
                  <a:moveTo>
                    <a:pt x="604702" y="71028"/>
                  </a:moveTo>
                  <a:cubicBezTo>
                    <a:pt x="622958" y="339117"/>
                    <a:pt x="632336" y="3773631"/>
                    <a:pt x="586978" y="4542752"/>
                  </a:cubicBezTo>
                  <a:cubicBezTo>
                    <a:pt x="490568" y="4634745"/>
                    <a:pt x="487817" y="4630505"/>
                    <a:pt x="332557" y="4685751"/>
                  </a:cubicBezTo>
                  <a:cubicBezTo>
                    <a:pt x="247154" y="4683321"/>
                    <a:pt x="118330" y="4674932"/>
                    <a:pt x="65484" y="4645146"/>
                  </a:cubicBezTo>
                  <a:cubicBezTo>
                    <a:pt x="12638" y="4615360"/>
                    <a:pt x="0" y="4551880"/>
                    <a:pt x="15478" y="4507033"/>
                  </a:cubicBezTo>
                  <a:cubicBezTo>
                    <a:pt x="30956" y="4462186"/>
                    <a:pt x="96503" y="4387879"/>
                    <a:pt x="158353" y="4376064"/>
                  </a:cubicBezTo>
                  <a:cubicBezTo>
                    <a:pt x="220203" y="4364249"/>
                    <a:pt x="344909" y="4433760"/>
                    <a:pt x="386581" y="4436141"/>
                  </a:cubicBezTo>
                  <a:cubicBezTo>
                    <a:pt x="428253" y="4438522"/>
                    <a:pt x="304542" y="4468751"/>
                    <a:pt x="408384" y="4390352"/>
                  </a:cubicBezTo>
                  <a:cubicBezTo>
                    <a:pt x="411143" y="3650995"/>
                    <a:pt x="405913" y="229393"/>
                    <a:pt x="403135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9" name="Freeform 148"/>
            <p:cNvSpPr/>
            <p:nvPr/>
          </p:nvSpPr>
          <p:spPr>
            <a:xfrm flipH="1">
              <a:off x="5673529" y="915121"/>
              <a:ext cx="559623" cy="402604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89359 w 629778"/>
                <a:gd name="connsiteY0" fmla="*/ 3947030 h 5212576"/>
                <a:gd name="connsiteX1" fmla="*/ 586978 w 629778"/>
                <a:gd name="connsiteY1" fmla="*/ 4613780 h 5212576"/>
                <a:gd name="connsiteX2" fmla="*/ 332557 w 629778"/>
                <a:gd name="connsiteY2" fmla="*/ 4756779 h 5212576"/>
                <a:gd name="connsiteX3" fmla="*/ 65484 w 629778"/>
                <a:gd name="connsiteY3" fmla="*/ 4716174 h 5212576"/>
                <a:gd name="connsiteX4" fmla="*/ 15478 w 629778"/>
                <a:gd name="connsiteY4" fmla="*/ 4578061 h 5212576"/>
                <a:gd name="connsiteX5" fmla="*/ 158353 w 629778"/>
                <a:gd name="connsiteY5" fmla="*/ 4447092 h 5212576"/>
                <a:gd name="connsiteX6" fmla="*/ 386581 w 629778"/>
                <a:gd name="connsiteY6" fmla="*/ 4507169 h 5212576"/>
                <a:gd name="connsiteX7" fmla="*/ 408384 w 629778"/>
                <a:gd name="connsiteY7" fmla="*/ 4461380 h 5212576"/>
                <a:gd name="connsiteX8" fmla="*/ 375778 w 629778"/>
                <a:gd name="connsiteY8" fmla="*/ 0 h 5212576"/>
                <a:gd name="connsiteX0" fmla="*/ 566278 w 625931"/>
                <a:gd name="connsiteY0" fmla="*/ 71028 h 5394738"/>
                <a:gd name="connsiteX1" fmla="*/ 586978 w 625931"/>
                <a:gd name="connsiteY1" fmla="*/ 4613780 h 5394738"/>
                <a:gd name="connsiteX2" fmla="*/ 332557 w 625931"/>
                <a:gd name="connsiteY2" fmla="*/ 4756779 h 5394738"/>
                <a:gd name="connsiteX3" fmla="*/ 65484 w 625931"/>
                <a:gd name="connsiteY3" fmla="*/ 4716174 h 5394738"/>
                <a:gd name="connsiteX4" fmla="*/ 15478 w 625931"/>
                <a:gd name="connsiteY4" fmla="*/ 4578061 h 5394738"/>
                <a:gd name="connsiteX5" fmla="*/ 158353 w 625931"/>
                <a:gd name="connsiteY5" fmla="*/ 4447092 h 5394738"/>
                <a:gd name="connsiteX6" fmla="*/ 386581 w 625931"/>
                <a:gd name="connsiteY6" fmla="*/ 4507169 h 5394738"/>
                <a:gd name="connsiteX7" fmla="*/ 408384 w 625931"/>
                <a:gd name="connsiteY7" fmla="*/ 4461380 h 5394738"/>
                <a:gd name="connsiteX8" fmla="*/ 375778 w 625931"/>
                <a:gd name="connsiteY8" fmla="*/ 0 h 5394738"/>
                <a:gd name="connsiteX0" fmla="*/ 566278 w 625931"/>
                <a:gd name="connsiteY0" fmla="*/ 71028 h 5212575"/>
                <a:gd name="connsiteX1" fmla="*/ 586978 w 625931"/>
                <a:gd name="connsiteY1" fmla="*/ 4613780 h 5212575"/>
                <a:gd name="connsiteX2" fmla="*/ 332557 w 625931"/>
                <a:gd name="connsiteY2" fmla="*/ 4756779 h 5212575"/>
                <a:gd name="connsiteX3" fmla="*/ 65484 w 625931"/>
                <a:gd name="connsiteY3" fmla="*/ 4716174 h 5212575"/>
                <a:gd name="connsiteX4" fmla="*/ 15478 w 625931"/>
                <a:gd name="connsiteY4" fmla="*/ 4578061 h 5212575"/>
                <a:gd name="connsiteX5" fmla="*/ 158353 w 625931"/>
                <a:gd name="connsiteY5" fmla="*/ 4447092 h 5212575"/>
                <a:gd name="connsiteX6" fmla="*/ 386581 w 625931"/>
                <a:gd name="connsiteY6" fmla="*/ 4507169 h 5212575"/>
                <a:gd name="connsiteX7" fmla="*/ 408384 w 625931"/>
                <a:gd name="connsiteY7" fmla="*/ 4461380 h 5212575"/>
                <a:gd name="connsiteX8" fmla="*/ 375778 w 625931"/>
                <a:gd name="connsiteY8" fmla="*/ 0 h 5212575"/>
                <a:gd name="connsiteX0" fmla="*/ 566278 w 625931"/>
                <a:gd name="connsiteY0" fmla="*/ 71028 h 5154941"/>
                <a:gd name="connsiteX1" fmla="*/ 586978 w 625931"/>
                <a:gd name="connsiteY1" fmla="*/ 4613780 h 5154941"/>
                <a:gd name="connsiteX2" fmla="*/ 332557 w 625931"/>
                <a:gd name="connsiteY2" fmla="*/ 4756779 h 5154941"/>
                <a:gd name="connsiteX3" fmla="*/ 65484 w 625931"/>
                <a:gd name="connsiteY3" fmla="*/ 4716174 h 5154941"/>
                <a:gd name="connsiteX4" fmla="*/ 15478 w 625931"/>
                <a:gd name="connsiteY4" fmla="*/ 4578061 h 5154941"/>
                <a:gd name="connsiteX5" fmla="*/ 158353 w 625931"/>
                <a:gd name="connsiteY5" fmla="*/ 4447092 h 5154941"/>
                <a:gd name="connsiteX6" fmla="*/ 386581 w 625931"/>
                <a:gd name="connsiteY6" fmla="*/ 4507169 h 5154941"/>
                <a:gd name="connsiteX7" fmla="*/ 439278 w 625931"/>
                <a:gd name="connsiteY7" fmla="*/ 4403746 h 5154941"/>
                <a:gd name="connsiteX8" fmla="*/ 375778 w 625931"/>
                <a:gd name="connsiteY8" fmla="*/ 0 h 5154941"/>
                <a:gd name="connsiteX0" fmla="*/ 566278 w 625931"/>
                <a:gd name="connsiteY0" fmla="*/ 71028 h 4758887"/>
                <a:gd name="connsiteX1" fmla="*/ 586978 w 625931"/>
                <a:gd name="connsiteY1" fmla="*/ 4613780 h 4758887"/>
                <a:gd name="connsiteX2" fmla="*/ 332557 w 625931"/>
                <a:gd name="connsiteY2" fmla="*/ 4756779 h 4758887"/>
                <a:gd name="connsiteX3" fmla="*/ 65484 w 625931"/>
                <a:gd name="connsiteY3" fmla="*/ 4716174 h 4758887"/>
                <a:gd name="connsiteX4" fmla="*/ 15478 w 625931"/>
                <a:gd name="connsiteY4" fmla="*/ 4578061 h 4758887"/>
                <a:gd name="connsiteX5" fmla="*/ 158353 w 625931"/>
                <a:gd name="connsiteY5" fmla="*/ 4447092 h 4758887"/>
                <a:gd name="connsiteX6" fmla="*/ 386581 w 625931"/>
                <a:gd name="connsiteY6" fmla="*/ 4507169 h 4758887"/>
                <a:gd name="connsiteX7" fmla="*/ 439278 w 625931"/>
                <a:gd name="connsiteY7" fmla="*/ 4403746 h 4758887"/>
                <a:gd name="connsiteX8" fmla="*/ 375778 w 625931"/>
                <a:gd name="connsiteY8" fmla="*/ 0 h 475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931" h="4758887">
                  <a:moveTo>
                    <a:pt x="566278" y="71028"/>
                  </a:moveTo>
                  <a:cubicBezTo>
                    <a:pt x="584534" y="339117"/>
                    <a:pt x="625931" y="3832822"/>
                    <a:pt x="586978" y="4613780"/>
                  </a:cubicBezTo>
                  <a:cubicBezTo>
                    <a:pt x="477388" y="4754372"/>
                    <a:pt x="393081" y="4758887"/>
                    <a:pt x="332557" y="4756779"/>
                  </a:cubicBezTo>
                  <a:cubicBezTo>
                    <a:pt x="247154" y="4754349"/>
                    <a:pt x="118330" y="4745960"/>
                    <a:pt x="65484" y="4716174"/>
                  </a:cubicBezTo>
                  <a:cubicBezTo>
                    <a:pt x="12638" y="4686388"/>
                    <a:pt x="0" y="4622908"/>
                    <a:pt x="15478" y="4578061"/>
                  </a:cubicBezTo>
                  <a:cubicBezTo>
                    <a:pt x="30956" y="4533214"/>
                    <a:pt x="96503" y="4458907"/>
                    <a:pt x="158353" y="4447092"/>
                  </a:cubicBezTo>
                  <a:cubicBezTo>
                    <a:pt x="220203" y="4435277"/>
                    <a:pt x="339760" y="4514393"/>
                    <a:pt x="386581" y="4507169"/>
                  </a:cubicBezTo>
                  <a:cubicBezTo>
                    <a:pt x="433402" y="4499945"/>
                    <a:pt x="299155" y="4638942"/>
                    <a:pt x="439278" y="4403746"/>
                  </a:cubicBezTo>
                  <a:cubicBezTo>
                    <a:pt x="437478" y="3652551"/>
                    <a:pt x="378556" y="229393"/>
                    <a:pt x="375778" y="0"/>
                  </a:cubicBezTo>
                </a:path>
              </a:pathLst>
            </a:cu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Oval 149"/>
            <p:cNvSpPr/>
            <p:nvPr/>
          </p:nvSpPr>
          <p:spPr>
            <a:xfrm>
              <a:off x="4932040" y="-387424"/>
              <a:ext cx="1305781" cy="1480165"/>
            </a:xfrm>
            <a:prstGeom prst="ellipse">
              <a:avLst/>
            </a:prstGeom>
            <a:solidFill>
              <a:srgbClr val="00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Oval 150"/>
            <p:cNvSpPr/>
            <p:nvPr/>
          </p:nvSpPr>
          <p:spPr>
            <a:xfrm>
              <a:off x="5674257" y="-9939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Arc 151"/>
            <p:cNvSpPr/>
            <p:nvPr/>
          </p:nvSpPr>
          <p:spPr>
            <a:xfrm rot="10800000">
              <a:off x="5220072" y="114918"/>
              <a:ext cx="706510" cy="60599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152"/>
            <p:cNvSpPr/>
            <p:nvPr/>
          </p:nvSpPr>
          <p:spPr>
            <a:xfrm>
              <a:off x="5408580" y="-90722"/>
              <a:ext cx="50465" cy="20896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8" name="Group 218"/>
          <p:cNvGrpSpPr/>
          <p:nvPr/>
        </p:nvGrpSpPr>
        <p:grpSpPr>
          <a:xfrm>
            <a:off x="6228184" y="1268760"/>
            <a:ext cx="1512168" cy="1656295"/>
            <a:chOff x="5004048" y="2996952"/>
            <a:chExt cx="2088232" cy="2592399"/>
          </a:xfrm>
        </p:grpSpPr>
        <p:sp>
          <p:nvSpPr>
            <p:cNvPr id="220" name="Freeform 219"/>
            <p:cNvSpPr/>
            <p:nvPr/>
          </p:nvSpPr>
          <p:spPr>
            <a:xfrm>
              <a:off x="5004048" y="3645024"/>
              <a:ext cx="432048" cy="81309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1" name="Oval 220"/>
            <p:cNvSpPr/>
            <p:nvPr/>
          </p:nvSpPr>
          <p:spPr>
            <a:xfrm>
              <a:off x="5292080" y="2996952"/>
              <a:ext cx="1800200" cy="1944216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5292080" y="4797152"/>
              <a:ext cx="722038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3" name="Freeform 222"/>
            <p:cNvSpPr/>
            <p:nvPr/>
          </p:nvSpPr>
          <p:spPr>
            <a:xfrm flipH="1">
              <a:off x="6300192" y="4797152"/>
              <a:ext cx="763986" cy="792199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1" name="Group 146"/>
            <p:cNvGrpSpPr/>
            <p:nvPr/>
          </p:nvGrpSpPr>
          <p:grpSpPr>
            <a:xfrm>
              <a:off x="5652120" y="3284984"/>
              <a:ext cx="1080120" cy="1196441"/>
              <a:chOff x="3521684" y="2334812"/>
              <a:chExt cx="1728192" cy="1728192"/>
            </a:xfrm>
          </p:grpSpPr>
          <p:sp>
            <p:nvSpPr>
              <p:cNvPr id="229" name="Oval 22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0" name="Oval 22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1" name="Arc 230"/>
              <p:cNvSpPr/>
              <p:nvPr/>
            </p:nvSpPr>
            <p:spPr>
              <a:xfrm flipV="1">
                <a:off x="3521684" y="2334812"/>
                <a:ext cx="1728192" cy="1728192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grpSp>
          <p:nvGrpSpPr>
            <p:cNvPr id="85" name="Group 150"/>
            <p:cNvGrpSpPr/>
            <p:nvPr/>
          </p:nvGrpSpPr>
          <p:grpSpPr>
            <a:xfrm>
              <a:off x="5868144" y="4221088"/>
              <a:ext cx="792087" cy="720080"/>
              <a:chOff x="2450397" y="1268760"/>
              <a:chExt cx="1257507" cy="1008112"/>
            </a:xfrm>
          </p:grpSpPr>
          <p:sp>
            <p:nvSpPr>
              <p:cNvPr id="227" name="Rounded Rectangle 226"/>
              <p:cNvSpPr/>
              <p:nvPr/>
            </p:nvSpPr>
            <p:spPr>
              <a:xfrm>
                <a:off x="2450397" y="1268760"/>
                <a:ext cx="864097" cy="1008112"/>
              </a:xfrm>
              <a:prstGeom prst="roundRect">
                <a:avLst/>
              </a:prstGeom>
              <a:gradFill>
                <a:gsLst>
                  <a:gs pos="0">
                    <a:srgbClr val="000082"/>
                  </a:gs>
                  <a:gs pos="13000">
                    <a:srgbClr val="0047FF"/>
                  </a:gs>
                  <a:gs pos="28000">
                    <a:srgbClr val="000082"/>
                  </a:gs>
                  <a:gs pos="42999">
                    <a:srgbClr val="0047FF"/>
                  </a:gs>
                  <a:gs pos="58000">
                    <a:srgbClr val="000082"/>
                  </a:gs>
                  <a:gs pos="72000">
                    <a:srgbClr val="0047FF"/>
                  </a:gs>
                  <a:gs pos="87000">
                    <a:srgbClr val="000082"/>
                  </a:gs>
                  <a:gs pos="100000">
                    <a:srgbClr val="0047FF"/>
                  </a:gs>
                </a:gsLst>
                <a:lin ang="5400000" scaled="0"/>
              </a:gra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GB" sz="500" b="1" dirty="0" smtClean="0">
                    <a:latin typeface="Arial Narrow" pitchFamily="34" charset="0"/>
                  </a:rPr>
                  <a:t>ROSS</a:t>
                </a:r>
                <a:endParaRPr lang="en-GB" sz="1000" b="1" dirty="0">
                  <a:latin typeface="Arial Narrow" pitchFamily="34" charset="0"/>
                </a:endParaRPr>
              </a:p>
            </p:txBody>
          </p:sp>
          <p:sp>
            <p:nvSpPr>
              <p:cNvPr id="228" name="Block Arc 227"/>
              <p:cNvSpPr/>
              <p:nvPr/>
            </p:nvSpPr>
            <p:spPr>
              <a:xfrm rot="5400000">
                <a:off x="2951820" y="1376772"/>
                <a:ext cx="720080" cy="792088"/>
              </a:xfrm>
              <a:prstGeom prst="blockArc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6" name="Freeform 225"/>
            <p:cNvSpPr/>
            <p:nvPr/>
          </p:nvSpPr>
          <p:spPr>
            <a:xfrm rot="12957459" flipV="1">
              <a:off x="6501602" y="4002634"/>
              <a:ext cx="513708" cy="852717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625475 w 758932"/>
                <a:gd name="connsiteY19" fmla="*/ 902564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718344 w 758932"/>
                <a:gd name="connsiteY23" fmla="*/ 797789 h 974399"/>
                <a:gd name="connsiteX24" fmla="*/ 667696 w 758932"/>
                <a:gd name="connsiteY24" fmla="*/ 720460 h 974399"/>
                <a:gd name="connsiteX25" fmla="*/ 758825 w 758932"/>
                <a:gd name="connsiteY25" fmla="*/ 635864 h 974399"/>
                <a:gd name="connsiteX26" fmla="*/ 668338 w 758932"/>
                <a:gd name="connsiteY26" fmla="*/ 464414 h 974399"/>
                <a:gd name="connsiteX27" fmla="*/ 577964 w 758932"/>
                <a:gd name="connsiteY27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62013 w 758932"/>
                <a:gd name="connsiteY20" fmla="*/ 845613 h 974399"/>
                <a:gd name="connsiteX21" fmla="*/ 644525 w 758932"/>
                <a:gd name="connsiteY21" fmla="*/ 723971 h 974399"/>
                <a:gd name="connsiteX22" fmla="*/ 632619 w 758932"/>
                <a:gd name="connsiteY22" fmla="*/ 647771 h 974399"/>
                <a:gd name="connsiteX23" fmla="*/ 667696 w 758932"/>
                <a:gd name="connsiteY23" fmla="*/ 720460 h 974399"/>
                <a:gd name="connsiteX24" fmla="*/ 758825 w 758932"/>
                <a:gd name="connsiteY24" fmla="*/ 635864 h 974399"/>
                <a:gd name="connsiteX25" fmla="*/ 668338 w 758932"/>
                <a:gd name="connsiteY25" fmla="*/ 464414 h 974399"/>
                <a:gd name="connsiteX26" fmla="*/ 577964 w 758932"/>
                <a:gd name="connsiteY26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73088 w 758932"/>
                <a:gd name="connsiteY18" fmla="*/ 881133 h 974399"/>
                <a:gd name="connsiteX19" fmla="*/ 528047 w 758932"/>
                <a:gd name="connsiteY19" fmla="*/ 760393 h 974399"/>
                <a:gd name="connsiteX20" fmla="*/ 644525 w 758932"/>
                <a:gd name="connsiteY20" fmla="*/ 723971 h 974399"/>
                <a:gd name="connsiteX21" fmla="*/ 632619 w 758932"/>
                <a:gd name="connsiteY21" fmla="*/ 647771 h 974399"/>
                <a:gd name="connsiteX22" fmla="*/ 667696 w 758932"/>
                <a:gd name="connsiteY22" fmla="*/ 720460 h 974399"/>
                <a:gd name="connsiteX23" fmla="*/ 758825 w 758932"/>
                <a:gd name="connsiteY23" fmla="*/ 635864 h 974399"/>
                <a:gd name="connsiteX24" fmla="*/ 668338 w 758932"/>
                <a:gd name="connsiteY24" fmla="*/ 464414 h 974399"/>
                <a:gd name="connsiteX25" fmla="*/ 577964 w 758932"/>
                <a:gd name="connsiteY25" fmla="*/ 0 h 974399"/>
                <a:gd name="connsiteX0" fmla="*/ 240017 w 758932"/>
                <a:gd name="connsiteY0" fmla="*/ 164738 h 974399"/>
                <a:gd name="connsiteX1" fmla="*/ 239713 w 758932"/>
                <a:gd name="connsiteY1" fmla="*/ 381071 h 974399"/>
                <a:gd name="connsiteX2" fmla="*/ 82550 w 758932"/>
                <a:gd name="connsiteY2" fmla="*/ 476321 h 974399"/>
                <a:gd name="connsiteX3" fmla="*/ 3969 w 758932"/>
                <a:gd name="connsiteY3" fmla="*/ 614433 h 974399"/>
                <a:gd name="connsiteX4" fmla="*/ 106363 w 758932"/>
                <a:gd name="connsiteY4" fmla="*/ 628721 h 974399"/>
                <a:gd name="connsiteX5" fmla="*/ 254000 w 758932"/>
                <a:gd name="connsiteY5" fmla="*/ 526327 h 974399"/>
                <a:gd name="connsiteX6" fmla="*/ 261144 w 758932"/>
                <a:gd name="connsiteY6" fmla="*/ 538233 h 974399"/>
                <a:gd name="connsiteX7" fmla="*/ 223044 w 758932"/>
                <a:gd name="connsiteY7" fmla="*/ 673964 h 974399"/>
                <a:gd name="connsiteX8" fmla="*/ 198834 w 758932"/>
                <a:gd name="connsiteY8" fmla="*/ 800171 h 974399"/>
                <a:gd name="connsiteX9" fmla="*/ 248147 w 758932"/>
                <a:gd name="connsiteY9" fmla="*/ 890286 h 974399"/>
                <a:gd name="connsiteX10" fmla="*/ 335682 w 758932"/>
                <a:gd name="connsiteY10" fmla="*/ 748552 h 974399"/>
                <a:gd name="connsiteX11" fmla="*/ 368300 w 758932"/>
                <a:gd name="connsiteY11" fmla="*/ 628720 h 974399"/>
                <a:gd name="connsiteX12" fmla="*/ 375444 w 758932"/>
                <a:gd name="connsiteY12" fmla="*/ 695396 h 974399"/>
                <a:gd name="connsiteX13" fmla="*/ 401638 w 758932"/>
                <a:gd name="connsiteY13" fmla="*/ 907327 h 974399"/>
                <a:gd name="connsiteX14" fmla="*/ 451644 w 758932"/>
                <a:gd name="connsiteY14" fmla="*/ 974002 h 974399"/>
                <a:gd name="connsiteX15" fmla="*/ 504032 w 758932"/>
                <a:gd name="connsiteY15" fmla="*/ 909708 h 974399"/>
                <a:gd name="connsiteX16" fmla="*/ 504032 w 758932"/>
                <a:gd name="connsiteY16" fmla="*/ 669201 h 974399"/>
                <a:gd name="connsiteX17" fmla="*/ 527844 w 758932"/>
                <a:gd name="connsiteY17" fmla="*/ 783502 h 974399"/>
                <a:gd name="connsiteX18" fmla="*/ 528047 w 758932"/>
                <a:gd name="connsiteY18" fmla="*/ 760393 h 974399"/>
                <a:gd name="connsiteX19" fmla="*/ 644525 w 758932"/>
                <a:gd name="connsiteY19" fmla="*/ 723971 h 974399"/>
                <a:gd name="connsiteX20" fmla="*/ 632619 w 758932"/>
                <a:gd name="connsiteY20" fmla="*/ 647771 h 974399"/>
                <a:gd name="connsiteX21" fmla="*/ 667696 w 758932"/>
                <a:gd name="connsiteY21" fmla="*/ 720460 h 974399"/>
                <a:gd name="connsiteX22" fmla="*/ 758825 w 758932"/>
                <a:gd name="connsiteY22" fmla="*/ 635864 h 974399"/>
                <a:gd name="connsiteX23" fmla="*/ 668338 w 758932"/>
                <a:gd name="connsiteY23" fmla="*/ 464414 h 974399"/>
                <a:gd name="connsiteX24" fmla="*/ 577964 w 758932"/>
                <a:gd name="connsiteY24" fmla="*/ 0 h 974399"/>
                <a:gd name="connsiteX0" fmla="*/ 240017 w 758932"/>
                <a:gd name="connsiteY0" fmla="*/ 164738 h 949396"/>
                <a:gd name="connsiteX1" fmla="*/ 239713 w 758932"/>
                <a:gd name="connsiteY1" fmla="*/ 381071 h 949396"/>
                <a:gd name="connsiteX2" fmla="*/ 82550 w 758932"/>
                <a:gd name="connsiteY2" fmla="*/ 476321 h 949396"/>
                <a:gd name="connsiteX3" fmla="*/ 3969 w 758932"/>
                <a:gd name="connsiteY3" fmla="*/ 614433 h 949396"/>
                <a:gd name="connsiteX4" fmla="*/ 106363 w 758932"/>
                <a:gd name="connsiteY4" fmla="*/ 628721 h 949396"/>
                <a:gd name="connsiteX5" fmla="*/ 254000 w 758932"/>
                <a:gd name="connsiteY5" fmla="*/ 526327 h 949396"/>
                <a:gd name="connsiteX6" fmla="*/ 261144 w 758932"/>
                <a:gd name="connsiteY6" fmla="*/ 538233 h 949396"/>
                <a:gd name="connsiteX7" fmla="*/ 223044 w 758932"/>
                <a:gd name="connsiteY7" fmla="*/ 673964 h 949396"/>
                <a:gd name="connsiteX8" fmla="*/ 198834 w 758932"/>
                <a:gd name="connsiteY8" fmla="*/ 800171 h 949396"/>
                <a:gd name="connsiteX9" fmla="*/ 248147 w 758932"/>
                <a:gd name="connsiteY9" fmla="*/ 890286 h 949396"/>
                <a:gd name="connsiteX10" fmla="*/ 335682 w 758932"/>
                <a:gd name="connsiteY10" fmla="*/ 748552 h 949396"/>
                <a:gd name="connsiteX11" fmla="*/ 368300 w 758932"/>
                <a:gd name="connsiteY11" fmla="*/ 628720 h 949396"/>
                <a:gd name="connsiteX12" fmla="*/ 375444 w 758932"/>
                <a:gd name="connsiteY12" fmla="*/ 695396 h 949396"/>
                <a:gd name="connsiteX13" fmla="*/ 401638 w 758932"/>
                <a:gd name="connsiteY13" fmla="*/ 907327 h 949396"/>
                <a:gd name="connsiteX14" fmla="*/ 504032 w 758932"/>
                <a:gd name="connsiteY14" fmla="*/ 909708 h 949396"/>
                <a:gd name="connsiteX15" fmla="*/ 504032 w 758932"/>
                <a:gd name="connsiteY15" fmla="*/ 669201 h 949396"/>
                <a:gd name="connsiteX16" fmla="*/ 527844 w 758932"/>
                <a:gd name="connsiteY16" fmla="*/ 783502 h 949396"/>
                <a:gd name="connsiteX17" fmla="*/ 528047 w 758932"/>
                <a:gd name="connsiteY17" fmla="*/ 760393 h 949396"/>
                <a:gd name="connsiteX18" fmla="*/ 644525 w 758932"/>
                <a:gd name="connsiteY18" fmla="*/ 723971 h 949396"/>
                <a:gd name="connsiteX19" fmla="*/ 632619 w 758932"/>
                <a:gd name="connsiteY19" fmla="*/ 647771 h 949396"/>
                <a:gd name="connsiteX20" fmla="*/ 667696 w 758932"/>
                <a:gd name="connsiteY20" fmla="*/ 720460 h 949396"/>
                <a:gd name="connsiteX21" fmla="*/ 758825 w 758932"/>
                <a:gd name="connsiteY21" fmla="*/ 635864 h 949396"/>
                <a:gd name="connsiteX22" fmla="*/ 668338 w 758932"/>
                <a:gd name="connsiteY22" fmla="*/ 464414 h 949396"/>
                <a:gd name="connsiteX23" fmla="*/ 577964 w 758932"/>
                <a:gd name="connsiteY23" fmla="*/ 0 h 949396"/>
                <a:gd name="connsiteX0" fmla="*/ 240017 w 758932"/>
                <a:gd name="connsiteY0" fmla="*/ 164738 h 914074"/>
                <a:gd name="connsiteX1" fmla="*/ 239713 w 758932"/>
                <a:gd name="connsiteY1" fmla="*/ 381071 h 914074"/>
                <a:gd name="connsiteX2" fmla="*/ 82550 w 758932"/>
                <a:gd name="connsiteY2" fmla="*/ 476321 h 914074"/>
                <a:gd name="connsiteX3" fmla="*/ 3969 w 758932"/>
                <a:gd name="connsiteY3" fmla="*/ 614433 h 914074"/>
                <a:gd name="connsiteX4" fmla="*/ 106363 w 758932"/>
                <a:gd name="connsiteY4" fmla="*/ 628721 h 914074"/>
                <a:gd name="connsiteX5" fmla="*/ 254000 w 758932"/>
                <a:gd name="connsiteY5" fmla="*/ 526327 h 914074"/>
                <a:gd name="connsiteX6" fmla="*/ 261144 w 758932"/>
                <a:gd name="connsiteY6" fmla="*/ 538233 h 914074"/>
                <a:gd name="connsiteX7" fmla="*/ 223044 w 758932"/>
                <a:gd name="connsiteY7" fmla="*/ 673964 h 914074"/>
                <a:gd name="connsiteX8" fmla="*/ 198834 w 758932"/>
                <a:gd name="connsiteY8" fmla="*/ 800171 h 914074"/>
                <a:gd name="connsiteX9" fmla="*/ 248147 w 758932"/>
                <a:gd name="connsiteY9" fmla="*/ 890286 h 914074"/>
                <a:gd name="connsiteX10" fmla="*/ 335682 w 758932"/>
                <a:gd name="connsiteY10" fmla="*/ 748552 h 914074"/>
                <a:gd name="connsiteX11" fmla="*/ 368300 w 758932"/>
                <a:gd name="connsiteY11" fmla="*/ 628720 h 914074"/>
                <a:gd name="connsiteX12" fmla="*/ 375444 w 758932"/>
                <a:gd name="connsiteY12" fmla="*/ 695396 h 914074"/>
                <a:gd name="connsiteX13" fmla="*/ 504032 w 758932"/>
                <a:gd name="connsiteY13" fmla="*/ 909708 h 914074"/>
                <a:gd name="connsiteX14" fmla="*/ 504032 w 758932"/>
                <a:gd name="connsiteY14" fmla="*/ 669201 h 914074"/>
                <a:gd name="connsiteX15" fmla="*/ 527844 w 758932"/>
                <a:gd name="connsiteY15" fmla="*/ 783502 h 914074"/>
                <a:gd name="connsiteX16" fmla="*/ 528047 w 758932"/>
                <a:gd name="connsiteY16" fmla="*/ 760393 h 914074"/>
                <a:gd name="connsiteX17" fmla="*/ 644525 w 758932"/>
                <a:gd name="connsiteY17" fmla="*/ 723971 h 914074"/>
                <a:gd name="connsiteX18" fmla="*/ 632619 w 758932"/>
                <a:gd name="connsiteY18" fmla="*/ 647771 h 914074"/>
                <a:gd name="connsiteX19" fmla="*/ 667696 w 758932"/>
                <a:gd name="connsiteY19" fmla="*/ 720460 h 914074"/>
                <a:gd name="connsiteX20" fmla="*/ 758825 w 758932"/>
                <a:gd name="connsiteY20" fmla="*/ 635864 h 914074"/>
                <a:gd name="connsiteX21" fmla="*/ 668338 w 758932"/>
                <a:gd name="connsiteY21" fmla="*/ 464414 h 914074"/>
                <a:gd name="connsiteX22" fmla="*/ 577964 w 758932"/>
                <a:gd name="connsiteY22" fmla="*/ 0 h 914074"/>
                <a:gd name="connsiteX0" fmla="*/ 240017 w 758932"/>
                <a:gd name="connsiteY0" fmla="*/ 164738 h 919931"/>
                <a:gd name="connsiteX1" fmla="*/ 239713 w 758932"/>
                <a:gd name="connsiteY1" fmla="*/ 381071 h 919931"/>
                <a:gd name="connsiteX2" fmla="*/ 82550 w 758932"/>
                <a:gd name="connsiteY2" fmla="*/ 476321 h 919931"/>
                <a:gd name="connsiteX3" fmla="*/ 3969 w 758932"/>
                <a:gd name="connsiteY3" fmla="*/ 614433 h 919931"/>
                <a:gd name="connsiteX4" fmla="*/ 106363 w 758932"/>
                <a:gd name="connsiteY4" fmla="*/ 628721 h 919931"/>
                <a:gd name="connsiteX5" fmla="*/ 254000 w 758932"/>
                <a:gd name="connsiteY5" fmla="*/ 526327 h 919931"/>
                <a:gd name="connsiteX6" fmla="*/ 261144 w 758932"/>
                <a:gd name="connsiteY6" fmla="*/ 538233 h 919931"/>
                <a:gd name="connsiteX7" fmla="*/ 223044 w 758932"/>
                <a:gd name="connsiteY7" fmla="*/ 673964 h 919931"/>
                <a:gd name="connsiteX8" fmla="*/ 198834 w 758932"/>
                <a:gd name="connsiteY8" fmla="*/ 800171 h 919931"/>
                <a:gd name="connsiteX9" fmla="*/ 248147 w 758932"/>
                <a:gd name="connsiteY9" fmla="*/ 890286 h 919931"/>
                <a:gd name="connsiteX10" fmla="*/ 335682 w 758932"/>
                <a:gd name="connsiteY10" fmla="*/ 748552 h 919931"/>
                <a:gd name="connsiteX11" fmla="*/ 368300 w 758932"/>
                <a:gd name="connsiteY11" fmla="*/ 628720 h 919931"/>
                <a:gd name="connsiteX12" fmla="*/ 375444 w 758932"/>
                <a:gd name="connsiteY12" fmla="*/ 695396 h 919931"/>
                <a:gd name="connsiteX13" fmla="*/ 430238 w 758932"/>
                <a:gd name="connsiteY13" fmla="*/ 730538 h 919931"/>
                <a:gd name="connsiteX14" fmla="*/ 504032 w 758932"/>
                <a:gd name="connsiteY14" fmla="*/ 909708 h 919931"/>
                <a:gd name="connsiteX15" fmla="*/ 504032 w 758932"/>
                <a:gd name="connsiteY15" fmla="*/ 669201 h 919931"/>
                <a:gd name="connsiteX16" fmla="*/ 527844 w 758932"/>
                <a:gd name="connsiteY16" fmla="*/ 783502 h 919931"/>
                <a:gd name="connsiteX17" fmla="*/ 528047 w 758932"/>
                <a:gd name="connsiteY17" fmla="*/ 760393 h 919931"/>
                <a:gd name="connsiteX18" fmla="*/ 644525 w 758932"/>
                <a:gd name="connsiteY18" fmla="*/ 723971 h 919931"/>
                <a:gd name="connsiteX19" fmla="*/ 632619 w 758932"/>
                <a:gd name="connsiteY19" fmla="*/ 647771 h 919931"/>
                <a:gd name="connsiteX20" fmla="*/ 667696 w 758932"/>
                <a:gd name="connsiteY20" fmla="*/ 720460 h 919931"/>
                <a:gd name="connsiteX21" fmla="*/ 758825 w 758932"/>
                <a:gd name="connsiteY21" fmla="*/ 635864 h 919931"/>
                <a:gd name="connsiteX22" fmla="*/ 668338 w 758932"/>
                <a:gd name="connsiteY22" fmla="*/ 464414 h 919931"/>
                <a:gd name="connsiteX23" fmla="*/ 577964 w 758932"/>
                <a:gd name="connsiteY23" fmla="*/ 0 h 919931"/>
                <a:gd name="connsiteX0" fmla="*/ 240017 w 758932"/>
                <a:gd name="connsiteY0" fmla="*/ 164738 h 898889"/>
                <a:gd name="connsiteX1" fmla="*/ 239713 w 758932"/>
                <a:gd name="connsiteY1" fmla="*/ 381071 h 898889"/>
                <a:gd name="connsiteX2" fmla="*/ 82550 w 758932"/>
                <a:gd name="connsiteY2" fmla="*/ 476321 h 898889"/>
                <a:gd name="connsiteX3" fmla="*/ 3969 w 758932"/>
                <a:gd name="connsiteY3" fmla="*/ 614433 h 898889"/>
                <a:gd name="connsiteX4" fmla="*/ 106363 w 758932"/>
                <a:gd name="connsiteY4" fmla="*/ 628721 h 898889"/>
                <a:gd name="connsiteX5" fmla="*/ 254000 w 758932"/>
                <a:gd name="connsiteY5" fmla="*/ 526327 h 898889"/>
                <a:gd name="connsiteX6" fmla="*/ 261144 w 758932"/>
                <a:gd name="connsiteY6" fmla="*/ 538233 h 898889"/>
                <a:gd name="connsiteX7" fmla="*/ 223044 w 758932"/>
                <a:gd name="connsiteY7" fmla="*/ 673964 h 898889"/>
                <a:gd name="connsiteX8" fmla="*/ 198834 w 758932"/>
                <a:gd name="connsiteY8" fmla="*/ 800171 h 898889"/>
                <a:gd name="connsiteX9" fmla="*/ 248147 w 758932"/>
                <a:gd name="connsiteY9" fmla="*/ 890286 h 898889"/>
                <a:gd name="connsiteX10" fmla="*/ 335682 w 758932"/>
                <a:gd name="connsiteY10" fmla="*/ 748552 h 898889"/>
                <a:gd name="connsiteX11" fmla="*/ 368300 w 758932"/>
                <a:gd name="connsiteY11" fmla="*/ 628720 h 898889"/>
                <a:gd name="connsiteX12" fmla="*/ 375444 w 758932"/>
                <a:gd name="connsiteY12" fmla="*/ 695396 h 898889"/>
                <a:gd name="connsiteX13" fmla="*/ 430238 w 758932"/>
                <a:gd name="connsiteY13" fmla="*/ 730538 h 898889"/>
                <a:gd name="connsiteX14" fmla="*/ 504032 w 758932"/>
                <a:gd name="connsiteY14" fmla="*/ 669201 h 898889"/>
                <a:gd name="connsiteX15" fmla="*/ 527844 w 758932"/>
                <a:gd name="connsiteY15" fmla="*/ 783502 h 898889"/>
                <a:gd name="connsiteX16" fmla="*/ 528047 w 758932"/>
                <a:gd name="connsiteY16" fmla="*/ 760393 h 898889"/>
                <a:gd name="connsiteX17" fmla="*/ 644525 w 758932"/>
                <a:gd name="connsiteY17" fmla="*/ 723971 h 898889"/>
                <a:gd name="connsiteX18" fmla="*/ 632619 w 758932"/>
                <a:gd name="connsiteY18" fmla="*/ 647771 h 898889"/>
                <a:gd name="connsiteX19" fmla="*/ 667696 w 758932"/>
                <a:gd name="connsiteY19" fmla="*/ 720460 h 898889"/>
                <a:gd name="connsiteX20" fmla="*/ 758825 w 758932"/>
                <a:gd name="connsiteY20" fmla="*/ 635864 h 898889"/>
                <a:gd name="connsiteX21" fmla="*/ 668338 w 758932"/>
                <a:gd name="connsiteY21" fmla="*/ 464414 h 898889"/>
                <a:gd name="connsiteX22" fmla="*/ 577964 w 758932"/>
                <a:gd name="connsiteY22" fmla="*/ 0 h 89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932" h="89888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5121" y="678426"/>
                    <a:pt x="375444" y="695396"/>
                  </a:cubicBezTo>
                  <a:cubicBezTo>
                    <a:pt x="385767" y="712366"/>
                    <a:pt x="408807" y="734904"/>
                    <a:pt x="430238" y="730538"/>
                  </a:cubicBezTo>
                  <a:cubicBezTo>
                    <a:pt x="451669" y="726172"/>
                    <a:pt x="487764" y="660374"/>
                    <a:pt x="504032" y="669201"/>
                  </a:cubicBezTo>
                  <a:cubicBezTo>
                    <a:pt x="520300" y="678028"/>
                    <a:pt x="523842" y="768303"/>
                    <a:pt x="527844" y="783502"/>
                  </a:cubicBezTo>
                  <a:cubicBezTo>
                    <a:pt x="531847" y="798701"/>
                    <a:pt x="508600" y="770315"/>
                    <a:pt x="528047" y="760393"/>
                  </a:cubicBezTo>
                  <a:cubicBezTo>
                    <a:pt x="547494" y="750471"/>
                    <a:pt x="627096" y="742741"/>
                    <a:pt x="644525" y="723971"/>
                  </a:cubicBezTo>
                  <a:cubicBezTo>
                    <a:pt x="661954" y="705201"/>
                    <a:pt x="628757" y="648356"/>
                    <a:pt x="632619" y="647771"/>
                  </a:cubicBezTo>
                  <a:cubicBezTo>
                    <a:pt x="636481" y="647186"/>
                    <a:pt x="646662" y="722444"/>
                    <a:pt x="667696" y="720460"/>
                  </a:cubicBezTo>
                  <a:cubicBezTo>
                    <a:pt x="688730" y="718476"/>
                    <a:pt x="758718" y="678538"/>
                    <a:pt x="758825" y="635864"/>
                  </a:cubicBezTo>
                  <a:cubicBezTo>
                    <a:pt x="758932" y="593190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87" name="Group 191"/>
          <p:cNvGrpSpPr/>
          <p:nvPr/>
        </p:nvGrpSpPr>
        <p:grpSpPr>
          <a:xfrm>
            <a:off x="5292080" y="1916832"/>
            <a:ext cx="1296144" cy="1224136"/>
            <a:chOff x="4716016" y="3501008"/>
            <a:chExt cx="2232248" cy="2376264"/>
          </a:xfrm>
        </p:grpSpPr>
        <p:sp>
          <p:nvSpPr>
            <p:cNvPr id="193" name="Freeform 192"/>
            <p:cNvSpPr/>
            <p:nvPr/>
          </p:nvSpPr>
          <p:spPr>
            <a:xfrm flipH="1">
              <a:off x="6444208" y="4077072"/>
              <a:ext cx="504056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4" name="Freeform 193"/>
            <p:cNvSpPr/>
            <p:nvPr/>
          </p:nvSpPr>
          <p:spPr>
            <a:xfrm>
              <a:off x="4716016" y="4077072"/>
              <a:ext cx="440432" cy="93610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5" name="Freeform 194"/>
            <p:cNvSpPr/>
            <p:nvPr/>
          </p:nvSpPr>
          <p:spPr>
            <a:xfrm>
              <a:off x="5076056" y="5013176"/>
              <a:ext cx="674946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6" name="Freeform 195"/>
            <p:cNvSpPr/>
            <p:nvPr/>
          </p:nvSpPr>
          <p:spPr>
            <a:xfrm flipH="1">
              <a:off x="5868144" y="5013176"/>
              <a:ext cx="714158" cy="86409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7" name="Oval 196"/>
            <p:cNvSpPr/>
            <p:nvPr/>
          </p:nvSpPr>
          <p:spPr>
            <a:xfrm>
              <a:off x="5004048" y="3501008"/>
              <a:ext cx="1656184" cy="18002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88" name="Group 35"/>
            <p:cNvGrpSpPr/>
            <p:nvPr/>
          </p:nvGrpSpPr>
          <p:grpSpPr>
            <a:xfrm>
              <a:off x="5364088" y="3861047"/>
              <a:ext cx="969474" cy="936105"/>
              <a:chOff x="3521684" y="2447142"/>
              <a:chExt cx="1728192" cy="1460324"/>
            </a:xfrm>
          </p:grpSpPr>
          <p:sp>
            <p:nvSpPr>
              <p:cNvPr id="199" name="Oval 198"/>
              <p:cNvSpPr/>
              <p:nvPr/>
            </p:nvSpPr>
            <p:spPr>
              <a:xfrm>
                <a:off x="4626315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4018978" y="2462435"/>
                <a:ext cx="157633" cy="39050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" name="Arc 200"/>
              <p:cNvSpPr/>
              <p:nvPr/>
            </p:nvSpPr>
            <p:spPr>
              <a:xfrm rot="10800000">
                <a:off x="3521684" y="2447142"/>
                <a:ext cx="1728192" cy="1460324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</p:grpSp>
      <p:grpSp>
        <p:nvGrpSpPr>
          <p:cNvPr id="98" name="Group 165"/>
          <p:cNvGrpSpPr/>
          <p:nvPr/>
        </p:nvGrpSpPr>
        <p:grpSpPr>
          <a:xfrm>
            <a:off x="2411760" y="1628800"/>
            <a:ext cx="1199485" cy="1233928"/>
            <a:chOff x="3491880" y="3431282"/>
            <a:chExt cx="2242515" cy="2309316"/>
          </a:xfrm>
        </p:grpSpPr>
        <p:grpSp>
          <p:nvGrpSpPr>
            <p:cNvPr id="103" name="Group 1"/>
            <p:cNvGrpSpPr/>
            <p:nvPr/>
          </p:nvGrpSpPr>
          <p:grpSpPr>
            <a:xfrm>
              <a:off x="4398640" y="3431282"/>
              <a:ext cx="514350" cy="266700"/>
              <a:chOff x="4343400" y="3450332"/>
              <a:chExt cx="514350" cy="266700"/>
            </a:xfrm>
          </p:grpSpPr>
          <p:sp>
            <p:nvSpPr>
              <p:cNvPr id="177" name="Freeform 176"/>
              <p:cNvSpPr/>
              <p:nvPr/>
            </p:nvSpPr>
            <p:spPr>
              <a:xfrm>
                <a:off x="4343400" y="3526532"/>
                <a:ext cx="514350" cy="190500"/>
              </a:xfrm>
              <a:custGeom>
                <a:avLst/>
                <a:gdLst>
                  <a:gd name="connsiteX0" fmla="*/ 0 w 514350"/>
                  <a:gd name="connsiteY0" fmla="*/ 0 h 190500"/>
                  <a:gd name="connsiteX1" fmla="*/ 247650 w 514350"/>
                  <a:gd name="connsiteY1" fmla="*/ 190500 h 190500"/>
                  <a:gd name="connsiteX2" fmla="*/ 514350 w 514350"/>
                  <a:gd name="connsiteY2" fmla="*/ 9525 h 190500"/>
                  <a:gd name="connsiteX3" fmla="*/ 514350 w 514350"/>
                  <a:gd name="connsiteY3" fmla="*/ 9525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4350" h="190500">
                    <a:moveTo>
                      <a:pt x="0" y="0"/>
                    </a:moveTo>
                    <a:lnTo>
                      <a:pt x="247650" y="190500"/>
                    </a:lnTo>
                    <a:lnTo>
                      <a:pt x="514350" y="9525"/>
                    </a:lnTo>
                    <a:lnTo>
                      <a:pt x="514350" y="9525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" name="Freeform 177"/>
              <p:cNvSpPr/>
              <p:nvPr/>
            </p:nvSpPr>
            <p:spPr>
              <a:xfrm>
                <a:off x="4457700" y="3450332"/>
                <a:ext cx="257175" cy="257175"/>
              </a:xfrm>
              <a:custGeom>
                <a:avLst/>
                <a:gdLst>
                  <a:gd name="connsiteX0" fmla="*/ 0 w 257175"/>
                  <a:gd name="connsiteY0" fmla="*/ 0 h 257175"/>
                  <a:gd name="connsiteX1" fmla="*/ 123825 w 257175"/>
                  <a:gd name="connsiteY1" fmla="*/ 257175 h 257175"/>
                  <a:gd name="connsiteX2" fmla="*/ 257175 w 257175"/>
                  <a:gd name="connsiteY2" fmla="*/ 19050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5" h="257175">
                    <a:moveTo>
                      <a:pt x="0" y="0"/>
                    </a:moveTo>
                    <a:lnTo>
                      <a:pt x="123825" y="257175"/>
                    </a:lnTo>
                    <a:lnTo>
                      <a:pt x="257175" y="1905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68" name="Freeform 167"/>
            <p:cNvSpPr/>
            <p:nvPr/>
          </p:nvSpPr>
          <p:spPr>
            <a:xfrm>
              <a:off x="3939432" y="4941168"/>
              <a:ext cx="632568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9" name="Freeform 168"/>
            <p:cNvSpPr/>
            <p:nvPr/>
          </p:nvSpPr>
          <p:spPr>
            <a:xfrm flipH="1">
              <a:off x="4788024" y="4941168"/>
              <a:ext cx="669319" cy="79943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0" name="Freeform 169"/>
            <p:cNvSpPr/>
            <p:nvPr/>
          </p:nvSpPr>
          <p:spPr>
            <a:xfrm flipH="1">
              <a:off x="5220072" y="4005064"/>
              <a:ext cx="514323" cy="87433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71" name="Freeform 170"/>
            <p:cNvSpPr/>
            <p:nvPr/>
          </p:nvSpPr>
          <p:spPr>
            <a:xfrm>
              <a:off x="3491880" y="4005064"/>
              <a:ext cx="553803" cy="86409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Rounded Rectangle 19"/>
            <p:cNvSpPr/>
            <p:nvPr/>
          </p:nvSpPr>
          <p:spPr>
            <a:xfrm>
              <a:off x="3923928" y="3645024"/>
              <a:ext cx="1440160" cy="1512168"/>
            </a:xfrm>
            <a:prstGeom prst="roundRect">
              <a:avLst>
                <a:gd name="adj" fmla="val 34154"/>
              </a:avLst>
            </a:pr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3" name="Oval 172"/>
            <p:cNvSpPr/>
            <p:nvPr/>
          </p:nvSpPr>
          <p:spPr>
            <a:xfrm flipH="1">
              <a:off x="4764955" y="4055984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4" name="Oval 173"/>
            <p:cNvSpPr/>
            <p:nvPr/>
          </p:nvSpPr>
          <p:spPr>
            <a:xfrm flipH="1">
              <a:off x="4427984" y="4066528"/>
              <a:ext cx="95077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5" name="Oval 174"/>
            <p:cNvSpPr/>
            <p:nvPr/>
          </p:nvSpPr>
          <p:spPr>
            <a:xfrm flipH="1">
              <a:off x="4571999" y="4704056"/>
              <a:ext cx="144016" cy="16510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6" name="Oval 175"/>
            <p:cNvSpPr/>
            <p:nvPr/>
          </p:nvSpPr>
          <p:spPr>
            <a:xfrm flipH="1">
              <a:off x="4528567" y="4331196"/>
              <a:ext cx="216024" cy="237112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4" name="Group 97"/>
          <p:cNvGrpSpPr/>
          <p:nvPr/>
        </p:nvGrpSpPr>
        <p:grpSpPr>
          <a:xfrm>
            <a:off x="683568" y="1590444"/>
            <a:ext cx="1835696" cy="1982572"/>
            <a:chOff x="6257472" y="2999832"/>
            <a:chExt cx="2381312" cy="2915796"/>
          </a:xfrm>
        </p:grpSpPr>
        <p:sp>
          <p:nvSpPr>
            <p:cNvPr id="99" name="Freeform 98"/>
            <p:cNvSpPr/>
            <p:nvPr/>
          </p:nvSpPr>
          <p:spPr>
            <a:xfrm flipH="1">
              <a:off x="8244408" y="3789040"/>
              <a:ext cx="394376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6257472" y="3818333"/>
              <a:ext cx="432048" cy="90681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Freeform 100"/>
            <p:cNvSpPr/>
            <p:nvPr/>
          </p:nvSpPr>
          <p:spPr>
            <a:xfrm flipH="1">
              <a:off x="7519276" y="5155313"/>
              <a:ext cx="597324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Freeform 101"/>
            <p:cNvSpPr/>
            <p:nvPr/>
          </p:nvSpPr>
          <p:spPr>
            <a:xfrm>
              <a:off x="6773242" y="5155313"/>
              <a:ext cx="564526" cy="760315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70C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4" name="Group 20"/>
            <p:cNvGrpSpPr/>
            <p:nvPr/>
          </p:nvGrpSpPr>
          <p:grpSpPr>
            <a:xfrm>
              <a:off x="6532421" y="2999832"/>
              <a:ext cx="1806153" cy="2335103"/>
              <a:chOff x="1475656" y="2564904"/>
              <a:chExt cx="2160240" cy="2808312"/>
            </a:xfrm>
          </p:grpSpPr>
          <p:sp>
            <p:nvSpPr>
              <p:cNvPr id="110" name="Oval 109"/>
              <p:cNvSpPr/>
              <p:nvPr/>
            </p:nvSpPr>
            <p:spPr>
              <a:xfrm>
                <a:off x="1475656" y="2564904"/>
                <a:ext cx="2160240" cy="2808312"/>
              </a:xfrm>
              <a:prstGeom prst="ellipse">
                <a:avLst/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1" name="Freeform 6"/>
              <p:cNvSpPr/>
              <p:nvPr/>
            </p:nvSpPr>
            <p:spPr>
              <a:xfrm>
                <a:off x="1979712" y="2996952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2" name="Freeform 7"/>
              <p:cNvSpPr/>
              <p:nvPr/>
            </p:nvSpPr>
            <p:spPr>
              <a:xfrm>
                <a:off x="1979712" y="2852936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Freeform 8"/>
              <p:cNvSpPr/>
              <p:nvPr/>
            </p:nvSpPr>
            <p:spPr>
              <a:xfrm>
                <a:off x="1979712" y="2708920"/>
                <a:ext cx="1107584" cy="154547"/>
              </a:xfrm>
              <a:custGeom>
                <a:avLst/>
                <a:gdLst>
                  <a:gd name="connsiteX0" fmla="*/ 0 w 1107584"/>
                  <a:gd name="connsiteY0" fmla="*/ 154547 h 154547"/>
                  <a:gd name="connsiteX1" fmla="*/ 103031 w 1107584"/>
                  <a:gd name="connsiteY1" fmla="*/ 12879 h 154547"/>
                  <a:gd name="connsiteX2" fmla="*/ 244699 w 1107584"/>
                  <a:gd name="connsiteY2" fmla="*/ 154547 h 154547"/>
                  <a:gd name="connsiteX3" fmla="*/ 386367 w 1107584"/>
                  <a:gd name="connsiteY3" fmla="*/ 12879 h 154547"/>
                  <a:gd name="connsiteX4" fmla="*/ 515155 w 1107584"/>
                  <a:gd name="connsiteY4" fmla="*/ 141668 h 154547"/>
                  <a:gd name="connsiteX5" fmla="*/ 669702 w 1107584"/>
                  <a:gd name="connsiteY5" fmla="*/ 38637 h 154547"/>
                  <a:gd name="connsiteX6" fmla="*/ 837127 w 1107584"/>
                  <a:gd name="connsiteY6" fmla="*/ 115910 h 154547"/>
                  <a:gd name="connsiteX7" fmla="*/ 978795 w 1107584"/>
                  <a:gd name="connsiteY7" fmla="*/ 0 h 154547"/>
                  <a:gd name="connsiteX8" fmla="*/ 1107584 w 1107584"/>
                  <a:gd name="connsiteY8" fmla="*/ 115910 h 154547"/>
                  <a:gd name="connsiteX9" fmla="*/ 1107584 w 1107584"/>
                  <a:gd name="connsiteY9" fmla="*/ 115910 h 15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7584" h="154547">
                    <a:moveTo>
                      <a:pt x="0" y="154547"/>
                    </a:moveTo>
                    <a:cubicBezTo>
                      <a:pt x="31124" y="83713"/>
                      <a:pt x="62248" y="12879"/>
                      <a:pt x="103031" y="12879"/>
                    </a:cubicBezTo>
                    <a:cubicBezTo>
                      <a:pt x="143814" y="12879"/>
                      <a:pt x="197476" y="154547"/>
                      <a:pt x="244699" y="154547"/>
                    </a:cubicBezTo>
                    <a:cubicBezTo>
                      <a:pt x="291922" y="154547"/>
                      <a:pt x="341291" y="15026"/>
                      <a:pt x="386367" y="12879"/>
                    </a:cubicBezTo>
                    <a:cubicBezTo>
                      <a:pt x="431443" y="10733"/>
                      <a:pt x="467933" y="137375"/>
                      <a:pt x="515155" y="141668"/>
                    </a:cubicBezTo>
                    <a:cubicBezTo>
                      <a:pt x="562378" y="145961"/>
                      <a:pt x="616040" y="42930"/>
                      <a:pt x="669702" y="38637"/>
                    </a:cubicBezTo>
                    <a:cubicBezTo>
                      <a:pt x="723364" y="34344"/>
                      <a:pt x="785612" y="122350"/>
                      <a:pt x="837127" y="115910"/>
                    </a:cubicBezTo>
                    <a:cubicBezTo>
                      <a:pt x="888643" y="109471"/>
                      <a:pt x="933719" y="0"/>
                      <a:pt x="978795" y="0"/>
                    </a:cubicBezTo>
                    <a:cubicBezTo>
                      <a:pt x="1023871" y="0"/>
                      <a:pt x="1107584" y="115910"/>
                      <a:pt x="1107584" y="115910"/>
                    </a:cubicBezTo>
                    <a:lnTo>
                      <a:pt x="1107584" y="115910"/>
                    </a:ln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18" name="Group 19"/>
            <p:cNvGrpSpPr/>
            <p:nvPr/>
          </p:nvGrpSpPr>
          <p:grpSpPr>
            <a:xfrm>
              <a:off x="6761528" y="3645024"/>
              <a:ext cx="1224136" cy="1496534"/>
              <a:chOff x="1835696" y="3356992"/>
              <a:chExt cx="1368152" cy="1834086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1835696" y="3356992"/>
                <a:ext cx="1368152" cy="1461338"/>
              </a:xfrm>
              <a:prstGeom prst="rect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6" name="Arc 105"/>
              <p:cNvSpPr/>
              <p:nvPr/>
            </p:nvSpPr>
            <p:spPr>
              <a:xfrm>
                <a:off x="2038841" y="4509120"/>
                <a:ext cx="1064119" cy="681958"/>
              </a:xfrm>
              <a:prstGeom prst="arc">
                <a:avLst>
                  <a:gd name="adj1" fmla="val 13092124"/>
                  <a:gd name="adj2" fmla="val 1902360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7" name="Chord 106"/>
              <p:cNvSpPr/>
              <p:nvPr/>
            </p:nvSpPr>
            <p:spPr>
              <a:xfrm>
                <a:off x="2264558" y="3766015"/>
                <a:ext cx="532059" cy="389690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2686872" y="3396419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2286719" y="3408544"/>
                <a:ext cx="76008" cy="29226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25" name="Group 201"/>
          <p:cNvGrpSpPr/>
          <p:nvPr/>
        </p:nvGrpSpPr>
        <p:grpSpPr>
          <a:xfrm>
            <a:off x="3942184" y="980728"/>
            <a:ext cx="1493912" cy="2570576"/>
            <a:chOff x="323528" y="1822685"/>
            <a:chExt cx="2649306" cy="4248900"/>
          </a:xfrm>
        </p:grpSpPr>
        <p:sp>
          <p:nvSpPr>
            <p:cNvPr id="203" name="Freeform 202"/>
            <p:cNvSpPr/>
            <p:nvPr/>
          </p:nvSpPr>
          <p:spPr>
            <a:xfrm>
              <a:off x="323528" y="3140968"/>
              <a:ext cx="504056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4" name="Freeform 203"/>
            <p:cNvSpPr/>
            <p:nvPr/>
          </p:nvSpPr>
          <p:spPr>
            <a:xfrm flipH="1">
              <a:off x="2478559" y="3140968"/>
              <a:ext cx="494275" cy="1296144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5" name="Freeform 204"/>
            <p:cNvSpPr/>
            <p:nvPr/>
          </p:nvSpPr>
          <p:spPr>
            <a:xfrm flipH="1">
              <a:off x="1691680" y="5157192"/>
              <a:ext cx="714426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6" name="Freeform 205"/>
            <p:cNvSpPr/>
            <p:nvPr/>
          </p:nvSpPr>
          <p:spPr>
            <a:xfrm>
              <a:off x="827584" y="5157192"/>
              <a:ext cx="675199" cy="91439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7" name="Rectangle 206"/>
            <p:cNvSpPr/>
            <p:nvPr/>
          </p:nvSpPr>
          <p:spPr>
            <a:xfrm>
              <a:off x="754651" y="2542765"/>
              <a:ext cx="1800200" cy="2736304"/>
            </a:xfrm>
            <a:prstGeom prst="rect">
              <a:avLst/>
            </a:prstGeom>
            <a:solidFill>
              <a:srgbClr val="25C2E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33" name="Group 11"/>
            <p:cNvGrpSpPr/>
            <p:nvPr/>
          </p:nvGrpSpPr>
          <p:grpSpPr>
            <a:xfrm>
              <a:off x="983075" y="1822685"/>
              <a:ext cx="1325948" cy="1368152"/>
              <a:chOff x="827584" y="1124744"/>
              <a:chExt cx="1072119" cy="1368152"/>
            </a:xfrm>
          </p:grpSpPr>
          <p:sp>
            <p:nvSpPr>
              <p:cNvPr id="215" name="Chord 214"/>
              <p:cNvSpPr/>
              <p:nvPr/>
            </p:nvSpPr>
            <p:spPr>
              <a:xfrm>
                <a:off x="827584" y="1124744"/>
                <a:ext cx="1072119" cy="1368152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6" name="Chord 215"/>
              <p:cNvSpPr/>
              <p:nvPr/>
            </p:nvSpPr>
            <p:spPr>
              <a:xfrm rot="10800000">
                <a:off x="827584" y="1700808"/>
                <a:ext cx="1072119" cy="216024"/>
              </a:xfrm>
              <a:prstGeom prst="chord">
                <a:avLst>
                  <a:gd name="adj1" fmla="val 10688754"/>
                  <a:gd name="adj2" fmla="val 108958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17" name="Straight Connector 216"/>
              <p:cNvCxnSpPr/>
              <p:nvPr/>
            </p:nvCxnSpPr>
            <p:spPr>
              <a:xfrm rot="5400000">
                <a:off x="935596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" name="Straight Connector 217"/>
              <p:cNvCxnSpPr/>
              <p:nvPr/>
            </p:nvCxnSpPr>
            <p:spPr>
              <a:xfrm rot="5400000">
                <a:off x="1151620" y="1448780"/>
                <a:ext cx="648072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6" name="Group 3"/>
            <p:cNvGrpSpPr/>
            <p:nvPr/>
          </p:nvGrpSpPr>
          <p:grpSpPr>
            <a:xfrm>
              <a:off x="970675" y="2866801"/>
              <a:ext cx="1440160" cy="2088232"/>
              <a:chOff x="7452320" y="1124744"/>
              <a:chExt cx="1152128" cy="1491594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7452320" y="1124744"/>
                <a:ext cx="1152128" cy="1270729"/>
              </a:xfrm>
              <a:prstGeom prst="rect">
                <a:avLst/>
              </a:prstGeom>
              <a:solidFill>
                <a:srgbClr val="25C2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1" name="Chord 210"/>
              <p:cNvSpPr/>
              <p:nvPr/>
            </p:nvSpPr>
            <p:spPr>
              <a:xfrm>
                <a:off x="7737644" y="1531850"/>
                <a:ext cx="578772" cy="364408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007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2" name="Oval 211"/>
              <p:cNvSpPr/>
              <p:nvPr/>
            </p:nvSpPr>
            <p:spPr>
              <a:xfrm>
                <a:off x="8143597" y="1220095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3" name="Arc 212"/>
              <p:cNvSpPr/>
              <p:nvPr/>
            </p:nvSpPr>
            <p:spPr>
              <a:xfrm>
                <a:off x="7580334" y="2023331"/>
                <a:ext cx="896100" cy="593007"/>
              </a:xfrm>
              <a:prstGeom prst="arc">
                <a:avLst>
                  <a:gd name="adj1" fmla="val 11045684"/>
                  <a:gd name="adj2" fmla="val 21237176"/>
                </a:avLst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4" name="Oval 213"/>
              <p:cNvSpPr/>
              <p:nvPr/>
            </p:nvSpPr>
            <p:spPr>
              <a:xfrm>
                <a:off x="7823462" y="1230638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54" name="Group 124"/>
          <p:cNvGrpSpPr/>
          <p:nvPr/>
        </p:nvGrpSpPr>
        <p:grpSpPr>
          <a:xfrm>
            <a:off x="2595111" y="2276872"/>
            <a:ext cx="1976889" cy="1432818"/>
            <a:chOff x="608592" y="3131021"/>
            <a:chExt cx="3708049" cy="2738909"/>
          </a:xfrm>
        </p:grpSpPr>
        <p:sp>
          <p:nvSpPr>
            <p:cNvPr id="126" name="Freeform 125"/>
            <p:cNvSpPr/>
            <p:nvPr/>
          </p:nvSpPr>
          <p:spPr>
            <a:xfrm flipH="1">
              <a:off x="3707904" y="3717032"/>
              <a:ext cx="608737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608592" y="3682631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1475656" y="4869160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9" name="Freeform 128"/>
            <p:cNvSpPr/>
            <p:nvPr/>
          </p:nvSpPr>
          <p:spPr>
            <a:xfrm flipH="1">
              <a:off x="2699792" y="4869160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Cloud 129"/>
            <p:cNvSpPr/>
            <p:nvPr/>
          </p:nvSpPr>
          <p:spPr>
            <a:xfrm rot="20883884" flipV="1">
              <a:off x="1010550" y="3131021"/>
              <a:ext cx="2906046" cy="2073231"/>
            </a:xfrm>
            <a:prstGeom prst="cloud">
              <a:avLst/>
            </a:prstGeom>
            <a:solidFill>
              <a:srgbClr val="00FF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547664" y="3789040"/>
              <a:ext cx="1864415" cy="131920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2" name="Arc 131"/>
            <p:cNvSpPr/>
            <p:nvPr/>
          </p:nvSpPr>
          <p:spPr>
            <a:xfrm flipV="1">
              <a:off x="1625348" y="3858472"/>
              <a:ext cx="1709046" cy="763748"/>
            </a:xfrm>
            <a:prstGeom prst="arc">
              <a:avLst>
                <a:gd name="adj1" fmla="val 10919510"/>
                <a:gd name="adj2" fmla="val 21435730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55" name="Group 53"/>
            <p:cNvGrpSpPr/>
            <p:nvPr/>
          </p:nvGrpSpPr>
          <p:grpSpPr>
            <a:xfrm>
              <a:off x="2154679" y="3789040"/>
              <a:ext cx="576064" cy="288032"/>
              <a:chOff x="2302671" y="2170872"/>
              <a:chExt cx="576064" cy="288032"/>
            </a:xfrm>
          </p:grpSpPr>
          <p:sp>
            <p:nvSpPr>
              <p:cNvPr id="134" name="Oval 133"/>
              <p:cNvSpPr/>
              <p:nvPr/>
            </p:nvSpPr>
            <p:spPr>
              <a:xfrm>
                <a:off x="2734719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2302671" y="2170872"/>
                <a:ext cx="144016" cy="28803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66" name="Group 135"/>
          <p:cNvGrpSpPr/>
          <p:nvPr/>
        </p:nvGrpSpPr>
        <p:grpSpPr>
          <a:xfrm>
            <a:off x="7240646" y="1772816"/>
            <a:ext cx="1903354" cy="1787331"/>
            <a:chOff x="4602951" y="2656797"/>
            <a:chExt cx="3773670" cy="3278932"/>
          </a:xfrm>
        </p:grpSpPr>
        <p:sp>
          <p:nvSpPr>
            <p:cNvPr id="137" name="Freeform 136"/>
            <p:cNvSpPr/>
            <p:nvPr/>
          </p:nvSpPr>
          <p:spPr>
            <a:xfrm>
              <a:off x="4602951" y="3408150"/>
              <a:ext cx="681991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Freeform 137"/>
            <p:cNvSpPr/>
            <p:nvPr/>
          </p:nvSpPr>
          <p:spPr>
            <a:xfrm flipH="1">
              <a:off x="7699295" y="3429000"/>
              <a:ext cx="677326" cy="110097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5107007" y="2656797"/>
              <a:ext cx="2736304" cy="2381399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395039" y="4934959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Freeform 140"/>
            <p:cNvSpPr/>
            <p:nvPr/>
          </p:nvSpPr>
          <p:spPr>
            <a:xfrm flipH="1">
              <a:off x="6619175" y="4934959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5617070" y="3228741"/>
              <a:ext cx="2298248" cy="155486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3" name="Arc 142"/>
            <p:cNvSpPr/>
            <p:nvPr/>
          </p:nvSpPr>
          <p:spPr>
            <a:xfrm flipV="1">
              <a:off x="5611063" y="3140968"/>
              <a:ext cx="1723686" cy="1391191"/>
            </a:xfrm>
            <a:prstGeom prst="arc">
              <a:avLst>
                <a:gd name="adj1" fmla="val 11565775"/>
                <a:gd name="adj2" fmla="val 20720554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Oval 143"/>
            <p:cNvSpPr/>
            <p:nvPr/>
          </p:nvSpPr>
          <p:spPr>
            <a:xfrm>
              <a:off x="6647245" y="322280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Oval 144"/>
            <p:cNvSpPr/>
            <p:nvPr/>
          </p:nvSpPr>
          <p:spPr>
            <a:xfrm>
              <a:off x="6115100" y="3236582"/>
              <a:ext cx="101080" cy="33215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7" name="Group 11"/>
          <p:cNvGrpSpPr/>
          <p:nvPr/>
        </p:nvGrpSpPr>
        <p:grpSpPr>
          <a:xfrm>
            <a:off x="4572000" y="2708920"/>
            <a:ext cx="1944216" cy="1332148"/>
            <a:chOff x="4369994" y="1721523"/>
            <a:chExt cx="4234454" cy="3255649"/>
          </a:xfrm>
        </p:grpSpPr>
        <p:sp>
          <p:nvSpPr>
            <p:cNvPr id="3" name="Freeform 2"/>
            <p:cNvSpPr/>
            <p:nvPr/>
          </p:nvSpPr>
          <p:spPr>
            <a:xfrm>
              <a:off x="4369994" y="2359176"/>
              <a:ext cx="685249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" name="Freeform 3"/>
            <p:cNvSpPr/>
            <p:nvPr/>
          </p:nvSpPr>
          <p:spPr>
            <a:xfrm flipH="1">
              <a:off x="8002261" y="2309077"/>
              <a:ext cx="602187" cy="137574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5" name="Freeform 4"/>
            <p:cNvSpPr/>
            <p:nvPr/>
          </p:nvSpPr>
          <p:spPr>
            <a:xfrm flipH="1">
              <a:off x="6694644" y="3998295"/>
              <a:ext cx="749386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5604964" y="3998295"/>
              <a:ext cx="708237" cy="97887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ame 6"/>
            <p:cNvSpPr/>
            <p:nvPr/>
          </p:nvSpPr>
          <p:spPr>
            <a:xfrm>
              <a:off x="4951156" y="1721523"/>
              <a:ext cx="3123750" cy="2423660"/>
            </a:xfrm>
            <a:prstGeom prst="frame">
              <a:avLst/>
            </a:prstGeom>
            <a:solidFill>
              <a:srgbClr val="CC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6621999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Arc 8"/>
            <p:cNvSpPr/>
            <p:nvPr/>
          </p:nvSpPr>
          <p:spPr>
            <a:xfrm rot="10800000">
              <a:off x="6098359" y="2853272"/>
              <a:ext cx="799099" cy="704357"/>
            </a:xfrm>
            <a:prstGeom prst="arc">
              <a:avLst>
                <a:gd name="adj1" fmla="val 11045684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6258772" y="2455966"/>
              <a:ext cx="141254" cy="28886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1403648" y="2348880"/>
            <a:ext cx="1944215" cy="2376264"/>
            <a:chOff x="2051720" y="2276872"/>
            <a:chExt cx="3544105" cy="4137463"/>
          </a:xfrm>
        </p:grpSpPr>
        <p:sp>
          <p:nvSpPr>
            <p:cNvPr id="180" name="Freeform 179"/>
            <p:cNvSpPr/>
            <p:nvPr/>
          </p:nvSpPr>
          <p:spPr>
            <a:xfrm flipH="1">
              <a:off x="5004048" y="3933056"/>
              <a:ext cx="59177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1" name="Freeform 180"/>
            <p:cNvSpPr/>
            <p:nvPr/>
          </p:nvSpPr>
          <p:spPr>
            <a:xfrm>
              <a:off x="2051720" y="3861048"/>
              <a:ext cx="648307" cy="115583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2" name="Freeform 181"/>
            <p:cNvSpPr/>
            <p:nvPr/>
          </p:nvSpPr>
          <p:spPr>
            <a:xfrm flipH="1">
              <a:off x="4123845" y="5445224"/>
              <a:ext cx="896309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Freeform 182"/>
            <p:cNvSpPr/>
            <p:nvPr/>
          </p:nvSpPr>
          <p:spPr>
            <a:xfrm>
              <a:off x="2843808" y="5445224"/>
              <a:ext cx="847094" cy="96911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CC66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84" name="Group 100"/>
            <p:cNvGrpSpPr/>
            <p:nvPr/>
          </p:nvGrpSpPr>
          <p:grpSpPr>
            <a:xfrm>
              <a:off x="2483768" y="2276872"/>
              <a:ext cx="2764199" cy="3401617"/>
              <a:chOff x="5868144" y="2492896"/>
              <a:chExt cx="3024336" cy="3977680"/>
            </a:xfrm>
          </p:grpSpPr>
          <p:sp>
            <p:nvSpPr>
              <p:cNvPr id="185" name="Oval 184"/>
              <p:cNvSpPr/>
              <p:nvPr/>
            </p:nvSpPr>
            <p:spPr>
              <a:xfrm>
                <a:off x="5868144" y="3429000"/>
                <a:ext cx="3024336" cy="3041576"/>
              </a:xfrm>
              <a:prstGeom prst="ellipse">
                <a:avLst/>
              </a:prstGeom>
              <a:solidFill>
                <a:srgbClr val="FFCC66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86" name="Group 108"/>
              <p:cNvGrpSpPr/>
              <p:nvPr/>
            </p:nvGrpSpPr>
            <p:grpSpPr>
              <a:xfrm>
                <a:off x="6655992" y="3573016"/>
                <a:ext cx="1597331" cy="2038830"/>
                <a:chOff x="5862966" y="3596232"/>
                <a:chExt cx="789318" cy="994333"/>
              </a:xfrm>
              <a:solidFill>
                <a:srgbClr val="FFCC66"/>
              </a:solidFill>
            </p:grpSpPr>
            <p:sp>
              <p:nvSpPr>
                <p:cNvPr id="190" name="Arc 189"/>
                <p:cNvSpPr/>
                <p:nvPr/>
              </p:nvSpPr>
              <p:spPr>
                <a:xfrm rot="10800000" flipV="1">
                  <a:off x="5862966" y="3837826"/>
                  <a:ext cx="789318" cy="752739"/>
                </a:xfrm>
                <a:prstGeom prst="arc">
                  <a:avLst>
                    <a:gd name="adj1" fmla="val 166728"/>
                    <a:gd name="adj2" fmla="val 11368453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191" name="Oval 190"/>
                <p:cNvSpPr/>
                <p:nvPr/>
              </p:nvSpPr>
              <p:spPr>
                <a:xfrm>
                  <a:off x="5945262" y="3596232"/>
                  <a:ext cx="604351" cy="406299"/>
                </a:xfrm>
                <a:prstGeom prst="ellipse">
                  <a:avLst/>
                </a:pr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187" name="Group 78"/>
              <p:cNvGrpSpPr/>
              <p:nvPr/>
            </p:nvGrpSpPr>
            <p:grpSpPr>
              <a:xfrm>
                <a:off x="6516216" y="2492896"/>
                <a:ext cx="1872208" cy="1080120"/>
                <a:chOff x="6660232" y="2636912"/>
                <a:chExt cx="1584176" cy="864096"/>
              </a:xfrm>
            </p:grpSpPr>
            <p:sp>
              <p:nvSpPr>
                <p:cNvPr id="188" name="Freeform 187"/>
                <p:cNvSpPr/>
                <p:nvPr/>
              </p:nvSpPr>
              <p:spPr>
                <a:xfrm>
                  <a:off x="6732240" y="2636912"/>
                  <a:ext cx="1296144" cy="864096"/>
                </a:xfrm>
                <a:custGeom>
                  <a:avLst/>
                  <a:gdLst>
                    <a:gd name="connsiteX0" fmla="*/ 164891 w 1139252"/>
                    <a:gd name="connsiteY0" fmla="*/ 839449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64891 w 1139252"/>
                    <a:gd name="connsiteY4" fmla="*/ 839449 h 869429"/>
                    <a:gd name="connsiteX0" fmla="*/ 144016 w 1139252"/>
                    <a:gd name="connsiteY0" fmla="*/ 864096 h 869429"/>
                    <a:gd name="connsiteX1" fmla="*/ 0 w 1139252"/>
                    <a:gd name="connsiteY1" fmla="*/ 0 h 869429"/>
                    <a:gd name="connsiteX2" fmla="*/ 1139252 w 1139252"/>
                    <a:gd name="connsiteY2" fmla="*/ 0 h 869429"/>
                    <a:gd name="connsiteX3" fmla="*/ 1034321 w 1139252"/>
                    <a:gd name="connsiteY3" fmla="*/ 869429 h 869429"/>
                    <a:gd name="connsiteX4" fmla="*/ 144016 w 1139252"/>
                    <a:gd name="connsiteY4" fmla="*/ 864096 h 869429"/>
                    <a:gd name="connsiteX0" fmla="*/ 144016 w 1139252"/>
                    <a:gd name="connsiteY0" fmla="*/ 864096 h 864096"/>
                    <a:gd name="connsiteX1" fmla="*/ 0 w 1139252"/>
                    <a:gd name="connsiteY1" fmla="*/ 0 h 864096"/>
                    <a:gd name="connsiteX2" fmla="*/ 1139252 w 1139252"/>
                    <a:gd name="connsiteY2" fmla="*/ 0 h 864096"/>
                    <a:gd name="connsiteX3" fmla="*/ 1080120 w 1139252"/>
                    <a:gd name="connsiteY3" fmla="*/ 864096 h 864096"/>
                    <a:gd name="connsiteX4" fmla="*/ 144016 w 1139252"/>
                    <a:gd name="connsiteY4" fmla="*/ 864096 h 864096"/>
                    <a:gd name="connsiteX0" fmla="*/ 144016 w 1152128"/>
                    <a:gd name="connsiteY0" fmla="*/ 864096 h 864096"/>
                    <a:gd name="connsiteX1" fmla="*/ 0 w 1152128"/>
                    <a:gd name="connsiteY1" fmla="*/ 0 h 864096"/>
                    <a:gd name="connsiteX2" fmla="*/ 1152128 w 1152128"/>
                    <a:gd name="connsiteY2" fmla="*/ 0 h 864096"/>
                    <a:gd name="connsiteX3" fmla="*/ 1080120 w 1152128"/>
                    <a:gd name="connsiteY3" fmla="*/ 864096 h 864096"/>
                    <a:gd name="connsiteX4" fmla="*/ 144016 w 1152128"/>
                    <a:gd name="connsiteY4" fmla="*/ 864096 h 864096"/>
                    <a:gd name="connsiteX0" fmla="*/ 216024 w 1224136"/>
                    <a:gd name="connsiteY0" fmla="*/ 864096 h 864096"/>
                    <a:gd name="connsiteX1" fmla="*/ 0 w 1224136"/>
                    <a:gd name="connsiteY1" fmla="*/ 0 h 864096"/>
                    <a:gd name="connsiteX2" fmla="*/ 1224136 w 1224136"/>
                    <a:gd name="connsiteY2" fmla="*/ 0 h 864096"/>
                    <a:gd name="connsiteX3" fmla="*/ 1152128 w 1224136"/>
                    <a:gd name="connsiteY3" fmla="*/ 864096 h 864096"/>
                    <a:gd name="connsiteX4" fmla="*/ 216024 w 1224136"/>
                    <a:gd name="connsiteY4" fmla="*/ 864096 h 864096"/>
                    <a:gd name="connsiteX0" fmla="*/ 216024 w 1296144"/>
                    <a:gd name="connsiteY0" fmla="*/ 864096 h 864096"/>
                    <a:gd name="connsiteX1" fmla="*/ 0 w 1296144"/>
                    <a:gd name="connsiteY1" fmla="*/ 0 h 864096"/>
                    <a:gd name="connsiteX2" fmla="*/ 1296144 w 1296144"/>
                    <a:gd name="connsiteY2" fmla="*/ 0 h 864096"/>
                    <a:gd name="connsiteX3" fmla="*/ 1152128 w 1296144"/>
                    <a:gd name="connsiteY3" fmla="*/ 864096 h 864096"/>
                    <a:gd name="connsiteX4" fmla="*/ 216024 w 1296144"/>
                    <a:gd name="connsiteY4" fmla="*/ 864096 h 864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6144" h="864096">
                      <a:moveTo>
                        <a:pt x="216024" y="864096"/>
                      </a:moveTo>
                      <a:lnTo>
                        <a:pt x="0" y="0"/>
                      </a:lnTo>
                      <a:lnTo>
                        <a:pt x="1296144" y="0"/>
                      </a:lnTo>
                      <a:lnTo>
                        <a:pt x="1152128" y="864096"/>
                      </a:lnTo>
                      <a:lnTo>
                        <a:pt x="216024" y="864096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cxnSp>
              <p:nvCxnSpPr>
                <p:cNvPr id="189" name="Straight Connector 188"/>
                <p:cNvCxnSpPr/>
                <p:nvPr/>
              </p:nvCxnSpPr>
              <p:spPr>
                <a:xfrm>
                  <a:off x="6660232" y="3501008"/>
                  <a:ext cx="1584176" cy="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92" name="Group 154"/>
          <p:cNvGrpSpPr/>
          <p:nvPr/>
        </p:nvGrpSpPr>
        <p:grpSpPr>
          <a:xfrm>
            <a:off x="5940152" y="2348880"/>
            <a:ext cx="1656184" cy="2008882"/>
            <a:chOff x="5940152" y="2038268"/>
            <a:chExt cx="3096344" cy="3759654"/>
          </a:xfrm>
        </p:grpSpPr>
        <p:sp>
          <p:nvSpPr>
            <p:cNvPr id="156" name="Freeform 155"/>
            <p:cNvSpPr/>
            <p:nvPr/>
          </p:nvSpPr>
          <p:spPr>
            <a:xfrm>
              <a:off x="6516216" y="4797152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Freeform 156"/>
            <p:cNvSpPr/>
            <p:nvPr/>
          </p:nvSpPr>
          <p:spPr>
            <a:xfrm flipH="1">
              <a:off x="7596336" y="4797152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Freeform 157"/>
            <p:cNvSpPr/>
            <p:nvPr/>
          </p:nvSpPr>
          <p:spPr>
            <a:xfrm flipH="1">
              <a:off x="8388424" y="4005064"/>
              <a:ext cx="648072" cy="648072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9" name="Freeform 158"/>
            <p:cNvSpPr/>
            <p:nvPr/>
          </p:nvSpPr>
          <p:spPr>
            <a:xfrm>
              <a:off x="5940152" y="3951058"/>
              <a:ext cx="697819" cy="702078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0" name="Trapezoid 159"/>
            <p:cNvSpPr/>
            <p:nvPr/>
          </p:nvSpPr>
          <p:spPr>
            <a:xfrm flipV="1">
              <a:off x="6804248" y="2038268"/>
              <a:ext cx="1364362" cy="1676186"/>
            </a:xfrm>
            <a:prstGeom prst="trapezoid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1" name="Freeform 160"/>
            <p:cNvSpPr/>
            <p:nvPr/>
          </p:nvSpPr>
          <p:spPr>
            <a:xfrm>
              <a:off x="6463160" y="3294058"/>
              <a:ext cx="2046542" cy="422974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62" name="Oval 161"/>
            <p:cNvSpPr/>
            <p:nvPr/>
          </p:nvSpPr>
          <p:spPr>
            <a:xfrm>
              <a:off x="6300192" y="3645024"/>
              <a:ext cx="2376264" cy="1296144"/>
            </a:xfrm>
            <a:prstGeom prst="ellipse">
              <a:avLst/>
            </a:prstGeom>
            <a:solidFill>
              <a:srgbClr val="CC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" name="Oval 162"/>
            <p:cNvSpPr/>
            <p:nvPr/>
          </p:nvSpPr>
          <p:spPr>
            <a:xfrm flipH="1">
              <a:off x="7573266" y="3922512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Oval 163"/>
            <p:cNvSpPr/>
            <p:nvPr/>
          </p:nvSpPr>
          <p:spPr>
            <a:xfrm flipH="1">
              <a:off x="7236295" y="3933056"/>
              <a:ext cx="167085" cy="22656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" name="Arc 164"/>
            <p:cNvSpPr/>
            <p:nvPr/>
          </p:nvSpPr>
          <p:spPr>
            <a:xfrm rot="10800000" flipV="1">
              <a:off x="7092280" y="4077072"/>
              <a:ext cx="792088" cy="504056"/>
            </a:xfrm>
            <a:prstGeom prst="arc">
              <a:avLst>
                <a:gd name="adj1" fmla="val 166728"/>
                <a:gd name="adj2" fmla="val 10418694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98" name="Group 12"/>
          <p:cNvGrpSpPr/>
          <p:nvPr/>
        </p:nvGrpSpPr>
        <p:grpSpPr>
          <a:xfrm>
            <a:off x="7452320" y="2592288"/>
            <a:ext cx="1835696" cy="2780928"/>
            <a:chOff x="755576" y="692696"/>
            <a:chExt cx="3198721" cy="4519758"/>
          </a:xfrm>
        </p:grpSpPr>
        <p:sp>
          <p:nvSpPr>
            <p:cNvPr id="14" name="Freeform 13"/>
            <p:cNvSpPr/>
            <p:nvPr/>
          </p:nvSpPr>
          <p:spPr>
            <a:xfrm rot="844739">
              <a:off x="755576" y="1940523"/>
              <a:ext cx="539156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5" name="Freeform 14"/>
            <p:cNvSpPr/>
            <p:nvPr/>
          </p:nvSpPr>
          <p:spPr>
            <a:xfrm rot="21052350" flipH="1">
              <a:off x="3430534" y="1916865"/>
              <a:ext cx="523763" cy="1078031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grpSp>
          <p:nvGrpSpPr>
            <p:cNvPr id="202" name="Group 62"/>
            <p:cNvGrpSpPr/>
            <p:nvPr/>
          </p:nvGrpSpPr>
          <p:grpSpPr>
            <a:xfrm>
              <a:off x="1036968" y="692696"/>
              <a:ext cx="2629248" cy="4519758"/>
              <a:chOff x="467544" y="1700808"/>
              <a:chExt cx="3312368" cy="5655140"/>
            </a:xfrm>
          </p:grpSpPr>
          <p:sp>
            <p:nvSpPr>
              <p:cNvPr id="18" name="Freeform 17"/>
              <p:cNvSpPr/>
              <p:nvPr/>
            </p:nvSpPr>
            <p:spPr>
              <a:xfrm flipH="1">
                <a:off x="2195736" y="5013176"/>
                <a:ext cx="9104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" name="Freeform 18"/>
              <p:cNvSpPr/>
              <p:nvPr/>
            </p:nvSpPr>
            <p:spPr>
              <a:xfrm>
                <a:off x="1187624" y="5013176"/>
                <a:ext cx="789940" cy="1111044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Chord 19"/>
              <p:cNvSpPr/>
              <p:nvPr/>
            </p:nvSpPr>
            <p:spPr>
              <a:xfrm>
                <a:off x="467544" y="2348880"/>
                <a:ext cx="3312368" cy="5007068"/>
              </a:xfrm>
              <a:prstGeom prst="chord">
                <a:avLst>
                  <a:gd name="adj1" fmla="val 10135620"/>
                  <a:gd name="adj2" fmla="val 674418"/>
                </a:avLst>
              </a:prstGeom>
              <a:solidFill>
                <a:srgbClr val="FFCC99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08" name="Group 24"/>
              <p:cNvGrpSpPr/>
              <p:nvPr/>
            </p:nvGrpSpPr>
            <p:grpSpPr>
              <a:xfrm>
                <a:off x="1331640" y="1700808"/>
                <a:ext cx="1604475" cy="1496899"/>
                <a:chOff x="1239333" y="2582544"/>
                <a:chExt cx="1033010" cy="831187"/>
              </a:xfrm>
              <a:solidFill>
                <a:srgbClr val="FF3300"/>
              </a:solidFill>
            </p:grpSpPr>
            <p:sp>
              <p:nvSpPr>
                <p:cNvPr id="25" name="Freeform 24"/>
                <p:cNvSpPr/>
                <p:nvPr/>
              </p:nvSpPr>
              <p:spPr>
                <a:xfrm>
                  <a:off x="1239333" y="2884794"/>
                  <a:ext cx="1033010" cy="152541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26" name="Chord 25"/>
                <p:cNvSpPr/>
                <p:nvPr/>
              </p:nvSpPr>
              <p:spPr>
                <a:xfrm>
                  <a:off x="1468890" y="2582544"/>
                  <a:ext cx="573894" cy="831187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grpSp>
            <p:nvGrpSpPr>
              <p:cNvPr id="209" name="Group 158"/>
              <p:cNvGrpSpPr/>
              <p:nvPr/>
            </p:nvGrpSpPr>
            <p:grpSpPr>
              <a:xfrm>
                <a:off x="1733357" y="2996952"/>
                <a:ext cx="890630" cy="360474"/>
                <a:chOff x="7310986" y="3084031"/>
                <a:chExt cx="544274" cy="189913"/>
              </a:xfrm>
            </p:grpSpPr>
            <p:sp>
              <p:nvSpPr>
                <p:cNvPr id="23" name="Oval 22"/>
                <p:cNvSpPr/>
                <p:nvPr/>
              </p:nvSpPr>
              <p:spPr>
                <a:xfrm>
                  <a:off x="7310986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>
                  <a:off x="7758392" y="3084031"/>
                  <a:ext cx="96868" cy="189913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</p:grpSp>
        <p:sp>
          <p:nvSpPr>
            <p:cNvPr id="17" name="Moon 16"/>
            <p:cNvSpPr/>
            <p:nvPr/>
          </p:nvSpPr>
          <p:spPr>
            <a:xfrm rot="16200000">
              <a:off x="1743388" y="1865125"/>
              <a:ext cx="1266121" cy="1657569"/>
            </a:xfrm>
            <a:prstGeom prst="moon">
              <a:avLst>
                <a:gd name="adj" fmla="val 67843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9" name="Group 80"/>
          <p:cNvGrpSpPr/>
          <p:nvPr/>
        </p:nvGrpSpPr>
        <p:grpSpPr>
          <a:xfrm>
            <a:off x="3635896" y="2852936"/>
            <a:ext cx="1728192" cy="1877747"/>
            <a:chOff x="1618705" y="3429000"/>
            <a:chExt cx="2540306" cy="2813851"/>
          </a:xfrm>
        </p:grpSpPr>
        <p:sp>
          <p:nvSpPr>
            <p:cNvPr id="82" name="Freeform 81"/>
            <p:cNvSpPr/>
            <p:nvPr/>
          </p:nvSpPr>
          <p:spPr>
            <a:xfrm>
              <a:off x="1618705" y="3898637"/>
              <a:ext cx="39392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3" name="Freeform 82"/>
            <p:cNvSpPr/>
            <p:nvPr/>
          </p:nvSpPr>
          <p:spPr>
            <a:xfrm flipH="1">
              <a:off x="3812833" y="3911346"/>
              <a:ext cx="346178" cy="1092829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1840567" y="3429000"/>
              <a:ext cx="2115400" cy="205506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4" name="Group 42"/>
            <p:cNvGrpSpPr/>
            <p:nvPr/>
          </p:nvGrpSpPr>
          <p:grpSpPr>
            <a:xfrm>
              <a:off x="2225185" y="3634506"/>
              <a:ext cx="1450560" cy="1526616"/>
              <a:chOff x="7452320" y="1256199"/>
              <a:chExt cx="1152128" cy="1139274"/>
            </a:xfrm>
            <a:noFill/>
          </p:grpSpPr>
          <p:sp>
            <p:nvSpPr>
              <p:cNvPr id="95" name="Rectangle 94"/>
              <p:cNvSpPr/>
              <p:nvPr/>
            </p:nvSpPr>
            <p:spPr>
              <a:xfrm>
                <a:off x="7452320" y="1256199"/>
                <a:ext cx="1152128" cy="11392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6" name="Oval 95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86" name="Moon 85"/>
            <p:cNvSpPr/>
            <p:nvPr/>
          </p:nvSpPr>
          <p:spPr>
            <a:xfrm rot="16200000">
              <a:off x="2363214" y="3946117"/>
              <a:ext cx="1115604" cy="1450560"/>
            </a:xfrm>
            <a:prstGeom prst="moon">
              <a:avLst>
                <a:gd name="adj" fmla="val 81142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5" name="Group 49"/>
            <p:cNvGrpSpPr/>
            <p:nvPr/>
          </p:nvGrpSpPr>
          <p:grpSpPr>
            <a:xfrm>
              <a:off x="1840567" y="5347056"/>
              <a:ext cx="963357" cy="895795"/>
              <a:chOff x="3083489" y="4581128"/>
              <a:chExt cx="1344495" cy="1224136"/>
            </a:xfrm>
          </p:grpSpPr>
          <p:sp>
            <p:nvSpPr>
              <p:cNvPr id="92" name="Freeform 91"/>
              <p:cNvSpPr/>
              <p:nvPr/>
            </p:nvSpPr>
            <p:spPr>
              <a:xfrm>
                <a:off x="3306586" y="4581128"/>
                <a:ext cx="1020812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3083489" y="5109782"/>
                <a:ext cx="1344495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4" name="Freeform 93"/>
              <p:cNvSpPr/>
              <p:nvPr/>
            </p:nvSpPr>
            <p:spPr>
              <a:xfrm>
                <a:off x="3131839" y="5589240"/>
                <a:ext cx="1259185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32" name="Group 53"/>
            <p:cNvGrpSpPr/>
            <p:nvPr/>
          </p:nvGrpSpPr>
          <p:grpSpPr>
            <a:xfrm>
              <a:off x="2973361" y="5347056"/>
              <a:ext cx="980308" cy="895795"/>
              <a:chOff x="4355976" y="4581128"/>
              <a:chExt cx="1368152" cy="1224136"/>
            </a:xfrm>
          </p:grpSpPr>
          <p:sp>
            <p:nvSpPr>
              <p:cNvPr id="89" name="Freeform 88"/>
              <p:cNvSpPr/>
              <p:nvPr/>
            </p:nvSpPr>
            <p:spPr>
              <a:xfrm flipH="1">
                <a:off x="4442273" y="4581128"/>
                <a:ext cx="1080118" cy="1144288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FF00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Freeform 89"/>
              <p:cNvSpPr/>
              <p:nvPr/>
            </p:nvSpPr>
            <p:spPr>
              <a:xfrm flipH="1">
                <a:off x="4355976" y="5109782"/>
                <a:ext cx="1368152" cy="695482"/>
              </a:xfrm>
              <a:custGeom>
                <a:avLst/>
                <a:gdLst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937846 w 1444283"/>
                  <a:gd name="connsiteY8" fmla="*/ 222738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75471 w 1444283"/>
                  <a:gd name="connsiteY7" fmla="*/ 124264 h 616633"/>
                  <a:gd name="connsiteX8" fmla="*/ 882287 w 1444283"/>
                  <a:gd name="connsiteY8" fmla="*/ 64012 h 616633"/>
                  <a:gd name="connsiteX0" fmla="*/ 909711 w 1444283"/>
                  <a:gd name="connsiteY0" fmla="*/ 180535 h 616633"/>
                  <a:gd name="connsiteX1" fmla="*/ 501748 w 1444283"/>
                  <a:gd name="connsiteY1" fmla="*/ 11723 h 616633"/>
                  <a:gd name="connsiteX2" fmla="*/ 192259 w 1444283"/>
                  <a:gd name="connsiteY2" fmla="*/ 250874 h 616633"/>
                  <a:gd name="connsiteX3" fmla="*/ 178191 w 1444283"/>
                  <a:gd name="connsiteY3" fmla="*/ 504092 h 616633"/>
                  <a:gd name="connsiteX4" fmla="*/ 1261403 w 1444283"/>
                  <a:gd name="connsiteY4" fmla="*/ 574430 h 616633"/>
                  <a:gd name="connsiteX5" fmla="*/ 1275471 w 1444283"/>
                  <a:gd name="connsiteY5" fmla="*/ 546295 h 616633"/>
                  <a:gd name="connsiteX6" fmla="*/ 1289539 w 1444283"/>
                  <a:gd name="connsiteY6" fmla="*/ 152400 h 616633"/>
                  <a:gd name="connsiteX7" fmla="*/ 1242327 w 1444283"/>
                  <a:gd name="connsiteY7" fmla="*/ 64012 h 616633"/>
                  <a:gd name="connsiteX8" fmla="*/ 882287 w 1444283"/>
                  <a:gd name="connsiteY8" fmla="*/ 64012 h 616633"/>
                  <a:gd name="connsiteX0" fmla="*/ 909711 w 1444283"/>
                  <a:gd name="connsiteY0" fmla="*/ 311317 h 747415"/>
                  <a:gd name="connsiteX1" fmla="*/ 501748 w 1444283"/>
                  <a:gd name="connsiteY1" fmla="*/ 142505 h 747415"/>
                  <a:gd name="connsiteX2" fmla="*/ 192259 w 1444283"/>
                  <a:gd name="connsiteY2" fmla="*/ 381656 h 747415"/>
                  <a:gd name="connsiteX3" fmla="*/ 178191 w 1444283"/>
                  <a:gd name="connsiteY3" fmla="*/ 634874 h 747415"/>
                  <a:gd name="connsiteX4" fmla="*/ 1261403 w 1444283"/>
                  <a:gd name="connsiteY4" fmla="*/ 705212 h 747415"/>
                  <a:gd name="connsiteX5" fmla="*/ 1275471 w 1444283"/>
                  <a:gd name="connsiteY5" fmla="*/ 677077 h 747415"/>
                  <a:gd name="connsiteX6" fmla="*/ 1289539 w 1444283"/>
                  <a:gd name="connsiteY6" fmla="*/ 283182 h 747415"/>
                  <a:gd name="connsiteX7" fmla="*/ 1242327 w 1444283"/>
                  <a:gd name="connsiteY7" fmla="*/ 194794 h 747415"/>
                  <a:gd name="connsiteX8" fmla="*/ 882287 w 1444283"/>
                  <a:gd name="connsiteY8" fmla="*/ 194794 h 747415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311317 h 714141"/>
                  <a:gd name="connsiteX1" fmla="*/ 501748 w 1444283"/>
                  <a:gd name="connsiteY1" fmla="*/ 142505 h 714141"/>
                  <a:gd name="connsiteX2" fmla="*/ 192259 w 1444283"/>
                  <a:gd name="connsiteY2" fmla="*/ 381656 h 714141"/>
                  <a:gd name="connsiteX3" fmla="*/ 178191 w 1444283"/>
                  <a:gd name="connsiteY3" fmla="*/ 634874 h 714141"/>
                  <a:gd name="connsiteX4" fmla="*/ 1261403 w 1444283"/>
                  <a:gd name="connsiteY4" fmla="*/ 705212 h 714141"/>
                  <a:gd name="connsiteX5" fmla="*/ 1275471 w 1444283"/>
                  <a:gd name="connsiteY5" fmla="*/ 677077 h 714141"/>
                  <a:gd name="connsiteX6" fmla="*/ 1314335 w 1444283"/>
                  <a:gd name="connsiteY6" fmla="*/ 482826 h 714141"/>
                  <a:gd name="connsiteX7" fmla="*/ 1242327 w 1444283"/>
                  <a:gd name="connsiteY7" fmla="*/ 194794 h 714141"/>
                  <a:gd name="connsiteX8" fmla="*/ 882287 w 1444283"/>
                  <a:gd name="connsiteY8" fmla="*/ 194794 h 714141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909711 w 1444283"/>
                  <a:gd name="connsiteY0" fmla="*/ 180535 h 631365"/>
                  <a:gd name="connsiteX1" fmla="*/ 501748 w 1444283"/>
                  <a:gd name="connsiteY1" fmla="*/ 11723 h 631365"/>
                  <a:gd name="connsiteX2" fmla="*/ 192259 w 1444283"/>
                  <a:gd name="connsiteY2" fmla="*/ 250874 h 631365"/>
                  <a:gd name="connsiteX3" fmla="*/ 178191 w 1444283"/>
                  <a:gd name="connsiteY3" fmla="*/ 504092 h 631365"/>
                  <a:gd name="connsiteX4" fmla="*/ 1261403 w 1444283"/>
                  <a:gd name="connsiteY4" fmla="*/ 574430 h 631365"/>
                  <a:gd name="connsiteX5" fmla="*/ 1275471 w 1444283"/>
                  <a:gd name="connsiteY5" fmla="*/ 546295 h 631365"/>
                  <a:gd name="connsiteX6" fmla="*/ 1242327 w 1444283"/>
                  <a:gd name="connsiteY6" fmla="*/ 64012 h 631365"/>
                  <a:gd name="connsiteX7" fmla="*/ 882287 w 1444283"/>
                  <a:gd name="connsiteY7" fmla="*/ 64012 h 631365"/>
                  <a:gd name="connsiteX0" fmla="*/ 894530 w 1338018"/>
                  <a:gd name="connsiteY0" fmla="*/ 180535 h 630304"/>
                  <a:gd name="connsiteX1" fmla="*/ 486567 w 1338018"/>
                  <a:gd name="connsiteY1" fmla="*/ 11723 h 630304"/>
                  <a:gd name="connsiteX2" fmla="*/ 177078 w 1338018"/>
                  <a:gd name="connsiteY2" fmla="*/ 250874 h 630304"/>
                  <a:gd name="connsiteX3" fmla="*/ 163010 w 1338018"/>
                  <a:gd name="connsiteY3" fmla="*/ 504092 h 630304"/>
                  <a:gd name="connsiteX4" fmla="*/ 1155138 w 1338018"/>
                  <a:gd name="connsiteY4" fmla="*/ 568068 h 630304"/>
                  <a:gd name="connsiteX5" fmla="*/ 1260290 w 1338018"/>
                  <a:gd name="connsiteY5" fmla="*/ 546295 h 630304"/>
                  <a:gd name="connsiteX6" fmla="*/ 1227146 w 1338018"/>
                  <a:gd name="connsiteY6" fmla="*/ 64012 h 630304"/>
                  <a:gd name="connsiteX7" fmla="*/ 867106 w 1338018"/>
                  <a:gd name="connsiteY7" fmla="*/ 64012 h 630304"/>
                  <a:gd name="connsiteX0" fmla="*/ 894530 w 1344495"/>
                  <a:gd name="connsiteY0" fmla="*/ 180535 h 652077"/>
                  <a:gd name="connsiteX1" fmla="*/ 486567 w 1344495"/>
                  <a:gd name="connsiteY1" fmla="*/ 11723 h 652077"/>
                  <a:gd name="connsiteX2" fmla="*/ 177078 w 1344495"/>
                  <a:gd name="connsiteY2" fmla="*/ 250874 h 652077"/>
                  <a:gd name="connsiteX3" fmla="*/ 163010 w 1344495"/>
                  <a:gd name="connsiteY3" fmla="*/ 504092 h 652077"/>
                  <a:gd name="connsiteX4" fmla="*/ 1155138 w 1344495"/>
                  <a:gd name="connsiteY4" fmla="*/ 568068 h 652077"/>
                  <a:gd name="connsiteX5" fmla="*/ 1299153 w 1344495"/>
                  <a:gd name="connsiteY5" fmla="*/ 568068 h 652077"/>
                  <a:gd name="connsiteX6" fmla="*/ 1227146 w 1344495"/>
                  <a:gd name="connsiteY6" fmla="*/ 64012 h 652077"/>
                  <a:gd name="connsiteX7" fmla="*/ 867106 w 1344495"/>
                  <a:gd name="connsiteY7" fmla="*/ 64012 h 652077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6 w 1344495"/>
                  <a:gd name="connsiteY8" fmla="*/ 86386 h 674451"/>
                  <a:gd name="connsiteX0" fmla="*/ 894530 w 1344495"/>
                  <a:gd name="connsiteY0" fmla="*/ 202909 h 674451"/>
                  <a:gd name="connsiteX1" fmla="*/ 486567 w 1344495"/>
                  <a:gd name="connsiteY1" fmla="*/ 34097 h 674451"/>
                  <a:gd name="connsiteX2" fmla="*/ 177078 w 1344495"/>
                  <a:gd name="connsiteY2" fmla="*/ 273248 h 674451"/>
                  <a:gd name="connsiteX3" fmla="*/ 163010 w 1344495"/>
                  <a:gd name="connsiteY3" fmla="*/ 526466 h 674451"/>
                  <a:gd name="connsiteX4" fmla="*/ 1155138 w 1344495"/>
                  <a:gd name="connsiteY4" fmla="*/ 590442 h 674451"/>
                  <a:gd name="connsiteX5" fmla="*/ 1299153 w 1344495"/>
                  <a:gd name="connsiteY5" fmla="*/ 590442 h 674451"/>
                  <a:gd name="connsiteX6" fmla="*/ 1227146 w 1344495"/>
                  <a:gd name="connsiteY6" fmla="*/ 86386 h 674451"/>
                  <a:gd name="connsiteX7" fmla="*/ 905007 w 1344495"/>
                  <a:gd name="connsiteY7" fmla="*/ 72124 h 674451"/>
                  <a:gd name="connsiteX8" fmla="*/ 867105 w 1344495"/>
                  <a:gd name="connsiteY8" fmla="*/ 158394 h 674451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12534 h 684076"/>
                  <a:gd name="connsiteX1" fmla="*/ 486567 w 1344495"/>
                  <a:gd name="connsiteY1" fmla="*/ 43722 h 684076"/>
                  <a:gd name="connsiteX2" fmla="*/ 177078 w 1344495"/>
                  <a:gd name="connsiteY2" fmla="*/ 282873 h 684076"/>
                  <a:gd name="connsiteX3" fmla="*/ 163010 w 1344495"/>
                  <a:gd name="connsiteY3" fmla="*/ 536091 h 684076"/>
                  <a:gd name="connsiteX4" fmla="*/ 1155138 w 1344495"/>
                  <a:gd name="connsiteY4" fmla="*/ 600067 h 684076"/>
                  <a:gd name="connsiteX5" fmla="*/ 1299153 w 1344495"/>
                  <a:gd name="connsiteY5" fmla="*/ 600067 h 684076"/>
                  <a:gd name="connsiteX6" fmla="*/ 1227146 w 1344495"/>
                  <a:gd name="connsiteY6" fmla="*/ 96011 h 684076"/>
                  <a:gd name="connsiteX7" fmla="*/ 867105 w 1344495"/>
                  <a:gd name="connsiteY7" fmla="*/ 24003 h 684076"/>
                  <a:gd name="connsiteX8" fmla="*/ 867105 w 1344495"/>
                  <a:gd name="connsiteY8" fmla="*/ 168019 h 684076"/>
                  <a:gd name="connsiteX0" fmla="*/ 894530 w 1344495"/>
                  <a:gd name="connsiteY0" fmla="*/ 284542 h 768086"/>
                  <a:gd name="connsiteX1" fmla="*/ 486567 w 1344495"/>
                  <a:gd name="connsiteY1" fmla="*/ 115730 h 768086"/>
                  <a:gd name="connsiteX2" fmla="*/ 177078 w 1344495"/>
                  <a:gd name="connsiteY2" fmla="*/ 354881 h 768086"/>
                  <a:gd name="connsiteX3" fmla="*/ 163010 w 1344495"/>
                  <a:gd name="connsiteY3" fmla="*/ 608099 h 768086"/>
                  <a:gd name="connsiteX4" fmla="*/ 1155138 w 1344495"/>
                  <a:gd name="connsiteY4" fmla="*/ 672075 h 768086"/>
                  <a:gd name="connsiteX5" fmla="*/ 1299153 w 1344495"/>
                  <a:gd name="connsiteY5" fmla="*/ 672075 h 768086"/>
                  <a:gd name="connsiteX6" fmla="*/ 1227145 w 1344495"/>
                  <a:gd name="connsiteY6" fmla="*/ 96011 h 768086"/>
                  <a:gd name="connsiteX7" fmla="*/ 867105 w 1344495"/>
                  <a:gd name="connsiteY7" fmla="*/ 96011 h 768086"/>
                  <a:gd name="connsiteX8" fmla="*/ 867105 w 1344495"/>
                  <a:gd name="connsiteY8" fmla="*/ 240027 h 768086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94530 w 1344495"/>
                  <a:gd name="connsiteY0" fmla="*/ 211938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239431 h 695482"/>
                  <a:gd name="connsiteX0" fmla="*/ 867105 w 1344495"/>
                  <a:gd name="connsiteY0" fmla="*/ 239431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  <a:gd name="connsiteX0" fmla="*/ 867105 w 1344495"/>
                  <a:gd name="connsiteY0" fmla="*/ 239431 h 695482"/>
                  <a:gd name="connsiteX1" fmla="*/ 939113 w 1344495"/>
                  <a:gd name="connsiteY1" fmla="*/ 52746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939113 w 1344495"/>
                  <a:gd name="connsiteY2" fmla="*/ 527463 h 695482"/>
                  <a:gd name="connsiteX3" fmla="*/ 486567 w 1344495"/>
                  <a:gd name="connsiteY3" fmla="*/ 43126 h 695482"/>
                  <a:gd name="connsiteX4" fmla="*/ 177078 w 1344495"/>
                  <a:gd name="connsiteY4" fmla="*/ 282277 h 695482"/>
                  <a:gd name="connsiteX5" fmla="*/ 163010 w 1344495"/>
                  <a:gd name="connsiteY5" fmla="*/ 535495 h 695482"/>
                  <a:gd name="connsiteX6" fmla="*/ 1155138 w 1344495"/>
                  <a:gd name="connsiteY6" fmla="*/ 599471 h 695482"/>
                  <a:gd name="connsiteX7" fmla="*/ 1299153 w 1344495"/>
                  <a:gd name="connsiteY7" fmla="*/ 599471 h 695482"/>
                  <a:gd name="connsiteX8" fmla="*/ 1227145 w 1344495"/>
                  <a:gd name="connsiteY8" fmla="*/ 23407 h 695482"/>
                  <a:gd name="connsiteX9" fmla="*/ 867105 w 1344495"/>
                  <a:gd name="connsiteY9" fmla="*/ 23407 h 695482"/>
                  <a:gd name="connsiteX10" fmla="*/ 867105 w 1344495"/>
                  <a:gd name="connsiteY10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239431 h 695482"/>
                  <a:gd name="connsiteX1" fmla="*/ 867105 w 1344495"/>
                  <a:gd name="connsiteY1" fmla="*/ 167423 h 695482"/>
                  <a:gd name="connsiteX2" fmla="*/ 486567 w 1344495"/>
                  <a:gd name="connsiteY2" fmla="*/ 43126 h 695482"/>
                  <a:gd name="connsiteX3" fmla="*/ 177078 w 1344495"/>
                  <a:gd name="connsiteY3" fmla="*/ 282277 h 695482"/>
                  <a:gd name="connsiteX4" fmla="*/ 163010 w 1344495"/>
                  <a:gd name="connsiteY4" fmla="*/ 535495 h 695482"/>
                  <a:gd name="connsiteX5" fmla="*/ 1155138 w 1344495"/>
                  <a:gd name="connsiteY5" fmla="*/ 599471 h 695482"/>
                  <a:gd name="connsiteX6" fmla="*/ 1299153 w 1344495"/>
                  <a:gd name="connsiteY6" fmla="*/ 599471 h 695482"/>
                  <a:gd name="connsiteX7" fmla="*/ 1227145 w 1344495"/>
                  <a:gd name="connsiteY7" fmla="*/ 23407 h 695482"/>
                  <a:gd name="connsiteX8" fmla="*/ 867105 w 1344495"/>
                  <a:gd name="connsiteY8" fmla="*/ 23407 h 695482"/>
                  <a:gd name="connsiteX9" fmla="*/ 867105 w 1344495"/>
                  <a:gd name="connsiteY9" fmla="*/ 167423 h 695482"/>
                  <a:gd name="connsiteX0" fmla="*/ 867105 w 1344495"/>
                  <a:gd name="connsiteY0" fmla="*/ 362417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434425 h 818468"/>
                  <a:gd name="connsiteX1" fmla="*/ 867105 w 1344495"/>
                  <a:gd name="connsiteY1" fmla="*/ 290409 h 818468"/>
                  <a:gd name="connsiteX2" fmla="*/ 486567 w 1344495"/>
                  <a:gd name="connsiteY2" fmla="*/ 166112 h 818468"/>
                  <a:gd name="connsiteX3" fmla="*/ 177078 w 1344495"/>
                  <a:gd name="connsiteY3" fmla="*/ 405263 h 818468"/>
                  <a:gd name="connsiteX4" fmla="*/ 163010 w 1344495"/>
                  <a:gd name="connsiteY4" fmla="*/ 658481 h 818468"/>
                  <a:gd name="connsiteX5" fmla="*/ 1155138 w 1344495"/>
                  <a:gd name="connsiteY5" fmla="*/ 722457 h 818468"/>
                  <a:gd name="connsiteX6" fmla="*/ 1299153 w 1344495"/>
                  <a:gd name="connsiteY6" fmla="*/ 722457 h 818468"/>
                  <a:gd name="connsiteX7" fmla="*/ 1227145 w 1344495"/>
                  <a:gd name="connsiteY7" fmla="*/ 146393 h 818468"/>
                  <a:gd name="connsiteX8" fmla="*/ 867105 w 1344495"/>
                  <a:gd name="connsiteY8" fmla="*/ 146393 h 818468"/>
                  <a:gd name="connsiteX9" fmla="*/ 651081 w 1344495"/>
                  <a:gd name="connsiteY9" fmla="*/ 2377 h 818468"/>
                  <a:gd name="connsiteX0" fmla="*/ 867105 w 1344495"/>
                  <a:gd name="connsiteY0" fmla="*/ 290409 h 818468"/>
                  <a:gd name="connsiteX1" fmla="*/ 486567 w 1344495"/>
                  <a:gd name="connsiteY1" fmla="*/ 166112 h 818468"/>
                  <a:gd name="connsiteX2" fmla="*/ 177078 w 1344495"/>
                  <a:gd name="connsiteY2" fmla="*/ 405263 h 818468"/>
                  <a:gd name="connsiteX3" fmla="*/ 163010 w 1344495"/>
                  <a:gd name="connsiteY3" fmla="*/ 658481 h 818468"/>
                  <a:gd name="connsiteX4" fmla="*/ 1155138 w 1344495"/>
                  <a:gd name="connsiteY4" fmla="*/ 722457 h 818468"/>
                  <a:gd name="connsiteX5" fmla="*/ 1299153 w 1344495"/>
                  <a:gd name="connsiteY5" fmla="*/ 722457 h 818468"/>
                  <a:gd name="connsiteX6" fmla="*/ 1227145 w 1344495"/>
                  <a:gd name="connsiteY6" fmla="*/ 146393 h 818468"/>
                  <a:gd name="connsiteX7" fmla="*/ 867105 w 1344495"/>
                  <a:gd name="connsiteY7" fmla="*/ 146393 h 818468"/>
                  <a:gd name="connsiteX8" fmla="*/ 651081 w 1344495"/>
                  <a:gd name="connsiteY8" fmla="*/ 2377 h 818468"/>
                  <a:gd name="connsiteX0" fmla="*/ 867105 w 1344495"/>
                  <a:gd name="connsiteY0" fmla="*/ 167423 h 695482"/>
                  <a:gd name="connsiteX1" fmla="*/ 486567 w 1344495"/>
                  <a:gd name="connsiteY1" fmla="*/ 43126 h 695482"/>
                  <a:gd name="connsiteX2" fmla="*/ 177078 w 1344495"/>
                  <a:gd name="connsiteY2" fmla="*/ 282277 h 695482"/>
                  <a:gd name="connsiteX3" fmla="*/ 163010 w 1344495"/>
                  <a:gd name="connsiteY3" fmla="*/ 535495 h 695482"/>
                  <a:gd name="connsiteX4" fmla="*/ 1155138 w 1344495"/>
                  <a:gd name="connsiteY4" fmla="*/ 599471 h 695482"/>
                  <a:gd name="connsiteX5" fmla="*/ 1299153 w 1344495"/>
                  <a:gd name="connsiteY5" fmla="*/ 599471 h 695482"/>
                  <a:gd name="connsiteX6" fmla="*/ 1227145 w 1344495"/>
                  <a:gd name="connsiteY6" fmla="*/ 23407 h 695482"/>
                  <a:gd name="connsiteX7" fmla="*/ 867105 w 1344495"/>
                  <a:gd name="connsiteY7" fmla="*/ 23407 h 695482"/>
                  <a:gd name="connsiteX8" fmla="*/ 867105 w 1344495"/>
                  <a:gd name="connsiteY8" fmla="*/ 167423 h 695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4495" h="695482">
                    <a:moveTo>
                      <a:pt x="867105" y="167423"/>
                    </a:moveTo>
                    <a:cubicBezTo>
                      <a:pt x="803682" y="122704"/>
                      <a:pt x="601572" y="23984"/>
                      <a:pt x="486567" y="43126"/>
                    </a:cubicBezTo>
                    <a:cubicBezTo>
                      <a:pt x="371563" y="62268"/>
                      <a:pt x="231004" y="200216"/>
                      <a:pt x="177078" y="282277"/>
                    </a:cubicBezTo>
                    <a:cubicBezTo>
                      <a:pt x="123152" y="364338"/>
                      <a:pt x="0" y="482629"/>
                      <a:pt x="163010" y="535495"/>
                    </a:cubicBezTo>
                    <a:cubicBezTo>
                      <a:pt x="326020" y="588361"/>
                      <a:pt x="965781" y="588808"/>
                      <a:pt x="1155138" y="599471"/>
                    </a:cubicBezTo>
                    <a:cubicBezTo>
                      <a:pt x="1344495" y="610134"/>
                      <a:pt x="1287152" y="695482"/>
                      <a:pt x="1299153" y="599471"/>
                    </a:cubicBezTo>
                    <a:cubicBezTo>
                      <a:pt x="1311154" y="503460"/>
                      <a:pt x="1266957" y="99823"/>
                      <a:pt x="1227145" y="23407"/>
                    </a:cubicBezTo>
                    <a:cubicBezTo>
                      <a:pt x="1133607" y="0"/>
                      <a:pt x="954918" y="16764"/>
                      <a:pt x="867105" y="23407"/>
                    </a:cubicBezTo>
                    <a:cubicBezTo>
                      <a:pt x="864620" y="145541"/>
                      <a:pt x="873422" y="165046"/>
                      <a:pt x="867105" y="167423"/>
                    </a:cubicBezTo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Freeform 90"/>
              <p:cNvSpPr/>
              <p:nvPr/>
            </p:nvSpPr>
            <p:spPr>
              <a:xfrm flipH="1">
                <a:off x="4407202" y="5589240"/>
                <a:ext cx="1244918" cy="195263"/>
              </a:xfrm>
              <a:custGeom>
                <a:avLst/>
                <a:gdLst>
                  <a:gd name="connsiteX0" fmla="*/ 9525 w 1295400"/>
                  <a:gd name="connsiteY0" fmla="*/ 0 h 195263"/>
                  <a:gd name="connsiteX1" fmla="*/ 0 w 1295400"/>
                  <a:gd name="connsiteY1" fmla="*/ 161925 h 195263"/>
                  <a:gd name="connsiteX2" fmla="*/ 1276350 w 1295400"/>
                  <a:gd name="connsiteY2" fmla="*/ 195263 h 195263"/>
                  <a:gd name="connsiteX3" fmla="*/ 1295400 w 1295400"/>
                  <a:gd name="connsiteY3" fmla="*/ 47625 h 195263"/>
                  <a:gd name="connsiteX4" fmla="*/ 9525 w 1295400"/>
                  <a:gd name="connsiteY4" fmla="*/ 0 h 19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00" h="195263">
                    <a:moveTo>
                      <a:pt x="9525" y="0"/>
                    </a:moveTo>
                    <a:lnTo>
                      <a:pt x="0" y="161925"/>
                    </a:lnTo>
                    <a:lnTo>
                      <a:pt x="1276350" y="195263"/>
                    </a:lnTo>
                    <a:lnTo>
                      <a:pt x="1295400" y="47625"/>
                    </a:lnTo>
                    <a:lnTo>
                      <a:pt x="9525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33" name="Group 113"/>
          <p:cNvGrpSpPr/>
          <p:nvPr/>
        </p:nvGrpSpPr>
        <p:grpSpPr>
          <a:xfrm>
            <a:off x="0" y="1988840"/>
            <a:ext cx="1334087" cy="2448272"/>
            <a:chOff x="1870884" y="2577253"/>
            <a:chExt cx="1808855" cy="3516043"/>
          </a:xfrm>
        </p:grpSpPr>
        <p:sp>
          <p:nvSpPr>
            <p:cNvPr id="115" name="Freeform 114"/>
            <p:cNvSpPr/>
            <p:nvPr/>
          </p:nvSpPr>
          <p:spPr>
            <a:xfrm flipH="1">
              <a:off x="2298286" y="5266005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6" name="Freeform 115"/>
            <p:cNvSpPr/>
            <p:nvPr/>
          </p:nvSpPr>
          <p:spPr>
            <a:xfrm flipH="1">
              <a:off x="2238223" y="5378573"/>
              <a:ext cx="586662" cy="714723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7" name="Isosceles Triangle 116"/>
            <p:cNvSpPr/>
            <p:nvPr/>
          </p:nvSpPr>
          <p:spPr>
            <a:xfrm rot="16200000" flipV="1">
              <a:off x="1423549" y="3389534"/>
              <a:ext cx="3010801" cy="1501579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34" name="Group 51"/>
            <p:cNvGrpSpPr/>
            <p:nvPr/>
          </p:nvGrpSpPr>
          <p:grpSpPr>
            <a:xfrm rot="20936677" flipH="1">
              <a:off x="1870884" y="2577253"/>
              <a:ext cx="831232" cy="594393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123" name="Freeform 122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4" name="Chord 123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19" name="Oval 118"/>
            <p:cNvSpPr/>
            <p:nvPr/>
          </p:nvSpPr>
          <p:spPr>
            <a:xfrm flipH="1">
              <a:off x="2999801" y="3681809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0" name="Oval 119"/>
            <p:cNvSpPr/>
            <p:nvPr/>
          </p:nvSpPr>
          <p:spPr>
            <a:xfrm flipH="1">
              <a:off x="2718728" y="3690052"/>
              <a:ext cx="55614" cy="1986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1" name="Arc 120"/>
            <p:cNvSpPr/>
            <p:nvPr/>
          </p:nvSpPr>
          <p:spPr>
            <a:xfrm rot="21406562">
              <a:off x="2653589" y="3960373"/>
              <a:ext cx="660695" cy="613298"/>
            </a:xfrm>
            <a:prstGeom prst="arc">
              <a:avLst>
                <a:gd name="adj1" fmla="val 166728"/>
                <a:gd name="adj2" fmla="val 10426613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22" name="Freeform 121"/>
            <p:cNvSpPr/>
            <p:nvPr/>
          </p:nvSpPr>
          <p:spPr>
            <a:xfrm flipH="1">
              <a:off x="2045934" y="3971764"/>
              <a:ext cx="670378" cy="116999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0" name="Freeform 79"/>
          <p:cNvSpPr/>
          <p:nvPr/>
        </p:nvSpPr>
        <p:spPr>
          <a:xfrm flipH="1">
            <a:off x="2339752" y="3212976"/>
            <a:ext cx="423664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" name="Freeform 78"/>
          <p:cNvSpPr/>
          <p:nvPr/>
        </p:nvSpPr>
        <p:spPr>
          <a:xfrm>
            <a:off x="971600" y="3284984"/>
            <a:ext cx="432048" cy="1122835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5" name="Group 3"/>
          <p:cNvGrpSpPr/>
          <p:nvPr/>
        </p:nvGrpSpPr>
        <p:grpSpPr>
          <a:xfrm>
            <a:off x="1115616" y="2564904"/>
            <a:ext cx="1582691" cy="3650698"/>
            <a:chOff x="5351209" y="980728"/>
            <a:chExt cx="1529330" cy="3794713"/>
          </a:xfrm>
        </p:grpSpPr>
        <p:sp>
          <p:nvSpPr>
            <p:cNvPr id="46" name="Freeform 45"/>
            <p:cNvSpPr/>
            <p:nvPr/>
          </p:nvSpPr>
          <p:spPr>
            <a:xfrm flipH="1">
              <a:off x="6243500" y="3967034"/>
              <a:ext cx="637039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5351209" y="3967034"/>
              <a:ext cx="602061" cy="80840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5508104" y="980728"/>
              <a:ext cx="1155744" cy="3295425"/>
            </a:xfrm>
            <a:prstGeom prst="roundRect">
              <a:avLst>
                <a:gd name="adj" fmla="val 50000"/>
              </a:avLst>
            </a:pr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Chord 7"/>
            <p:cNvSpPr/>
            <p:nvPr/>
          </p:nvSpPr>
          <p:spPr>
            <a:xfrm>
              <a:off x="5876067" y="1845356"/>
              <a:ext cx="399516" cy="299584"/>
            </a:xfrm>
            <a:prstGeom prst="chord">
              <a:avLst>
                <a:gd name="adj1" fmla="val 5430208"/>
                <a:gd name="adj2" fmla="val 5345722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Oval 49"/>
            <p:cNvSpPr/>
            <p:nvPr/>
          </p:nvSpPr>
          <p:spPr>
            <a:xfrm>
              <a:off x="619317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1" name="Oval 50"/>
            <p:cNvSpPr/>
            <p:nvPr/>
          </p:nvSpPr>
          <p:spPr>
            <a:xfrm>
              <a:off x="5892707" y="1579375"/>
              <a:ext cx="57074" cy="22468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17" name="Arc 416"/>
          <p:cNvSpPr/>
          <p:nvPr/>
        </p:nvSpPr>
        <p:spPr>
          <a:xfrm>
            <a:off x="1506603" y="3854113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24" name="whistle_cat_call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4" cstate="print"/>
          <a:stretch>
            <a:fillRect/>
          </a:stretch>
        </p:blipFill>
        <p:spPr>
          <a:xfrm>
            <a:off x="9612560" y="4725144"/>
            <a:ext cx="304800" cy="304800"/>
          </a:xfrm>
          <a:prstGeom prst="rect">
            <a:avLst/>
          </a:prstGeom>
        </p:spPr>
      </p:pic>
      <p:sp>
        <p:nvSpPr>
          <p:cNvPr id="421" name="Freeform 420"/>
          <p:cNvSpPr/>
          <p:nvPr/>
        </p:nvSpPr>
        <p:spPr>
          <a:xfrm flipH="1">
            <a:off x="6444208" y="4149080"/>
            <a:ext cx="423664" cy="86409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2" name="Freeform 421"/>
          <p:cNvSpPr/>
          <p:nvPr/>
        </p:nvSpPr>
        <p:spPr>
          <a:xfrm>
            <a:off x="4716016" y="4149080"/>
            <a:ext cx="432048" cy="864096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5" name="Freeform 424"/>
          <p:cNvSpPr/>
          <p:nvPr/>
        </p:nvSpPr>
        <p:spPr>
          <a:xfrm flipH="1">
            <a:off x="5868144" y="5445224"/>
            <a:ext cx="648072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6" name="Freeform 425"/>
          <p:cNvSpPr/>
          <p:nvPr/>
        </p:nvSpPr>
        <p:spPr>
          <a:xfrm>
            <a:off x="4973876" y="5445224"/>
            <a:ext cx="612489" cy="792088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27" name="Oval 426"/>
          <p:cNvSpPr/>
          <p:nvPr/>
        </p:nvSpPr>
        <p:spPr>
          <a:xfrm flipH="1">
            <a:off x="5010310" y="3554265"/>
            <a:ext cx="1577914" cy="2082159"/>
          </a:xfrm>
          <a:prstGeom prst="ellipse">
            <a:avLst/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6" name="Group 73"/>
          <p:cNvGrpSpPr/>
          <p:nvPr/>
        </p:nvGrpSpPr>
        <p:grpSpPr>
          <a:xfrm flipH="1">
            <a:off x="5184466" y="3212975"/>
            <a:ext cx="1164652" cy="916203"/>
            <a:chOff x="2195736" y="1229708"/>
            <a:chExt cx="1296144" cy="792088"/>
          </a:xfrm>
        </p:grpSpPr>
        <p:sp>
          <p:nvSpPr>
            <p:cNvPr id="429" name="Freeform 428"/>
            <p:cNvSpPr/>
            <p:nvPr/>
          </p:nvSpPr>
          <p:spPr>
            <a:xfrm>
              <a:off x="2195736" y="1484784"/>
              <a:ext cx="1296144" cy="119944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30" name="Chord 429"/>
            <p:cNvSpPr/>
            <p:nvPr/>
          </p:nvSpPr>
          <p:spPr>
            <a:xfrm>
              <a:off x="2451248" y="1229708"/>
              <a:ext cx="720080" cy="792088"/>
            </a:xfrm>
            <a:prstGeom prst="chord">
              <a:avLst>
                <a:gd name="adj1" fmla="val 11612179"/>
                <a:gd name="adj2" fmla="val 20799413"/>
              </a:avLst>
            </a:prstGeom>
            <a:solidFill>
              <a:srgbClr val="00B0F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31" name="Freeform 430"/>
          <p:cNvSpPr/>
          <p:nvPr/>
        </p:nvSpPr>
        <p:spPr>
          <a:xfrm flipH="1">
            <a:off x="5490136" y="3529012"/>
            <a:ext cx="620367" cy="97545"/>
          </a:xfrm>
          <a:custGeom>
            <a:avLst/>
            <a:gdLst>
              <a:gd name="connsiteX0" fmla="*/ 0 w 509587"/>
              <a:gd name="connsiteY0" fmla="*/ 76200 h 80962"/>
              <a:gd name="connsiteX1" fmla="*/ 509587 w 509587"/>
              <a:gd name="connsiteY1" fmla="*/ 80962 h 80962"/>
              <a:gd name="connsiteX2" fmla="*/ 495300 w 509587"/>
              <a:gd name="connsiteY2" fmla="*/ 0 h 80962"/>
              <a:gd name="connsiteX3" fmla="*/ 14287 w 509587"/>
              <a:gd name="connsiteY3" fmla="*/ 4762 h 80962"/>
              <a:gd name="connsiteX4" fmla="*/ 0 w 509587"/>
              <a:gd name="connsiteY4" fmla="*/ 76200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587" h="80962">
                <a:moveTo>
                  <a:pt x="0" y="76200"/>
                </a:moveTo>
                <a:lnTo>
                  <a:pt x="509587" y="80962"/>
                </a:lnTo>
                <a:lnTo>
                  <a:pt x="495300" y="0"/>
                </a:lnTo>
                <a:lnTo>
                  <a:pt x="14287" y="4762"/>
                </a:lnTo>
                <a:lnTo>
                  <a:pt x="0" y="76200"/>
                </a:lnTo>
                <a:close/>
              </a:path>
            </a:pathLst>
          </a:cu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3" name="Oval 432"/>
          <p:cNvSpPr/>
          <p:nvPr/>
        </p:nvSpPr>
        <p:spPr>
          <a:xfrm flipH="1">
            <a:off x="5924893" y="4005066"/>
            <a:ext cx="87955" cy="219107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5" name="Oval 434"/>
          <p:cNvSpPr/>
          <p:nvPr/>
        </p:nvSpPr>
        <p:spPr>
          <a:xfrm flipH="1">
            <a:off x="5671720" y="4289374"/>
            <a:ext cx="175324" cy="173514"/>
          </a:xfrm>
          <a:prstGeom prst="ellipse">
            <a:avLst/>
          </a:prstGeom>
          <a:solidFill>
            <a:srgbClr val="80008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36" name="Oval 435"/>
          <p:cNvSpPr/>
          <p:nvPr/>
        </p:nvSpPr>
        <p:spPr>
          <a:xfrm flipH="1">
            <a:off x="5564165" y="4005064"/>
            <a:ext cx="87955" cy="21910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38" name="Group 51"/>
          <p:cNvGrpSpPr/>
          <p:nvPr/>
        </p:nvGrpSpPr>
        <p:grpSpPr>
          <a:xfrm>
            <a:off x="1490646" y="2939934"/>
            <a:ext cx="720080" cy="152400"/>
            <a:chOff x="1403648" y="2204864"/>
            <a:chExt cx="720080" cy="152400"/>
          </a:xfrm>
        </p:grpSpPr>
        <p:cxnSp>
          <p:nvCxnSpPr>
            <p:cNvPr id="416" name="Straight Connector 415"/>
            <p:cNvCxnSpPr/>
            <p:nvPr/>
          </p:nvCxnSpPr>
          <p:spPr>
            <a:xfrm>
              <a:off x="1403648" y="2204864"/>
              <a:ext cx="288032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Straight Connector 417"/>
            <p:cNvCxnSpPr/>
            <p:nvPr/>
          </p:nvCxnSpPr>
          <p:spPr>
            <a:xfrm flipH="1">
              <a:off x="1835696" y="2204864"/>
              <a:ext cx="288032" cy="1524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9" name="Arc 418"/>
          <p:cNvSpPr/>
          <p:nvPr/>
        </p:nvSpPr>
        <p:spPr>
          <a:xfrm>
            <a:off x="5436096" y="4725144"/>
            <a:ext cx="731161" cy="582999"/>
          </a:xfrm>
          <a:prstGeom prst="arc">
            <a:avLst>
              <a:gd name="adj1" fmla="val 11045684"/>
              <a:gd name="adj2" fmla="val 2123717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40" name="Group 51"/>
          <p:cNvGrpSpPr/>
          <p:nvPr/>
        </p:nvGrpSpPr>
        <p:grpSpPr>
          <a:xfrm>
            <a:off x="5420139" y="3810965"/>
            <a:ext cx="720080" cy="152400"/>
            <a:chOff x="1403648" y="2204864"/>
            <a:chExt cx="720080" cy="152400"/>
          </a:xfrm>
        </p:grpSpPr>
        <p:cxnSp>
          <p:nvCxnSpPr>
            <p:cNvPr id="428" name="Straight Connector 427"/>
            <p:cNvCxnSpPr/>
            <p:nvPr/>
          </p:nvCxnSpPr>
          <p:spPr>
            <a:xfrm>
              <a:off x="1403648" y="2204864"/>
              <a:ext cx="288032" cy="144016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2" name="Straight Connector 431"/>
            <p:cNvCxnSpPr/>
            <p:nvPr/>
          </p:nvCxnSpPr>
          <p:spPr>
            <a:xfrm flipH="1">
              <a:off x="1835696" y="2204864"/>
              <a:ext cx="288032" cy="1524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3" name="Group 433"/>
          <p:cNvGrpSpPr/>
          <p:nvPr/>
        </p:nvGrpSpPr>
        <p:grpSpPr>
          <a:xfrm>
            <a:off x="1681701" y="3140968"/>
            <a:ext cx="370019" cy="216161"/>
            <a:chOff x="1681701" y="3140968"/>
            <a:chExt cx="370019" cy="216161"/>
          </a:xfrm>
        </p:grpSpPr>
        <p:sp>
          <p:nvSpPr>
            <p:cNvPr id="420" name="Oval 419"/>
            <p:cNvSpPr/>
            <p:nvPr/>
          </p:nvSpPr>
          <p:spPr>
            <a:xfrm>
              <a:off x="1992655" y="3140968"/>
              <a:ext cx="59065" cy="216161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3" name="Oval 422"/>
            <p:cNvSpPr/>
            <p:nvPr/>
          </p:nvSpPr>
          <p:spPr>
            <a:xfrm>
              <a:off x="1681701" y="3140968"/>
              <a:ext cx="59065" cy="216161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45" name="Group 439"/>
          <p:cNvGrpSpPr/>
          <p:nvPr/>
        </p:nvGrpSpPr>
        <p:grpSpPr>
          <a:xfrm>
            <a:off x="5565122" y="4005064"/>
            <a:ext cx="448683" cy="219109"/>
            <a:chOff x="5580112" y="4005064"/>
            <a:chExt cx="448683" cy="219109"/>
          </a:xfrm>
        </p:grpSpPr>
        <p:sp>
          <p:nvSpPr>
            <p:cNvPr id="438" name="Oval 437"/>
            <p:cNvSpPr/>
            <p:nvPr/>
          </p:nvSpPr>
          <p:spPr>
            <a:xfrm flipH="1">
              <a:off x="5940840" y="4005066"/>
              <a:ext cx="87955" cy="219107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9" name="Oval 438"/>
            <p:cNvSpPr/>
            <p:nvPr/>
          </p:nvSpPr>
          <p:spPr>
            <a:xfrm flipH="1">
              <a:off x="5580112" y="4005064"/>
              <a:ext cx="87955" cy="219108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47" name="Group 446"/>
          <p:cNvGrpSpPr/>
          <p:nvPr/>
        </p:nvGrpSpPr>
        <p:grpSpPr>
          <a:xfrm>
            <a:off x="971600" y="2564904"/>
            <a:ext cx="1502455" cy="3170359"/>
            <a:chOff x="-2124744" y="2708920"/>
            <a:chExt cx="1502455" cy="3170359"/>
          </a:xfrm>
        </p:grpSpPr>
        <p:grpSp>
          <p:nvGrpSpPr>
            <p:cNvPr id="434" name="Group 3"/>
            <p:cNvGrpSpPr/>
            <p:nvPr/>
          </p:nvGrpSpPr>
          <p:grpSpPr>
            <a:xfrm>
              <a:off x="-2052736" y="2708920"/>
              <a:ext cx="1430447" cy="3170359"/>
              <a:chOff x="5281629" y="980728"/>
              <a:chExt cx="1382219" cy="3295425"/>
            </a:xfrm>
          </p:grpSpPr>
          <p:sp>
            <p:nvSpPr>
              <p:cNvPr id="441" name="Rounded Rectangle 440"/>
              <p:cNvSpPr/>
              <p:nvPr/>
            </p:nvSpPr>
            <p:spPr>
              <a:xfrm>
                <a:off x="5508104" y="980728"/>
                <a:ext cx="1155744" cy="3295425"/>
              </a:xfrm>
              <a:prstGeom prst="roundRect">
                <a:avLst>
                  <a:gd name="adj" fmla="val 50000"/>
                </a:avLst>
              </a:prstGeom>
              <a:solidFill>
                <a:srgbClr val="3399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42" name="Chord 7"/>
              <p:cNvSpPr/>
              <p:nvPr/>
            </p:nvSpPr>
            <p:spPr>
              <a:xfrm>
                <a:off x="5281629" y="1845356"/>
                <a:ext cx="399516" cy="299584"/>
              </a:xfrm>
              <a:prstGeom prst="chord">
                <a:avLst>
                  <a:gd name="adj1" fmla="val 5430208"/>
                  <a:gd name="adj2" fmla="val 5345722"/>
                </a:avLst>
              </a:pr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44" name="Oval 443"/>
              <p:cNvSpPr/>
              <p:nvPr/>
            </p:nvSpPr>
            <p:spPr>
              <a:xfrm>
                <a:off x="5711616" y="1579375"/>
                <a:ext cx="57074" cy="224688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45" name="Arc 444"/>
            <p:cNvSpPr/>
            <p:nvPr/>
          </p:nvSpPr>
          <p:spPr>
            <a:xfrm>
              <a:off x="-2124744" y="4005064"/>
              <a:ext cx="731161" cy="582999"/>
            </a:xfrm>
            <a:prstGeom prst="arc">
              <a:avLst>
                <a:gd name="adj1" fmla="val 15587817"/>
                <a:gd name="adj2" fmla="val 21237176"/>
              </a:avLst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6" name="Freeform 445"/>
            <p:cNvSpPr/>
            <p:nvPr/>
          </p:nvSpPr>
          <p:spPr>
            <a:xfrm rot="11305716" flipH="1" flipV="1">
              <a:off x="-1473324" y="3990509"/>
              <a:ext cx="752664" cy="1083681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40017" y="164738"/>
                  </a:moveTo>
                  <a:cubicBezTo>
                    <a:pt x="254106" y="210379"/>
                    <a:pt x="265958" y="329141"/>
                    <a:pt x="239713" y="381071"/>
                  </a:cubicBezTo>
                  <a:cubicBezTo>
                    <a:pt x="213469" y="43300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3399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4"/>
                </p:tgtEl>
              </p:cMediaNode>
            </p:audio>
          </p:childTnLst>
        </p:cTn>
      </p:par>
    </p:tnLst>
    <p:bldLst>
      <p:bldP spid="80" grpId="0" animBg="1"/>
      <p:bldP spid="79" grpId="0" animBg="1"/>
      <p:bldP spid="417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3347864" y="-8092280"/>
            <a:ext cx="3649693" cy="12961440"/>
            <a:chOff x="2518348" y="1060714"/>
            <a:chExt cx="374753" cy="2816742"/>
          </a:xfrm>
        </p:grpSpPr>
        <p:cxnSp>
          <p:nvCxnSpPr>
            <p:cNvPr id="4" name="Straight Connector 3"/>
            <p:cNvCxnSpPr>
              <a:endCxn id="5" idx="0"/>
            </p:cNvCxnSpPr>
            <p:nvPr/>
          </p:nvCxnSpPr>
          <p:spPr>
            <a:xfrm>
              <a:off x="2650509" y="1060714"/>
              <a:ext cx="32730" cy="2387024"/>
            </a:xfrm>
            <a:prstGeom prst="line">
              <a:avLst/>
            </a:prstGeom>
            <a:ln w="152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Freeform 4"/>
            <p:cNvSpPr/>
            <p:nvPr/>
          </p:nvSpPr>
          <p:spPr>
            <a:xfrm>
              <a:off x="2518348" y="3437744"/>
              <a:ext cx="374753" cy="439712"/>
            </a:xfrm>
            <a:custGeom>
              <a:avLst/>
              <a:gdLst>
                <a:gd name="connsiteX0" fmla="*/ 164891 w 374753"/>
                <a:gd name="connsiteY0" fmla="*/ 9994 h 439712"/>
                <a:gd name="connsiteX1" fmla="*/ 29980 w 374753"/>
                <a:gd name="connsiteY1" fmla="*/ 324787 h 439712"/>
                <a:gd name="connsiteX2" fmla="*/ 344773 w 374753"/>
                <a:gd name="connsiteY2" fmla="*/ 384748 h 439712"/>
                <a:gd name="connsiteX3" fmla="*/ 164891 w 374753"/>
                <a:gd name="connsiteY3" fmla="*/ 9994 h 43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753" h="439712">
                  <a:moveTo>
                    <a:pt x="164891" y="9994"/>
                  </a:moveTo>
                  <a:cubicBezTo>
                    <a:pt x="112425" y="0"/>
                    <a:pt x="0" y="262328"/>
                    <a:pt x="29980" y="324787"/>
                  </a:cubicBezTo>
                  <a:cubicBezTo>
                    <a:pt x="59960" y="387246"/>
                    <a:pt x="314793" y="439712"/>
                    <a:pt x="344773" y="384748"/>
                  </a:cubicBezTo>
                  <a:cubicBezTo>
                    <a:pt x="374753" y="329784"/>
                    <a:pt x="217357" y="19988"/>
                    <a:pt x="164891" y="9994"/>
                  </a:cubicBezTo>
                  <a:close/>
                </a:path>
              </a:pathLst>
            </a:custGeom>
            <a:noFill/>
            <a:ln w="152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" name="Freeform 1"/>
          <p:cNvSpPr/>
          <p:nvPr/>
        </p:nvSpPr>
        <p:spPr>
          <a:xfrm rot="4179171">
            <a:off x="6552065" y="469842"/>
            <a:ext cx="2410588" cy="5286323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144790 w 777479"/>
              <a:gd name="connsiteY0" fmla="*/ 0 h 1484978"/>
              <a:gd name="connsiteX1" fmla="*/ 239713 w 777479"/>
              <a:gd name="connsiteY1" fmla="*/ 891650 h 1484978"/>
              <a:gd name="connsiteX2" fmla="*/ 82550 w 777479"/>
              <a:gd name="connsiteY2" fmla="*/ 986900 h 1484978"/>
              <a:gd name="connsiteX3" fmla="*/ 3969 w 777479"/>
              <a:gd name="connsiteY3" fmla="*/ 1125012 h 1484978"/>
              <a:gd name="connsiteX4" fmla="*/ 106363 w 777479"/>
              <a:gd name="connsiteY4" fmla="*/ 1139300 h 1484978"/>
              <a:gd name="connsiteX5" fmla="*/ 254000 w 777479"/>
              <a:gd name="connsiteY5" fmla="*/ 1036906 h 1484978"/>
              <a:gd name="connsiteX6" fmla="*/ 261144 w 777479"/>
              <a:gd name="connsiteY6" fmla="*/ 1048812 h 1484978"/>
              <a:gd name="connsiteX7" fmla="*/ 223044 w 777479"/>
              <a:gd name="connsiteY7" fmla="*/ 1184543 h 1484978"/>
              <a:gd name="connsiteX8" fmla="*/ 198834 w 777479"/>
              <a:gd name="connsiteY8" fmla="*/ 1310750 h 1484978"/>
              <a:gd name="connsiteX9" fmla="*/ 248147 w 777479"/>
              <a:gd name="connsiteY9" fmla="*/ 1400865 h 1484978"/>
              <a:gd name="connsiteX10" fmla="*/ 335682 w 777479"/>
              <a:gd name="connsiteY10" fmla="*/ 1259131 h 1484978"/>
              <a:gd name="connsiteX11" fmla="*/ 368300 w 777479"/>
              <a:gd name="connsiteY11" fmla="*/ 1139299 h 1484978"/>
              <a:gd name="connsiteX12" fmla="*/ 375444 w 777479"/>
              <a:gd name="connsiteY12" fmla="*/ 1205975 h 1484978"/>
              <a:gd name="connsiteX13" fmla="*/ 401638 w 777479"/>
              <a:gd name="connsiteY13" fmla="*/ 1417906 h 1484978"/>
              <a:gd name="connsiteX14" fmla="*/ 451644 w 777479"/>
              <a:gd name="connsiteY14" fmla="*/ 1484581 h 1484978"/>
              <a:gd name="connsiteX15" fmla="*/ 504032 w 777479"/>
              <a:gd name="connsiteY15" fmla="*/ 1420287 h 1484978"/>
              <a:gd name="connsiteX16" fmla="*/ 504032 w 777479"/>
              <a:gd name="connsiteY16" fmla="*/ 1179780 h 1484978"/>
              <a:gd name="connsiteX17" fmla="*/ 527844 w 777479"/>
              <a:gd name="connsiteY17" fmla="*/ 1294081 h 1484978"/>
              <a:gd name="connsiteX18" fmla="*/ 573088 w 777479"/>
              <a:gd name="connsiteY18" fmla="*/ 1391712 h 1484978"/>
              <a:gd name="connsiteX19" fmla="*/ 625475 w 777479"/>
              <a:gd name="connsiteY19" fmla="*/ 1413143 h 1484978"/>
              <a:gd name="connsiteX20" fmla="*/ 662013 w 777479"/>
              <a:gd name="connsiteY20" fmla="*/ 1356192 h 1484978"/>
              <a:gd name="connsiteX21" fmla="*/ 644525 w 777479"/>
              <a:gd name="connsiteY21" fmla="*/ 1234550 h 1484978"/>
              <a:gd name="connsiteX22" fmla="*/ 632619 w 777479"/>
              <a:gd name="connsiteY22" fmla="*/ 1158350 h 1484978"/>
              <a:gd name="connsiteX23" fmla="*/ 718344 w 777479"/>
              <a:gd name="connsiteY23" fmla="*/ 1308368 h 1484978"/>
              <a:gd name="connsiteX24" fmla="*/ 770732 w 777479"/>
              <a:gd name="connsiteY24" fmla="*/ 1286937 h 1484978"/>
              <a:gd name="connsiteX25" fmla="*/ 758825 w 777479"/>
              <a:gd name="connsiteY25" fmla="*/ 1146443 h 1484978"/>
              <a:gd name="connsiteX26" fmla="*/ 668338 w 777479"/>
              <a:gd name="connsiteY26" fmla="*/ 974993 h 1484978"/>
              <a:gd name="connsiteX27" fmla="*/ 577964 w 777479"/>
              <a:gd name="connsiteY27" fmla="*/ 510579 h 1484978"/>
              <a:gd name="connsiteX0" fmla="*/ 144790 w 777479"/>
              <a:gd name="connsiteY0" fmla="*/ 0 h 1484978"/>
              <a:gd name="connsiteX1" fmla="*/ 237960 w 777479"/>
              <a:gd name="connsiteY1" fmla="*/ 828327 h 1484978"/>
              <a:gd name="connsiteX2" fmla="*/ 82550 w 777479"/>
              <a:gd name="connsiteY2" fmla="*/ 986900 h 1484978"/>
              <a:gd name="connsiteX3" fmla="*/ 3969 w 777479"/>
              <a:gd name="connsiteY3" fmla="*/ 1125012 h 1484978"/>
              <a:gd name="connsiteX4" fmla="*/ 106363 w 777479"/>
              <a:gd name="connsiteY4" fmla="*/ 1139300 h 1484978"/>
              <a:gd name="connsiteX5" fmla="*/ 254000 w 777479"/>
              <a:gd name="connsiteY5" fmla="*/ 1036906 h 1484978"/>
              <a:gd name="connsiteX6" fmla="*/ 261144 w 777479"/>
              <a:gd name="connsiteY6" fmla="*/ 1048812 h 1484978"/>
              <a:gd name="connsiteX7" fmla="*/ 223044 w 777479"/>
              <a:gd name="connsiteY7" fmla="*/ 1184543 h 1484978"/>
              <a:gd name="connsiteX8" fmla="*/ 198834 w 777479"/>
              <a:gd name="connsiteY8" fmla="*/ 1310750 h 1484978"/>
              <a:gd name="connsiteX9" fmla="*/ 248147 w 777479"/>
              <a:gd name="connsiteY9" fmla="*/ 1400865 h 1484978"/>
              <a:gd name="connsiteX10" fmla="*/ 335682 w 777479"/>
              <a:gd name="connsiteY10" fmla="*/ 1259131 h 1484978"/>
              <a:gd name="connsiteX11" fmla="*/ 368300 w 777479"/>
              <a:gd name="connsiteY11" fmla="*/ 1139299 h 1484978"/>
              <a:gd name="connsiteX12" fmla="*/ 375444 w 777479"/>
              <a:gd name="connsiteY12" fmla="*/ 1205975 h 1484978"/>
              <a:gd name="connsiteX13" fmla="*/ 401638 w 777479"/>
              <a:gd name="connsiteY13" fmla="*/ 1417906 h 1484978"/>
              <a:gd name="connsiteX14" fmla="*/ 451644 w 777479"/>
              <a:gd name="connsiteY14" fmla="*/ 1484581 h 1484978"/>
              <a:gd name="connsiteX15" fmla="*/ 504032 w 777479"/>
              <a:gd name="connsiteY15" fmla="*/ 1420287 h 1484978"/>
              <a:gd name="connsiteX16" fmla="*/ 504032 w 777479"/>
              <a:gd name="connsiteY16" fmla="*/ 1179780 h 1484978"/>
              <a:gd name="connsiteX17" fmla="*/ 527844 w 777479"/>
              <a:gd name="connsiteY17" fmla="*/ 1294081 h 1484978"/>
              <a:gd name="connsiteX18" fmla="*/ 573088 w 777479"/>
              <a:gd name="connsiteY18" fmla="*/ 1391712 h 1484978"/>
              <a:gd name="connsiteX19" fmla="*/ 625475 w 777479"/>
              <a:gd name="connsiteY19" fmla="*/ 1413143 h 1484978"/>
              <a:gd name="connsiteX20" fmla="*/ 662013 w 777479"/>
              <a:gd name="connsiteY20" fmla="*/ 1356192 h 1484978"/>
              <a:gd name="connsiteX21" fmla="*/ 644525 w 777479"/>
              <a:gd name="connsiteY21" fmla="*/ 1234550 h 1484978"/>
              <a:gd name="connsiteX22" fmla="*/ 632619 w 777479"/>
              <a:gd name="connsiteY22" fmla="*/ 1158350 h 1484978"/>
              <a:gd name="connsiteX23" fmla="*/ 718344 w 777479"/>
              <a:gd name="connsiteY23" fmla="*/ 1308368 h 1484978"/>
              <a:gd name="connsiteX24" fmla="*/ 770732 w 777479"/>
              <a:gd name="connsiteY24" fmla="*/ 1286937 h 1484978"/>
              <a:gd name="connsiteX25" fmla="*/ 758825 w 777479"/>
              <a:gd name="connsiteY25" fmla="*/ 1146443 h 1484978"/>
              <a:gd name="connsiteX26" fmla="*/ 668338 w 777479"/>
              <a:gd name="connsiteY26" fmla="*/ 974993 h 1484978"/>
              <a:gd name="connsiteX27" fmla="*/ 577964 w 777479"/>
              <a:gd name="connsiteY27" fmla="*/ 510579 h 1484978"/>
              <a:gd name="connsiteX0" fmla="*/ 144790 w 777479"/>
              <a:gd name="connsiteY0" fmla="*/ 0 h 1484978"/>
              <a:gd name="connsiteX1" fmla="*/ 237960 w 777479"/>
              <a:gd name="connsiteY1" fmla="*/ 828327 h 1484978"/>
              <a:gd name="connsiteX2" fmla="*/ 82550 w 777479"/>
              <a:gd name="connsiteY2" fmla="*/ 986900 h 1484978"/>
              <a:gd name="connsiteX3" fmla="*/ 3969 w 777479"/>
              <a:gd name="connsiteY3" fmla="*/ 1125012 h 1484978"/>
              <a:gd name="connsiteX4" fmla="*/ 106363 w 777479"/>
              <a:gd name="connsiteY4" fmla="*/ 1139300 h 1484978"/>
              <a:gd name="connsiteX5" fmla="*/ 254000 w 777479"/>
              <a:gd name="connsiteY5" fmla="*/ 1036906 h 1484978"/>
              <a:gd name="connsiteX6" fmla="*/ 261144 w 777479"/>
              <a:gd name="connsiteY6" fmla="*/ 1048812 h 1484978"/>
              <a:gd name="connsiteX7" fmla="*/ 223044 w 777479"/>
              <a:gd name="connsiteY7" fmla="*/ 1184543 h 1484978"/>
              <a:gd name="connsiteX8" fmla="*/ 198834 w 777479"/>
              <a:gd name="connsiteY8" fmla="*/ 1310750 h 1484978"/>
              <a:gd name="connsiteX9" fmla="*/ 248147 w 777479"/>
              <a:gd name="connsiteY9" fmla="*/ 1400865 h 1484978"/>
              <a:gd name="connsiteX10" fmla="*/ 335682 w 777479"/>
              <a:gd name="connsiteY10" fmla="*/ 1259131 h 1484978"/>
              <a:gd name="connsiteX11" fmla="*/ 368300 w 777479"/>
              <a:gd name="connsiteY11" fmla="*/ 1139299 h 1484978"/>
              <a:gd name="connsiteX12" fmla="*/ 375444 w 777479"/>
              <a:gd name="connsiteY12" fmla="*/ 1205975 h 1484978"/>
              <a:gd name="connsiteX13" fmla="*/ 401638 w 777479"/>
              <a:gd name="connsiteY13" fmla="*/ 1417906 h 1484978"/>
              <a:gd name="connsiteX14" fmla="*/ 451644 w 777479"/>
              <a:gd name="connsiteY14" fmla="*/ 1484581 h 1484978"/>
              <a:gd name="connsiteX15" fmla="*/ 504032 w 777479"/>
              <a:gd name="connsiteY15" fmla="*/ 1420287 h 1484978"/>
              <a:gd name="connsiteX16" fmla="*/ 504032 w 777479"/>
              <a:gd name="connsiteY16" fmla="*/ 1179780 h 1484978"/>
              <a:gd name="connsiteX17" fmla="*/ 527844 w 777479"/>
              <a:gd name="connsiteY17" fmla="*/ 1294081 h 1484978"/>
              <a:gd name="connsiteX18" fmla="*/ 573088 w 777479"/>
              <a:gd name="connsiteY18" fmla="*/ 1391712 h 1484978"/>
              <a:gd name="connsiteX19" fmla="*/ 625475 w 777479"/>
              <a:gd name="connsiteY19" fmla="*/ 1413143 h 1484978"/>
              <a:gd name="connsiteX20" fmla="*/ 662013 w 777479"/>
              <a:gd name="connsiteY20" fmla="*/ 1356192 h 1484978"/>
              <a:gd name="connsiteX21" fmla="*/ 644525 w 777479"/>
              <a:gd name="connsiteY21" fmla="*/ 1234550 h 1484978"/>
              <a:gd name="connsiteX22" fmla="*/ 632619 w 777479"/>
              <a:gd name="connsiteY22" fmla="*/ 1158350 h 1484978"/>
              <a:gd name="connsiteX23" fmla="*/ 718344 w 777479"/>
              <a:gd name="connsiteY23" fmla="*/ 1308368 h 1484978"/>
              <a:gd name="connsiteX24" fmla="*/ 770732 w 777479"/>
              <a:gd name="connsiteY24" fmla="*/ 1286937 h 1484978"/>
              <a:gd name="connsiteX25" fmla="*/ 758825 w 777479"/>
              <a:gd name="connsiteY25" fmla="*/ 1146443 h 1484978"/>
              <a:gd name="connsiteX26" fmla="*/ 668338 w 777479"/>
              <a:gd name="connsiteY26" fmla="*/ 974993 h 1484978"/>
              <a:gd name="connsiteX27" fmla="*/ 509347 w 777479"/>
              <a:gd name="connsiteY27" fmla="*/ 74602 h 1484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1484978">
                <a:moveTo>
                  <a:pt x="144790" y="0"/>
                </a:moveTo>
                <a:cubicBezTo>
                  <a:pt x="158879" y="45641"/>
                  <a:pt x="248333" y="663844"/>
                  <a:pt x="237960" y="828327"/>
                </a:cubicBezTo>
                <a:cubicBezTo>
                  <a:pt x="227587" y="992810"/>
                  <a:pt x="121549" y="937453"/>
                  <a:pt x="82550" y="986900"/>
                </a:cubicBezTo>
                <a:cubicBezTo>
                  <a:pt x="43552" y="1036348"/>
                  <a:pt x="0" y="1099612"/>
                  <a:pt x="3969" y="1125012"/>
                </a:cubicBezTo>
                <a:cubicBezTo>
                  <a:pt x="7938" y="1150412"/>
                  <a:pt x="64691" y="1153984"/>
                  <a:pt x="106363" y="1139300"/>
                </a:cubicBezTo>
                <a:cubicBezTo>
                  <a:pt x="148035" y="1124616"/>
                  <a:pt x="228203" y="1051987"/>
                  <a:pt x="254000" y="1036906"/>
                </a:cubicBezTo>
                <a:cubicBezTo>
                  <a:pt x="279797" y="1021825"/>
                  <a:pt x="266303" y="1024206"/>
                  <a:pt x="261144" y="1048812"/>
                </a:cubicBezTo>
                <a:cubicBezTo>
                  <a:pt x="255985" y="1073418"/>
                  <a:pt x="233429" y="1140887"/>
                  <a:pt x="223044" y="1184543"/>
                </a:cubicBezTo>
                <a:cubicBezTo>
                  <a:pt x="212659" y="1228199"/>
                  <a:pt x="194650" y="1274696"/>
                  <a:pt x="198834" y="1310750"/>
                </a:cubicBezTo>
                <a:cubicBezTo>
                  <a:pt x="203018" y="1346804"/>
                  <a:pt x="225339" y="1409468"/>
                  <a:pt x="248147" y="1400865"/>
                </a:cubicBezTo>
                <a:cubicBezTo>
                  <a:pt x="270955" y="1392262"/>
                  <a:pt x="315657" y="1302725"/>
                  <a:pt x="335682" y="1259131"/>
                </a:cubicBezTo>
                <a:cubicBezTo>
                  <a:pt x="355707" y="1215537"/>
                  <a:pt x="361673" y="1148158"/>
                  <a:pt x="368300" y="1139299"/>
                </a:cubicBezTo>
                <a:cubicBezTo>
                  <a:pt x="374927" y="1130440"/>
                  <a:pt x="369888" y="1159541"/>
                  <a:pt x="375444" y="1205975"/>
                </a:cubicBezTo>
                <a:cubicBezTo>
                  <a:pt x="381000" y="1252410"/>
                  <a:pt x="388938" y="1371472"/>
                  <a:pt x="401638" y="1417906"/>
                </a:cubicBezTo>
                <a:cubicBezTo>
                  <a:pt x="414338" y="1464340"/>
                  <a:pt x="434578" y="1484184"/>
                  <a:pt x="451644" y="1484581"/>
                </a:cubicBezTo>
                <a:cubicBezTo>
                  <a:pt x="468710" y="1484978"/>
                  <a:pt x="495301" y="1471087"/>
                  <a:pt x="504032" y="1420287"/>
                </a:cubicBezTo>
                <a:cubicBezTo>
                  <a:pt x="512763" y="1369487"/>
                  <a:pt x="500063" y="1200814"/>
                  <a:pt x="504032" y="1179780"/>
                </a:cubicBezTo>
                <a:cubicBezTo>
                  <a:pt x="508001" y="1158746"/>
                  <a:pt x="516335" y="1258759"/>
                  <a:pt x="527844" y="1294081"/>
                </a:cubicBezTo>
                <a:cubicBezTo>
                  <a:pt x="539353" y="1329403"/>
                  <a:pt x="556816" y="1371868"/>
                  <a:pt x="573088" y="1391712"/>
                </a:cubicBezTo>
                <a:cubicBezTo>
                  <a:pt x="589360" y="1411556"/>
                  <a:pt x="610654" y="1419063"/>
                  <a:pt x="625475" y="1413143"/>
                </a:cubicBezTo>
                <a:cubicBezTo>
                  <a:pt x="640296" y="1407223"/>
                  <a:pt x="658838" y="1385958"/>
                  <a:pt x="662013" y="1356192"/>
                </a:cubicBezTo>
                <a:cubicBezTo>
                  <a:pt x="665188" y="1326426"/>
                  <a:pt x="649424" y="1267524"/>
                  <a:pt x="644525" y="1234550"/>
                </a:cubicBezTo>
                <a:cubicBezTo>
                  <a:pt x="639626" y="1201576"/>
                  <a:pt x="620316" y="1146047"/>
                  <a:pt x="632619" y="1158350"/>
                </a:cubicBezTo>
                <a:cubicBezTo>
                  <a:pt x="644922" y="1170653"/>
                  <a:pt x="695325" y="1286937"/>
                  <a:pt x="718344" y="1308368"/>
                </a:cubicBezTo>
                <a:cubicBezTo>
                  <a:pt x="741363" y="1329799"/>
                  <a:pt x="763985" y="1313925"/>
                  <a:pt x="770732" y="1286937"/>
                </a:cubicBezTo>
                <a:cubicBezTo>
                  <a:pt x="777479" y="1259950"/>
                  <a:pt x="775891" y="1198434"/>
                  <a:pt x="758825" y="1146443"/>
                </a:cubicBezTo>
                <a:cubicBezTo>
                  <a:pt x="741759" y="1094452"/>
                  <a:pt x="709918" y="1153633"/>
                  <a:pt x="668338" y="974993"/>
                </a:cubicBezTo>
                <a:cubicBezTo>
                  <a:pt x="626758" y="796353"/>
                  <a:pt x="511728" y="153580"/>
                  <a:pt x="509347" y="74602"/>
                </a:cubicBezTo>
              </a:path>
            </a:pathLst>
          </a:custGeom>
          <a:solidFill>
            <a:srgbClr val="3399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08092E-6 L 0.00521 0.63977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" y="3200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-4.04624E-7 L -0.00173 0.58081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" y="29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9828584" y="1268760"/>
            <a:ext cx="936104" cy="832092"/>
          </a:xfrm>
          <a:prstGeom prst="ellipse">
            <a:avLst/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" name="Group 5"/>
          <p:cNvGrpSpPr/>
          <p:nvPr/>
        </p:nvGrpSpPr>
        <p:grpSpPr>
          <a:xfrm>
            <a:off x="5032037" y="2227382"/>
            <a:ext cx="5832648" cy="4630618"/>
            <a:chOff x="5032037" y="2227382"/>
            <a:chExt cx="5832648" cy="4630618"/>
          </a:xfrm>
          <a:solidFill>
            <a:schemeClr val="bg2"/>
          </a:solidFill>
        </p:grpSpPr>
        <p:sp>
          <p:nvSpPr>
            <p:cNvPr id="2" name="Rectangle 1"/>
            <p:cNvSpPr/>
            <p:nvPr/>
          </p:nvSpPr>
          <p:spPr>
            <a:xfrm rot="1061435">
              <a:off x="5032037" y="3041576"/>
              <a:ext cx="5832648" cy="144016"/>
            </a:xfrm>
            <a:prstGeom prst="rect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5" name="Straight Connector 4"/>
            <p:cNvCxnSpPr>
              <a:stCxn id="2" idx="1"/>
            </p:cNvCxnSpPr>
            <p:nvPr/>
          </p:nvCxnSpPr>
          <p:spPr>
            <a:xfrm>
              <a:off x="5169946" y="2227382"/>
              <a:ext cx="114119" cy="4630618"/>
            </a:xfrm>
            <a:prstGeom prst="line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7" name="door_creak_short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5" cstate="print"/>
          <a:stretch>
            <a:fillRect/>
          </a:stretch>
        </p:blipFill>
        <p:spPr>
          <a:xfrm>
            <a:off x="9684568" y="5157192"/>
            <a:ext cx="304800" cy="304800"/>
          </a:xfrm>
          <a:prstGeom prst="rect">
            <a:avLst/>
          </a:prstGeom>
        </p:spPr>
      </p:pic>
      <p:pic>
        <p:nvPicPr>
          <p:cNvPr id="8" name="slidewhistle.wav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 cstate="print"/>
          <a:stretch>
            <a:fillRect/>
          </a:stretch>
        </p:blipFill>
        <p:spPr>
          <a:xfrm>
            <a:off x="9540552" y="5733256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97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978"/>
                            </p:stCondLst>
                            <p:childTnLst>
                              <p:par>
                                <p:cTn id="10" presetID="42" presetClass="path" presetSubtype="0" ac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8 -0.05017 L -0.72048 0.41133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400" y="23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978"/>
                            </p:stCondLst>
                            <p:childTnLst>
                              <p:par>
                                <p:cTn id="13" presetID="37" presetClass="pat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2049 0.41133 L -0.82882 0.5378 C -0.85278 0.56393 -0.87934 0.60925 -0.90243 0.66034 C -0.92865 0.71838 -0.94462 0.76901 -0.95104 0.80878 L -0.98472 0.9956 " pathEditMode="relative" rAng="7261624" ptsTypes="FffFF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700" y="2720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164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>
                <p:cTn id="1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3" grpId="0" animBg="1"/>
      <p:bldP spid="3" grpId="1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6516216" y="2708920"/>
            <a:ext cx="1440160" cy="1440160"/>
          </a:xfrm>
          <a:prstGeom prst="ellipse">
            <a:avLst/>
          </a:prstGeom>
          <a:solidFill>
            <a:srgbClr val="00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Rectangle 4"/>
          <p:cNvSpPr/>
          <p:nvPr/>
        </p:nvSpPr>
        <p:spPr>
          <a:xfrm>
            <a:off x="0" y="4437112"/>
            <a:ext cx="5580112" cy="648072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1" name="Group 20"/>
          <p:cNvGrpSpPr/>
          <p:nvPr/>
        </p:nvGrpSpPr>
        <p:grpSpPr>
          <a:xfrm>
            <a:off x="4932040" y="3429000"/>
            <a:ext cx="216024" cy="1800200"/>
            <a:chOff x="1763688" y="3429000"/>
            <a:chExt cx="216024" cy="1800200"/>
          </a:xfrm>
        </p:grpSpPr>
        <p:sp>
          <p:nvSpPr>
            <p:cNvPr id="22" name="Rectangle 21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283968" y="3429000"/>
            <a:ext cx="216024" cy="1800200"/>
            <a:chOff x="1763688" y="3429000"/>
            <a:chExt cx="216024" cy="1800200"/>
          </a:xfrm>
        </p:grpSpPr>
        <p:sp>
          <p:nvSpPr>
            <p:cNvPr id="34" name="Rectangle 33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635896" y="3429000"/>
            <a:ext cx="216024" cy="1800200"/>
            <a:chOff x="1763688" y="3429000"/>
            <a:chExt cx="216024" cy="1800200"/>
          </a:xfrm>
        </p:grpSpPr>
        <p:sp>
          <p:nvSpPr>
            <p:cNvPr id="37" name="Rectangle 36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2987824" y="3429000"/>
            <a:ext cx="216024" cy="1800200"/>
            <a:chOff x="1763688" y="3429000"/>
            <a:chExt cx="216024" cy="1800200"/>
          </a:xfrm>
        </p:grpSpPr>
        <p:sp>
          <p:nvSpPr>
            <p:cNvPr id="40" name="Rectangle 39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339752" y="3429000"/>
            <a:ext cx="216024" cy="1800200"/>
            <a:chOff x="1763688" y="3429000"/>
            <a:chExt cx="216024" cy="1800200"/>
          </a:xfrm>
        </p:grpSpPr>
        <p:sp>
          <p:nvSpPr>
            <p:cNvPr id="43" name="Rectangle 42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691680" y="3429000"/>
            <a:ext cx="216024" cy="1800200"/>
            <a:chOff x="1763688" y="3429000"/>
            <a:chExt cx="216024" cy="1800200"/>
          </a:xfrm>
        </p:grpSpPr>
        <p:sp>
          <p:nvSpPr>
            <p:cNvPr id="46" name="Rectangle 45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043608" y="3429000"/>
            <a:ext cx="216024" cy="1800200"/>
            <a:chOff x="1763688" y="3429000"/>
            <a:chExt cx="216024" cy="1800200"/>
          </a:xfrm>
        </p:grpSpPr>
        <p:sp>
          <p:nvSpPr>
            <p:cNvPr id="49" name="Rectangle 48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395536" y="3429000"/>
            <a:ext cx="216024" cy="1800200"/>
            <a:chOff x="1763688" y="3429000"/>
            <a:chExt cx="216024" cy="1800200"/>
          </a:xfrm>
        </p:grpSpPr>
        <p:sp>
          <p:nvSpPr>
            <p:cNvPr id="52" name="Rectangle 51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8" name="Rectangle 57"/>
          <p:cNvSpPr/>
          <p:nvPr/>
        </p:nvSpPr>
        <p:spPr>
          <a:xfrm>
            <a:off x="7308304" y="4653136"/>
            <a:ext cx="1835696" cy="432048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2" name="boing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 cstate="print"/>
          <a:stretch>
            <a:fillRect/>
          </a:stretch>
        </p:blipFill>
        <p:spPr>
          <a:xfrm>
            <a:off x="9468544" y="1700808"/>
            <a:ext cx="304800" cy="304800"/>
          </a:xfrm>
          <a:prstGeom prst="rect">
            <a:avLst/>
          </a:prstGeom>
        </p:spPr>
      </p:pic>
      <p:grpSp>
        <p:nvGrpSpPr>
          <p:cNvPr id="57" name="Group 56"/>
          <p:cNvGrpSpPr/>
          <p:nvPr/>
        </p:nvGrpSpPr>
        <p:grpSpPr>
          <a:xfrm>
            <a:off x="6156176" y="2204864"/>
            <a:ext cx="2160240" cy="4896544"/>
            <a:chOff x="6156176" y="2204864"/>
            <a:chExt cx="2160240" cy="4896544"/>
          </a:xfrm>
          <a:solidFill>
            <a:schemeClr val="bg2"/>
          </a:solidFill>
        </p:grpSpPr>
        <p:sp>
          <p:nvSpPr>
            <p:cNvPr id="2" name="Flowchart: Manual Operation 1"/>
            <p:cNvSpPr/>
            <p:nvPr/>
          </p:nvSpPr>
          <p:spPr>
            <a:xfrm>
              <a:off x="6156176" y="2204864"/>
              <a:ext cx="2160240" cy="2448272"/>
            </a:xfrm>
            <a:prstGeom prst="flowChartManualOperation">
              <a:avLst/>
            </a:prstGeom>
            <a:grp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Flowchart: Manual Operation 2"/>
            <p:cNvSpPr/>
            <p:nvPr/>
          </p:nvSpPr>
          <p:spPr>
            <a:xfrm rot="10800000">
              <a:off x="6156176" y="4653136"/>
              <a:ext cx="2160240" cy="2448272"/>
            </a:xfrm>
            <a:prstGeom prst="flowChartManualOperation">
              <a:avLst/>
            </a:prstGeom>
            <a:noFill/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54" name="slap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9756576" y="3717032"/>
            <a:ext cx="304800" cy="304800"/>
          </a:xfrm>
          <a:prstGeom prst="rect">
            <a:avLst/>
          </a:prstGeom>
        </p:spPr>
      </p:pic>
      <p:pic>
        <p:nvPicPr>
          <p:cNvPr id="55" name="slap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9908976" y="3869432"/>
            <a:ext cx="304800" cy="304800"/>
          </a:xfrm>
          <a:prstGeom prst="rect">
            <a:avLst/>
          </a:prstGeom>
        </p:spPr>
      </p:pic>
      <p:pic>
        <p:nvPicPr>
          <p:cNvPr id="56" name="slap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10061376" y="4021832"/>
            <a:ext cx="304800" cy="304800"/>
          </a:xfrm>
          <a:prstGeom prst="rect">
            <a:avLst/>
          </a:prstGeom>
        </p:spPr>
      </p:pic>
      <p:pic>
        <p:nvPicPr>
          <p:cNvPr id="59" name="slap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10213776" y="4174232"/>
            <a:ext cx="304800" cy="304800"/>
          </a:xfrm>
          <a:prstGeom prst="rect">
            <a:avLst/>
          </a:prstGeom>
        </p:spPr>
      </p:pic>
      <p:pic>
        <p:nvPicPr>
          <p:cNvPr id="60" name="slap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10366176" y="4326632"/>
            <a:ext cx="304800" cy="304800"/>
          </a:xfrm>
          <a:prstGeom prst="rect">
            <a:avLst/>
          </a:prstGeom>
        </p:spPr>
      </p:pic>
      <p:pic>
        <p:nvPicPr>
          <p:cNvPr id="61" name="slap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10518576" y="4479032"/>
            <a:ext cx="304800" cy="304800"/>
          </a:xfrm>
          <a:prstGeom prst="rect">
            <a:avLst/>
          </a:prstGeom>
        </p:spPr>
      </p:pic>
      <p:pic>
        <p:nvPicPr>
          <p:cNvPr id="62" name="slap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10670976" y="4631432"/>
            <a:ext cx="304800" cy="304800"/>
          </a:xfrm>
          <a:prstGeom prst="rect">
            <a:avLst/>
          </a:prstGeom>
        </p:spPr>
      </p:pic>
      <p:pic>
        <p:nvPicPr>
          <p:cNvPr id="63" name="slap.wav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10823376" y="4783832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707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3300000">
                                      <p:cBhvr>
                                        <p:cTn id="15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295" fill="hold"/>
                                        <p:tgtEl>
                                          <p:spTgt spid="5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295" fill="hold"/>
                                        <p:tgtEl>
                                          <p:spTgt spid="5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295" fill="hold"/>
                                        <p:tgtEl>
                                          <p:spTgt spid="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5" dur="295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295" fill="hold"/>
                                        <p:tgtEl>
                                          <p:spTgt spid="6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295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4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295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5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295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5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>
                <p:cTn id="5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4"/>
                </p:tgtEl>
              </p:cMediaNode>
            </p:audio>
            <p:audio>
              <p:cMediaNode>
                <p:cTn id="5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5"/>
                </p:tgtEl>
              </p:cMediaNode>
            </p:audio>
            <p:audio>
              <p:cMediaNode>
                <p:cTn id="5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6"/>
                </p:tgtEl>
              </p:cMediaNode>
            </p:audio>
            <p:audio>
              <p:cMediaNode>
                <p:cTn id="6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audio>
              <p:cMediaNode>
                <p:cTn id="6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"/>
                </p:tgtEl>
              </p:cMediaNode>
            </p:audio>
            <p:audio>
              <p:cMediaNode>
                <p:cTn id="6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>
                <p:cTn id="6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audio>
              <p:cMediaNode>
                <p:cTn id="6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</p:childTnLst>
        </p:cTn>
      </p:par>
    </p:tnLst>
    <p:bldLst>
      <p:bldP spid="4" grpId="0" animBg="1"/>
      <p:bldP spid="4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2" descr="http://www.wetterzentrale.de/pics/Rtavn06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35696" y="-459432"/>
            <a:ext cx="4048228" cy="3320571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58" name="Freeform 57"/>
          <p:cNvSpPr/>
          <p:nvPr/>
        </p:nvSpPr>
        <p:spPr>
          <a:xfrm rot="16752568" flipH="1">
            <a:off x="3428504" y="2925695"/>
            <a:ext cx="801644" cy="1283213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 4"/>
          <p:cNvSpPr/>
          <p:nvPr/>
        </p:nvSpPr>
        <p:spPr>
          <a:xfrm>
            <a:off x="4572000" y="2860225"/>
            <a:ext cx="697819" cy="1137550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Freeform 34"/>
          <p:cNvSpPr/>
          <p:nvPr/>
        </p:nvSpPr>
        <p:spPr>
          <a:xfrm rot="4000652">
            <a:off x="4314983" y="2868654"/>
            <a:ext cx="866215" cy="1264709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52"/>
          <p:cNvGrpSpPr/>
          <p:nvPr/>
        </p:nvGrpSpPr>
        <p:grpSpPr>
          <a:xfrm>
            <a:off x="5040050" y="1124744"/>
            <a:ext cx="3060342" cy="4457154"/>
            <a:chOff x="3239850" y="1124744"/>
            <a:chExt cx="3060342" cy="4457154"/>
          </a:xfrm>
        </p:grpSpPr>
        <p:sp>
          <p:nvSpPr>
            <p:cNvPr id="4" name="Freeform 3"/>
            <p:cNvSpPr/>
            <p:nvPr/>
          </p:nvSpPr>
          <p:spPr>
            <a:xfrm flipH="1">
              <a:off x="5652120" y="2854034"/>
              <a:ext cx="648072" cy="1151030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6" name="Freeform 5"/>
            <p:cNvSpPr/>
            <p:nvPr/>
          </p:nvSpPr>
          <p:spPr>
            <a:xfrm>
              <a:off x="3491880" y="4581128"/>
              <a:ext cx="848592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eeform 6"/>
            <p:cNvSpPr/>
            <p:nvPr/>
          </p:nvSpPr>
          <p:spPr>
            <a:xfrm flipH="1">
              <a:off x="4716016" y="4581128"/>
              <a:ext cx="897893" cy="1000770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Oval 7"/>
            <p:cNvSpPr/>
            <p:nvPr/>
          </p:nvSpPr>
          <p:spPr>
            <a:xfrm>
              <a:off x="3239850" y="2110544"/>
              <a:ext cx="2664294" cy="2636912"/>
            </a:xfrm>
            <a:prstGeom prst="ellipse">
              <a:avLst/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3" name="Group 108"/>
            <p:cNvGrpSpPr/>
            <p:nvPr/>
          </p:nvGrpSpPr>
          <p:grpSpPr>
            <a:xfrm>
              <a:off x="3635897" y="2629456"/>
              <a:ext cx="1216865" cy="1599087"/>
              <a:chOff x="5616935" y="3717032"/>
              <a:chExt cx="789318" cy="1031410"/>
            </a:xfrm>
          </p:grpSpPr>
          <p:grpSp>
            <p:nvGrpSpPr>
              <p:cNvPr id="9" name="Group 2"/>
              <p:cNvGrpSpPr/>
              <p:nvPr/>
            </p:nvGrpSpPr>
            <p:grpSpPr>
              <a:xfrm>
                <a:off x="5799617" y="3717032"/>
                <a:ext cx="435349" cy="173750"/>
                <a:chOff x="7585415" y="1279047"/>
                <a:chExt cx="435349" cy="213255"/>
              </a:xfrm>
            </p:grpSpPr>
            <p:sp>
              <p:nvSpPr>
                <p:cNvPr id="13" name="Oval 12"/>
                <p:cNvSpPr/>
                <p:nvPr/>
              </p:nvSpPr>
              <p:spPr>
                <a:xfrm>
                  <a:off x="7931054" y="1279047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4" name="Oval 13"/>
                <p:cNvSpPr/>
                <p:nvPr/>
              </p:nvSpPr>
              <p:spPr>
                <a:xfrm>
                  <a:off x="7585415" y="1279047"/>
                  <a:ext cx="89710" cy="21325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1" name="Arc 10"/>
              <p:cNvSpPr/>
              <p:nvPr/>
            </p:nvSpPr>
            <p:spPr>
              <a:xfrm rot="10800000" flipV="1">
                <a:off x="5616935" y="3995703"/>
                <a:ext cx="789318" cy="752739"/>
              </a:xfrm>
              <a:prstGeom prst="arc">
                <a:avLst>
                  <a:gd name="adj1" fmla="val 166728"/>
                  <a:gd name="adj2" fmla="val 10739418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5884198" y="3995702"/>
                <a:ext cx="254793" cy="248427"/>
              </a:xfrm>
              <a:prstGeom prst="ellipse">
                <a:avLst/>
              </a:prstGeom>
              <a:solidFill>
                <a:srgbClr val="FFFF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0" name="Group 14"/>
            <p:cNvGrpSpPr/>
            <p:nvPr/>
          </p:nvGrpSpPr>
          <p:grpSpPr>
            <a:xfrm>
              <a:off x="3491880" y="1124744"/>
              <a:ext cx="2160240" cy="1224136"/>
              <a:chOff x="3491880" y="1124744"/>
              <a:chExt cx="2160240" cy="1224136"/>
            </a:xfrm>
          </p:grpSpPr>
          <p:sp>
            <p:nvSpPr>
              <p:cNvPr id="16" name="Freeform 15"/>
              <p:cNvSpPr/>
              <p:nvPr/>
            </p:nvSpPr>
            <p:spPr>
              <a:xfrm>
                <a:off x="3635895" y="1304144"/>
                <a:ext cx="1880484" cy="1044736"/>
              </a:xfrm>
              <a:custGeom>
                <a:avLst/>
                <a:gdLst>
                  <a:gd name="connsiteX0" fmla="*/ 0 w 1768839"/>
                  <a:gd name="connsiteY0" fmla="*/ 1034322 h 1034322"/>
                  <a:gd name="connsiteX1" fmla="*/ 1603948 w 1768839"/>
                  <a:gd name="connsiteY1" fmla="*/ 1034322 h 1034322"/>
                  <a:gd name="connsiteX2" fmla="*/ 1768839 w 1768839"/>
                  <a:gd name="connsiteY2" fmla="*/ 29981 h 1034322"/>
                  <a:gd name="connsiteX3" fmla="*/ 1259174 w 1768839"/>
                  <a:gd name="connsiteY3" fmla="*/ 509666 h 1034322"/>
                  <a:gd name="connsiteX4" fmla="*/ 839449 w 1768839"/>
                  <a:gd name="connsiteY4" fmla="*/ 0 h 1034322"/>
                  <a:gd name="connsiteX5" fmla="*/ 434715 w 1768839"/>
                  <a:gd name="connsiteY5" fmla="*/ 524656 h 1034322"/>
                  <a:gd name="connsiteX6" fmla="*/ 44970 w 1768839"/>
                  <a:gd name="connsiteY6" fmla="*/ 134912 h 1034322"/>
                  <a:gd name="connsiteX7" fmla="*/ 74951 w 1768839"/>
                  <a:gd name="connsiteY7" fmla="*/ 1004341 h 1034322"/>
                  <a:gd name="connsiteX8" fmla="*/ 74951 w 1768839"/>
                  <a:gd name="connsiteY8" fmla="*/ 1004341 h 1034322"/>
                  <a:gd name="connsiteX0" fmla="*/ 111645 w 1880484"/>
                  <a:gd name="connsiteY0" fmla="*/ 1034322 h 1034322"/>
                  <a:gd name="connsiteX1" fmla="*/ 1715593 w 1880484"/>
                  <a:gd name="connsiteY1" fmla="*/ 1034322 h 1034322"/>
                  <a:gd name="connsiteX2" fmla="*/ 1880484 w 1880484"/>
                  <a:gd name="connsiteY2" fmla="*/ 29981 h 1034322"/>
                  <a:gd name="connsiteX3" fmla="*/ 1370819 w 1880484"/>
                  <a:gd name="connsiteY3" fmla="*/ 509666 h 1034322"/>
                  <a:gd name="connsiteX4" fmla="*/ 951094 w 1880484"/>
                  <a:gd name="connsiteY4" fmla="*/ 0 h 1034322"/>
                  <a:gd name="connsiteX5" fmla="*/ 546360 w 1880484"/>
                  <a:gd name="connsiteY5" fmla="*/ 524656 h 1034322"/>
                  <a:gd name="connsiteX6" fmla="*/ 0 w 1880484"/>
                  <a:gd name="connsiteY6" fmla="*/ 36624 h 1034322"/>
                  <a:gd name="connsiteX7" fmla="*/ 186596 w 1880484"/>
                  <a:gd name="connsiteY7" fmla="*/ 1004341 h 1034322"/>
                  <a:gd name="connsiteX8" fmla="*/ 186596 w 1880484"/>
                  <a:gd name="connsiteY8" fmla="*/ 1004341 h 1034322"/>
                  <a:gd name="connsiteX0" fmla="*/ 111645 w 1880484"/>
                  <a:gd name="connsiteY0" fmla="*/ 1034322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216024 w 1880484"/>
                  <a:gd name="connsiteY8" fmla="*/ 1044736 h 1044736"/>
                  <a:gd name="connsiteX0" fmla="*/ 151171 w 1887639"/>
                  <a:gd name="connsiteY0" fmla="*/ 1044736 h 1044736"/>
                  <a:gd name="connsiteX1" fmla="*/ 1722748 w 1887639"/>
                  <a:gd name="connsiteY1" fmla="*/ 1034322 h 1044736"/>
                  <a:gd name="connsiteX2" fmla="*/ 1887639 w 1887639"/>
                  <a:gd name="connsiteY2" fmla="*/ 29981 h 1044736"/>
                  <a:gd name="connsiteX3" fmla="*/ 1377974 w 1887639"/>
                  <a:gd name="connsiteY3" fmla="*/ 509666 h 1044736"/>
                  <a:gd name="connsiteX4" fmla="*/ 958249 w 1887639"/>
                  <a:gd name="connsiteY4" fmla="*/ 0 h 1044736"/>
                  <a:gd name="connsiteX5" fmla="*/ 553515 w 1887639"/>
                  <a:gd name="connsiteY5" fmla="*/ 524656 h 1044736"/>
                  <a:gd name="connsiteX6" fmla="*/ 7155 w 1887639"/>
                  <a:gd name="connsiteY6" fmla="*/ 36624 h 1044736"/>
                  <a:gd name="connsiteX7" fmla="*/ 193751 w 1887639"/>
                  <a:gd name="connsiteY7" fmla="*/ 1004341 h 1044736"/>
                  <a:gd name="connsiteX8" fmla="*/ 223179 w 1887639"/>
                  <a:gd name="connsiteY8" fmla="*/ 1044736 h 1044736"/>
                  <a:gd name="connsiteX0" fmla="*/ 439202 w 2175670"/>
                  <a:gd name="connsiteY0" fmla="*/ 1044736 h 1044736"/>
                  <a:gd name="connsiteX1" fmla="*/ 2010779 w 2175670"/>
                  <a:gd name="connsiteY1" fmla="*/ 1034322 h 1044736"/>
                  <a:gd name="connsiteX2" fmla="*/ 2175670 w 2175670"/>
                  <a:gd name="connsiteY2" fmla="*/ 29981 h 1044736"/>
                  <a:gd name="connsiteX3" fmla="*/ 1666005 w 2175670"/>
                  <a:gd name="connsiteY3" fmla="*/ 509666 h 1044736"/>
                  <a:gd name="connsiteX4" fmla="*/ 1246280 w 2175670"/>
                  <a:gd name="connsiteY4" fmla="*/ 0 h 1044736"/>
                  <a:gd name="connsiteX5" fmla="*/ 841546 w 2175670"/>
                  <a:gd name="connsiteY5" fmla="*/ 524656 h 1044736"/>
                  <a:gd name="connsiteX6" fmla="*/ 295186 w 2175670"/>
                  <a:gd name="connsiteY6" fmla="*/ 36624 h 1044736"/>
                  <a:gd name="connsiteX7" fmla="*/ 481782 w 2175670"/>
                  <a:gd name="connsiteY7" fmla="*/ 1004341 h 1044736"/>
                  <a:gd name="connsiteX8" fmla="*/ 223179 w 2175670"/>
                  <a:gd name="connsiteY8" fmla="*/ 972728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8" fmla="*/ 144016 w 1880484"/>
                  <a:gd name="connsiteY8" fmla="*/ 1044736 h 104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0484" h="1044736">
                    <a:moveTo>
                      <a:pt x="144016" y="1044736"/>
                    </a:moveTo>
                    <a:lnTo>
                      <a:pt x="1715593" y="1034322"/>
                    </a:lnTo>
                    <a:lnTo>
                      <a:pt x="1880484" y="29981"/>
                    </a:lnTo>
                    <a:lnTo>
                      <a:pt x="1370819" y="509666"/>
                    </a:lnTo>
                    <a:lnTo>
                      <a:pt x="951094" y="0"/>
                    </a:lnTo>
                    <a:lnTo>
                      <a:pt x="546360" y="524656"/>
                    </a:lnTo>
                    <a:lnTo>
                      <a:pt x="0" y="36624"/>
                    </a:lnTo>
                    <a:lnTo>
                      <a:pt x="144017" y="1044736"/>
                    </a:lnTo>
                    <a:lnTo>
                      <a:pt x="144016" y="1044736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3491880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5436096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4493968" y="1124744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Diamond 19"/>
              <p:cNvSpPr/>
              <p:nvPr/>
            </p:nvSpPr>
            <p:spPr>
              <a:xfrm>
                <a:off x="4355976" y="1628800"/>
                <a:ext cx="432048" cy="648072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sp>
        <p:nvSpPr>
          <p:cNvPr id="36" name="Vertical Scroll 35"/>
          <p:cNvSpPr/>
          <p:nvPr/>
        </p:nvSpPr>
        <p:spPr>
          <a:xfrm rot="20612741">
            <a:off x="3979187" y="3155359"/>
            <a:ext cx="755770" cy="1007887"/>
          </a:xfrm>
          <a:prstGeom prst="verticalScroll">
            <a:avLst/>
          </a:prstGeom>
          <a:solidFill>
            <a:schemeClr val="bg2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" name="Freeform 36"/>
          <p:cNvSpPr/>
          <p:nvPr/>
        </p:nvSpPr>
        <p:spPr>
          <a:xfrm flipH="1">
            <a:off x="1763688" y="4869160"/>
            <a:ext cx="703332" cy="91439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" name="Freeform 50"/>
          <p:cNvSpPr/>
          <p:nvPr/>
        </p:nvSpPr>
        <p:spPr>
          <a:xfrm flipH="1">
            <a:off x="1691680" y="5013176"/>
            <a:ext cx="703332" cy="914393"/>
          </a:xfrm>
          <a:custGeom>
            <a:avLst/>
            <a:gdLst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98859 w 625872"/>
              <a:gd name="connsiteY6" fmla="*/ 576262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5872"/>
              <a:gd name="connsiteY0" fmla="*/ 40481 h 840978"/>
              <a:gd name="connsiteX1" fmla="*/ 586978 w 625872"/>
              <a:gd name="connsiteY1" fmla="*/ 707231 h 840978"/>
              <a:gd name="connsiteX2" fmla="*/ 355997 w 625872"/>
              <a:gd name="connsiteY2" fmla="*/ 823912 h 840978"/>
              <a:gd name="connsiteX3" fmla="*/ 65484 w 625872"/>
              <a:gd name="connsiteY3" fmla="*/ 809625 h 840978"/>
              <a:gd name="connsiteX4" fmla="*/ 15478 w 625872"/>
              <a:gd name="connsiteY4" fmla="*/ 671512 h 840978"/>
              <a:gd name="connsiteX5" fmla="*/ 158353 w 625872"/>
              <a:gd name="connsiteY5" fmla="*/ 540543 h 840978"/>
              <a:gd name="connsiteX6" fmla="*/ 386581 w 625872"/>
              <a:gd name="connsiteY6" fmla="*/ 600620 h 840978"/>
              <a:gd name="connsiteX7" fmla="*/ 408384 w 625872"/>
              <a:gd name="connsiteY7" fmla="*/ 554831 h 840978"/>
              <a:gd name="connsiteX8" fmla="*/ 403622 w 625872"/>
              <a:gd name="connsiteY8" fmla="*/ 0 h 840978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67296"/>
              <a:gd name="connsiteX1" fmla="*/ 586978 w 629778"/>
              <a:gd name="connsiteY1" fmla="*/ 707231 h 867296"/>
              <a:gd name="connsiteX2" fmla="*/ 332557 w 629778"/>
              <a:gd name="connsiteY2" fmla="*/ 850230 h 867296"/>
              <a:gd name="connsiteX3" fmla="*/ 65484 w 629778"/>
              <a:gd name="connsiteY3" fmla="*/ 809625 h 867296"/>
              <a:gd name="connsiteX4" fmla="*/ 15478 w 629778"/>
              <a:gd name="connsiteY4" fmla="*/ 671512 h 867296"/>
              <a:gd name="connsiteX5" fmla="*/ 158353 w 629778"/>
              <a:gd name="connsiteY5" fmla="*/ 540543 h 867296"/>
              <a:gd name="connsiteX6" fmla="*/ 386581 w 629778"/>
              <a:gd name="connsiteY6" fmla="*/ 600620 h 867296"/>
              <a:gd name="connsiteX7" fmla="*/ 408384 w 629778"/>
              <a:gd name="connsiteY7" fmla="*/ 554831 h 867296"/>
              <a:gd name="connsiteX8" fmla="*/ 403622 w 629778"/>
              <a:gd name="connsiteY8" fmla="*/ 0 h 867296"/>
              <a:gd name="connsiteX0" fmla="*/ 589359 w 629778"/>
              <a:gd name="connsiteY0" fmla="*/ 40481 h 852338"/>
              <a:gd name="connsiteX1" fmla="*/ 586978 w 629778"/>
              <a:gd name="connsiteY1" fmla="*/ 707231 h 852338"/>
              <a:gd name="connsiteX2" fmla="*/ 332557 w 629778"/>
              <a:gd name="connsiteY2" fmla="*/ 850230 h 852338"/>
              <a:gd name="connsiteX3" fmla="*/ 65484 w 629778"/>
              <a:gd name="connsiteY3" fmla="*/ 809625 h 852338"/>
              <a:gd name="connsiteX4" fmla="*/ 15478 w 629778"/>
              <a:gd name="connsiteY4" fmla="*/ 671512 h 852338"/>
              <a:gd name="connsiteX5" fmla="*/ 158353 w 629778"/>
              <a:gd name="connsiteY5" fmla="*/ 540543 h 852338"/>
              <a:gd name="connsiteX6" fmla="*/ 386581 w 629778"/>
              <a:gd name="connsiteY6" fmla="*/ 600620 h 852338"/>
              <a:gd name="connsiteX7" fmla="*/ 408384 w 629778"/>
              <a:gd name="connsiteY7" fmla="*/ 554831 h 852338"/>
              <a:gd name="connsiteX8" fmla="*/ 403622 w 629778"/>
              <a:gd name="connsiteY8" fmla="*/ 0 h 85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9778" h="852338">
                <a:moveTo>
                  <a:pt x="589359" y="40481"/>
                </a:moveTo>
                <a:cubicBezTo>
                  <a:pt x="607615" y="308570"/>
                  <a:pt x="629778" y="572273"/>
                  <a:pt x="586978" y="707231"/>
                </a:cubicBezTo>
                <a:cubicBezTo>
                  <a:pt x="544178" y="842189"/>
                  <a:pt x="393081" y="852338"/>
                  <a:pt x="332557" y="850230"/>
                </a:cubicBezTo>
                <a:cubicBezTo>
                  <a:pt x="247154" y="847800"/>
                  <a:pt x="118330" y="839411"/>
                  <a:pt x="65484" y="809625"/>
                </a:cubicBezTo>
                <a:cubicBezTo>
                  <a:pt x="12638" y="779839"/>
                  <a:pt x="0" y="716359"/>
                  <a:pt x="15478" y="671512"/>
                </a:cubicBezTo>
                <a:cubicBezTo>
                  <a:pt x="30956" y="626665"/>
                  <a:pt x="96503" y="552358"/>
                  <a:pt x="158353" y="540543"/>
                </a:cubicBezTo>
                <a:cubicBezTo>
                  <a:pt x="220203" y="528728"/>
                  <a:pt x="344909" y="598239"/>
                  <a:pt x="386581" y="600620"/>
                </a:cubicBezTo>
                <a:cubicBezTo>
                  <a:pt x="428253" y="603001"/>
                  <a:pt x="405544" y="654934"/>
                  <a:pt x="408384" y="554831"/>
                </a:cubicBezTo>
                <a:cubicBezTo>
                  <a:pt x="411224" y="454728"/>
                  <a:pt x="406400" y="229393"/>
                  <a:pt x="403622" y="0"/>
                </a:cubicBezTo>
              </a:path>
            </a:pathLst>
          </a:custGeom>
          <a:solidFill>
            <a:srgbClr val="9900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" name="Group 56"/>
          <p:cNvGrpSpPr/>
          <p:nvPr/>
        </p:nvGrpSpPr>
        <p:grpSpPr>
          <a:xfrm>
            <a:off x="1251288" y="1429259"/>
            <a:ext cx="2168584" cy="3925701"/>
            <a:chOff x="819240" y="1429259"/>
            <a:chExt cx="2168584" cy="3925701"/>
          </a:xfrm>
        </p:grpSpPr>
        <p:sp>
          <p:nvSpPr>
            <p:cNvPr id="39" name="Isosceles Triangle 38"/>
            <p:cNvSpPr/>
            <p:nvPr/>
          </p:nvSpPr>
          <p:spPr>
            <a:xfrm rot="16200000" flipV="1">
              <a:off x="161764" y="2528900"/>
              <a:ext cx="3851920" cy="1800200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1" name="Group 51"/>
            <p:cNvGrpSpPr/>
            <p:nvPr/>
          </p:nvGrpSpPr>
          <p:grpSpPr>
            <a:xfrm rot="20936677" flipH="1">
              <a:off x="819240" y="1429259"/>
              <a:ext cx="996540" cy="760448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43" name="Freeform 42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45" name="Chord 44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2" name="Oval 51"/>
            <p:cNvSpPr/>
            <p:nvPr/>
          </p:nvSpPr>
          <p:spPr>
            <a:xfrm flipH="1">
              <a:off x="2244675" y="2842392"/>
              <a:ext cx="66674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Oval 53"/>
            <p:cNvSpPr/>
            <p:nvPr/>
          </p:nvSpPr>
          <p:spPr>
            <a:xfrm flipH="1">
              <a:off x="1907704" y="2852936"/>
              <a:ext cx="66674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5" name="Oval 54"/>
            <p:cNvSpPr/>
            <p:nvPr/>
          </p:nvSpPr>
          <p:spPr>
            <a:xfrm flipH="1">
              <a:off x="2123728" y="3645024"/>
              <a:ext cx="225025" cy="360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6" name="Freeform 55"/>
            <p:cNvSpPr/>
            <p:nvPr/>
          </p:nvSpPr>
          <p:spPr>
            <a:xfrm flipH="1">
              <a:off x="1187624" y="3212976"/>
              <a:ext cx="717839" cy="110752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2" name="Group 58"/>
          <p:cNvGrpSpPr/>
          <p:nvPr/>
        </p:nvGrpSpPr>
        <p:grpSpPr>
          <a:xfrm flipH="1">
            <a:off x="1475656" y="1466149"/>
            <a:ext cx="1935832" cy="3925701"/>
            <a:chOff x="819240" y="1429259"/>
            <a:chExt cx="2168584" cy="3925701"/>
          </a:xfrm>
        </p:grpSpPr>
        <p:sp>
          <p:nvSpPr>
            <p:cNvPr id="60" name="Isosceles Triangle 59"/>
            <p:cNvSpPr/>
            <p:nvPr/>
          </p:nvSpPr>
          <p:spPr>
            <a:xfrm rot="16200000" flipV="1">
              <a:off x="161764" y="2528900"/>
              <a:ext cx="3851920" cy="1800200"/>
            </a:xfrm>
            <a:prstGeom prst="triangle">
              <a:avLst/>
            </a:pr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3" name="Group 51"/>
            <p:cNvGrpSpPr/>
            <p:nvPr/>
          </p:nvGrpSpPr>
          <p:grpSpPr>
            <a:xfrm rot="20936677" flipH="1">
              <a:off x="819240" y="1429259"/>
              <a:ext cx="996540" cy="760448"/>
              <a:chOff x="2195736" y="1196752"/>
              <a:chExt cx="1296144" cy="792088"/>
            </a:xfrm>
            <a:solidFill>
              <a:srgbClr val="FFFF00"/>
            </a:solidFill>
          </p:grpSpPr>
          <p:sp>
            <p:nvSpPr>
              <p:cNvPr id="66" name="Freeform 65"/>
              <p:cNvSpPr/>
              <p:nvPr/>
            </p:nvSpPr>
            <p:spPr>
              <a:xfrm>
                <a:off x="2195736" y="1484784"/>
                <a:ext cx="1296144" cy="145366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67" name="Chord 66"/>
              <p:cNvSpPr/>
              <p:nvPr/>
            </p:nvSpPr>
            <p:spPr>
              <a:xfrm>
                <a:off x="2483768" y="1196752"/>
                <a:ext cx="720080" cy="792088"/>
              </a:xfrm>
              <a:prstGeom prst="chord">
                <a:avLst>
                  <a:gd name="adj1" fmla="val 10765082"/>
                  <a:gd name="adj2" fmla="val 108958"/>
                </a:avLst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2" name="Oval 61"/>
            <p:cNvSpPr/>
            <p:nvPr/>
          </p:nvSpPr>
          <p:spPr>
            <a:xfrm flipH="1">
              <a:off x="2244675" y="2842392"/>
              <a:ext cx="66674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Oval 62"/>
            <p:cNvSpPr/>
            <p:nvPr/>
          </p:nvSpPr>
          <p:spPr>
            <a:xfrm flipH="1">
              <a:off x="1907704" y="2852936"/>
              <a:ext cx="66674" cy="25414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4" name="Oval 63"/>
            <p:cNvSpPr/>
            <p:nvPr/>
          </p:nvSpPr>
          <p:spPr>
            <a:xfrm flipH="1">
              <a:off x="2123728" y="3645024"/>
              <a:ext cx="225025" cy="360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Freeform 64"/>
            <p:cNvSpPr/>
            <p:nvPr/>
          </p:nvSpPr>
          <p:spPr>
            <a:xfrm flipH="1">
              <a:off x="1187624" y="3212976"/>
              <a:ext cx="717839" cy="110752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99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8" name="Freeform 67"/>
          <p:cNvSpPr/>
          <p:nvPr/>
        </p:nvSpPr>
        <p:spPr>
          <a:xfrm rot="3230153" flipV="1">
            <a:off x="5253504" y="2120598"/>
            <a:ext cx="866215" cy="1414546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FF33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7" name="TextBox 46"/>
          <p:cNvSpPr txBox="1"/>
          <p:nvPr/>
        </p:nvSpPr>
        <p:spPr>
          <a:xfrm>
            <a:off x="5940152" y="5817458"/>
            <a:ext cx="29258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dirty="0" smtClean="0">
                <a:latin typeface="Century Gothic" pitchFamily="34" charset="0"/>
              </a:rPr>
              <a:t>LAST TIME...</a:t>
            </a:r>
            <a:endParaRPr lang="en-GB" sz="4000" b="1" dirty="0">
              <a:latin typeface="Century Gothic" pitchFamily="34" charset="0"/>
            </a:endParaRPr>
          </a:p>
        </p:txBody>
      </p:sp>
      <p:pic>
        <p:nvPicPr>
          <p:cNvPr id="46" name="sla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9468544" y="5877272"/>
            <a:ext cx="304800" cy="3048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295" fill="hold"/>
                                        <p:tgtEl>
                                          <p:spTgt spid="4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56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6"/>
                </p:tgtEl>
              </p:cMediaNode>
            </p:audio>
          </p:childTnLst>
        </p:cTn>
      </p:par>
    </p:tnLst>
    <p:bldLst>
      <p:bldP spid="58" grpId="0" animBg="1"/>
      <p:bldP spid="58" grpId="1" animBg="1"/>
      <p:bldP spid="5" grpId="0" animBg="1"/>
      <p:bldP spid="35" grpId="0" animBg="1"/>
      <p:bldP spid="36" grpId="0" animBg="1"/>
      <p:bldP spid="37" grpId="0" animBg="1"/>
      <p:bldP spid="37" grpId="1" animBg="1"/>
      <p:bldP spid="51" grpId="0" animBg="1"/>
      <p:bldP spid="51" grpId="1" animBg="1"/>
      <p:bldP spid="68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rapezoid 23"/>
          <p:cNvSpPr/>
          <p:nvPr/>
        </p:nvSpPr>
        <p:spPr>
          <a:xfrm rot="10800000">
            <a:off x="2627784" y="4653136"/>
            <a:ext cx="831696" cy="1728192"/>
          </a:xfrm>
          <a:prstGeom prst="trapezoid">
            <a:avLst>
              <a:gd name="adj" fmla="val 17212"/>
            </a:avLst>
          </a:prstGeom>
          <a:solidFill>
            <a:srgbClr val="FF9966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Rectangle 1"/>
          <p:cNvSpPr/>
          <p:nvPr/>
        </p:nvSpPr>
        <p:spPr>
          <a:xfrm>
            <a:off x="7020272" y="1700808"/>
            <a:ext cx="5580112" cy="648072"/>
          </a:xfrm>
          <a:prstGeom prst="rect">
            <a:avLst/>
          </a:prstGeom>
          <a:solidFill>
            <a:schemeClr val="bg1">
              <a:lumMod val="6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" name="Group 2"/>
          <p:cNvGrpSpPr/>
          <p:nvPr/>
        </p:nvGrpSpPr>
        <p:grpSpPr>
          <a:xfrm>
            <a:off x="8063880" y="692696"/>
            <a:ext cx="216024" cy="1800200"/>
            <a:chOff x="1763688" y="3429000"/>
            <a:chExt cx="216024" cy="1800200"/>
          </a:xfrm>
        </p:grpSpPr>
        <p:sp>
          <p:nvSpPr>
            <p:cNvPr id="4" name="Rectangle 3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Rectangle 4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7415808" y="692696"/>
            <a:ext cx="216024" cy="1800200"/>
            <a:chOff x="1763688" y="3429000"/>
            <a:chExt cx="216024" cy="1800200"/>
          </a:xfrm>
        </p:grpSpPr>
        <p:sp>
          <p:nvSpPr>
            <p:cNvPr id="7" name="Rectangle 6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9288016" y="692696"/>
            <a:ext cx="216024" cy="1800200"/>
            <a:chOff x="1763688" y="3429000"/>
            <a:chExt cx="216024" cy="1800200"/>
          </a:xfrm>
        </p:grpSpPr>
        <p:sp>
          <p:nvSpPr>
            <p:cNvPr id="11" name="Rectangle 10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639944" y="692696"/>
            <a:ext cx="216024" cy="1800200"/>
            <a:chOff x="1763688" y="3429000"/>
            <a:chExt cx="216024" cy="1800200"/>
          </a:xfrm>
        </p:grpSpPr>
        <p:sp>
          <p:nvSpPr>
            <p:cNvPr id="14" name="Rectangle 13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9972600" y="692696"/>
            <a:ext cx="216024" cy="1800200"/>
            <a:chOff x="1763688" y="3429000"/>
            <a:chExt cx="216024" cy="1800200"/>
          </a:xfrm>
        </p:grpSpPr>
        <p:sp>
          <p:nvSpPr>
            <p:cNvPr id="17" name="Rectangle 16"/>
            <p:cNvSpPr/>
            <p:nvPr/>
          </p:nvSpPr>
          <p:spPr>
            <a:xfrm>
              <a:off x="1763688" y="3429000"/>
              <a:ext cx="216024" cy="1008112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763688" y="4437112"/>
              <a:ext cx="216024" cy="792088"/>
            </a:xfrm>
            <a:prstGeom prst="rect">
              <a:avLst/>
            </a:prstGeom>
            <a:ln w="3810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9" name="Rectangle 18"/>
          <p:cNvSpPr/>
          <p:nvPr/>
        </p:nvSpPr>
        <p:spPr>
          <a:xfrm>
            <a:off x="4067944" y="1196752"/>
            <a:ext cx="2520280" cy="280831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Flowchart: Manual Operation 19"/>
          <p:cNvSpPr/>
          <p:nvPr/>
        </p:nvSpPr>
        <p:spPr>
          <a:xfrm>
            <a:off x="2555776" y="4221088"/>
            <a:ext cx="936104" cy="2160240"/>
          </a:xfrm>
          <a:prstGeom prst="flowChartManualOperation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Freeform 21"/>
          <p:cNvSpPr/>
          <p:nvPr/>
        </p:nvSpPr>
        <p:spPr>
          <a:xfrm>
            <a:off x="3059832" y="3043540"/>
            <a:ext cx="1009248" cy="3814460"/>
          </a:xfrm>
          <a:custGeom>
            <a:avLst/>
            <a:gdLst>
              <a:gd name="connsiteX0" fmla="*/ 1143000 w 1143000"/>
              <a:gd name="connsiteY0" fmla="*/ 401320 h 3723640"/>
              <a:gd name="connsiteX1" fmla="*/ 502920 w 1143000"/>
              <a:gd name="connsiteY1" fmla="*/ 553720 h 3723640"/>
              <a:gd name="connsiteX2" fmla="*/ 0 w 1143000"/>
              <a:gd name="connsiteY2" fmla="*/ 3723640 h 3723640"/>
              <a:gd name="connsiteX0" fmla="*/ 1143000 w 1143000"/>
              <a:gd name="connsiteY0" fmla="*/ 200660 h 3522980"/>
              <a:gd name="connsiteX1" fmla="*/ 205760 w 1143000"/>
              <a:gd name="connsiteY1" fmla="*/ 581660 h 3522980"/>
              <a:gd name="connsiteX2" fmla="*/ 0 w 1143000"/>
              <a:gd name="connsiteY2" fmla="*/ 3522980 h 3522980"/>
              <a:gd name="connsiteX0" fmla="*/ 1143000 w 1143000"/>
              <a:gd name="connsiteY0" fmla="*/ 172720 h 3495040"/>
              <a:gd name="connsiteX1" fmla="*/ 205760 w 1143000"/>
              <a:gd name="connsiteY1" fmla="*/ 553720 h 3495040"/>
              <a:gd name="connsiteX2" fmla="*/ 0 w 1143000"/>
              <a:gd name="connsiteY2" fmla="*/ 3495040 h 3495040"/>
              <a:gd name="connsiteX0" fmla="*/ 1143000 w 1143000"/>
              <a:gd name="connsiteY0" fmla="*/ 172720 h 3495040"/>
              <a:gd name="connsiteX1" fmla="*/ 205760 w 1143000"/>
              <a:gd name="connsiteY1" fmla="*/ 553720 h 3495040"/>
              <a:gd name="connsiteX2" fmla="*/ 0 w 1143000"/>
              <a:gd name="connsiteY2" fmla="*/ 3495040 h 3495040"/>
              <a:gd name="connsiteX0" fmla="*/ 1143000 w 1143000"/>
              <a:gd name="connsiteY0" fmla="*/ 172720 h 3495040"/>
              <a:gd name="connsiteX1" fmla="*/ 349776 w 1143000"/>
              <a:gd name="connsiteY1" fmla="*/ 553720 h 3495040"/>
              <a:gd name="connsiteX2" fmla="*/ 0 w 1143000"/>
              <a:gd name="connsiteY2" fmla="*/ 3495040 h 3495040"/>
              <a:gd name="connsiteX0" fmla="*/ 1009248 w 1009248"/>
              <a:gd name="connsiteY0" fmla="*/ 174555 h 3507883"/>
              <a:gd name="connsiteX1" fmla="*/ 216024 w 1009248"/>
              <a:gd name="connsiteY1" fmla="*/ 555555 h 3507883"/>
              <a:gd name="connsiteX2" fmla="*/ 0 w 1009248"/>
              <a:gd name="connsiteY2" fmla="*/ 3507883 h 3507883"/>
              <a:gd name="connsiteX0" fmla="*/ 1009248 w 1009248"/>
              <a:gd name="connsiteY0" fmla="*/ 174555 h 3507883"/>
              <a:gd name="connsiteX1" fmla="*/ 216024 w 1009248"/>
              <a:gd name="connsiteY1" fmla="*/ 555555 h 3507883"/>
              <a:gd name="connsiteX2" fmla="*/ 0 w 1009248"/>
              <a:gd name="connsiteY2" fmla="*/ 3507883 h 3507883"/>
              <a:gd name="connsiteX0" fmla="*/ 1009248 w 1009248"/>
              <a:gd name="connsiteY0" fmla="*/ 4460 h 3337788"/>
              <a:gd name="connsiteX1" fmla="*/ 216024 w 1009248"/>
              <a:gd name="connsiteY1" fmla="*/ 673493 h 3337788"/>
              <a:gd name="connsiteX2" fmla="*/ 0 w 1009248"/>
              <a:gd name="connsiteY2" fmla="*/ 3337788 h 3337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248" h="3337788">
                <a:moveTo>
                  <a:pt x="1009248" y="4460"/>
                </a:moveTo>
                <a:cubicBezTo>
                  <a:pt x="886162" y="0"/>
                  <a:pt x="384232" y="117938"/>
                  <a:pt x="216024" y="673493"/>
                </a:cubicBezTo>
                <a:cubicBezTo>
                  <a:pt x="47816" y="1229048"/>
                  <a:pt x="30842" y="1867024"/>
                  <a:pt x="0" y="3337788"/>
                </a:cubicBezTo>
              </a:path>
            </a:pathLst>
          </a:custGeom>
          <a:ln w="76200">
            <a:solidFill>
              <a:srgbClr val="FF99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Rectangle 24"/>
          <p:cNvSpPr/>
          <p:nvPr/>
        </p:nvSpPr>
        <p:spPr>
          <a:xfrm>
            <a:off x="2555776" y="6525344"/>
            <a:ext cx="936104" cy="332656"/>
          </a:xfrm>
          <a:prstGeom prst="rect">
            <a:avLst/>
          </a:prstGeom>
          <a:solidFill>
            <a:schemeClr val="bg1"/>
          </a:solidFill>
          <a:ln w="3810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ectangle 20"/>
          <p:cNvSpPr/>
          <p:nvPr/>
        </p:nvSpPr>
        <p:spPr>
          <a:xfrm>
            <a:off x="-684584" y="6381328"/>
            <a:ext cx="3888432" cy="144016"/>
          </a:xfrm>
          <a:prstGeom prst="rect">
            <a:avLst/>
          </a:prstGeom>
          <a:solidFill>
            <a:schemeClr val="bg2">
              <a:lumMod val="75000"/>
            </a:schemeClr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6" name="sla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9756576" y="3717032"/>
            <a:ext cx="304800" cy="304800"/>
          </a:xfrm>
          <a:prstGeom prst="rect">
            <a:avLst/>
          </a:prstGeom>
        </p:spPr>
      </p:pic>
      <p:pic>
        <p:nvPicPr>
          <p:cNvPr id="27" name="sla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9908976" y="3869432"/>
            <a:ext cx="304800" cy="304800"/>
          </a:xfrm>
          <a:prstGeom prst="rect">
            <a:avLst/>
          </a:prstGeom>
        </p:spPr>
      </p:pic>
      <p:pic>
        <p:nvPicPr>
          <p:cNvPr id="28" name="sla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10061376" y="4021832"/>
            <a:ext cx="304800" cy="304800"/>
          </a:xfrm>
          <a:prstGeom prst="rect">
            <a:avLst/>
          </a:prstGeom>
        </p:spPr>
      </p:pic>
      <p:pic>
        <p:nvPicPr>
          <p:cNvPr id="29" name="sla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10213776" y="4174232"/>
            <a:ext cx="304800" cy="304800"/>
          </a:xfrm>
          <a:prstGeom prst="rect">
            <a:avLst/>
          </a:prstGeom>
        </p:spPr>
      </p:pic>
      <p:pic>
        <p:nvPicPr>
          <p:cNvPr id="30" name="slap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10366176" y="4326632"/>
            <a:ext cx="304800" cy="304800"/>
          </a:xfrm>
          <a:prstGeom prst="rect">
            <a:avLst/>
          </a:prstGeom>
        </p:spPr>
      </p:pic>
      <p:pic>
        <p:nvPicPr>
          <p:cNvPr id="31" name="wine_pour_from_bottle_into_small_glass.mp3">
            <a:hlinkClick r:id="" action="ppaction://media"/>
          </p:cNvPr>
          <p:cNvPicPr>
            <a:picLocks noRot="1" noChangeAspect="1"/>
          </p:cNvPicPr>
          <p:nvPr>
            <a:audioFile r:link="rId3"/>
          </p:nvPr>
        </p:nvPicPr>
        <p:blipFill>
          <a:blip r:embed="rId5" cstate="print"/>
          <a:stretch>
            <a:fillRect/>
          </a:stretch>
        </p:blipFill>
        <p:spPr>
          <a:xfrm>
            <a:off x="10476656" y="4509120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95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295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95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3" dur="295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295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" dur="2349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349"/>
                            </p:stCondLst>
                            <p:childTnLst>
                              <p:par>
                                <p:cTn id="40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333  E" pathEditMode="relative" ptsTypes="">
                                      <p:cBhvr>
                                        <p:cTn id="4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333  E" pathEditMode="relative" ptsTypes="">
                                      <p:cBhvr>
                                        <p:cTn id="43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333  E" pathEditMode="relative" ptsTypes="">
                                      <p:cBhvr>
                                        <p:cTn id="4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333  E" pathEditMode="relative" ptsTypes="">
                                      <p:cBhvr>
                                        <p:cTn id="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48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>
                <p:cTn id="4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audio>
              <p:cMediaNode>
                <p:cTn id="5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>
                <p:cTn id="5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  <p:audio>
              <p:cMediaNode>
                <p:cTn id="5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  <p:audio>
              <p:cMediaNode>
                <p:cTn id="5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</p:childTnLst>
        </p:cTn>
      </p:par>
    </p:tnLst>
    <p:bldLst>
      <p:bldP spid="24" grpId="0" animBg="1"/>
      <p:bldP spid="24" grpId="1" animBg="1"/>
      <p:bldP spid="20" grpId="0" animBg="1"/>
      <p:bldP spid="22" grpId="0" animBg="1"/>
      <p:bldP spid="25" grpId="0" animBg="1"/>
      <p:bldP spid="21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Picture 2" descr="http://www.wetterzentrale.de/pics/Rtavn061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259632" y="-747464"/>
            <a:ext cx="4652740" cy="3816424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grpSp>
        <p:nvGrpSpPr>
          <p:cNvPr id="36" name="Group 35"/>
          <p:cNvGrpSpPr/>
          <p:nvPr/>
        </p:nvGrpSpPr>
        <p:grpSpPr>
          <a:xfrm rot="5400000">
            <a:off x="2394670" y="-10716652"/>
            <a:ext cx="4354659" cy="16372155"/>
            <a:chOff x="2394670" y="-11116616"/>
            <a:chExt cx="4354659" cy="16372155"/>
          </a:xfrm>
        </p:grpSpPr>
        <p:pic>
          <p:nvPicPr>
            <p:cNvPr id="34" name="Picture 33" descr="ambaum.png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394670" y="-1323528"/>
              <a:ext cx="4354659" cy="6579067"/>
            </a:xfrm>
            <a:prstGeom prst="rect">
              <a:avLst/>
            </a:prstGeom>
          </p:spPr>
        </p:pic>
        <p:sp>
          <p:nvSpPr>
            <p:cNvPr id="35" name="Rectangle 34"/>
            <p:cNvSpPr/>
            <p:nvPr/>
          </p:nvSpPr>
          <p:spPr>
            <a:xfrm>
              <a:off x="2411760" y="-11116616"/>
              <a:ext cx="4320480" cy="9793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259632" y="2964542"/>
            <a:ext cx="2353609" cy="3560802"/>
            <a:chOff x="1619672" y="2281557"/>
            <a:chExt cx="1993569" cy="3200762"/>
          </a:xfrm>
        </p:grpSpPr>
        <p:sp>
          <p:nvSpPr>
            <p:cNvPr id="2" name="Freeform 1"/>
            <p:cNvSpPr/>
            <p:nvPr/>
          </p:nvSpPr>
          <p:spPr>
            <a:xfrm rot="20825992">
              <a:off x="1619672" y="3164416"/>
              <a:ext cx="570369" cy="850875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Freeform 3"/>
            <p:cNvSpPr/>
            <p:nvPr/>
          </p:nvSpPr>
          <p:spPr>
            <a:xfrm rot="833062" flipH="1">
              <a:off x="3071994" y="3163898"/>
              <a:ext cx="541247" cy="850875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5" name="Group 61"/>
            <p:cNvGrpSpPr/>
            <p:nvPr/>
          </p:nvGrpSpPr>
          <p:grpSpPr>
            <a:xfrm>
              <a:off x="2126312" y="2281557"/>
              <a:ext cx="974652" cy="667812"/>
              <a:chOff x="6516216" y="620685"/>
              <a:chExt cx="1165392" cy="864100"/>
            </a:xfrm>
          </p:grpSpPr>
          <p:sp>
            <p:nvSpPr>
              <p:cNvPr id="12" name="Trapezoid 11"/>
              <p:cNvSpPr/>
              <p:nvPr/>
            </p:nvSpPr>
            <p:spPr>
              <a:xfrm flipV="1">
                <a:off x="6588224" y="620685"/>
                <a:ext cx="1008112" cy="753417"/>
              </a:xfrm>
              <a:prstGeom prst="trapezoid">
                <a:avLst/>
              </a:pr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6516216" y="1340768"/>
                <a:ext cx="1165392" cy="144017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14" name="Trapezoid 13"/>
              <p:cNvSpPr/>
              <p:nvPr/>
            </p:nvSpPr>
            <p:spPr>
              <a:xfrm rot="10800000">
                <a:off x="6713414" y="1124744"/>
                <a:ext cx="759618" cy="288032"/>
              </a:xfrm>
              <a:prstGeom prst="trapezoid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6" name="Freeform 5"/>
            <p:cNvSpPr/>
            <p:nvPr/>
          </p:nvSpPr>
          <p:spPr>
            <a:xfrm>
              <a:off x="2066090" y="4062382"/>
              <a:ext cx="481779" cy="141993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58591 w 624650"/>
                <a:gd name="connsiteY0" fmla="*/ 0 h 1557533"/>
                <a:gd name="connsiteX1" fmla="*/ 586978 w 624650"/>
                <a:gd name="connsiteY1" fmla="*/ 1314600 h 1557533"/>
                <a:gd name="connsiteX2" fmla="*/ 332557 w 624650"/>
                <a:gd name="connsiteY2" fmla="*/ 1457599 h 1557533"/>
                <a:gd name="connsiteX3" fmla="*/ 65484 w 624650"/>
                <a:gd name="connsiteY3" fmla="*/ 1416994 h 1557533"/>
                <a:gd name="connsiteX4" fmla="*/ 15478 w 624650"/>
                <a:gd name="connsiteY4" fmla="*/ 1278881 h 1557533"/>
                <a:gd name="connsiteX5" fmla="*/ 158353 w 624650"/>
                <a:gd name="connsiteY5" fmla="*/ 1147912 h 1557533"/>
                <a:gd name="connsiteX6" fmla="*/ 386581 w 624650"/>
                <a:gd name="connsiteY6" fmla="*/ 1207989 h 1557533"/>
                <a:gd name="connsiteX7" fmla="*/ 408384 w 624650"/>
                <a:gd name="connsiteY7" fmla="*/ 1162200 h 1557533"/>
                <a:gd name="connsiteX8" fmla="*/ 403622 w 624650"/>
                <a:gd name="connsiteY8" fmla="*/ 607369 h 1557533"/>
                <a:gd name="connsiteX0" fmla="*/ 558591 w 624650"/>
                <a:gd name="connsiteY0" fmla="*/ 379606 h 1937139"/>
                <a:gd name="connsiteX1" fmla="*/ 586978 w 624650"/>
                <a:gd name="connsiteY1" fmla="*/ 1694206 h 1937139"/>
                <a:gd name="connsiteX2" fmla="*/ 332557 w 624650"/>
                <a:gd name="connsiteY2" fmla="*/ 1837205 h 1937139"/>
                <a:gd name="connsiteX3" fmla="*/ 65484 w 624650"/>
                <a:gd name="connsiteY3" fmla="*/ 1796600 h 1937139"/>
                <a:gd name="connsiteX4" fmla="*/ 15478 w 624650"/>
                <a:gd name="connsiteY4" fmla="*/ 1658487 h 1937139"/>
                <a:gd name="connsiteX5" fmla="*/ 158353 w 624650"/>
                <a:gd name="connsiteY5" fmla="*/ 1527518 h 1937139"/>
                <a:gd name="connsiteX6" fmla="*/ 386581 w 624650"/>
                <a:gd name="connsiteY6" fmla="*/ 1587595 h 1937139"/>
                <a:gd name="connsiteX7" fmla="*/ 408384 w 624650"/>
                <a:gd name="connsiteY7" fmla="*/ 1541806 h 1937139"/>
                <a:gd name="connsiteX8" fmla="*/ 416217 w 624650"/>
                <a:gd name="connsiteY8" fmla="*/ 0 h 1937139"/>
                <a:gd name="connsiteX0" fmla="*/ 558591 w 624650"/>
                <a:gd name="connsiteY0" fmla="*/ 379606 h 1937139"/>
                <a:gd name="connsiteX1" fmla="*/ 586978 w 624650"/>
                <a:gd name="connsiteY1" fmla="*/ 1694206 h 1937139"/>
                <a:gd name="connsiteX2" fmla="*/ 332557 w 624650"/>
                <a:gd name="connsiteY2" fmla="*/ 1837205 h 1937139"/>
                <a:gd name="connsiteX3" fmla="*/ 65484 w 624650"/>
                <a:gd name="connsiteY3" fmla="*/ 1796600 h 1937139"/>
                <a:gd name="connsiteX4" fmla="*/ 15478 w 624650"/>
                <a:gd name="connsiteY4" fmla="*/ 1658487 h 1937139"/>
                <a:gd name="connsiteX5" fmla="*/ 158353 w 624650"/>
                <a:gd name="connsiteY5" fmla="*/ 1527518 h 1937139"/>
                <a:gd name="connsiteX6" fmla="*/ 386581 w 624650"/>
                <a:gd name="connsiteY6" fmla="*/ 1587595 h 1937139"/>
                <a:gd name="connsiteX7" fmla="*/ 416217 w 624650"/>
                <a:gd name="connsiteY7" fmla="*/ 1366580 h 1937139"/>
                <a:gd name="connsiteX8" fmla="*/ 416217 w 624650"/>
                <a:gd name="connsiteY8" fmla="*/ 0 h 193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4650" h="1937139">
                  <a:moveTo>
                    <a:pt x="558591" y="379606"/>
                  </a:moveTo>
                  <a:cubicBezTo>
                    <a:pt x="576847" y="647695"/>
                    <a:pt x="624650" y="1451273"/>
                    <a:pt x="586978" y="1694206"/>
                  </a:cubicBezTo>
                  <a:cubicBezTo>
                    <a:pt x="549306" y="1937139"/>
                    <a:pt x="393081" y="1839313"/>
                    <a:pt x="332557" y="1837205"/>
                  </a:cubicBezTo>
                  <a:cubicBezTo>
                    <a:pt x="247154" y="1834775"/>
                    <a:pt x="118330" y="1826386"/>
                    <a:pt x="65484" y="1796600"/>
                  </a:cubicBezTo>
                  <a:cubicBezTo>
                    <a:pt x="12638" y="1766814"/>
                    <a:pt x="0" y="1703334"/>
                    <a:pt x="15478" y="1658487"/>
                  </a:cubicBezTo>
                  <a:cubicBezTo>
                    <a:pt x="30956" y="1613640"/>
                    <a:pt x="96503" y="1539333"/>
                    <a:pt x="158353" y="1527518"/>
                  </a:cubicBezTo>
                  <a:cubicBezTo>
                    <a:pt x="220203" y="1515703"/>
                    <a:pt x="343604" y="1614418"/>
                    <a:pt x="386581" y="1587595"/>
                  </a:cubicBezTo>
                  <a:cubicBezTo>
                    <a:pt x="429558" y="1560772"/>
                    <a:pt x="411278" y="1631179"/>
                    <a:pt x="416217" y="1366580"/>
                  </a:cubicBezTo>
                  <a:cubicBezTo>
                    <a:pt x="421156" y="1101981"/>
                    <a:pt x="418995" y="229393"/>
                    <a:pt x="416217" y="0"/>
                  </a:cubicBezTo>
                </a:path>
              </a:pathLst>
            </a:cu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Freeform 6"/>
            <p:cNvSpPr/>
            <p:nvPr/>
          </p:nvSpPr>
          <p:spPr>
            <a:xfrm flipH="1">
              <a:off x="2668314" y="4062382"/>
              <a:ext cx="528437" cy="1419937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  <a:gd name="connsiteX0" fmla="*/ 558591 w 624650"/>
                <a:gd name="connsiteY0" fmla="*/ 0 h 1557533"/>
                <a:gd name="connsiteX1" fmla="*/ 586978 w 624650"/>
                <a:gd name="connsiteY1" fmla="*/ 1314600 h 1557533"/>
                <a:gd name="connsiteX2" fmla="*/ 332557 w 624650"/>
                <a:gd name="connsiteY2" fmla="*/ 1457599 h 1557533"/>
                <a:gd name="connsiteX3" fmla="*/ 65484 w 624650"/>
                <a:gd name="connsiteY3" fmla="*/ 1416994 h 1557533"/>
                <a:gd name="connsiteX4" fmla="*/ 15478 w 624650"/>
                <a:gd name="connsiteY4" fmla="*/ 1278881 h 1557533"/>
                <a:gd name="connsiteX5" fmla="*/ 158353 w 624650"/>
                <a:gd name="connsiteY5" fmla="*/ 1147912 h 1557533"/>
                <a:gd name="connsiteX6" fmla="*/ 386581 w 624650"/>
                <a:gd name="connsiteY6" fmla="*/ 1207989 h 1557533"/>
                <a:gd name="connsiteX7" fmla="*/ 408384 w 624650"/>
                <a:gd name="connsiteY7" fmla="*/ 1162200 h 1557533"/>
                <a:gd name="connsiteX8" fmla="*/ 403622 w 624650"/>
                <a:gd name="connsiteY8" fmla="*/ 607369 h 1557533"/>
                <a:gd name="connsiteX0" fmla="*/ 558591 w 624650"/>
                <a:gd name="connsiteY0" fmla="*/ 379606 h 1937139"/>
                <a:gd name="connsiteX1" fmla="*/ 586978 w 624650"/>
                <a:gd name="connsiteY1" fmla="*/ 1694206 h 1937139"/>
                <a:gd name="connsiteX2" fmla="*/ 332557 w 624650"/>
                <a:gd name="connsiteY2" fmla="*/ 1837205 h 1937139"/>
                <a:gd name="connsiteX3" fmla="*/ 65484 w 624650"/>
                <a:gd name="connsiteY3" fmla="*/ 1796600 h 1937139"/>
                <a:gd name="connsiteX4" fmla="*/ 15478 w 624650"/>
                <a:gd name="connsiteY4" fmla="*/ 1658487 h 1937139"/>
                <a:gd name="connsiteX5" fmla="*/ 158353 w 624650"/>
                <a:gd name="connsiteY5" fmla="*/ 1527518 h 1937139"/>
                <a:gd name="connsiteX6" fmla="*/ 386581 w 624650"/>
                <a:gd name="connsiteY6" fmla="*/ 1587595 h 1937139"/>
                <a:gd name="connsiteX7" fmla="*/ 408384 w 624650"/>
                <a:gd name="connsiteY7" fmla="*/ 1541806 h 1937139"/>
                <a:gd name="connsiteX8" fmla="*/ 416217 w 624650"/>
                <a:gd name="connsiteY8" fmla="*/ 0 h 1937139"/>
                <a:gd name="connsiteX0" fmla="*/ 558591 w 624650"/>
                <a:gd name="connsiteY0" fmla="*/ 379606 h 1937139"/>
                <a:gd name="connsiteX1" fmla="*/ 586978 w 624650"/>
                <a:gd name="connsiteY1" fmla="*/ 1694206 h 1937139"/>
                <a:gd name="connsiteX2" fmla="*/ 332557 w 624650"/>
                <a:gd name="connsiteY2" fmla="*/ 1837205 h 1937139"/>
                <a:gd name="connsiteX3" fmla="*/ 65484 w 624650"/>
                <a:gd name="connsiteY3" fmla="*/ 1796600 h 1937139"/>
                <a:gd name="connsiteX4" fmla="*/ 15478 w 624650"/>
                <a:gd name="connsiteY4" fmla="*/ 1658487 h 1937139"/>
                <a:gd name="connsiteX5" fmla="*/ 158353 w 624650"/>
                <a:gd name="connsiteY5" fmla="*/ 1527518 h 1937139"/>
                <a:gd name="connsiteX6" fmla="*/ 386581 w 624650"/>
                <a:gd name="connsiteY6" fmla="*/ 1587595 h 1937139"/>
                <a:gd name="connsiteX7" fmla="*/ 416217 w 624650"/>
                <a:gd name="connsiteY7" fmla="*/ 1366580 h 1937139"/>
                <a:gd name="connsiteX8" fmla="*/ 416217 w 624650"/>
                <a:gd name="connsiteY8" fmla="*/ 0 h 193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4650" h="1937139">
                  <a:moveTo>
                    <a:pt x="558591" y="379606"/>
                  </a:moveTo>
                  <a:cubicBezTo>
                    <a:pt x="576847" y="647695"/>
                    <a:pt x="624650" y="1451273"/>
                    <a:pt x="586978" y="1694206"/>
                  </a:cubicBezTo>
                  <a:cubicBezTo>
                    <a:pt x="549306" y="1937139"/>
                    <a:pt x="393081" y="1839313"/>
                    <a:pt x="332557" y="1837205"/>
                  </a:cubicBezTo>
                  <a:cubicBezTo>
                    <a:pt x="247154" y="1834775"/>
                    <a:pt x="118330" y="1826386"/>
                    <a:pt x="65484" y="1796600"/>
                  </a:cubicBezTo>
                  <a:cubicBezTo>
                    <a:pt x="12638" y="1766814"/>
                    <a:pt x="0" y="1703334"/>
                    <a:pt x="15478" y="1658487"/>
                  </a:cubicBezTo>
                  <a:cubicBezTo>
                    <a:pt x="30956" y="1613640"/>
                    <a:pt x="96503" y="1539333"/>
                    <a:pt x="158353" y="1527518"/>
                  </a:cubicBezTo>
                  <a:cubicBezTo>
                    <a:pt x="220203" y="1515703"/>
                    <a:pt x="343604" y="1614418"/>
                    <a:pt x="386581" y="1587595"/>
                  </a:cubicBezTo>
                  <a:cubicBezTo>
                    <a:pt x="429558" y="1560772"/>
                    <a:pt x="411278" y="1631179"/>
                    <a:pt x="416217" y="1366580"/>
                  </a:cubicBezTo>
                  <a:cubicBezTo>
                    <a:pt x="421156" y="1101981"/>
                    <a:pt x="418995" y="229393"/>
                    <a:pt x="416217" y="0"/>
                  </a:cubicBezTo>
                </a:path>
              </a:pathLst>
            </a:cu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Isosceles Triangle 7"/>
            <p:cNvSpPr/>
            <p:nvPr/>
          </p:nvSpPr>
          <p:spPr>
            <a:xfrm flipV="1">
              <a:off x="1800127" y="2893716"/>
              <a:ext cx="1626006" cy="2114729"/>
            </a:xfrm>
            <a:prstGeom prst="triangle">
              <a:avLst/>
            </a:prstGeom>
            <a:solidFill>
              <a:srgbClr val="66C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2750044" y="3116319"/>
              <a:ext cx="55920" cy="21820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2455645" y="3125372"/>
              <a:ext cx="55920" cy="21820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Oval 37"/>
            <p:cNvSpPr/>
            <p:nvPr/>
          </p:nvSpPr>
          <p:spPr>
            <a:xfrm>
              <a:off x="2514248" y="3588256"/>
              <a:ext cx="216024" cy="360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4188018" y="1916832"/>
            <a:ext cx="2950899" cy="3444672"/>
            <a:chOff x="4188018" y="1988840"/>
            <a:chExt cx="2950899" cy="3444672"/>
          </a:xfrm>
        </p:grpSpPr>
        <p:sp>
          <p:nvSpPr>
            <p:cNvPr id="15" name="Freeform 14"/>
            <p:cNvSpPr/>
            <p:nvPr/>
          </p:nvSpPr>
          <p:spPr>
            <a:xfrm>
              <a:off x="4188018" y="3330091"/>
              <a:ext cx="583607" cy="87914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Freeform 16"/>
            <p:cNvSpPr/>
            <p:nvPr/>
          </p:nvSpPr>
          <p:spPr>
            <a:xfrm flipH="1">
              <a:off x="6596915" y="3325307"/>
              <a:ext cx="542002" cy="88956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8" name="Freeform 17"/>
            <p:cNvSpPr/>
            <p:nvPr/>
          </p:nvSpPr>
          <p:spPr>
            <a:xfrm>
              <a:off x="4790242" y="4660076"/>
              <a:ext cx="709703" cy="77343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Freeform 18"/>
            <p:cNvSpPr/>
            <p:nvPr/>
          </p:nvSpPr>
          <p:spPr>
            <a:xfrm flipH="1">
              <a:off x="5814024" y="4660076"/>
              <a:ext cx="750935" cy="77343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Oval 19"/>
            <p:cNvSpPr/>
            <p:nvPr/>
          </p:nvSpPr>
          <p:spPr>
            <a:xfrm>
              <a:off x="4579462" y="2750707"/>
              <a:ext cx="2228228" cy="2037914"/>
            </a:xfrm>
            <a:prstGeom prst="ellipse">
              <a:avLst/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8" name="Group 2"/>
            <p:cNvGrpSpPr/>
            <p:nvPr/>
          </p:nvGrpSpPr>
          <p:grpSpPr>
            <a:xfrm>
              <a:off x="5420267" y="3151744"/>
              <a:ext cx="561313" cy="208188"/>
              <a:chOff x="7797958" y="1279047"/>
              <a:chExt cx="435349" cy="213255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30" name="Oval 29"/>
            <p:cNvSpPr/>
            <p:nvPr/>
          </p:nvSpPr>
          <p:spPr>
            <a:xfrm>
              <a:off x="5529321" y="3485648"/>
              <a:ext cx="328515" cy="297666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2" name="Group 14"/>
            <p:cNvGrpSpPr/>
            <p:nvPr/>
          </p:nvGrpSpPr>
          <p:grpSpPr>
            <a:xfrm>
              <a:off x="4790242" y="1988840"/>
              <a:ext cx="1806673" cy="946063"/>
              <a:chOff x="3491880" y="1124744"/>
              <a:chExt cx="2160240" cy="1224136"/>
            </a:xfrm>
          </p:grpSpPr>
          <p:sp>
            <p:nvSpPr>
              <p:cNvPr id="23" name="Freeform 22"/>
              <p:cNvSpPr/>
              <p:nvPr/>
            </p:nvSpPr>
            <p:spPr>
              <a:xfrm>
                <a:off x="3635895" y="1304144"/>
                <a:ext cx="1880484" cy="1044736"/>
              </a:xfrm>
              <a:custGeom>
                <a:avLst/>
                <a:gdLst>
                  <a:gd name="connsiteX0" fmla="*/ 0 w 1768839"/>
                  <a:gd name="connsiteY0" fmla="*/ 1034322 h 1034322"/>
                  <a:gd name="connsiteX1" fmla="*/ 1603948 w 1768839"/>
                  <a:gd name="connsiteY1" fmla="*/ 1034322 h 1034322"/>
                  <a:gd name="connsiteX2" fmla="*/ 1768839 w 1768839"/>
                  <a:gd name="connsiteY2" fmla="*/ 29981 h 1034322"/>
                  <a:gd name="connsiteX3" fmla="*/ 1259174 w 1768839"/>
                  <a:gd name="connsiteY3" fmla="*/ 509666 h 1034322"/>
                  <a:gd name="connsiteX4" fmla="*/ 839449 w 1768839"/>
                  <a:gd name="connsiteY4" fmla="*/ 0 h 1034322"/>
                  <a:gd name="connsiteX5" fmla="*/ 434715 w 1768839"/>
                  <a:gd name="connsiteY5" fmla="*/ 524656 h 1034322"/>
                  <a:gd name="connsiteX6" fmla="*/ 44970 w 1768839"/>
                  <a:gd name="connsiteY6" fmla="*/ 134912 h 1034322"/>
                  <a:gd name="connsiteX7" fmla="*/ 74951 w 1768839"/>
                  <a:gd name="connsiteY7" fmla="*/ 1004341 h 1034322"/>
                  <a:gd name="connsiteX8" fmla="*/ 74951 w 1768839"/>
                  <a:gd name="connsiteY8" fmla="*/ 1004341 h 1034322"/>
                  <a:gd name="connsiteX0" fmla="*/ 111645 w 1880484"/>
                  <a:gd name="connsiteY0" fmla="*/ 1034322 h 1034322"/>
                  <a:gd name="connsiteX1" fmla="*/ 1715593 w 1880484"/>
                  <a:gd name="connsiteY1" fmla="*/ 1034322 h 1034322"/>
                  <a:gd name="connsiteX2" fmla="*/ 1880484 w 1880484"/>
                  <a:gd name="connsiteY2" fmla="*/ 29981 h 1034322"/>
                  <a:gd name="connsiteX3" fmla="*/ 1370819 w 1880484"/>
                  <a:gd name="connsiteY3" fmla="*/ 509666 h 1034322"/>
                  <a:gd name="connsiteX4" fmla="*/ 951094 w 1880484"/>
                  <a:gd name="connsiteY4" fmla="*/ 0 h 1034322"/>
                  <a:gd name="connsiteX5" fmla="*/ 546360 w 1880484"/>
                  <a:gd name="connsiteY5" fmla="*/ 524656 h 1034322"/>
                  <a:gd name="connsiteX6" fmla="*/ 0 w 1880484"/>
                  <a:gd name="connsiteY6" fmla="*/ 36624 h 1034322"/>
                  <a:gd name="connsiteX7" fmla="*/ 186596 w 1880484"/>
                  <a:gd name="connsiteY7" fmla="*/ 1004341 h 1034322"/>
                  <a:gd name="connsiteX8" fmla="*/ 186596 w 1880484"/>
                  <a:gd name="connsiteY8" fmla="*/ 1004341 h 1034322"/>
                  <a:gd name="connsiteX0" fmla="*/ 111645 w 1880484"/>
                  <a:gd name="connsiteY0" fmla="*/ 1034322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216024 w 1880484"/>
                  <a:gd name="connsiteY8" fmla="*/ 1044736 h 1044736"/>
                  <a:gd name="connsiteX0" fmla="*/ 151171 w 1887639"/>
                  <a:gd name="connsiteY0" fmla="*/ 1044736 h 1044736"/>
                  <a:gd name="connsiteX1" fmla="*/ 1722748 w 1887639"/>
                  <a:gd name="connsiteY1" fmla="*/ 1034322 h 1044736"/>
                  <a:gd name="connsiteX2" fmla="*/ 1887639 w 1887639"/>
                  <a:gd name="connsiteY2" fmla="*/ 29981 h 1044736"/>
                  <a:gd name="connsiteX3" fmla="*/ 1377974 w 1887639"/>
                  <a:gd name="connsiteY3" fmla="*/ 509666 h 1044736"/>
                  <a:gd name="connsiteX4" fmla="*/ 958249 w 1887639"/>
                  <a:gd name="connsiteY4" fmla="*/ 0 h 1044736"/>
                  <a:gd name="connsiteX5" fmla="*/ 553515 w 1887639"/>
                  <a:gd name="connsiteY5" fmla="*/ 524656 h 1044736"/>
                  <a:gd name="connsiteX6" fmla="*/ 7155 w 1887639"/>
                  <a:gd name="connsiteY6" fmla="*/ 36624 h 1044736"/>
                  <a:gd name="connsiteX7" fmla="*/ 193751 w 1887639"/>
                  <a:gd name="connsiteY7" fmla="*/ 1004341 h 1044736"/>
                  <a:gd name="connsiteX8" fmla="*/ 223179 w 1887639"/>
                  <a:gd name="connsiteY8" fmla="*/ 1044736 h 1044736"/>
                  <a:gd name="connsiteX0" fmla="*/ 439202 w 2175670"/>
                  <a:gd name="connsiteY0" fmla="*/ 1044736 h 1044736"/>
                  <a:gd name="connsiteX1" fmla="*/ 2010779 w 2175670"/>
                  <a:gd name="connsiteY1" fmla="*/ 1034322 h 1044736"/>
                  <a:gd name="connsiteX2" fmla="*/ 2175670 w 2175670"/>
                  <a:gd name="connsiteY2" fmla="*/ 29981 h 1044736"/>
                  <a:gd name="connsiteX3" fmla="*/ 1666005 w 2175670"/>
                  <a:gd name="connsiteY3" fmla="*/ 509666 h 1044736"/>
                  <a:gd name="connsiteX4" fmla="*/ 1246280 w 2175670"/>
                  <a:gd name="connsiteY4" fmla="*/ 0 h 1044736"/>
                  <a:gd name="connsiteX5" fmla="*/ 841546 w 2175670"/>
                  <a:gd name="connsiteY5" fmla="*/ 524656 h 1044736"/>
                  <a:gd name="connsiteX6" fmla="*/ 295186 w 2175670"/>
                  <a:gd name="connsiteY6" fmla="*/ 36624 h 1044736"/>
                  <a:gd name="connsiteX7" fmla="*/ 481782 w 2175670"/>
                  <a:gd name="connsiteY7" fmla="*/ 1004341 h 1044736"/>
                  <a:gd name="connsiteX8" fmla="*/ 223179 w 2175670"/>
                  <a:gd name="connsiteY8" fmla="*/ 972728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8" fmla="*/ 144016 w 1880484"/>
                  <a:gd name="connsiteY8" fmla="*/ 1044736 h 104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0484" h="1044736">
                    <a:moveTo>
                      <a:pt x="144016" y="1044736"/>
                    </a:moveTo>
                    <a:lnTo>
                      <a:pt x="1715593" y="1034322"/>
                    </a:lnTo>
                    <a:lnTo>
                      <a:pt x="1880484" y="29981"/>
                    </a:lnTo>
                    <a:lnTo>
                      <a:pt x="1370819" y="509666"/>
                    </a:lnTo>
                    <a:lnTo>
                      <a:pt x="951094" y="0"/>
                    </a:lnTo>
                    <a:lnTo>
                      <a:pt x="546360" y="524656"/>
                    </a:lnTo>
                    <a:lnTo>
                      <a:pt x="0" y="36624"/>
                    </a:lnTo>
                    <a:lnTo>
                      <a:pt x="144017" y="1044736"/>
                    </a:lnTo>
                    <a:lnTo>
                      <a:pt x="144016" y="1044736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3491880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5436096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4493968" y="1124744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Diamond 26"/>
              <p:cNvSpPr/>
              <p:nvPr/>
            </p:nvSpPr>
            <p:spPr>
              <a:xfrm>
                <a:off x="4355976" y="1628800"/>
                <a:ext cx="432048" cy="648072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39" name="Oval 38"/>
            <p:cNvSpPr/>
            <p:nvPr/>
          </p:nvSpPr>
          <p:spPr>
            <a:xfrm>
              <a:off x="5580112" y="3933056"/>
              <a:ext cx="216024" cy="360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210484" y="3250071"/>
            <a:ext cx="1017700" cy="1080120"/>
            <a:chOff x="7236296" y="4365104"/>
            <a:chExt cx="1017700" cy="1080120"/>
          </a:xfrm>
        </p:grpSpPr>
        <p:sp>
          <p:nvSpPr>
            <p:cNvPr id="40" name="Rectangle 39"/>
            <p:cNvSpPr/>
            <p:nvPr/>
          </p:nvSpPr>
          <p:spPr>
            <a:xfrm>
              <a:off x="7380312" y="4941168"/>
              <a:ext cx="720080" cy="504056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Arc 10"/>
            <p:cNvSpPr/>
            <p:nvPr/>
          </p:nvSpPr>
          <p:spPr>
            <a:xfrm rot="10800000" flipV="1">
              <a:off x="7236296" y="4365104"/>
              <a:ext cx="1017700" cy="901935"/>
            </a:xfrm>
            <a:prstGeom prst="arc">
              <a:avLst>
                <a:gd name="adj1" fmla="val 166728"/>
                <a:gd name="adj2" fmla="val 10739418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pic>
        <p:nvPicPr>
          <p:cNvPr id="42" name="hatch_door_hinge_creak_version_5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7" cstate="print"/>
          <a:stretch>
            <a:fillRect/>
          </a:stretch>
        </p:blipFill>
        <p:spPr>
          <a:xfrm>
            <a:off x="9684568" y="4509120"/>
            <a:ext cx="304800" cy="304800"/>
          </a:xfrm>
          <a:prstGeom prst="rect">
            <a:avLst/>
          </a:prstGeom>
        </p:spPr>
      </p:pic>
      <p:pic>
        <p:nvPicPr>
          <p:cNvPr id="43" name="Bump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link="rId2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9684568" y="5445224"/>
            <a:ext cx="304800" cy="304800"/>
          </a:xfrm>
          <a:prstGeom prst="rect">
            <a:avLst/>
          </a:prstGeom>
        </p:spPr>
      </p:pic>
      <p:pic>
        <p:nvPicPr>
          <p:cNvPr id="46" name="Bump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link="rId2"/>
              </p:ext>
            </p:extLst>
          </p:nvPr>
        </p:nvPicPr>
        <p:blipFill>
          <a:blip r:embed="rId7" cstate="print"/>
          <a:stretch>
            <a:fillRect/>
          </a:stretch>
        </p:blipFill>
        <p:spPr>
          <a:xfrm>
            <a:off x="9836968" y="5597624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824" fill="hold"/>
                                        <p:tgtEl>
                                          <p:spTgt spid="4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10800000">
                                      <p:cBhvr>
                                        <p:cTn id="12" dur="3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2" presetClass="exit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754" fill="hold"/>
                                        <p:tgtEl>
                                          <p:spTgt spid="4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5400000">
                                      <p:cBhvr>
                                        <p:cTn id="2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2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2"/>
                </p:tgtEl>
              </p:cMediaNode>
            </p:audio>
            <p:audio>
              <p:cMediaNode>
                <p:cTn id="2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3"/>
                </p:tgtEl>
              </p:cMediaNode>
            </p:audio>
            <p:audio>
              <p:cMediaNode>
                <p:cTn id="2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6"/>
                </p:tgtEl>
              </p:cMediaNode>
            </p:audio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/>
          <p:cNvSpPr/>
          <p:nvPr/>
        </p:nvSpPr>
        <p:spPr>
          <a:xfrm>
            <a:off x="0" y="0"/>
            <a:ext cx="9972600" cy="6858000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schemeClr val="tx1"/>
              </a:solidFill>
              <a:latin typeface="Arial Black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339752" y="1268760"/>
            <a:ext cx="3970792" cy="3819892"/>
          </a:xfrm>
          <a:prstGeom prst="rect">
            <a:avLst/>
          </a:prstGeom>
          <a:solidFill>
            <a:srgbClr val="25C2E7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Freeform 2"/>
          <p:cNvSpPr/>
          <p:nvPr/>
        </p:nvSpPr>
        <p:spPr>
          <a:xfrm>
            <a:off x="3120590" y="1340768"/>
            <a:ext cx="3043312" cy="3233816"/>
          </a:xfrm>
          <a:custGeom>
            <a:avLst/>
            <a:gdLst>
              <a:gd name="connsiteX0" fmla="*/ 28136 w 717453"/>
              <a:gd name="connsiteY0" fmla="*/ 56271 h 731520"/>
              <a:gd name="connsiteX1" fmla="*/ 253219 w 717453"/>
              <a:gd name="connsiteY1" fmla="*/ 267287 h 731520"/>
              <a:gd name="connsiteX2" fmla="*/ 323557 w 717453"/>
              <a:gd name="connsiteY2" fmla="*/ 0 h 731520"/>
              <a:gd name="connsiteX3" fmla="*/ 436099 w 717453"/>
              <a:gd name="connsiteY3" fmla="*/ 112542 h 731520"/>
              <a:gd name="connsiteX4" fmla="*/ 717453 w 717453"/>
              <a:gd name="connsiteY4" fmla="*/ 98474 h 731520"/>
              <a:gd name="connsiteX5" fmla="*/ 548640 w 717453"/>
              <a:gd name="connsiteY5" fmla="*/ 323557 h 731520"/>
              <a:gd name="connsiteX6" fmla="*/ 717453 w 717453"/>
              <a:gd name="connsiteY6" fmla="*/ 534573 h 731520"/>
              <a:gd name="connsiteX7" fmla="*/ 576776 w 717453"/>
              <a:gd name="connsiteY7" fmla="*/ 562708 h 731520"/>
              <a:gd name="connsiteX8" fmla="*/ 492369 w 717453"/>
              <a:gd name="connsiteY8" fmla="*/ 731520 h 731520"/>
              <a:gd name="connsiteX9" fmla="*/ 0 w 717453"/>
              <a:gd name="connsiteY9" fmla="*/ 647114 h 731520"/>
              <a:gd name="connsiteX10" fmla="*/ 84406 w 717453"/>
              <a:gd name="connsiteY10" fmla="*/ 450167 h 731520"/>
              <a:gd name="connsiteX11" fmla="*/ 28136 w 717453"/>
              <a:gd name="connsiteY11" fmla="*/ 56271 h 731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17453" h="731520">
                <a:moveTo>
                  <a:pt x="28136" y="56271"/>
                </a:moveTo>
                <a:lnTo>
                  <a:pt x="253219" y="267287"/>
                </a:lnTo>
                <a:lnTo>
                  <a:pt x="323557" y="0"/>
                </a:lnTo>
                <a:lnTo>
                  <a:pt x="436099" y="112542"/>
                </a:lnTo>
                <a:lnTo>
                  <a:pt x="717453" y="98474"/>
                </a:lnTo>
                <a:lnTo>
                  <a:pt x="548640" y="323557"/>
                </a:lnTo>
                <a:lnTo>
                  <a:pt x="717453" y="534573"/>
                </a:lnTo>
                <a:lnTo>
                  <a:pt x="576776" y="562708"/>
                </a:lnTo>
                <a:lnTo>
                  <a:pt x="492369" y="731520"/>
                </a:lnTo>
                <a:lnTo>
                  <a:pt x="0" y="647114"/>
                </a:lnTo>
                <a:lnTo>
                  <a:pt x="84406" y="450167"/>
                </a:lnTo>
                <a:lnTo>
                  <a:pt x="28136" y="56271"/>
                </a:lnTo>
                <a:close/>
              </a:path>
            </a:pathLst>
          </a:cu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Freeform 3"/>
          <p:cNvSpPr/>
          <p:nvPr/>
        </p:nvSpPr>
        <p:spPr>
          <a:xfrm>
            <a:off x="5076056" y="2564904"/>
            <a:ext cx="596728" cy="1119396"/>
          </a:xfrm>
          <a:custGeom>
            <a:avLst/>
            <a:gdLst>
              <a:gd name="connsiteX0" fmla="*/ 70339 w 140677"/>
              <a:gd name="connsiteY0" fmla="*/ 0 h 253218"/>
              <a:gd name="connsiteX1" fmla="*/ 0 w 140677"/>
              <a:gd name="connsiteY1" fmla="*/ 168812 h 253218"/>
              <a:gd name="connsiteX2" fmla="*/ 140677 w 140677"/>
              <a:gd name="connsiteY2" fmla="*/ 253218 h 253218"/>
              <a:gd name="connsiteX3" fmla="*/ 70339 w 140677"/>
              <a:gd name="connsiteY3" fmla="*/ 0 h 253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677" h="253218">
                <a:moveTo>
                  <a:pt x="70339" y="0"/>
                </a:moveTo>
                <a:lnTo>
                  <a:pt x="0" y="168812"/>
                </a:lnTo>
                <a:lnTo>
                  <a:pt x="140677" y="253218"/>
                </a:lnTo>
                <a:lnTo>
                  <a:pt x="70339" y="0"/>
                </a:lnTo>
                <a:close/>
              </a:path>
            </a:pathLst>
          </a:custGeom>
          <a:solidFill>
            <a:srgbClr val="25C2E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 4"/>
          <p:cNvSpPr/>
          <p:nvPr/>
        </p:nvSpPr>
        <p:spPr>
          <a:xfrm>
            <a:off x="3676908" y="3068960"/>
            <a:ext cx="1790183" cy="1368152"/>
          </a:xfrm>
          <a:custGeom>
            <a:avLst/>
            <a:gdLst>
              <a:gd name="connsiteX0" fmla="*/ 140677 w 422031"/>
              <a:gd name="connsiteY0" fmla="*/ 0 h 309489"/>
              <a:gd name="connsiteX1" fmla="*/ 422031 w 422031"/>
              <a:gd name="connsiteY1" fmla="*/ 140677 h 309489"/>
              <a:gd name="connsiteX2" fmla="*/ 140677 w 422031"/>
              <a:gd name="connsiteY2" fmla="*/ 309489 h 309489"/>
              <a:gd name="connsiteX3" fmla="*/ 0 w 422031"/>
              <a:gd name="connsiteY3" fmla="*/ 84406 h 309489"/>
              <a:gd name="connsiteX4" fmla="*/ 140677 w 422031"/>
              <a:gd name="connsiteY4" fmla="*/ 0 h 309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031" h="309489">
                <a:moveTo>
                  <a:pt x="140677" y="0"/>
                </a:moveTo>
                <a:lnTo>
                  <a:pt x="422031" y="140677"/>
                </a:lnTo>
                <a:lnTo>
                  <a:pt x="140677" y="309489"/>
                </a:lnTo>
                <a:lnTo>
                  <a:pt x="0" y="84406"/>
                </a:lnTo>
                <a:lnTo>
                  <a:pt x="140677" y="0"/>
                </a:lnTo>
                <a:close/>
              </a:path>
            </a:pathLst>
          </a:custGeom>
          <a:solidFill>
            <a:srgbClr val="25C2E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Freeform 5"/>
          <p:cNvSpPr/>
          <p:nvPr/>
        </p:nvSpPr>
        <p:spPr>
          <a:xfrm>
            <a:off x="3635896" y="1625526"/>
            <a:ext cx="1372473" cy="1803474"/>
          </a:xfrm>
          <a:custGeom>
            <a:avLst/>
            <a:gdLst>
              <a:gd name="connsiteX0" fmla="*/ 323557 w 323557"/>
              <a:gd name="connsiteY0" fmla="*/ 253218 h 407963"/>
              <a:gd name="connsiteX1" fmla="*/ 98474 w 323557"/>
              <a:gd name="connsiteY1" fmla="*/ 407963 h 407963"/>
              <a:gd name="connsiteX2" fmla="*/ 0 w 323557"/>
              <a:gd name="connsiteY2" fmla="*/ 211015 h 407963"/>
              <a:gd name="connsiteX3" fmla="*/ 309490 w 323557"/>
              <a:gd name="connsiteY3" fmla="*/ 0 h 407963"/>
              <a:gd name="connsiteX4" fmla="*/ 323557 w 323557"/>
              <a:gd name="connsiteY4" fmla="*/ 253218 h 40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557" h="407963">
                <a:moveTo>
                  <a:pt x="323557" y="253218"/>
                </a:moveTo>
                <a:lnTo>
                  <a:pt x="98474" y="407963"/>
                </a:lnTo>
                <a:lnTo>
                  <a:pt x="0" y="211015"/>
                </a:lnTo>
                <a:lnTo>
                  <a:pt x="309490" y="0"/>
                </a:lnTo>
                <a:lnTo>
                  <a:pt x="323557" y="253218"/>
                </a:lnTo>
                <a:close/>
              </a:path>
            </a:pathLst>
          </a:custGeom>
          <a:solidFill>
            <a:srgbClr val="25C2E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Freeform 6"/>
          <p:cNvSpPr/>
          <p:nvPr/>
        </p:nvSpPr>
        <p:spPr>
          <a:xfrm>
            <a:off x="4788024" y="1628800"/>
            <a:ext cx="1014437" cy="1057210"/>
          </a:xfrm>
          <a:custGeom>
            <a:avLst/>
            <a:gdLst>
              <a:gd name="connsiteX0" fmla="*/ 0 w 239151"/>
              <a:gd name="connsiteY0" fmla="*/ 168813 h 239151"/>
              <a:gd name="connsiteX1" fmla="*/ 239151 w 239151"/>
              <a:gd name="connsiteY1" fmla="*/ 0 h 239151"/>
              <a:gd name="connsiteX2" fmla="*/ 126610 w 239151"/>
              <a:gd name="connsiteY2" fmla="*/ 239151 h 239151"/>
              <a:gd name="connsiteX3" fmla="*/ 0 w 239151"/>
              <a:gd name="connsiteY3" fmla="*/ 168813 h 239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151" h="239151">
                <a:moveTo>
                  <a:pt x="0" y="168813"/>
                </a:moveTo>
                <a:lnTo>
                  <a:pt x="239151" y="0"/>
                </a:lnTo>
                <a:lnTo>
                  <a:pt x="126610" y="239151"/>
                </a:lnTo>
                <a:lnTo>
                  <a:pt x="0" y="168813"/>
                </a:lnTo>
                <a:close/>
              </a:path>
            </a:pathLst>
          </a:custGeom>
          <a:solidFill>
            <a:srgbClr val="25C2E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8" name="Group 7"/>
          <p:cNvGrpSpPr/>
          <p:nvPr/>
        </p:nvGrpSpPr>
        <p:grpSpPr>
          <a:xfrm rot="1378638">
            <a:off x="3022580" y="1567973"/>
            <a:ext cx="2652290" cy="3004992"/>
            <a:chOff x="4188018" y="1988840"/>
            <a:chExt cx="2950899" cy="3444672"/>
          </a:xfrm>
        </p:grpSpPr>
        <p:sp>
          <p:nvSpPr>
            <p:cNvPr id="9" name="Freeform 8"/>
            <p:cNvSpPr/>
            <p:nvPr/>
          </p:nvSpPr>
          <p:spPr>
            <a:xfrm>
              <a:off x="4188018" y="3330091"/>
              <a:ext cx="583607" cy="87914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Freeform 9"/>
            <p:cNvSpPr/>
            <p:nvPr/>
          </p:nvSpPr>
          <p:spPr>
            <a:xfrm flipH="1">
              <a:off x="6596915" y="3325307"/>
              <a:ext cx="542002" cy="88956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1" name="Freeform 10"/>
            <p:cNvSpPr/>
            <p:nvPr/>
          </p:nvSpPr>
          <p:spPr>
            <a:xfrm>
              <a:off x="4790242" y="4660076"/>
              <a:ext cx="709703" cy="77343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Freeform 11"/>
            <p:cNvSpPr/>
            <p:nvPr/>
          </p:nvSpPr>
          <p:spPr>
            <a:xfrm flipH="1">
              <a:off x="5814024" y="4660076"/>
              <a:ext cx="750935" cy="77343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/>
            <p:cNvSpPr/>
            <p:nvPr/>
          </p:nvSpPr>
          <p:spPr>
            <a:xfrm>
              <a:off x="4579462" y="2750707"/>
              <a:ext cx="2228228" cy="2037914"/>
            </a:xfrm>
            <a:prstGeom prst="ellipse">
              <a:avLst/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" name="Group 2"/>
            <p:cNvGrpSpPr/>
            <p:nvPr/>
          </p:nvGrpSpPr>
          <p:grpSpPr>
            <a:xfrm>
              <a:off x="5420267" y="3151744"/>
              <a:ext cx="561313" cy="208188"/>
              <a:chOff x="7797958" y="1279047"/>
              <a:chExt cx="435349" cy="213255"/>
            </a:xfrm>
          </p:grpSpPr>
          <p:sp>
            <p:nvSpPr>
              <p:cNvPr id="23" name="Oval 22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5529321" y="3485648"/>
              <a:ext cx="328515" cy="297666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6" name="Group 14"/>
            <p:cNvGrpSpPr/>
            <p:nvPr/>
          </p:nvGrpSpPr>
          <p:grpSpPr>
            <a:xfrm>
              <a:off x="4790242" y="1988840"/>
              <a:ext cx="1806673" cy="946063"/>
              <a:chOff x="3491880" y="1124744"/>
              <a:chExt cx="2160240" cy="1224136"/>
            </a:xfrm>
          </p:grpSpPr>
          <p:sp>
            <p:nvSpPr>
              <p:cNvPr id="18" name="Freeform 17"/>
              <p:cNvSpPr/>
              <p:nvPr/>
            </p:nvSpPr>
            <p:spPr>
              <a:xfrm>
                <a:off x="3635895" y="1304144"/>
                <a:ext cx="1880484" cy="1044736"/>
              </a:xfrm>
              <a:custGeom>
                <a:avLst/>
                <a:gdLst>
                  <a:gd name="connsiteX0" fmla="*/ 0 w 1768839"/>
                  <a:gd name="connsiteY0" fmla="*/ 1034322 h 1034322"/>
                  <a:gd name="connsiteX1" fmla="*/ 1603948 w 1768839"/>
                  <a:gd name="connsiteY1" fmla="*/ 1034322 h 1034322"/>
                  <a:gd name="connsiteX2" fmla="*/ 1768839 w 1768839"/>
                  <a:gd name="connsiteY2" fmla="*/ 29981 h 1034322"/>
                  <a:gd name="connsiteX3" fmla="*/ 1259174 w 1768839"/>
                  <a:gd name="connsiteY3" fmla="*/ 509666 h 1034322"/>
                  <a:gd name="connsiteX4" fmla="*/ 839449 w 1768839"/>
                  <a:gd name="connsiteY4" fmla="*/ 0 h 1034322"/>
                  <a:gd name="connsiteX5" fmla="*/ 434715 w 1768839"/>
                  <a:gd name="connsiteY5" fmla="*/ 524656 h 1034322"/>
                  <a:gd name="connsiteX6" fmla="*/ 44970 w 1768839"/>
                  <a:gd name="connsiteY6" fmla="*/ 134912 h 1034322"/>
                  <a:gd name="connsiteX7" fmla="*/ 74951 w 1768839"/>
                  <a:gd name="connsiteY7" fmla="*/ 1004341 h 1034322"/>
                  <a:gd name="connsiteX8" fmla="*/ 74951 w 1768839"/>
                  <a:gd name="connsiteY8" fmla="*/ 1004341 h 1034322"/>
                  <a:gd name="connsiteX0" fmla="*/ 111645 w 1880484"/>
                  <a:gd name="connsiteY0" fmla="*/ 1034322 h 1034322"/>
                  <a:gd name="connsiteX1" fmla="*/ 1715593 w 1880484"/>
                  <a:gd name="connsiteY1" fmla="*/ 1034322 h 1034322"/>
                  <a:gd name="connsiteX2" fmla="*/ 1880484 w 1880484"/>
                  <a:gd name="connsiteY2" fmla="*/ 29981 h 1034322"/>
                  <a:gd name="connsiteX3" fmla="*/ 1370819 w 1880484"/>
                  <a:gd name="connsiteY3" fmla="*/ 509666 h 1034322"/>
                  <a:gd name="connsiteX4" fmla="*/ 951094 w 1880484"/>
                  <a:gd name="connsiteY4" fmla="*/ 0 h 1034322"/>
                  <a:gd name="connsiteX5" fmla="*/ 546360 w 1880484"/>
                  <a:gd name="connsiteY5" fmla="*/ 524656 h 1034322"/>
                  <a:gd name="connsiteX6" fmla="*/ 0 w 1880484"/>
                  <a:gd name="connsiteY6" fmla="*/ 36624 h 1034322"/>
                  <a:gd name="connsiteX7" fmla="*/ 186596 w 1880484"/>
                  <a:gd name="connsiteY7" fmla="*/ 1004341 h 1034322"/>
                  <a:gd name="connsiteX8" fmla="*/ 186596 w 1880484"/>
                  <a:gd name="connsiteY8" fmla="*/ 1004341 h 1034322"/>
                  <a:gd name="connsiteX0" fmla="*/ 111645 w 1880484"/>
                  <a:gd name="connsiteY0" fmla="*/ 1034322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216024 w 1880484"/>
                  <a:gd name="connsiteY8" fmla="*/ 1044736 h 1044736"/>
                  <a:gd name="connsiteX0" fmla="*/ 151171 w 1887639"/>
                  <a:gd name="connsiteY0" fmla="*/ 1044736 h 1044736"/>
                  <a:gd name="connsiteX1" fmla="*/ 1722748 w 1887639"/>
                  <a:gd name="connsiteY1" fmla="*/ 1034322 h 1044736"/>
                  <a:gd name="connsiteX2" fmla="*/ 1887639 w 1887639"/>
                  <a:gd name="connsiteY2" fmla="*/ 29981 h 1044736"/>
                  <a:gd name="connsiteX3" fmla="*/ 1377974 w 1887639"/>
                  <a:gd name="connsiteY3" fmla="*/ 509666 h 1044736"/>
                  <a:gd name="connsiteX4" fmla="*/ 958249 w 1887639"/>
                  <a:gd name="connsiteY4" fmla="*/ 0 h 1044736"/>
                  <a:gd name="connsiteX5" fmla="*/ 553515 w 1887639"/>
                  <a:gd name="connsiteY5" fmla="*/ 524656 h 1044736"/>
                  <a:gd name="connsiteX6" fmla="*/ 7155 w 1887639"/>
                  <a:gd name="connsiteY6" fmla="*/ 36624 h 1044736"/>
                  <a:gd name="connsiteX7" fmla="*/ 193751 w 1887639"/>
                  <a:gd name="connsiteY7" fmla="*/ 1004341 h 1044736"/>
                  <a:gd name="connsiteX8" fmla="*/ 223179 w 1887639"/>
                  <a:gd name="connsiteY8" fmla="*/ 1044736 h 1044736"/>
                  <a:gd name="connsiteX0" fmla="*/ 439202 w 2175670"/>
                  <a:gd name="connsiteY0" fmla="*/ 1044736 h 1044736"/>
                  <a:gd name="connsiteX1" fmla="*/ 2010779 w 2175670"/>
                  <a:gd name="connsiteY1" fmla="*/ 1034322 h 1044736"/>
                  <a:gd name="connsiteX2" fmla="*/ 2175670 w 2175670"/>
                  <a:gd name="connsiteY2" fmla="*/ 29981 h 1044736"/>
                  <a:gd name="connsiteX3" fmla="*/ 1666005 w 2175670"/>
                  <a:gd name="connsiteY3" fmla="*/ 509666 h 1044736"/>
                  <a:gd name="connsiteX4" fmla="*/ 1246280 w 2175670"/>
                  <a:gd name="connsiteY4" fmla="*/ 0 h 1044736"/>
                  <a:gd name="connsiteX5" fmla="*/ 841546 w 2175670"/>
                  <a:gd name="connsiteY5" fmla="*/ 524656 h 1044736"/>
                  <a:gd name="connsiteX6" fmla="*/ 295186 w 2175670"/>
                  <a:gd name="connsiteY6" fmla="*/ 36624 h 1044736"/>
                  <a:gd name="connsiteX7" fmla="*/ 481782 w 2175670"/>
                  <a:gd name="connsiteY7" fmla="*/ 1004341 h 1044736"/>
                  <a:gd name="connsiteX8" fmla="*/ 223179 w 2175670"/>
                  <a:gd name="connsiteY8" fmla="*/ 972728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8" fmla="*/ 144016 w 1880484"/>
                  <a:gd name="connsiteY8" fmla="*/ 1044736 h 104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0484" h="1044736">
                    <a:moveTo>
                      <a:pt x="144016" y="1044736"/>
                    </a:moveTo>
                    <a:lnTo>
                      <a:pt x="1715593" y="1034322"/>
                    </a:lnTo>
                    <a:lnTo>
                      <a:pt x="1880484" y="29981"/>
                    </a:lnTo>
                    <a:lnTo>
                      <a:pt x="1370819" y="509666"/>
                    </a:lnTo>
                    <a:lnTo>
                      <a:pt x="951094" y="0"/>
                    </a:lnTo>
                    <a:lnTo>
                      <a:pt x="546360" y="524656"/>
                    </a:lnTo>
                    <a:lnTo>
                      <a:pt x="0" y="36624"/>
                    </a:lnTo>
                    <a:lnTo>
                      <a:pt x="144017" y="1044736"/>
                    </a:lnTo>
                    <a:lnTo>
                      <a:pt x="144016" y="1044736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491880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5436096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4493968" y="1124744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" name="Diamond 21"/>
              <p:cNvSpPr/>
              <p:nvPr/>
            </p:nvSpPr>
            <p:spPr>
              <a:xfrm>
                <a:off x="4355976" y="1628800"/>
                <a:ext cx="432048" cy="648072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17" name="Oval 16"/>
            <p:cNvSpPr/>
            <p:nvPr/>
          </p:nvSpPr>
          <p:spPr>
            <a:xfrm>
              <a:off x="5580112" y="3933056"/>
              <a:ext cx="216024" cy="360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25" name="glasbk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 cstate="print"/>
          <a:stretch>
            <a:fillRect/>
          </a:stretch>
        </p:blipFill>
        <p:spPr>
          <a:xfrm>
            <a:off x="9144000" y="5013176"/>
            <a:ext cx="304800" cy="304800"/>
          </a:xfrm>
          <a:prstGeom prst="rect">
            <a:avLst/>
          </a:prstGeom>
        </p:spPr>
      </p:pic>
      <p:sp>
        <p:nvSpPr>
          <p:cNvPr id="32" name="Rectangle 31"/>
          <p:cNvSpPr/>
          <p:nvPr/>
        </p:nvSpPr>
        <p:spPr>
          <a:xfrm>
            <a:off x="8306064" y="1265292"/>
            <a:ext cx="3970792" cy="3819892"/>
          </a:xfrm>
          <a:prstGeom prst="rect">
            <a:avLst/>
          </a:prstGeom>
          <a:solidFill>
            <a:srgbClr val="25C2E7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3" name="Rectangle 32"/>
          <p:cNvSpPr/>
          <p:nvPr/>
        </p:nvSpPr>
        <p:spPr>
          <a:xfrm>
            <a:off x="-2988840" y="1268760"/>
            <a:ext cx="3970792" cy="3819892"/>
          </a:xfrm>
          <a:prstGeom prst="rect">
            <a:avLst/>
          </a:prstGeom>
          <a:solidFill>
            <a:srgbClr val="25C2E7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22"/>
                            </p:stCondLst>
                            <p:childTnLst>
                              <p:par>
                                <p:cTn id="21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3.33333E-6 L 0.30695 1.09885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300" y="5490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04624E-7 L -0.04722 0.78127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00" y="3910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1.09827E-6 L 0.0698 0.69457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00" y="3470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3.46821E-6 L -0.15365 0.89781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700" y="4490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5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</p:childTnLst>
        </p:cTn>
      </p:par>
    </p:tnLst>
    <p:bldLst>
      <p:bldP spid="3" grpId="0" animBg="1"/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/>
          <p:cNvGrpSpPr/>
          <p:nvPr/>
        </p:nvGrpSpPr>
        <p:grpSpPr>
          <a:xfrm>
            <a:off x="-1476672" y="-1539552"/>
            <a:ext cx="13369673" cy="6120680"/>
            <a:chOff x="-715517" y="1484784"/>
            <a:chExt cx="8065741" cy="3096344"/>
          </a:xfrm>
        </p:grpSpPr>
        <p:sp>
          <p:nvSpPr>
            <p:cNvPr id="3" name="Rectangle 2"/>
            <p:cNvSpPr/>
            <p:nvPr/>
          </p:nvSpPr>
          <p:spPr>
            <a:xfrm>
              <a:off x="-324544" y="1484784"/>
              <a:ext cx="6516216" cy="3096344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schemeClr val="tx1"/>
                </a:solidFill>
                <a:latin typeface="Arial Black" pitchFamily="34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5062195" y="2759749"/>
              <a:ext cx="2288029" cy="1389331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195059" y="2759749"/>
              <a:ext cx="2288028" cy="1389331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-715517" y="2759749"/>
              <a:ext cx="2288028" cy="1389331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1979712" y="3212976"/>
            <a:ext cx="2167480" cy="3004992"/>
            <a:chOff x="4932040" y="2996952"/>
            <a:chExt cx="2167480" cy="3004992"/>
          </a:xfrm>
        </p:grpSpPr>
        <p:sp>
          <p:nvSpPr>
            <p:cNvPr id="41" name="Freeform 40"/>
            <p:cNvSpPr/>
            <p:nvPr/>
          </p:nvSpPr>
          <p:spPr>
            <a:xfrm>
              <a:off x="5121491" y="5327230"/>
              <a:ext cx="637886" cy="67471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" name="Freeform 41"/>
            <p:cNvSpPr/>
            <p:nvPr/>
          </p:nvSpPr>
          <p:spPr>
            <a:xfrm flipH="1">
              <a:off x="6041674" y="5327230"/>
              <a:ext cx="674946" cy="674714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3" name="Oval 42"/>
            <p:cNvSpPr/>
            <p:nvPr/>
          </p:nvSpPr>
          <p:spPr>
            <a:xfrm>
              <a:off x="4932040" y="3661574"/>
              <a:ext cx="2002748" cy="1777793"/>
            </a:xfrm>
            <a:prstGeom prst="ellipse">
              <a:avLst/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3" name="Oval 52"/>
            <p:cNvSpPr/>
            <p:nvPr/>
          </p:nvSpPr>
          <p:spPr>
            <a:xfrm>
              <a:off x="6516216" y="4005064"/>
              <a:ext cx="103962" cy="181615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" name="Oval 44"/>
            <p:cNvSpPr/>
            <p:nvPr/>
          </p:nvSpPr>
          <p:spPr>
            <a:xfrm>
              <a:off x="6804248" y="4293096"/>
              <a:ext cx="295272" cy="259672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46" name="Group 14"/>
            <p:cNvGrpSpPr/>
            <p:nvPr/>
          </p:nvGrpSpPr>
          <p:grpSpPr>
            <a:xfrm>
              <a:off x="5121491" y="2996952"/>
              <a:ext cx="1623851" cy="825307"/>
              <a:chOff x="3491880" y="1124744"/>
              <a:chExt cx="2160240" cy="1224136"/>
            </a:xfrm>
          </p:grpSpPr>
          <p:sp>
            <p:nvSpPr>
              <p:cNvPr id="48" name="Freeform 47"/>
              <p:cNvSpPr/>
              <p:nvPr/>
            </p:nvSpPr>
            <p:spPr>
              <a:xfrm>
                <a:off x="3635895" y="1304144"/>
                <a:ext cx="1880484" cy="1044736"/>
              </a:xfrm>
              <a:custGeom>
                <a:avLst/>
                <a:gdLst>
                  <a:gd name="connsiteX0" fmla="*/ 0 w 1768839"/>
                  <a:gd name="connsiteY0" fmla="*/ 1034322 h 1034322"/>
                  <a:gd name="connsiteX1" fmla="*/ 1603948 w 1768839"/>
                  <a:gd name="connsiteY1" fmla="*/ 1034322 h 1034322"/>
                  <a:gd name="connsiteX2" fmla="*/ 1768839 w 1768839"/>
                  <a:gd name="connsiteY2" fmla="*/ 29981 h 1034322"/>
                  <a:gd name="connsiteX3" fmla="*/ 1259174 w 1768839"/>
                  <a:gd name="connsiteY3" fmla="*/ 509666 h 1034322"/>
                  <a:gd name="connsiteX4" fmla="*/ 839449 w 1768839"/>
                  <a:gd name="connsiteY4" fmla="*/ 0 h 1034322"/>
                  <a:gd name="connsiteX5" fmla="*/ 434715 w 1768839"/>
                  <a:gd name="connsiteY5" fmla="*/ 524656 h 1034322"/>
                  <a:gd name="connsiteX6" fmla="*/ 44970 w 1768839"/>
                  <a:gd name="connsiteY6" fmla="*/ 134912 h 1034322"/>
                  <a:gd name="connsiteX7" fmla="*/ 74951 w 1768839"/>
                  <a:gd name="connsiteY7" fmla="*/ 1004341 h 1034322"/>
                  <a:gd name="connsiteX8" fmla="*/ 74951 w 1768839"/>
                  <a:gd name="connsiteY8" fmla="*/ 1004341 h 1034322"/>
                  <a:gd name="connsiteX0" fmla="*/ 111645 w 1880484"/>
                  <a:gd name="connsiteY0" fmla="*/ 1034322 h 1034322"/>
                  <a:gd name="connsiteX1" fmla="*/ 1715593 w 1880484"/>
                  <a:gd name="connsiteY1" fmla="*/ 1034322 h 1034322"/>
                  <a:gd name="connsiteX2" fmla="*/ 1880484 w 1880484"/>
                  <a:gd name="connsiteY2" fmla="*/ 29981 h 1034322"/>
                  <a:gd name="connsiteX3" fmla="*/ 1370819 w 1880484"/>
                  <a:gd name="connsiteY3" fmla="*/ 509666 h 1034322"/>
                  <a:gd name="connsiteX4" fmla="*/ 951094 w 1880484"/>
                  <a:gd name="connsiteY4" fmla="*/ 0 h 1034322"/>
                  <a:gd name="connsiteX5" fmla="*/ 546360 w 1880484"/>
                  <a:gd name="connsiteY5" fmla="*/ 524656 h 1034322"/>
                  <a:gd name="connsiteX6" fmla="*/ 0 w 1880484"/>
                  <a:gd name="connsiteY6" fmla="*/ 36624 h 1034322"/>
                  <a:gd name="connsiteX7" fmla="*/ 186596 w 1880484"/>
                  <a:gd name="connsiteY7" fmla="*/ 1004341 h 1034322"/>
                  <a:gd name="connsiteX8" fmla="*/ 186596 w 1880484"/>
                  <a:gd name="connsiteY8" fmla="*/ 1004341 h 1034322"/>
                  <a:gd name="connsiteX0" fmla="*/ 111645 w 1880484"/>
                  <a:gd name="connsiteY0" fmla="*/ 1034322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216024 w 1880484"/>
                  <a:gd name="connsiteY8" fmla="*/ 1044736 h 1044736"/>
                  <a:gd name="connsiteX0" fmla="*/ 151171 w 1887639"/>
                  <a:gd name="connsiteY0" fmla="*/ 1044736 h 1044736"/>
                  <a:gd name="connsiteX1" fmla="*/ 1722748 w 1887639"/>
                  <a:gd name="connsiteY1" fmla="*/ 1034322 h 1044736"/>
                  <a:gd name="connsiteX2" fmla="*/ 1887639 w 1887639"/>
                  <a:gd name="connsiteY2" fmla="*/ 29981 h 1044736"/>
                  <a:gd name="connsiteX3" fmla="*/ 1377974 w 1887639"/>
                  <a:gd name="connsiteY3" fmla="*/ 509666 h 1044736"/>
                  <a:gd name="connsiteX4" fmla="*/ 958249 w 1887639"/>
                  <a:gd name="connsiteY4" fmla="*/ 0 h 1044736"/>
                  <a:gd name="connsiteX5" fmla="*/ 553515 w 1887639"/>
                  <a:gd name="connsiteY5" fmla="*/ 524656 h 1044736"/>
                  <a:gd name="connsiteX6" fmla="*/ 7155 w 1887639"/>
                  <a:gd name="connsiteY6" fmla="*/ 36624 h 1044736"/>
                  <a:gd name="connsiteX7" fmla="*/ 193751 w 1887639"/>
                  <a:gd name="connsiteY7" fmla="*/ 1004341 h 1044736"/>
                  <a:gd name="connsiteX8" fmla="*/ 223179 w 1887639"/>
                  <a:gd name="connsiteY8" fmla="*/ 1044736 h 1044736"/>
                  <a:gd name="connsiteX0" fmla="*/ 439202 w 2175670"/>
                  <a:gd name="connsiteY0" fmla="*/ 1044736 h 1044736"/>
                  <a:gd name="connsiteX1" fmla="*/ 2010779 w 2175670"/>
                  <a:gd name="connsiteY1" fmla="*/ 1034322 h 1044736"/>
                  <a:gd name="connsiteX2" fmla="*/ 2175670 w 2175670"/>
                  <a:gd name="connsiteY2" fmla="*/ 29981 h 1044736"/>
                  <a:gd name="connsiteX3" fmla="*/ 1666005 w 2175670"/>
                  <a:gd name="connsiteY3" fmla="*/ 509666 h 1044736"/>
                  <a:gd name="connsiteX4" fmla="*/ 1246280 w 2175670"/>
                  <a:gd name="connsiteY4" fmla="*/ 0 h 1044736"/>
                  <a:gd name="connsiteX5" fmla="*/ 841546 w 2175670"/>
                  <a:gd name="connsiteY5" fmla="*/ 524656 h 1044736"/>
                  <a:gd name="connsiteX6" fmla="*/ 295186 w 2175670"/>
                  <a:gd name="connsiteY6" fmla="*/ 36624 h 1044736"/>
                  <a:gd name="connsiteX7" fmla="*/ 481782 w 2175670"/>
                  <a:gd name="connsiteY7" fmla="*/ 1004341 h 1044736"/>
                  <a:gd name="connsiteX8" fmla="*/ 223179 w 2175670"/>
                  <a:gd name="connsiteY8" fmla="*/ 972728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8" fmla="*/ 144016 w 1880484"/>
                  <a:gd name="connsiteY8" fmla="*/ 1044736 h 104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0484" h="1044736">
                    <a:moveTo>
                      <a:pt x="144016" y="1044736"/>
                    </a:moveTo>
                    <a:lnTo>
                      <a:pt x="1715593" y="1034322"/>
                    </a:lnTo>
                    <a:lnTo>
                      <a:pt x="1880484" y="29981"/>
                    </a:lnTo>
                    <a:lnTo>
                      <a:pt x="1370819" y="509666"/>
                    </a:lnTo>
                    <a:lnTo>
                      <a:pt x="951094" y="0"/>
                    </a:lnTo>
                    <a:lnTo>
                      <a:pt x="546360" y="524656"/>
                    </a:lnTo>
                    <a:lnTo>
                      <a:pt x="0" y="36624"/>
                    </a:lnTo>
                    <a:lnTo>
                      <a:pt x="144017" y="1044736"/>
                    </a:lnTo>
                    <a:lnTo>
                      <a:pt x="144016" y="1044736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3491880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5436096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493968" y="1124744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Diamond 51"/>
              <p:cNvSpPr/>
              <p:nvPr/>
            </p:nvSpPr>
            <p:spPr>
              <a:xfrm>
                <a:off x="4355976" y="1628800"/>
                <a:ext cx="432048" cy="648072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5" name="Freeform 2"/>
            <p:cNvSpPr/>
            <p:nvPr/>
          </p:nvSpPr>
          <p:spPr>
            <a:xfrm rot="21266202" flipH="1">
              <a:off x="5549924" y="4249303"/>
              <a:ext cx="625471" cy="893128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1" name="Group 20"/>
          <p:cNvGrpSpPr/>
          <p:nvPr/>
        </p:nvGrpSpPr>
        <p:grpSpPr>
          <a:xfrm rot="5400000">
            <a:off x="1743359" y="3684697"/>
            <a:ext cx="2652290" cy="3004992"/>
            <a:chOff x="4188018" y="1988840"/>
            <a:chExt cx="2950899" cy="3444672"/>
          </a:xfrm>
        </p:grpSpPr>
        <p:sp>
          <p:nvSpPr>
            <p:cNvPr id="22" name="Freeform 21"/>
            <p:cNvSpPr/>
            <p:nvPr/>
          </p:nvSpPr>
          <p:spPr>
            <a:xfrm>
              <a:off x="4188018" y="3330091"/>
              <a:ext cx="583607" cy="879146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 22"/>
            <p:cNvSpPr/>
            <p:nvPr/>
          </p:nvSpPr>
          <p:spPr>
            <a:xfrm flipH="1">
              <a:off x="6596915" y="3325307"/>
              <a:ext cx="542002" cy="889563"/>
            </a:xfrm>
            <a:custGeom>
              <a:avLst/>
              <a:gdLst>
                <a:gd name="connsiteX0" fmla="*/ 452907 w 646090"/>
                <a:gd name="connsiteY0" fmla="*/ 92298 h 1092558"/>
                <a:gd name="connsiteX1" fmla="*/ 15025 w 646090"/>
                <a:gd name="connsiteY1" fmla="*/ 581695 h 1092558"/>
                <a:gd name="connsiteX2" fmla="*/ 543059 w 646090"/>
                <a:gd name="connsiteY2" fmla="*/ 1032456 h 1092558"/>
                <a:gd name="connsiteX3" fmla="*/ 633211 w 646090"/>
                <a:gd name="connsiteY3" fmla="*/ 942304 h 1092558"/>
                <a:gd name="connsiteX4" fmla="*/ 581696 w 646090"/>
                <a:gd name="connsiteY4" fmla="*/ 143814 h 1092558"/>
                <a:gd name="connsiteX5" fmla="*/ 452907 w 646090"/>
                <a:gd name="connsiteY5" fmla="*/ 92298 h 10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090" h="1092558">
                  <a:moveTo>
                    <a:pt x="452907" y="92298"/>
                  </a:moveTo>
                  <a:cubicBezTo>
                    <a:pt x="358462" y="165278"/>
                    <a:pt x="0" y="425002"/>
                    <a:pt x="15025" y="581695"/>
                  </a:cubicBezTo>
                  <a:cubicBezTo>
                    <a:pt x="30050" y="738388"/>
                    <a:pt x="440028" y="972354"/>
                    <a:pt x="543059" y="1032456"/>
                  </a:cubicBezTo>
                  <a:cubicBezTo>
                    <a:pt x="646090" y="1092558"/>
                    <a:pt x="626772" y="1090411"/>
                    <a:pt x="633211" y="942304"/>
                  </a:cubicBezTo>
                  <a:cubicBezTo>
                    <a:pt x="639650" y="794197"/>
                    <a:pt x="607454" y="287628"/>
                    <a:pt x="581696" y="143814"/>
                  </a:cubicBezTo>
                  <a:cubicBezTo>
                    <a:pt x="555938" y="0"/>
                    <a:pt x="547352" y="19318"/>
                    <a:pt x="452907" y="92298"/>
                  </a:cubicBezTo>
                  <a:close/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4" name="Freeform 23"/>
            <p:cNvSpPr/>
            <p:nvPr/>
          </p:nvSpPr>
          <p:spPr>
            <a:xfrm>
              <a:off x="4790242" y="4660076"/>
              <a:ext cx="709703" cy="77343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Freeform 24"/>
            <p:cNvSpPr/>
            <p:nvPr/>
          </p:nvSpPr>
          <p:spPr>
            <a:xfrm flipH="1">
              <a:off x="5814024" y="4660076"/>
              <a:ext cx="750935" cy="773436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Oval 25"/>
            <p:cNvSpPr/>
            <p:nvPr/>
          </p:nvSpPr>
          <p:spPr>
            <a:xfrm>
              <a:off x="4579462" y="2750707"/>
              <a:ext cx="2228228" cy="2037914"/>
            </a:xfrm>
            <a:prstGeom prst="ellipse">
              <a:avLst/>
            </a:prstGeom>
            <a:solidFill>
              <a:srgbClr val="FF33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7" name="Group 2"/>
            <p:cNvGrpSpPr/>
            <p:nvPr/>
          </p:nvGrpSpPr>
          <p:grpSpPr>
            <a:xfrm>
              <a:off x="5420267" y="3151744"/>
              <a:ext cx="561313" cy="208188"/>
              <a:chOff x="7797958" y="1279047"/>
              <a:chExt cx="435349" cy="213255"/>
            </a:xfrm>
          </p:grpSpPr>
          <p:sp>
            <p:nvSpPr>
              <p:cNvPr id="36" name="Oval 35"/>
              <p:cNvSpPr/>
              <p:nvPr/>
            </p:nvSpPr>
            <p:spPr>
              <a:xfrm>
                <a:off x="8143597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7797958" y="1279047"/>
                <a:ext cx="89710" cy="21325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28" name="Oval 27"/>
            <p:cNvSpPr/>
            <p:nvPr/>
          </p:nvSpPr>
          <p:spPr>
            <a:xfrm>
              <a:off x="5529321" y="3485648"/>
              <a:ext cx="328515" cy="297666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9" name="Group 14"/>
            <p:cNvGrpSpPr/>
            <p:nvPr/>
          </p:nvGrpSpPr>
          <p:grpSpPr>
            <a:xfrm>
              <a:off x="4790242" y="1988840"/>
              <a:ext cx="1806673" cy="946063"/>
              <a:chOff x="3491880" y="1124744"/>
              <a:chExt cx="2160240" cy="1224136"/>
            </a:xfrm>
          </p:grpSpPr>
          <p:sp>
            <p:nvSpPr>
              <p:cNvPr id="31" name="Freeform 30"/>
              <p:cNvSpPr/>
              <p:nvPr/>
            </p:nvSpPr>
            <p:spPr>
              <a:xfrm>
                <a:off x="3635895" y="1304144"/>
                <a:ext cx="1880484" cy="1044736"/>
              </a:xfrm>
              <a:custGeom>
                <a:avLst/>
                <a:gdLst>
                  <a:gd name="connsiteX0" fmla="*/ 0 w 1768839"/>
                  <a:gd name="connsiteY0" fmla="*/ 1034322 h 1034322"/>
                  <a:gd name="connsiteX1" fmla="*/ 1603948 w 1768839"/>
                  <a:gd name="connsiteY1" fmla="*/ 1034322 h 1034322"/>
                  <a:gd name="connsiteX2" fmla="*/ 1768839 w 1768839"/>
                  <a:gd name="connsiteY2" fmla="*/ 29981 h 1034322"/>
                  <a:gd name="connsiteX3" fmla="*/ 1259174 w 1768839"/>
                  <a:gd name="connsiteY3" fmla="*/ 509666 h 1034322"/>
                  <a:gd name="connsiteX4" fmla="*/ 839449 w 1768839"/>
                  <a:gd name="connsiteY4" fmla="*/ 0 h 1034322"/>
                  <a:gd name="connsiteX5" fmla="*/ 434715 w 1768839"/>
                  <a:gd name="connsiteY5" fmla="*/ 524656 h 1034322"/>
                  <a:gd name="connsiteX6" fmla="*/ 44970 w 1768839"/>
                  <a:gd name="connsiteY6" fmla="*/ 134912 h 1034322"/>
                  <a:gd name="connsiteX7" fmla="*/ 74951 w 1768839"/>
                  <a:gd name="connsiteY7" fmla="*/ 1004341 h 1034322"/>
                  <a:gd name="connsiteX8" fmla="*/ 74951 w 1768839"/>
                  <a:gd name="connsiteY8" fmla="*/ 1004341 h 1034322"/>
                  <a:gd name="connsiteX0" fmla="*/ 111645 w 1880484"/>
                  <a:gd name="connsiteY0" fmla="*/ 1034322 h 1034322"/>
                  <a:gd name="connsiteX1" fmla="*/ 1715593 w 1880484"/>
                  <a:gd name="connsiteY1" fmla="*/ 1034322 h 1034322"/>
                  <a:gd name="connsiteX2" fmla="*/ 1880484 w 1880484"/>
                  <a:gd name="connsiteY2" fmla="*/ 29981 h 1034322"/>
                  <a:gd name="connsiteX3" fmla="*/ 1370819 w 1880484"/>
                  <a:gd name="connsiteY3" fmla="*/ 509666 h 1034322"/>
                  <a:gd name="connsiteX4" fmla="*/ 951094 w 1880484"/>
                  <a:gd name="connsiteY4" fmla="*/ 0 h 1034322"/>
                  <a:gd name="connsiteX5" fmla="*/ 546360 w 1880484"/>
                  <a:gd name="connsiteY5" fmla="*/ 524656 h 1034322"/>
                  <a:gd name="connsiteX6" fmla="*/ 0 w 1880484"/>
                  <a:gd name="connsiteY6" fmla="*/ 36624 h 1034322"/>
                  <a:gd name="connsiteX7" fmla="*/ 186596 w 1880484"/>
                  <a:gd name="connsiteY7" fmla="*/ 1004341 h 1034322"/>
                  <a:gd name="connsiteX8" fmla="*/ 186596 w 1880484"/>
                  <a:gd name="connsiteY8" fmla="*/ 1004341 h 1034322"/>
                  <a:gd name="connsiteX0" fmla="*/ 111645 w 1880484"/>
                  <a:gd name="connsiteY0" fmla="*/ 1034322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144016 w 1880484"/>
                  <a:gd name="connsiteY8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8" fmla="*/ 216024 w 1880484"/>
                  <a:gd name="connsiteY8" fmla="*/ 1044736 h 1044736"/>
                  <a:gd name="connsiteX0" fmla="*/ 151171 w 1887639"/>
                  <a:gd name="connsiteY0" fmla="*/ 1044736 h 1044736"/>
                  <a:gd name="connsiteX1" fmla="*/ 1722748 w 1887639"/>
                  <a:gd name="connsiteY1" fmla="*/ 1034322 h 1044736"/>
                  <a:gd name="connsiteX2" fmla="*/ 1887639 w 1887639"/>
                  <a:gd name="connsiteY2" fmla="*/ 29981 h 1044736"/>
                  <a:gd name="connsiteX3" fmla="*/ 1377974 w 1887639"/>
                  <a:gd name="connsiteY3" fmla="*/ 509666 h 1044736"/>
                  <a:gd name="connsiteX4" fmla="*/ 958249 w 1887639"/>
                  <a:gd name="connsiteY4" fmla="*/ 0 h 1044736"/>
                  <a:gd name="connsiteX5" fmla="*/ 553515 w 1887639"/>
                  <a:gd name="connsiteY5" fmla="*/ 524656 h 1044736"/>
                  <a:gd name="connsiteX6" fmla="*/ 7155 w 1887639"/>
                  <a:gd name="connsiteY6" fmla="*/ 36624 h 1044736"/>
                  <a:gd name="connsiteX7" fmla="*/ 193751 w 1887639"/>
                  <a:gd name="connsiteY7" fmla="*/ 1004341 h 1044736"/>
                  <a:gd name="connsiteX8" fmla="*/ 223179 w 1887639"/>
                  <a:gd name="connsiteY8" fmla="*/ 1044736 h 1044736"/>
                  <a:gd name="connsiteX0" fmla="*/ 439202 w 2175670"/>
                  <a:gd name="connsiteY0" fmla="*/ 1044736 h 1044736"/>
                  <a:gd name="connsiteX1" fmla="*/ 2010779 w 2175670"/>
                  <a:gd name="connsiteY1" fmla="*/ 1034322 h 1044736"/>
                  <a:gd name="connsiteX2" fmla="*/ 2175670 w 2175670"/>
                  <a:gd name="connsiteY2" fmla="*/ 29981 h 1044736"/>
                  <a:gd name="connsiteX3" fmla="*/ 1666005 w 2175670"/>
                  <a:gd name="connsiteY3" fmla="*/ 509666 h 1044736"/>
                  <a:gd name="connsiteX4" fmla="*/ 1246280 w 2175670"/>
                  <a:gd name="connsiteY4" fmla="*/ 0 h 1044736"/>
                  <a:gd name="connsiteX5" fmla="*/ 841546 w 2175670"/>
                  <a:gd name="connsiteY5" fmla="*/ 524656 h 1044736"/>
                  <a:gd name="connsiteX6" fmla="*/ 295186 w 2175670"/>
                  <a:gd name="connsiteY6" fmla="*/ 36624 h 1044736"/>
                  <a:gd name="connsiteX7" fmla="*/ 481782 w 2175670"/>
                  <a:gd name="connsiteY7" fmla="*/ 1004341 h 1044736"/>
                  <a:gd name="connsiteX8" fmla="*/ 223179 w 2175670"/>
                  <a:gd name="connsiteY8" fmla="*/ 972728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86596 w 1880484"/>
                  <a:gd name="connsiteY7" fmla="*/ 1004341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0" fmla="*/ 144016 w 1880484"/>
                  <a:gd name="connsiteY0" fmla="*/ 1044736 h 1044736"/>
                  <a:gd name="connsiteX1" fmla="*/ 1715593 w 1880484"/>
                  <a:gd name="connsiteY1" fmla="*/ 1034322 h 1044736"/>
                  <a:gd name="connsiteX2" fmla="*/ 1880484 w 1880484"/>
                  <a:gd name="connsiteY2" fmla="*/ 29981 h 1044736"/>
                  <a:gd name="connsiteX3" fmla="*/ 1370819 w 1880484"/>
                  <a:gd name="connsiteY3" fmla="*/ 509666 h 1044736"/>
                  <a:gd name="connsiteX4" fmla="*/ 951094 w 1880484"/>
                  <a:gd name="connsiteY4" fmla="*/ 0 h 1044736"/>
                  <a:gd name="connsiteX5" fmla="*/ 546360 w 1880484"/>
                  <a:gd name="connsiteY5" fmla="*/ 524656 h 1044736"/>
                  <a:gd name="connsiteX6" fmla="*/ 0 w 1880484"/>
                  <a:gd name="connsiteY6" fmla="*/ 36624 h 1044736"/>
                  <a:gd name="connsiteX7" fmla="*/ 144017 w 1880484"/>
                  <a:gd name="connsiteY7" fmla="*/ 1044736 h 1044736"/>
                  <a:gd name="connsiteX8" fmla="*/ 144016 w 1880484"/>
                  <a:gd name="connsiteY8" fmla="*/ 1044736 h 104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0484" h="1044736">
                    <a:moveTo>
                      <a:pt x="144016" y="1044736"/>
                    </a:moveTo>
                    <a:lnTo>
                      <a:pt x="1715593" y="1034322"/>
                    </a:lnTo>
                    <a:lnTo>
                      <a:pt x="1880484" y="29981"/>
                    </a:lnTo>
                    <a:lnTo>
                      <a:pt x="1370819" y="509666"/>
                    </a:lnTo>
                    <a:lnTo>
                      <a:pt x="951094" y="0"/>
                    </a:lnTo>
                    <a:lnTo>
                      <a:pt x="546360" y="524656"/>
                    </a:lnTo>
                    <a:lnTo>
                      <a:pt x="0" y="36624"/>
                    </a:lnTo>
                    <a:lnTo>
                      <a:pt x="144017" y="1044736"/>
                    </a:lnTo>
                    <a:lnTo>
                      <a:pt x="144016" y="1044736"/>
                    </a:lnTo>
                    <a:close/>
                  </a:path>
                </a:pathLst>
              </a:custGeom>
              <a:solidFill>
                <a:srgbClr val="FFFF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3491880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5436096" y="1196752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4493968" y="1124744"/>
                <a:ext cx="216024" cy="216024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" name="Diamond 34"/>
              <p:cNvSpPr/>
              <p:nvPr/>
            </p:nvSpPr>
            <p:spPr>
              <a:xfrm>
                <a:off x="4355976" y="1628800"/>
                <a:ext cx="432048" cy="648072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30" name="Oval 29"/>
            <p:cNvSpPr/>
            <p:nvPr/>
          </p:nvSpPr>
          <p:spPr>
            <a:xfrm>
              <a:off x="5580112" y="3933056"/>
              <a:ext cx="216024" cy="36004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7" name="Oval 46"/>
          <p:cNvSpPr/>
          <p:nvPr/>
        </p:nvSpPr>
        <p:spPr>
          <a:xfrm>
            <a:off x="3563888" y="4869160"/>
            <a:ext cx="194164" cy="314084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1" name="Group 70"/>
          <p:cNvGrpSpPr/>
          <p:nvPr/>
        </p:nvGrpSpPr>
        <p:grpSpPr>
          <a:xfrm>
            <a:off x="1835696" y="3212976"/>
            <a:ext cx="2160240" cy="2442415"/>
            <a:chOff x="4788024" y="2996952"/>
            <a:chExt cx="2160240" cy="2442415"/>
          </a:xfrm>
        </p:grpSpPr>
        <p:grpSp>
          <p:nvGrpSpPr>
            <p:cNvPr id="58" name="Group 57"/>
            <p:cNvGrpSpPr/>
            <p:nvPr/>
          </p:nvGrpSpPr>
          <p:grpSpPr>
            <a:xfrm flipH="1">
              <a:off x="4788024" y="2996952"/>
              <a:ext cx="2160240" cy="2442415"/>
              <a:chOff x="4932040" y="2996952"/>
              <a:chExt cx="2167480" cy="2442415"/>
            </a:xfrm>
          </p:grpSpPr>
          <p:sp>
            <p:nvSpPr>
              <p:cNvPr id="61" name="Oval 60"/>
              <p:cNvSpPr/>
              <p:nvPr/>
            </p:nvSpPr>
            <p:spPr>
              <a:xfrm>
                <a:off x="4932040" y="3661574"/>
                <a:ext cx="2002748" cy="1777793"/>
              </a:xfrm>
              <a:prstGeom prst="ellipse">
                <a:avLst/>
              </a:prstGeom>
              <a:solidFill>
                <a:srgbClr val="FF33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6516216" y="4005064"/>
                <a:ext cx="103962" cy="181615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6804248" y="4293096"/>
                <a:ext cx="295272" cy="259672"/>
              </a:xfrm>
              <a:prstGeom prst="ellipse">
                <a:avLst/>
              </a:prstGeom>
              <a:solidFill>
                <a:srgbClr val="FFFF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4" name="Group 14"/>
              <p:cNvGrpSpPr/>
              <p:nvPr/>
            </p:nvGrpSpPr>
            <p:grpSpPr>
              <a:xfrm>
                <a:off x="5121491" y="2996952"/>
                <a:ext cx="1623851" cy="825307"/>
                <a:chOff x="3491880" y="1124744"/>
                <a:chExt cx="2160240" cy="1224136"/>
              </a:xfrm>
            </p:grpSpPr>
            <p:sp>
              <p:nvSpPr>
                <p:cNvPr id="66" name="Freeform 65"/>
                <p:cNvSpPr/>
                <p:nvPr/>
              </p:nvSpPr>
              <p:spPr>
                <a:xfrm>
                  <a:off x="3635895" y="1304144"/>
                  <a:ext cx="1880484" cy="1044736"/>
                </a:xfrm>
                <a:custGeom>
                  <a:avLst/>
                  <a:gdLst>
                    <a:gd name="connsiteX0" fmla="*/ 0 w 1768839"/>
                    <a:gd name="connsiteY0" fmla="*/ 1034322 h 1034322"/>
                    <a:gd name="connsiteX1" fmla="*/ 1603948 w 1768839"/>
                    <a:gd name="connsiteY1" fmla="*/ 1034322 h 1034322"/>
                    <a:gd name="connsiteX2" fmla="*/ 1768839 w 1768839"/>
                    <a:gd name="connsiteY2" fmla="*/ 29981 h 1034322"/>
                    <a:gd name="connsiteX3" fmla="*/ 1259174 w 1768839"/>
                    <a:gd name="connsiteY3" fmla="*/ 509666 h 1034322"/>
                    <a:gd name="connsiteX4" fmla="*/ 839449 w 1768839"/>
                    <a:gd name="connsiteY4" fmla="*/ 0 h 1034322"/>
                    <a:gd name="connsiteX5" fmla="*/ 434715 w 1768839"/>
                    <a:gd name="connsiteY5" fmla="*/ 524656 h 1034322"/>
                    <a:gd name="connsiteX6" fmla="*/ 44970 w 1768839"/>
                    <a:gd name="connsiteY6" fmla="*/ 134912 h 1034322"/>
                    <a:gd name="connsiteX7" fmla="*/ 74951 w 1768839"/>
                    <a:gd name="connsiteY7" fmla="*/ 1004341 h 1034322"/>
                    <a:gd name="connsiteX8" fmla="*/ 74951 w 1768839"/>
                    <a:gd name="connsiteY8" fmla="*/ 1004341 h 1034322"/>
                    <a:gd name="connsiteX0" fmla="*/ 111645 w 1880484"/>
                    <a:gd name="connsiteY0" fmla="*/ 1034322 h 1034322"/>
                    <a:gd name="connsiteX1" fmla="*/ 1715593 w 1880484"/>
                    <a:gd name="connsiteY1" fmla="*/ 1034322 h 1034322"/>
                    <a:gd name="connsiteX2" fmla="*/ 1880484 w 1880484"/>
                    <a:gd name="connsiteY2" fmla="*/ 29981 h 1034322"/>
                    <a:gd name="connsiteX3" fmla="*/ 1370819 w 1880484"/>
                    <a:gd name="connsiteY3" fmla="*/ 509666 h 1034322"/>
                    <a:gd name="connsiteX4" fmla="*/ 951094 w 1880484"/>
                    <a:gd name="connsiteY4" fmla="*/ 0 h 1034322"/>
                    <a:gd name="connsiteX5" fmla="*/ 546360 w 1880484"/>
                    <a:gd name="connsiteY5" fmla="*/ 524656 h 1034322"/>
                    <a:gd name="connsiteX6" fmla="*/ 0 w 1880484"/>
                    <a:gd name="connsiteY6" fmla="*/ 36624 h 1034322"/>
                    <a:gd name="connsiteX7" fmla="*/ 186596 w 1880484"/>
                    <a:gd name="connsiteY7" fmla="*/ 1004341 h 1034322"/>
                    <a:gd name="connsiteX8" fmla="*/ 186596 w 1880484"/>
                    <a:gd name="connsiteY8" fmla="*/ 1004341 h 1034322"/>
                    <a:gd name="connsiteX0" fmla="*/ 111645 w 1880484"/>
                    <a:gd name="connsiteY0" fmla="*/ 1034322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86596 w 1880484"/>
                    <a:gd name="connsiteY7" fmla="*/ 1004341 h 1044736"/>
                    <a:gd name="connsiteX8" fmla="*/ 144016 w 1880484"/>
                    <a:gd name="connsiteY8" fmla="*/ 1044736 h 1044736"/>
                    <a:gd name="connsiteX0" fmla="*/ 144016 w 1880484"/>
                    <a:gd name="connsiteY0" fmla="*/ 1044736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86596 w 1880484"/>
                    <a:gd name="connsiteY7" fmla="*/ 1004341 h 1044736"/>
                    <a:gd name="connsiteX8" fmla="*/ 144016 w 1880484"/>
                    <a:gd name="connsiteY8" fmla="*/ 1044736 h 1044736"/>
                    <a:gd name="connsiteX0" fmla="*/ 144016 w 1880484"/>
                    <a:gd name="connsiteY0" fmla="*/ 1044736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86596 w 1880484"/>
                    <a:gd name="connsiteY7" fmla="*/ 1004341 h 1044736"/>
                    <a:gd name="connsiteX8" fmla="*/ 216024 w 1880484"/>
                    <a:gd name="connsiteY8" fmla="*/ 1044736 h 1044736"/>
                    <a:gd name="connsiteX0" fmla="*/ 151171 w 1887639"/>
                    <a:gd name="connsiteY0" fmla="*/ 1044736 h 1044736"/>
                    <a:gd name="connsiteX1" fmla="*/ 1722748 w 1887639"/>
                    <a:gd name="connsiteY1" fmla="*/ 1034322 h 1044736"/>
                    <a:gd name="connsiteX2" fmla="*/ 1887639 w 1887639"/>
                    <a:gd name="connsiteY2" fmla="*/ 29981 h 1044736"/>
                    <a:gd name="connsiteX3" fmla="*/ 1377974 w 1887639"/>
                    <a:gd name="connsiteY3" fmla="*/ 509666 h 1044736"/>
                    <a:gd name="connsiteX4" fmla="*/ 958249 w 1887639"/>
                    <a:gd name="connsiteY4" fmla="*/ 0 h 1044736"/>
                    <a:gd name="connsiteX5" fmla="*/ 553515 w 1887639"/>
                    <a:gd name="connsiteY5" fmla="*/ 524656 h 1044736"/>
                    <a:gd name="connsiteX6" fmla="*/ 7155 w 1887639"/>
                    <a:gd name="connsiteY6" fmla="*/ 36624 h 1044736"/>
                    <a:gd name="connsiteX7" fmla="*/ 193751 w 1887639"/>
                    <a:gd name="connsiteY7" fmla="*/ 1004341 h 1044736"/>
                    <a:gd name="connsiteX8" fmla="*/ 223179 w 1887639"/>
                    <a:gd name="connsiteY8" fmla="*/ 1044736 h 1044736"/>
                    <a:gd name="connsiteX0" fmla="*/ 439202 w 2175670"/>
                    <a:gd name="connsiteY0" fmla="*/ 1044736 h 1044736"/>
                    <a:gd name="connsiteX1" fmla="*/ 2010779 w 2175670"/>
                    <a:gd name="connsiteY1" fmla="*/ 1034322 h 1044736"/>
                    <a:gd name="connsiteX2" fmla="*/ 2175670 w 2175670"/>
                    <a:gd name="connsiteY2" fmla="*/ 29981 h 1044736"/>
                    <a:gd name="connsiteX3" fmla="*/ 1666005 w 2175670"/>
                    <a:gd name="connsiteY3" fmla="*/ 509666 h 1044736"/>
                    <a:gd name="connsiteX4" fmla="*/ 1246280 w 2175670"/>
                    <a:gd name="connsiteY4" fmla="*/ 0 h 1044736"/>
                    <a:gd name="connsiteX5" fmla="*/ 841546 w 2175670"/>
                    <a:gd name="connsiteY5" fmla="*/ 524656 h 1044736"/>
                    <a:gd name="connsiteX6" fmla="*/ 295186 w 2175670"/>
                    <a:gd name="connsiteY6" fmla="*/ 36624 h 1044736"/>
                    <a:gd name="connsiteX7" fmla="*/ 481782 w 2175670"/>
                    <a:gd name="connsiteY7" fmla="*/ 1004341 h 1044736"/>
                    <a:gd name="connsiteX8" fmla="*/ 223179 w 2175670"/>
                    <a:gd name="connsiteY8" fmla="*/ 972728 h 1044736"/>
                    <a:gd name="connsiteX0" fmla="*/ 144016 w 1880484"/>
                    <a:gd name="connsiteY0" fmla="*/ 1044736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86596 w 1880484"/>
                    <a:gd name="connsiteY7" fmla="*/ 1004341 h 1044736"/>
                    <a:gd name="connsiteX0" fmla="*/ 144016 w 1880484"/>
                    <a:gd name="connsiteY0" fmla="*/ 1044736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44017 w 1880484"/>
                    <a:gd name="connsiteY7" fmla="*/ 1044736 h 1044736"/>
                    <a:gd name="connsiteX0" fmla="*/ 144016 w 1880484"/>
                    <a:gd name="connsiteY0" fmla="*/ 1044736 h 1044736"/>
                    <a:gd name="connsiteX1" fmla="*/ 1715593 w 1880484"/>
                    <a:gd name="connsiteY1" fmla="*/ 1034322 h 1044736"/>
                    <a:gd name="connsiteX2" fmla="*/ 1880484 w 1880484"/>
                    <a:gd name="connsiteY2" fmla="*/ 29981 h 1044736"/>
                    <a:gd name="connsiteX3" fmla="*/ 1370819 w 1880484"/>
                    <a:gd name="connsiteY3" fmla="*/ 509666 h 1044736"/>
                    <a:gd name="connsiteX4" fmla="*/ 951094 w 1880484"/>
                    <a:gd name="connsiteY4" fmla="*/ 0 h 1044736"/>
                    <a:gd name="connsiteX5" fmla="*/ 546360 w 1880484"/>
                    <a:gd name="connsiteY5" fmla="*/ 524656 h 1044736"/>
                    <a:gd name="connsiteX6" fmla="*/ 0 w 1880484"/>
                    <a:gd name="connsiteY6" fmla="*/ 36624 h 1044736"/>
                    <a:gd name="connsiteX7" fmla="*/ 144017 w 1880484"/>
                    <a:gd name="connsiteY7" fmla="*/ 1044736 h 1044736"/>
                    <a:gd name="connsiteX8" fmla="*/ 144016 w 1880484"/>
                    <a:gd name="connsiteY8" fmla="*/ 1044736 h 1044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0484" h="1044736">
                      <a:moveTo>
                        <a:pt x="144016" y="1044736"/>
                      </a:moveTo>
                      <a:lnTo>
                        <a:pt x="1715593" y="1034322"/>
                      </a:lnTo>
                      <a:lnTo>
                        <a:pt x="1880484" y="29981"/>
                      </a:lnTo>
                      <a:lnTo>
                        <a:pt x="1370819" y="509666"/>
                      </a:lnTo>
                      <a:lnTo>
                        <a:pt x="951094" y="0"/>
                      </a:lnTo>
                      <a:lnTo>
                        <a:pt x="546360" y="524656"/>
                      </a:lnTo>
                      <a:lnTo>
                        <a:pt x="0" y="36624"/>
                      </a:lnTo>
                      <a:lnTo>
                        <a:pt x="144017" y="1044736"/>
                      </a:lnTo>
                      <a:lnTo>
                        <a:pt x="144016" y="1044736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7" name="Oval 66"/>
                <p:cNvSpPr/>
                <p:nvPr/>
              </p:nvSpPr>
              <p:spPr>
                <a:xfrm>
                  <a:off x="3491880" y="1196752"/>
                  <a:ext cx="216024" cy="21602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8" name="Oval 67"/>
                <p:cNvSpPr/>
                <p:nvPr/>
              </p:nvSpPr>
              <p:spPr>
                <a:xfrm>
                  <a:off x="5436096" y="1196752"/>
                  <a:ext cx="216024" cy="21602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9" name="Oval 68"/>
                <p:cNvSpPr/>
                <p:nvPr/>
              </p:nvSpPr>
              <p:spPr>
                <a:xfrm>
                  <a:off x="4493968" y="1124744"/>
                  <a:ext cx="216024" cy="21602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>
                  <a:off x="4355976" y="1628800"/>
                  <a:ext cx="432048" cy="648072"/>
                </a:xfrm>
                <a:prstGeom prst="diamond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65" name="Freeform 2"/>
              <p:cNvSpPr/>
              <p:nvPr/>
            </p:nvSpPr>
            <p:spPr>
              <a:xfrm rot="21266202" flipH="1">
                <a:off x="5549924" y="4249303"/>
                <a:ext cx="625471" cy="893128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FF3300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6" name="Moon 55"/>
            <p:cNvSpPr/>
            <p:nvPr/>
          </p:nvSpPr>
          <p:spPr>
            <a:xfrm rot="3558158">
              <a:off x="5056346" y="4499682"/>
              <a:ext cx="504055" cy="576064"/>
            </a:xfrm>
            <a:prstGeom prst="moon">
              <a:avLst>
                <a:gd name="adj" fmla="val 67843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2" name="Moon 71"/>
          <p:cNvSpPr/>
          <p:nvPr/>
        </p:nvSpPr>
        <p:spPr>
          <a:xfrm rot="8083123">
            <a:off x="3405828" y="4674846"/>
            <a:ext cx="504055" cy="576064"/>
          </a:xfrm>
          <a:prstGeom prst="moon">
            <a:avLst>
              <a:gd name="adj" fmla="val 67843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73" name="Group 72"/>
          <p:cNvGrpSpPr>
            <a:grpSpLocks noChangeAspect="1"/>
          </p:cNvGrpSpPr>
          <p:nvPr/>
        </p:nvGrpSpPr>
        <p:grpSpPr>
          <a:xfrm>
            <a:off x="3545886" y="3212976"/>
            <a:ext cx="2052228" cy="2903679"/>
            <a:chOff x="1972783" y="1713225"/>
            <a:chExt cx="2383193" cy="3371959"/>
          </a:xfrm>
        </p:grpSpPr>
        <p:grpSp>
          <p:nvGrpSpPr>
            <p:cNvPr id="74" name="Group 5"/>
            <p:cNvGrpSpPr/>
            <p:nvPr/>
          </p:nvGrpSpPr>
          <p:grpSpPr>
            <a:xfrm rot="235768">
              <a:off x="1987973" y="2035379"/>
              <a:ext cx="1368152" cy="288032"/>
              <a:chOff x="1259632" y="2204864"/>
              <a:chExt cx="1368152" cy="288032"/>
            </a:xfrm>
            <a:solidFill>
              <a:srgbClr val="777777"/>
            </a:solidFill>
          </p:grpSpPr>
          <p:sp>
            <p:nvSpPr>
              <p:cNvPr id="92" name="Rectangle 3"/>
              <p:cNvSpPr/>
              <p:nvPr/>
            </p:nvSpPr>
            <p:spPr>
              <a:xfrm>
                <a:off x="1259632" y="2276872"/>
                <a:ext cx="1368152" cy="144016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3" name="Rectangle 4"/>
              <p:cNvSpPr/>
              <p:nvPr/>
            </p:nvSpPr>
            <p:spPr>
              <a:xfrm>
                <a:off x="1403648" y="2204864"/>
                <a:ext cx="432048" cy="288032"/>
              </a:xfrm>
              <a:prstGeom prst="rect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75" name="Oval 2"/>
            <p:cNvSpPr/>
            <p:nvPr/>
          </p:nvSpPr>
          <p:spPr>
            <a:xfrm>
              <a:off x="2987824" y="1872208"/>
              <a:ext cx="1008112" cy="720080"/>
            </a:xfrm>
            <a:prstGeom prst="ellipse">
              <a:avLst/>
            </a:prstGeom>
            <a:solidFill>
              <a:srgbClr val="C0C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6" name="Trapezoid 1"/>
            <p:cNvSpPr/>
            <p:nvPr/>
          </p:nvSpPr>
          <p:spPr>
            <a:xfrm>
              <a:off x="2627784" y="2204864"/>
              <a:ext cx="1728192" cy="2664296"/>
            </a:xfrm>
            <a:prstGeom prst="trapezoid">
              <a:avLst>
                <a:gd name="adj" fmla="val 21530"/>
              </a:avLst>
            </a:prstGeom>
            <a:solidFill>
              <a:srgbClr val="C0C0C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7" name="Rectangle 76"/>
            <p:cNvSpPr/>
            <p:nvPr/>
          </p:nvSpPr>
          <p:spPr>
            <a:xfrm rot="167096">
              <a:off x="1972783" y="2958109"/>
              <a:ext cx="1444991" cy="166642"/>
            </a:xfrm>
            <a:prstGeom prst="rect">
              <a:avLst/>
            </a:prstGeom>
            <a:solidFill>
              <a:srgbClr val="77777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8" name="Oval 77"/>
            <p:cNvSpPr/>
            <p:nvPr/>
          </p:nvSpPr>
          <p:spPr>
            <a:xfrm>
              <a:off x="2771800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9" name="Oval 78"/>
            <p:cNvSpPr/>
            <p:nvPr/>
          </p:nvSpPr>
          <p:spPr>
            <a:xfrm>
              <a:off x="3161820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0" name="Oval 79"/>
            <p:cNvSpPr/>
            <p:nvPr/>
          </p:nvSpPr>
          <p:spPr>
            <a:xfrm>
              <a:off x="3548898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1" name="Oval 80"/>
            <p:cNvSpPr/>
            <p:nvPr/>
          </p:nvSpPr>
          <p:spPr>
            <a:xfrm>
              <a:off x="3923928" y="4365104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2" name="Oval 81"/>
            <p:cNvSpPr/>
            <p:nvPr/>
          </p:nvSpPr>
          <p:spPr>
            <a:xfrm>
              <a:off x="2816770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3" name="Oval 82"/>
            <p:cNvSpPr/>
            <p:nvPr/>
          </p:nvSpPr>
          <p:spPr>
            <a:xfrm>
              <a:off x="3161820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4" name="Oval 83"/>
            <p:cNvSpPr/>
            <p:nvPr/>
          </p:nvSpPr>
          <p:spPr>
            <a:xfrm>
              <a:off x="3533908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5" name="Oval 84"/>
            <p:cNvSpPr/>
            <p:nvPr/>
          </p:nvSpPr>
          <p:spPr>
            <a:xfrm>
              <a:off x="3893948" y="3933056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6" name="Oval 85"/>
            <p:cNvSpPr/>
            <p:nvPr/>
          </p:nvSpPr>
          <p:spPr>
            <a:xfrm>
              <a:off x="2861740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7" name="Oval 86"/>
            <p:cNvSpPr/>
            <p:nvPr/>
          </p:nvSpPr>
          <p:spPr>
            <a:xfrm>
              <a:off x="3191800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8" name="Oval 87"/>
            <p:cNvSpPr/>
            <p:nvPr/>
          </p:nvSpPr>
          <p:spPr>
            <a:xfrm>
              <a:off x="3518918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9" name="Oval 88"/>
            <p:cNvSpPr/>
            <p:nvPr/>
          </p:nvSpPr>
          <p:spPr>
            <a:xfrm>
              <a:off x="3863968" y="3501008"/>
              <a:ext cx="288032" cy="288032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2627784" y="4869160"/>
              <a:ext cx="1728192" cy="216024"/>
            </a:xfrm>
            <a:prstGeom prst="rect">
              <a:avLst/>
            </a:prstGeom>
            <a:solidFill>
              <a:srgbClr val="77777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1" name="Rectangle 90"/>
            <p:cNvSpPr/>
            <p:nvPr/>
          </p:nvSpPr>
          <p:spPr>
            <a:xfrm rot="771846">
              <a:off x="3594144" y="1713225"/>
              <a:ext cx="144016" cy="288032"/>
            </a:xfrm>
            <a:prstGeom prst="rect">
              <a:avLst/>
            </a:prstGeom>
            <a:solidFill>
              <a:srgbClr val="DDDDD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94" name="Bump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 cstate="print"/>
          <a:stretch>
            <a:fillRect/>
          </a:stretch>
        </p:blipFill>
        <p:spPr>
          <a:xfrm>
            <a:off x="9612560" y="5661248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754" fill="hold"/>
                                        <p:tgtEl>
                                          <p:spTgt spid="9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9" dur="1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5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4"/>
                </p:tgtEl>
              </p:cMediaNode>
            </p:audio>
          </p:childTnLst>
        </p:cTn>
      </p:par>
    </p:tnLst>
    <p:bldLst>
      <p:bldP spid="47" grpId="0" animBg="1"/>
      <p:bldP spid="47" grpId="1" animBg="1"/>
      <p:bldP spid="47" grpId="2" animBg="1"/>
      <p:bldP spid="72" grpId="0" animBg="1"/>
      <p:bldP spid="72" grpId="1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roup 31"/>
          <p:cNvGrpSpPr/>
          <p:nvPr/>
        </p:nvGrpSpPr>
        <p:grpSpPr>
          <a:xfrm>
            <a:off x="5292080" y="-1683568"/>
            <a:ext cx="2196752" cy="2691680"/>
            <a:chOff x="7380312" y="1124744"/>
            <a:chExt cx="2376264" cy="4752528"/>
          </a:xfrm>
        </p:grpSpPr>
        <p:sp>
          <p:nvSpPr>
            <p:cNvPr id="185" name="Rectangle 184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6" name="Isosceles Triangle 185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7" name="Isosceles Triangle 186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8" name="Isosceles Triangle 187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9" name="Isosceles Triangle 188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3" name="Group 142"/>
          <p:cNvGrpSpPr>
            <a:grpSpLocks noChangeAspect="1"/>
          </p:cNvGrpSpPr>
          <p:nvPr/>
        </p:nvGrpSpPr>
        <p:grpSpPr>
          <a:xfrm flipH="1">
            <a:off x="4072136" y="764704"/>
            <a:ext cx="999728" cy="584393"/>
            <a:chOff x="1907704" y="3212976"/>
            <a:chExt cx="5004556" cy="2946471"/>
          </a:xfrm>
        </p:grpSpPr>
        <p:grpSp>
          <p:nvGrpSpPr>
            <p:cNvPr id="144" name="Group 1"/>
            <p:cNvGrpSpPr/>
            <p:nvPr/>
          </p:nvGrpSpPr>
          <p:grpSpPr>
            <a:xfrm>
              <a:off x="1907704" y="3717032"/>
              <a:ext cx="2160240" cy="2442415"/>
              <a:chOff x="4788024" y="2996952"/>
              <a:chExt cx="2160240" cy="2442415"/>
            </a:xfrm>
          </p:grpSpPr>
          <p:grpSp>
            <p:nvGrpSpPr>
              <p:cNvPr id="166" name="Group 57"/>
              <p:cNvGrpSpPr/>
              <p:nvPr/>
            </p:nvGrpSpPr>
            <p:grpSpPr>
              <a:xfrm flipH="1">
                <a:off x="4788024" y="2996952"/>
                <a:ext cx="2160240" cy="2442415"/>
                <a:chOff x="4932040" y="2996952"/>
                <a:chExt cx="2167480" cy="2442415"/>
              </a:xfrm>
            </p:grpSpPr>
            <p:sp>
              <p:nvSpPr>
                <p:cNvPr id="168" name="Oval 4"/>
                <p:cNvSpPr/>
                <p:nvPr/>
              </p:nvSpPr>
              <p:spPr>
                <a:xfrm>
                  <a:off x="4932040" y="3661574"/>
                  <a:ext cx="2002748" cy="1777793"/>
                </a:xfrm>
                <a:prstGeom prst="ellipse">
                  <a:avLst/>
                </a:prstGeom>
                <a:solidFill>
                  <a:srgbClr val="FF33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9" name="Oval 5"/>
                <p:cNvSpPr/>
                <p:nvPr/>
              </p:nvSpPr>
              <p:spPr>
                <a:xfrm>
                  <a:off x="6516216" y="4005064"/>
                  <a:ext cx="103962" cy="18161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70" name="Oval 6"/>
                <p:cNvSpPr/>
                <p:nvPr/>
              </p:nvSpPr>
              <p:spPr>
                <a:xfrm>
                  <a:off x="6804248" y="4293096"/>
                  <a:ext cx="295272" cy="259672"/>
                </a:xfrm>
                <a:prstGeom prst="ellipse">
                  <a:avLst/>
                </a:prstGeom>
                <a:solidFill>
                  <a:srgbClr val="FFFF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171" name="Group 14"/>
                <p:cNvGrpSpPr/>
                <p:nvPr/>
              </p:nvGrpSpPr>
              <p:grpSpPr>
                <a:xfrm>
                  <a:off x="5121491" y="2996952"/>
                  <a:ext cx="1623851" cy="825307"/>
                  <a:chOff x="3491880" y="1124744"/>
                  <a:chExt cx="2160240" cy="1224136"/>
                </a:xfrm>
              </p:grpSpPr>
              <p:sp>
                <p:nvSpPr>
                  <p:cNvPr id="173" name="Freeform 172"/>
                  <p:cNvSpPr/>
                  <p:nvPr/>
                </p:nvSpPr>
                <p:spPr>
                  <a:xfrm>
                    <a:off x="3635895" y="1304144"/>
                    <a:ext cx="1880484" cy="1044736"/>
                  </a:xfrm>
                  <a:custGeom>
                    <a:avLst/>
                    <a:gdLst>
                      <a:gd name="connsiteX0" fmla="*/ 0 w 1768839"/>
                      <a:gd name="connsiteY0" fmla="*/ 1034322 h 1034322"/>
                      <a:gd name="connsiteX1" fmla="*/ 1603948 w 1768839"/>
                      <a:gd name="connsiteY1" fmla="*/ 1034322 h 1034322"/>
                      <a:gd name="connsiteX2" fmla="*/ 1768839 w 1768839"/>
                      <a:gd name="connsiteY2" fmla="*/ 29981 h 1034322"/>
                      <a:gd name="connsiteX3" fmla="*/ 1259174 w 1768839"/>
                      <a:gd name="connsiteY3" fmla="*/ 509666 h 1034322"/>
                      <a:gd name="connsiteX4" fmla="*/ 839449 w 1768839"/>
                      <a:gd name="connsiteY4" fmla="*/ 0 h 1034322"/>
                      <a:gd name="connsiteX5" fmla="*/ 434715 w 1768839"/>
                      <a:gd name="connsiteY5" fmla="*/ 524656 h 1034322"/>
                      <a:gd name="connsiteX6" fmla="*/ 44970 w 1768839"/>
                      <a:gd name="connsiteY6" fmla="*/ 134912 h 1034322"/>
                      <a:gd name="connsiteX7" fmla="*/ 74951 w 1768839"/>
                      <a:gd name="connsiteY7" fmla="*/ 1004341 h 1034322"/>
                      <a:gd name="connsiteX8" fmla="*/ 74951 w 1768839"/>
                      <a:gd name="connsiteY8" fmla="*/ 1004341 h 1034322"/>
                      <a:gd name="connsiteX0" fmla="*/ 111645 w 1880484"/>
                      <a:gd name="connsiteY0" fmla="*/ 1034322 h 1034322"/>
                      <a:gd name="connsiteX1" fmla="*/ 1715593 w 1880484"/>
                      <a:gd name="connsiteY1" fmla="*/ 1034322 h 1034322"/>
                      <a:gd name="connsiteX2" fmla="*/ 1880484 w 1880484"/>
                      <a:gd name="connsiteY2" fmla="*/ 29981 h 1034322"/>
                      <a:gd name="connsiteX3" fmla="*/ 1370819 w 1880484"/>
                      <a:gd name="connsiteY3" fmla="*/ 509666 h 1034322"/>
                      <a:gd name="connsiteX4" fmla="*/ 951094 w 1880484"/>
                      <a:gd name="connsiteY4" fmla="*/ 0 h 1034322"/>
                      <a:gd name="connsiteX5" fmla="*/ 546360 w 1880484"/>
                      <a:gd name="connsiteY5" fmla="*/ 524656 h 1034322"/>
                      <a:gd name="connsiteX6" fmla="*/ 0 w 1880484"/>
                      <a:gd name="connsiteY6" fmla="*/ 36624 h 1034322"/>
                      <a:gd name="connsiteX7" fmla="*/ 186596 w 1880484"/>
                      <a:gd name="connsiteY7" fmla="*/ 1004341 h 1034322"/>
                      <a:gd name="connsiteX8" fmla="*/ 186596 w 1880484"/>
                      <a:gd name="connsiteY8" fmla="*/ 1004341 h 1034322"/>
                      <a:gd name="connsiteX0" fmla="*/ 111645 w 1880484"/>
                      <a:gd name="connsiteY0" fmla="*/ 1034322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144016 w 1880484"/>
                      <a:gd name="connsiteY8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144016 w 1880484"/>
                      <a:gd name="connsiteY8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216024 w 1880484"/>
                      <a:gd name="connsiteY8" fmla="*/ 1044736 h 1044736"/>
                      <a:gd name="connsiteX0" fmla="*/ 151171 w 1887639"/>
                      <a:gd name="connsiteY0" fmla="*/ 1044736 h 1044736"/>
                      <a:gd name="connsiteX1" fmla="*/ 1722748 w 1887639"/>
                      <a:gd name="connsiteY1" fmla="*/ 1034322 h 1044736"/>
                      <a:gd name="connsiteX2" fmla="*/ 1887639 w 1887639"/>
                      <a:gd name="connsiteY2" fmla="*/ 29981 h 1044736"/>
                      <a:gd name="connsiteX3" fmla="*/ 1377974 w 1887639"/>
                      <a:gd name="connsiteY3" fmla="*/ 509666 h 1044736"/>
                      <a:gd name="connsiteX4" fmla="*/ 958249 w 1887639"/>
                      <a:gd name="connsiteY4" fmla="*/ 0 h 1044736"/>
                      <a:gd name="connsiteX5" fmla="*/ 553515 w 1887639"/>
                      <a:gd name="connsiteY5" fmla="*/ 524656 h 1044736"/>
                      <a:gd name="connsiteX6" fmla="*/ 7155 w 1887639"/>
                      <a:gd name="connsiteY6" fmla="*/ 36624 h 1044736"/>
                      <a:gd name="connsiteX7" fmla="*/ 193751 w 1887639"/>
                      <a:gd name="connsiteY7" fmla="*/ 1004341 h 1044736"/>
                      <a:gd name="connsiteX8" fmla="*/ 223179 w 1887639"/>
                      <a:gd name="connsiteY8" fmla="*/ 1044736 h 1044736"/>
                      <a:gd name="connsiteX0" fmla="*/ 439202 w 2175670"/>
                      <a:gd name="connsiteY0" fmla="*/ 1044736 h 1044736"/>
                      <a:gd name="connsiteX1" fmla="*/ 2010779 w 2175670"/>
                      <a:gd name="connsiteY1" fmla="*/ 1034322 h 1044736"/>
                      <a:gd name="connsiteX2" fmla="*/ 2175670 w 2175670"/>
                      <a:gd name="connsiteY2" fmla="*/ 29981 h 1044736"/>
                      <a:gd name="connsiteX3" fmla="*/ 1666005 w 2175670"/>
                      <a:gd name="connsiteY3" fmla="*/ 509666 h 1044736"/>
                      <a:gd name="connsiteX4" fmla="*/ 1246280 w 2175670"/>
                      <a:gd name="connsiteY4" fmla="*/ 0 h 1044736"/>
                      <a:gd name="connsiteX5" fmla="*/ 841546 w 2175670"/>
                      <a:gd name="connsiteY5" fmla="*/ 524656 h 1044736"/>
                      <a:gd name="connsiteX6" fmla="*/ 295186 w 2175670"/>
                      <a:gd name="connsiteY6" fmla="*/ 36624 h 1044736"/>
                      <a:gd name="connsiteX7" fmla="*/ 481782 w 2175670"/>
                      <a:gd name="connsiteY7" fmla="*/ 1004341 h 1044736"/>
                      <a:gd name="connsiteX8" fmla="*/ 223179 w 2175670"/>
                      <a:gd name="connsiteY8" fmla="*/ 972728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44017 w 1880484"/>
                      <a:gd name="connsiteY7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44017 w 1880484"/>
                      <a:gd name="connsiteY7" fmla="*/ 1044736 h 1044736"/>
                      <a:gd name="connsiteX8" fmla="*/ 144016 w 1880484"/>
                      <a:gd name="connsiteY8" fmla="*/ 1044736 h 1044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0484" h="1044736">
                        <a:moveTo>
                          <a:pt x="144016" y="1044736"/>
                        </a:moveTo>
                        <a:lnTo>
                          <a:pt x="1715593" y="1034322"/>
                        </a:lnTo>
                        <a:lnTo>
                          <a:pt x="1880484" y="29981"/>
                        </a:lnTo>
                        <a:lnTo>
                          <a:pt x="1370819" y="509666"/>
                        </a:lnTo>
                        <a:lnTo>
                          <a:pt x="951094" y="0"/>
                        </a:lnTo>
                        <a:lnTo>
                          <a:pt x="546360" y="524656"/>
                        </a:lnTo>
                        <a:lnTo>
                          <a:pt x="0" y="36624"/>
                        </a:lnTo>
                        <a:lnTo>
                          <a:pt x="144017" y="1044736"/>
                        </a:lnTo>
                        <a:lnTo>
                          <a:pt x="144016" y="1044736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74" name="Oval 173"/>
                  <p:cNvSpPr/>
                  <p:nvPr/>
                </p:nvSpPr>
                <p:spPr>
                  <a:xfrm>
                    <a:off x="3491880" y="1196752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75" name="Oval 174"/>
                  <p:cNvSpPr/>
                  <p:nvPr/>
                </p:nvSpPr>
                <p:spPr>
                  <a:xfrm>
                    <a:off x="5436096" y="1196752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76" name="Oval 175"/>
                  <p:cNvSpPr/>
                  <p:nvPr/>
                </p:nvSpPr>
                <p:spPr>
                  <a:xfrm>
                    <a:off x="4493968" y="1124744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77" name="Diamond 176"/>
                  <p:cNvSpPr/>
                  <p:nvPr/>
                </p:nvSpPr>
                <p:spPr>
                  <a:xfrm>
                    <a:off x="4355976" y="1628800"/>
                    <a:ext cx="432048" cy="648072"/>
                  </a:xfrm>
                  <a:prstGeom prst="diamond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sp>
              <p:nvSpPr>
                <p:cNvPr id="172" name="Freeform 2"/>
                <p:cNvSpPr/>
                <p:nvPr/>
              </p:nvSpPr>
              <p:spPr>
                <a:xfrm rot="21266202" flipH="1">
                  <a:off x="5549924" y="4249303"/>
                  <a:ext cx="625471" cy="89312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  <a:gd name="connsiteX0" fmla="*/ 224488 w 777479"/>
                    <a:gd name="connsiteY0" fmla="*/ 79294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24488" y="79294"/>
                      </a:moveTo>
                      <a:cubicBezTo>
                        <a:pt x="238577" y="124935"/>
                        <a:pt x="263369" y="314900"/>
                        <a:pt x="239713" y="381071"/>
                      </a:cubicBezTo>
                      <a:cubicBezTo>
                        <a:pt x="216057" y="44724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rgbClr val="FF33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67" name="Moon 3"/>
              <p:cNvSpPr/>
              <p:nvPr/>
            </p:nvSpPr>
            <p:spPr>
              <a:xfrm rot="3558158">
                <a:off x="5056346" y="4499682"/>
                <a:ext cx="504055" cy="576064"/>
              </a:xfrm>
              <a:prstGeom prst="moon">
                <a:avLst>
                  <a:gd name="adj" fmla="val 6784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45" name="Group 14"/>
            <p:cNvGrpSpPr>
              <a:grpSpLocks noChangeAspect="1"/>
            </p:cNvGrpSpPr>
            <p:nvPr/>
          </p:nvGrpSpPr>
          <p:grpSpPr>
            <a:xfrm>
              <a:off x="4860032" y="3212976"/>
              <a:ext cx="2052228" cy="2903679"/>
              <a:chOff x="1972783" y="1713225"/>
              <a:chExt cx="2383193" cy="3371959"/>
            </a:xfrm>
          </p:grpSpPr>
          <p:grpSp>
            <p:nvGrpSpPr>
              <p:cNvPr id="146" name="Group 5"/>
              <p:cNvGrpSpPr/>
              <p:nvPr/>
            </p:nvGrpSpPr>
            <p:grpSpPr>
              <a:xfrm rot="235768">
                <a:off x="1987973" y="2035379"/>
                <a:ext cx="1368152" cy="288032"/>
                <a:chOff x="1259632" y="2204864"/>
                <a:chExt cx="1368152" cy="288032"/>
              </a:xfrm>
              <a:solidFill>
                <a:srgbClr val="777777"/>
              </a:solidFill>
            </p:grpSpPr>
            <p:sp>
              <p:nvSpPr>
                <p:cNvPr id="164" name="Rectangle 3"/>
                <p:cNvSpPr/>
                <p:nvPr/>
              </p:nvSpPr>
              <p:spPr>
                <a:xfrm>
                  <a:off x="1259632" y="2276872"/>
                  <a:ext cx="1368152" cy="144016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165" name="Rectangle 4"/>
                <p:cNvSpPr/>
                <p:nvPr/>
              </p:nvSpPr>
              <p:spPr>
                <a:xfrm>
                  <a:off x="1403648" y="2204864"/>
                  <a:ext cx="432048" cy="288032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47" name="Oval 2"/>
              <p:cNvSpPr/>
              <p:nvPr/>
            </p:nvSpPr>
            <p:spPr>
              <a:xfrm>
                <a:off x="2987824" y="1872208"/>
                <a:ext cx="1008112" cy="720080"/>
              </a:xfrm>
              <a:prstGeom prst="ellipse">
                <a:avLst/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8" name="Trapezoid 1"/>
              <p:cNvSpPr/>
              <p:nvPr/>
            </p:nvSpPr>
            <p:spPr>
              <a:xfrm>
                <a:off x="2627784" y="2204864"/>
                <a:ext cx="1728192" cy="2664296"/>
              </a:xfrm>
              <a:prstGeom prst="trapezoid">
                <a:avLst>
                  <a:gd name="adj" fmla="val 21530"/>
                </a:avLst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9" name="Rectangle 148"/>
              <p:cNvSpPr/>
              <p:nvPr/>
            </p:nvSpPr>
            <p:spPr>
              <a:xfrm rot="167096">
                <a:off x="1972783" y="2958109"/>
                <a:ext cx="1444991" cy="166642"/>
              </a:xfrm>
              <a:prstGeom prst="rect">
                <a:avLst/>
              </a:prstGeom>
              <a:solidFill>
                <a:srgbClr val="77777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0" name="Oval 149"/>
              <p:cNvSpPr/>
              <p:nvPr/>
            </p:nvSpPr>
            <p:spPr>
              <a:xfrm>
                <a:off x="2771800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3161820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3548898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3923928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4" name="Oval 153"/>
              <p:cNvSpPr/>
              <p:nvPr/>
            </p:nvSpPr>
            <p:spPr>
              <a:xfrm>
                <a:off x="2816770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5" name="Oval 154"/>
              <p:cNvSpPr/>
              <p:nvPr/>
            </p:nvSpPr>
            <p:spPr>
              <a:xfrm>
                <a:off x="3161820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6" name="Oval 155"/>
              <p:cNvSpPr/>
              <p:nvPr/>
            </p:nvSpPr>
            <p:spPr>
              <a:xfrm>
                <a:off x="3533908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3893948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8" name="Oval 157"/>
              <p:cNvSpPr/>
              <p:nvPr/>
            </p:nvSpPr>
            <p:spPr>
              <a:xfrm>
                <a:off x="2861740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9" name="Oval 158"/>
              <p:cNvSpPr/>
              <p:nvPr/>
            </p:nvSpPr>
            <p:spPr>
              <a:xfrm>
                <a:off x="3191800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0" name="Oval 159"/>
              <p:cNvSpPr/>
              <p:nvPr/>
            </p:nvSpPr>
            <p:spPr>
              <a:xfrm>
                <a:off x="3518918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1" name="Oval 160"/>
              <p:cNvSpPr/>
              <p:nvPr/>
            </p:nvSpPr>
            <p:spPr>
              <a:xfrm>
                <a:off x="3863968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2" name="Rectangle 161"/>
              <p:cNvSpPr/>
              <p:nvPr/>
            </p:nvSpPr>
            <p:spPr>
              <a:xfrm>
                <a:off x="2627784" y="4869160"/>
                <a:ext cx="1728192" cy="216024"/>
              </a:xfrm>
              <a:prstGeom prst="rect">
                <a:avLst/>
              </a:prstGeom>
              <a:solidFill>
                <a:srgbClr val="77777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3" name="Rectangle 162"/>
              <p:cNvSpPr/>
              <p:nvPr/>
            </p:nvSpPr>
            <p:spPr>
              <a:xfrm rot="771846">
                <a:off x="3594144" y="1713225"/>
                <a:ext cx="144016" cy="288032"/>
              </a:xfrm>
              <a:prstGeom prst="rect">
                <a:avLst/>
              </a:prstGeom>
              <a:solidFill>
                <a:srgbClr val="DDDDD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96" name="Group 31"/>
          <p:cNvGrpSpPr/>
          <p:nvPr/>
        </p:nvGrpSpPr>
        <p:grpSpPr>
          <a:xfrm>
            <a:off x="827584" y="-1611560"/>
            <a:ext cx="2312640" cy="3780184"/>
            <a:chOff x="7380312" y="1124744"/>
            <a:chExt cx="2376264" cy="4752528"/>
          </a:xfrm>
        </p:grpSpPr>
        <p:sp>
          <p:nvSpPr>
            <p:cNvPr id="197" name="Rectangle 196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8" name="Isosceles Triangle 197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9" name="Isosceles Triangle 198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0" name="Isosceles Triangle 199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1" name="Isosceles Triangle 200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72" name="Group 71"/>
          <p:cNvGrpSpPr>
            <a:grpSpLocks noChangeAspect="1"/>
          </p:cNvGrpSpPr>
          <p:nvPr/>
        </p:nvGrpSpPr>
        <p:grpSpPr>
          <a:xfrm>
            <a:off x="3473878" y="1412776"/>
            <a:ext cx="2196244" cy="1293056"/>
            <a:chOff x="1907704" y="3212976"/>
            <a:chExt cx="5004556" cy="2946471"/>
          </a:xfrm>
        </p:grpSpPr>
        <p:grpSp>
          <p:nvGrpSpPr>
            <p:cNvPr id="73" name="Group 1"/>
            <p:cNvGrpSpPr/>
            <p:nvPr/>
          </p:nvGrpSpPr>
          <p:grpSpPr>
            <a:xfrm>
              <a:off x="1907704" y="3717032"/>
              <a:ext cx="2160240" cy="2442415"/>
              <a:chOff x="4788024" y="2996952"/>
              <a:chExt cx="2160240" cy="2442415"/>
            </a:xfrm>
          </p:grpSpPr>
          <p:grpSp>
            <p:nvGrpSpPr>
              <p:cNvPr id="95" name="Group 57"/>
              <p:cNvGrpSpPr/>
              <p:nvPr/>
            </p:nvGrpSpPr>
            <p:grpSpPr>
              <a:xfrm flipH="1">
                <a:off x="4788024" y="2996952"/>
                <a:ext cx="2160240" cy="2442415"/>
                <a:chOff x="4932040" y="2996952"/>
                <a:chExt cx="2167480" cy="2442415"/>
              </a:xfrm>
            </p:grpSpPr>
            <p:sp>
              <p:nvSpPr>
                <p:cNvPr id="97" name="Oval 4"/>
                <p:cNvSpPr/>
                <p:nvPr/>
              </p:nvSpPr>
              <p:spPr>
                <a:xfrm>
                  <a:off x="4932040" y="3661574"/>
                  <a:ext cx="2002748" cy="1777793"/>
                </a:xfrm>
                <a:prstGeom prst="ellipse">
                  <a:avLst/>
                </a:prstGeom>
                <a:solidFill>
                  <a:srgbClr val="FF33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8" name="Oval 5"/>
                <p:cNvSpPr/>
                <p:nvPr/>
              </p:nvSpPr>
              <p:spPr>
                <a:xfrm>
                  <a:off x="6516216" y="4005064"/>
                  <a:ext cx="103962" cy="18161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9" name="Oval 6"/>
                <p:cNvSpPr/>
                <p:nvPr/>
              </p:nvSpPr>
              <p:spPr>
                <a:xfrm>
                  <a:off x="6804248" y="4293096"/>
                  <a:ext cx="295272" cy="259672"/>
                </a:xfrm>
                <a:prstGeom prst="ellipse">
                  <a:avLst/>
                </a:prstGeom>
                <a:solidFill>
                  <a:srgbClr val="FFFF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100" name="Group 14"/>
                <p:cNvGrpSpPr/>
                <p:nvPr/>
              </p:nvGrpSpPr>
              <p:grpSpPr>
                <a:xfrm>
                  <a:off x="5121491" y="2996952"/>
                  <a:ext cx="1623851" cy="825307"/>
                  <a:chOff x="3491880" y="1124744"/>
                  <a:chExt cx="2160240" cy="1224136"/>
                </a:xfrm>
              </p:grpSpPr>
              <p:sp>
                <p:nvSpPr>
                  <p:cNvPr id="102" name="Freeform 101"/>
                  <p:cNvSpPr/>
                  <p:nvPr/>
                </p:nvSpPr>
                <p:spPr>
                  <a:xfrm>
                    <a:off x="3635895" y="1304144"/>
                    <a:ext cx="1880484" cy="1044736"/>
                  </a:xfrm>
                  <a:custGeom>
                    <a:avLst/>
                    <a:gdLst>
                      <a:gd name="connsiteX0" fmla="*/ 0 w 1768839"/>
                      <a:gd name="connsiteY0" fmla="*/ 1034322 h 1034322"/>
                      <a:gd name="connsiteX1" fmla="*/ 1603948 w 1768839"/>
                      <a:gd name="connsiteY1" fmla="*/ 1034322 h 1034322"/>
                      <a:gd name="connsiteX2" fmla="*/ 1768839 w 1768839"/>
                      <a:gd name="connsiteY2" fmla="*/ 29981 h 1034322"/>
                      <a:gd name="connsiteX3" fmla="*/ 1259174 w 1768839"/>
                      <a:gd name="connsiteY3" fmla="*/ 509666 h 1034322"/>
                      <a:gd name="connsiteX4" fmla="*/ 839449 w 1768839"/>
                      <a:gd name="connsiteY4" fmla="*/ 0 h 1034322"/>
                      <a:gd name="connsiteX5" fmla="*/ 434715 w 1768839"/>
                      <a:gd name="connsiteY5" fmla="*/ 524656 h 1034322"/>
                      <a:gd name="connsiteX6" fmla="*/ 44970 w 1768839"/>
                      <a:gd name="connsiteY6" fmla="*/ 134912 h 1034322"/>
                      <a:gd name="connsiteX7" fmla="*/ 74951 w 1768839"/>
                      <a:gd name="connsiteY7" fmla="*/ 1004341 h 1034322"/>
                      <a:gd name="connsiteX8" fmla="*/ 74951 w 1768839"/>
                      <a:gd name="connsiteY8" fmla="*/ 1004341 h 1034322"/>
                      <a:gd name="connsiteX0" fmla="*/ 111645 w 1880484"/>
                      <a:gd name="connsiteY0" fmla="*/ 1034322 h 1034322"/>
                      <a:gd name="connsiteX1" fmla="*/ 1715593 w 1880484"/>
                      <a:gd name="connsiteY1" fmla="*/ 1034322 h 1034322"/>
                      <a:gd name="connsiteX2" fmla="*/ 1880484 w 1880484"/>
                      <a:gd name="connsiteY2" fmla="*/ 29981 h 1034322"/>
                      <a:gd name="connsiteX3" fmla="*/ 1370819 w 1880484"/>
                      <a:gd name="connsiteY3" fmla="*/ 509666 h 1034322"/>
                      <a:gd name="connsiteX4" fmla="*/ 951094 w 1880484"/>
                      <a:gd name="connsiteY4" fmla="*/ 0 h 1034322"/>
                      <a:gd name="connsiteX5" fmla="*/ 546360 w 1880484"/>
                      <a:gd name="connsiteY5" fmla="*/ 524656 h 1034322"/>
                      <a:gd name="connsiteX6" fmla="*/ 0 w 1880484"/>
                      <a:gd name="connsiteY6" fmla="*/ 36624 h 1034322"/>
                      <a:gd name="connsiteX7" fmla="*/ 186596 w 1880484"/>
                      <a:gd name="connsiteY7" fmla="*/ 1004341 h 1034322"/>
                      <a:gd name="connsiteX8" fmla="*/ 186596 w 1880484"/>
                      <a:gd name="connsiteY8" fmla="*/ 1004341 h 1034322"/>
                      <a:gd name="connsiteX0" fmla="*/ 111645 w 1880484"/>
                      <a:gd name="connsiteY0" fmla="*/ 1034322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144016 w 1880484"/>
                      <a:gd name="connsiteY8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144016 w 1880484"/>
                      <a:gd name="connsiteY8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216024 w 1880484"/>
                      <a:gd name="connsiteY8" fmla="*/ 1044736 h 1044736"/>
                      <a:gd name="connsiteX0" fmla="*/ 151171 w 1887639"/>
                      <a:gd name="connsiteY0" fmla="*/ 1044736 h 1044736"/>
                      <a:gd name="connsiteX1" fmla="*/ 1722748 w 1887639"/>
                      <a:gd name="connsiteY1" fmla="*/ 1034322 h 1044736"/>
                      <a:gd name="connsiteX2" fmla="*/ 1887639 w 1887639"/>
                      <a:gd name="connsiteY2" fmla="*/ 29981 h 1044736"/>
                      <a:gd name="connsiteX3" fmla="*/ 1377974 w 1887639"/>
                      <a:gd name="connsiteY3" fmla="*/ 509666 h 1044736"/>
                      <a:gd name="connsiteX4" fmla="*/ 958249 w 1887639"/>
                      <a:gd name="connsiteY4" fmla="*/ 0 h 1044736"/>
                      <a:gd name="connsiteX5" fmla="*/ 553515 w 1887639"/>
                      <a:gd name="connsiteY5" fmla="*/ 524656 h 1044736"/>
                      <a:gd name="connsiteX6" fmla="*/ 7155 w 1887639"/>
                      <a:gd name="connsiteY6" fmla="*/ 36624 h 1044736"/>
                      <a:gd name="connsiteX7" fmla="*/ 193751 w 1887639"/>
                      <a:gd name="connsiteY7" fmla="*/ 1004341 h 1044736"/>
                      <a:gd name="connsiteX8" fmla="*/ 223179 w 1887639"/>
                      <a:gd name="connsiteY8" fmla="*/ 1044736 h 1044736"/>
                      <a:gd name="connsiteX0" fmla="*/ 439202 w 2175670"/>
                      <a:gd name="connsiteY0" fmla="*/ 1044736 h 1044736"/>
                      <a:gd name="connsiteX1" fmla="*/ 2010779 w 2175670"/>
                      <a:gd name="connsiteY1" fmla="*/ 1034322 h 1044736"/>
                      <a:gd name="connsiteX2" fmla="*/ 2175670 w 2175670"/>
                      <a:gd name="connsiteY2" fmla="*/ 29981 h 1044736"/>
                      <a:gd name="connsiteX3" fmla="*/ 1666005 w 2175670"/>
                      <a:gd name="connsiteY3" fmla="*/ 509666 h 1044736"/>
                      <a:gd name="connsiteX4" fmla="*/ 1246280 w 2175670"/>
                      <a:gd name="connsiteY4" fmla="*/ 0 h 1044736"/>
                      <a:gd name="connsiteX5" fmla="*/ 841546 w 2175670"/>
                      <a:gd name="connsiteY5" fmla="*/ 524656 h 1044736"/>
                      <a:gd name="connsiteX6" fmla="*/ 295186 w 2175670"/>
                      <a:gd name="connsiteY6" fmla="*/ 36624 h 1044736"/>
                      <a:gd name="connsiteX7" fmla="*/ 481782 w 2175670"/>
                      <a:gd name="connsiteY7" fmla="*/ 1004341 h 1044736"/>
                      <a:gd name="connsiteX8" fmla="*/ 223179 w 2175670"/>
                      <a:gd name="connsiteY8" fmla="*/ 972728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44017 w 1880484"/>
                      <a:gd name="connsiteY7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44017 w 1880484"/>
                      <a:gd name="connsiteY7" fmla="*/ 1044736 h 1044736"/>
                      <a:gd name="connsiteX8" fmla="*/ 144016 w 1880484"/>
                      <a:gd name="connsiteY8" fmla="*/ 1044736 h 1044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0484" h="1044736">
                        <a:moveTo>
                          <a:pt x="144016" y="1044736"/>
                        </a:moveTo>
                        <a:lnTo>
                          <a:pt x="1715593" y="1034322"/>
                        </a:lnTo>
                        <a:lnTo>
                          <a:pt x="1880484" y="29981"/>
                        </a:lnTo>
                        <a:lnTo>
                          <a:pt x="1370819" y="509666"/>
                        </a:lnTo>
                        <a:lnTo>
                          <a:pt x="951094" y="0"/>
                        </a:lnTo>
                        <a:lnTo>
                          <a:pt x="546360" y="524656"/>
                        </a:lnTo>
                        <a:lnTo>
                          <a:pt x="0" y="36624"/>
                        </a:lnTo>
                        <a:lnTo>
                          <a:pt x="144017" y="1044736"/>
                        </a:lnTo>
                        <a:lnTo>
                          <a:pt x="144016" y="1044736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03" name="Oval 102"/>
                  <p:cNvSpPr/>
                  <p:nvPr/>
                </p:nvSpPr>
                <p:spPr>
                  <a:xfrm>
                    <a:off x="3491880" y="1196752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04" name="Oval 103"/>
                  <p:cNvSpPr/>
                  <p:nvPr/>
                </p:nvSpPr>
                <p:spPr>
                  <a:xfrm>
                    <a:off x="5436096" y="1196752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05" name="Oval 104"/>
                  <p:cNvSpPr/>
                  <p:nvPr/>
                </p:nvSpPr>
                <p:spPr>
                  <a:xfrm>
                    <a:off x="4493968" y="1124744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06" name="Diamond 105"/>
                  <p:cNvSpPr/>
                  <p:nvPr/>
                </p:nvSpPr>
                <p:spPr>
                  <a:xfrm>
                    <a:off x="4355976" y="1628800"/>
                    <a:ext cx="432048" cy="648072"/>
                  </a:xfrm>
                  <a:prstGeom prst="diamond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sp>
              <p:nvSpPr>
                <p:cNvPr id="101" name="Freeform 2"/>
                <p:cNvSpPr/>
                <p:nvPr/>
              </p:nvSpPr>
              <p:spPr>
                <a:xfrm rot="21266202" flipH="1">
                  <a:off x="5549924" y="4249303"/>
                  <a:ext cx="625471" cy="89312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  <a:gd name="connsiteX0" fmla="*/ 224488 w 777479"/>
                    <a:gd name="connsiteY0" fmla="*/ 79294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24488" y="79294"/>
                      </a:moveTo>
                      <a:cubicBezTo>
                        <a:pt x="238577" y="124935"/>
                        <a:pt x="263369" y="314900"/>
                        <a:pt x="239713" y="381071"/>
                      </a:cubicBezTo>
                      <a:cubicBezTo>
                        <a:pt x="216057" y="44724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rgbClr val="FF33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96" name="Moon 3"/>
              <p:cNvSpPr/>
              <p:nvPr/>
            </p:nvSpPr>
            <p:spPr>
              <a:xfrm rot="3558158">
                <a:off x="5056346" y="4499682"/>
                <a:ext cx="504055" cy="576064"/>
              </a:xfrm>
              <a:prstGeom prst="moon">
                <a:avLst>
                  <a:gd name="adj" fmla="val 6784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74" name="Group 14"/>
            <p:cNvGrpSpPr>
              <a:grpSpLocks noChangeAspect="1"/>
            </p:cNvGrpSpPr>
            <p:nvPr/>
          </p:nvGrpSpPr>
          <p:grpSpPr>
            <a:xfrm>
              <a:off x="4860032" y="3212976"/>
              <a:ext cx="2052228" cy="2903679"/>
              <a:chOff x="1972783" y="1713225"/>
              <a:chExt cx="2383193" cy="3371959"/>
            </a:xfrm>
          </p:grpSpPr>
          <p:grpSp>
            <p:nvGrpSpPr>
              <p:cNvPr id="75" name="Group 5"/>
              <p:cNvGrpSpPr/>
              <p:nvPr/>
            </p:nvGrpSpPr>
            <p:grpSpPr>
              <a:xfrm rot="235768">
                <a:off x="1987973" y="2035379"/>
                <a:ext cx="1368152" cy="288032"/>
                <a:chOff x="1259632" y="2204864"/>
                <a:chExt cx="1368152" cy="288032"/>
              </a:xfrm>
              <a:solidFill>
                <a:srgbClr val="777777"/>
              </a:solidFill>
            </p:grpSpPr>
            <p:sp>
              <p:nvSpPr>
                <p:cNvPr id="93" name="Rectangle 3"/>
                <p:cNvSpPr/>
                <p:nvPr/>
              </p:nvSpPr>
              <p:spPr>
                <a:xfrm>
                  <a:off x="1259632" y="2276872"/>
                  <a:ext cx="1368152" cy="144016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94" name="Rectangle 4"/>
                <p:cNvSpPr/>
                <p:nvPr/>
              </p:nvSpPr>
              <p:spPr>
                <a:xfrm>
                  <a:off x="1403648" y="2204864"/>
                  <a:ext cx="432048" cy="288032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76" name="Oval 2"/>
              <p:cNvSpPr/>
              <p:nvPr/>
            </p:nvSpPr>
            <p:spPr>
              <a:xfrm>
                <a:off x="2987824" y="1872208"/>
                <a:ext cx="1008112" cy="720080"/>
              </a:xfrm>
              <a:prstGeom prst="ellipse">
                <a:avLst/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Trapezoid 1"/>
              <p:cNvSpPr/>
              <p:nvPr/>
            </p:nvSpPr>
            <p:spPr>
              <a:xfrm>
                <a:off x="2627784" y="2204864"/>
                <a:ext cx="1728192" cy="2664296"/>
              </a:xfrm>
              <a:prstGeom prst="trapezoid">
                <a:avLst>
                  <a:gd name="adj" fmla="val 21530"/>
                </a:avLst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Rectangle 77"/>
              <p:cNvSpPr/>
              <p:nvPr/>
            </p:nvSpPr>
            <p:spPr>
              <a:xfrm rot="167096">
                <a:off x="1972783" y="2958109"/>
                <a:ext cx="1444991" cy="166642"/>
              </a:xfrm>
              <a:prstGeom prst="rect">
                <a:avLst/>
              </a:prstGeom>
              <a:solidFill>
                <a:srgbClr val="77777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2771800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3161820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3548898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2" name="Oval 81"/>
              <p:cNvSpPr/>
              <p:nvPr/>
            </p:nvSpPr>
            <p:spPr>
              <a:xfrm>
                <a:off x="3923928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2816770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Oval 83"/>
              <p:cNvSpPr/>
              <p:nvPr/>
            </p:nvSpPr>
            <p:spPr>
              <a:xfrm>
                <a:off x="3161820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3533908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Oval 85"/>
              <p:cNvSpPr/>
              <p:nvPr/>
            </p:nvSpPr>
            <p:spPr>
              <a:xfrm>
                <a:off x="3893948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7" name="Oval 86"/>
              <p:cNvSpPr/>
              <p:nvPr/>
            </p:nvSpPr>
            <p:spPr>
              <a:xfrm>
                <a:off x="2861740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8" name="Oval 87"/>
              <p:cNvSpPr/>
              <p:nvPr/>
            </p:nvSpPr>
            <p:spPr>
              <a:xfrm>
                <a:off x="3191800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9" name="Oval 88"/>
              <p:cNvSpPr/>
              <p:nvPr/>
            </p:nvSpPr>
            <p:spPr>
              <a:xfrm>
                <a:off x="3518918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3863968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2627784" y="4869160"/>
                <a:ext cx="1728192" cy="216024"/>
              </a:xfrm>
              <a:prstGeom prst="rect">
                <a:avLst/>
              </a:prstGeom>
              <a:solidFill>
                <a:srgbClr val="77777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92" name="Rectangle 91"/>
              <p:cNvSpPr/>
              <p:nvPr/>
            </p:nvSpPr>
            <p:spPr>
              <a:xfrm rot="771846">
                <a:off x="3594144" y="1713225"/>
                <a:ext cx="144016" cy="288032"/>
              </a:xfrm>
              <a:prstGeom prst="rect">
                <a:avLst/>
              </a:prstGeom>
              <a:solidFill>
                <a:srgbClr val="DDDDD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78" name="Group 31"/>
          <p:cNvGrpSpPr/>
          <p:nvPr/>
        </p:nvGrpSpPr>
        <p:grpSpPr>
          <a:xfrm>
            <a:off x="5940152" y="-1107504"/>
            <a:ext cx="3203848" cy="4059832"/>
            <a:chOff x="7380312" y="1124744"/>
            <a:chExt cx="2376264" cy="4752528"/>
          </a:xfrm>
        </p:grpSpPr>
        <p:sp>
          <p:nvSpPr>
            <p:cNvPr id="179" name="Rectangle 178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0" name="Isosceles Triangle 179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1" name="Isosceles Triangle 180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2" name="Isosceles Triangle 181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Isosceles Triangle 182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7" name="Group 36"/>
          <p:cNvGrpSpPr>
            <a:grpSpLocks noChangeAspect="1"/>
          </p:cNvGrpSpPr>
          <p:nvPr/>
        </p:nvGrpSpPr>
        <p:grpSpPr>
          <a:xfrm flipH="1">
            <a:off x="2987824" y="2502966"/>
            <a:ext cx="3168352" cy="1852067"/>
            <a:chOff x="1907704" y="3212976"/>
            <a:chExt cx="5004556" cy="2946471"/>
          </a:xfrm>
        </p:grpSpPr>
        <p:grpSp>
          <p:nvGrpSpPr>
            <p:cNvPr id="38" name="Group 1"/>
            <p:cNvGrpSpPr/>
            <p:nvPr/>
          </p:nvGrpSpPr>
          <p:grpSpPr>
            <a:xfrm>
              <a:off x="1907704" y="3717032"/>
              <a:ext cx="2160240" cy="2442415"/>
              <a:chOff x="4788024" y="2996952"/>
              <a:chExt cx="2160240" cy="2442415"/>
            </a:xfrm>
          </p:grpSpPr>
          <p:grpSp>
            <p:nvGrpSpPr>
              <p:cNvPr id="60" name="Group 57"/>
              <p:cNvGrpSpPr/>
              <p:nvPr/>
            </p:nvGrpSpPr>
            <p:grpSpPr>
              <a:xfrm flipH="1">
                <a:off x="4788024" y="2996952"/>
                <a:ext cx="2160240" cy="2442415"/>
                <a:chOff x="4932040" y="2996952"/>
                <a:chExt cx="2167480" cy="2442415"/>
              </a:xfrm>
            </p:grpSpPr>
            <p:sp>
              <p:nvSpPr>
                <p:cNvPr id="62" name="Oval 4"/>
                <p:cNvSpPr/>
                <p:nvPr/>
              </p:nvSpPr>
              <p:spPr>
                <a:xfrm>
                  <a:off x="4932040" y="3661574"/>
                  <a:ext cx="2002748" cy="1777793"/>
                </a:xfrm>
                <a:prstGeom prst="ellipse">
                  <a:avLst/>
                </a:prstGeom>
                <a:solidFill>
                  <a:srgbClr val="FF33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3" name="Oval 5"/>
                <p:cNvSpPr/>
                <p:nvPr/>
              </p:nvSpPr>
              <p:spPr>
                <a:xfrm>
                  <a:off x="6516216" y="4005064"/>
                  <a:ext cx="103962" cy="18161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4" name="Oval 6"/>
                <p:cNvSpPr/>
                <p:nvPr/>
              </p:nvSpPr>
              <p:spPr>
                <a:xfrm>
                  <a:off x="6804248" y="4293096"/>
                  <a:ext cx="295272" cy="259672"/>
                </a:xfrm>
                <a:prstGeom prst="ellipse">
                  <a:avLst/>
                </a:prstGeom>
                <a:solidFill>
                  <a:srgbClr val="FFFF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65" name="Group 14"/>
                <p:cNvGrpSpPr/>
                <p:nvPr/>
              </p:nvGrpSpPr>
              <p:grpSpPr>
                <a:xfrm>
                  <a:off x="5121491" y="2996952"/>
                  <a:ext cx="1623851" cy="825307"/>
                  <a:chOff x="3491880" y="1124744"/>
                  <a:chExt cx="2160240" cy="1224136"/>
                </a:xfrm>
              </p:grpSpPr>
              <p:sp>
                <p:nvSpPr>
                  <p:cNvPr id="67" name="Freeform 66"/>
                  <p:cNvSpPr/>
                  <p:nvPr/>
                </p:nvSpPr>
                <p:spPr>
                  <a:xfrm>
                    <a:off x="3635895" y="1304144"/>
                    <a:ext cx="1880484" cy="1044736"/>
                  </a:xfrm>
                  <a:custGeom>
                    <a:avLst/>
                    <a:gdLst>
                      <a:gd name="connsiteX0" fmla="*/ 0 w 1768839"/>
                      <a:gd name="connsiteY0" fmla="*/ 1034322 h 1034322"/>
                      <a:gd name="connsiteX1" fmla="*/ 1603948 w 1768839"/>
                      <a:gd name="connsiteY1" fmla="*/ 1034322 h 1034322"/>
                      <a:gd name="connsiteX2" fmla="*/ 1768839 w 1768839"/>
                      <a:gd name="connsiteY2" fmla="*/ 29981 h 1034322"/>
                      <a:gd name="connsiteX3" fmla="*/ 1259174 w 1768839"/>
                      <a:gd name="connsiteY3" fmla="*/ 509666 h 1034322"/>
                      <a:gd name="connsiteX4" fmla="*/ 839449 w 1768839"/>
                      <a:gd name="connsiteY4" fmla="*/ 0 h 1034322"/>
                      <a:gd name="connsiteX5" fmla="*/ 434715 w 1768839"/>
                      <a:gd name="connsiteY5" fmla="*/ 524656 h 1034322"/>
                      <a:gd name="connsiteX6" fmla="*/ 44970 w 1768839"/>
                      <a:gd name="connsiteY6" fmla="*/ 134912 h 1034322"/>
                      <a:gd name="connsiteX7" fmla="*/ 74951 w 1768839"/>
                      <a:gd name="connsiteY7" fmla="*/ 1004341 h 1034322"/>
                      <a:gd name="connsiteX8" fmla="*/ 74951 w 1768839"/>
                      <a:gd name="connsiteY8" fmla="*/ 1004341 h 1034322"/>
                      <a:gd name="connsiteX0" fmla="*/ 111645 w 1880484"/>
                      <a:gd name="connsiteY0" fmla="*/ 1034322 h 1034322"/>
                      <a:gd name="connsiteX1" fmla="*/ 1715593 w 1880484"/>
                      <a:gd name="connsiteY1" fmla="*/ 1034322 h 1034322"/>
                      <a:gd name="connsiteX2" fmla="*/ 1880484 w 1880484"/>
                      <a:gd name="connsiteY2" fmla="*/ 29981 h 1034322"/>
                      <a:gd name="connsiteX3" fmla="*/ 1370819 w 1880484"/>
                      <a:gd name="connsiteY3" fmla="*/ 509666 h 1034322"/>
                      <a:gd name="connsiteX4" fmla="*/ 951094 w 1880484"/>
                      <a:gd name="connsiteY4" fmla="*/ 0 h 1034322"/>
                      <a:gd name="connsiteX5" fmla="*/ 546360 w 1880484"/>
                      <a:gd name="connsiteY5" fmla="*/ 524656 h 1034322"/>
                      <a:gd name="connsiteX6" fmla="*/ 0 w 1880484"/>
                      <a:gd name="connsiteY6" fmla="*/ 36624 h 1034322"/>
                      <a:gd name="connsiteX7" fmla="*/ 186596 w 1880484"/>
                      <a:gd name="connsiteY7" fmla="*/ 1004341 h 1034322"/>
                      <a:gd name="connsiteX8" fmla="*/ 186596 w 1880484"/>
                      <a:gd name="connsiteY8" fmla="*/ 1004341 h 1034322"/>
                      <a:gd name="connsiteX0" fmla="*/ 111645 w 1880484"/>
                      <a:gd name="connsiteY0" fmla="*/ 1034322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144016 w 1880484"/>
                      <a:gd name="connsiteY8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144016 w 1880484"/>
                      <a:gd name="connsiteY8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216024 w 1880484"/>
                      <a:gd name="connsiteY8" fmla="*/ 1044736 h 1044736"/>
                      <a:gd name="connsiteX0" fmla="*/ 151171 w 1887639"/>
                      <a:gd name="connsiteY0" fmla="*/ 1044736 h 1044736"/>
                      <a:gd name="connsiteX1" fmla="*/ 1722748 w 1887639"/>
                      <a:gd name="connsiteY1" fmla="*/ 1034322 h 1044736"/>
                      <a:gd name="connsiteX2" fmla="*/ 1887639 w 1887639"/>
                      <a:gd name="connsiteY2" fmla="*/ 29981 h 1044736"/>
                      <a:gd name="connsiteX3" fmla="*/ 1377974 w 1887639"/>
                      <a:gd name="connsiteY3" fmla="*/ 509666 h 1044736"/>
                      <a:gd name="connsiteX4" fmla="*/ 958249 w 1887639"/>
                      <a:gd name="connsiteY4" fmla="*/ 0 h 1044736"/>
                      <a:gd name="connsiteX5" fmla="*/ 553515 w 1887639"/>
                      <a:gd name="connsiteY5" fmla="*/ 524656 h 1044736"/>
                      <a:gd name="connsiteX6" fmla="*/ 7155 w 1887639"/>
                      <a:gd name="connsiteY6" fmla="*/ 36624 h 1044736"/>
                      <a:gd name="connsiteX7" fmla="*/ 193751 w 1887639"/>
                      <a:gd name="connsiteY7" fmla="*/ 1004341 h 1044736"/>
                      <a:gd name="connsiteX8" fmla="*/ 223179 w 1887639"/>
                      <a:gd name="connsiteY8" fmla="*/ 1044736 h 1044736"/>
                      <a:gd name="connsiteX0" fmla="*/ 439202 w 2175670"/>
                      <a:gd name="connsiteY0" fmla="*/ 1044736 h 1044736"/>
                      <a:gd name="connsiteX1" fmla="*/ 2010779 w 2175670"/>
                      <a:gd name="connsiteY1" fmla="*/ 1034322 h 1044736"/>
                      <a:gd name="connsiteX2" fmla="*/ 2175670 w 2175670"/>
                      <a:gd name="connsiteY2" fmla="*/ 29981 h 1044736"/>
                      <a:gd name="connsiteX3" fmla="*/ 1666005 w 2175670"/>
                      <a:gd name="connsiteY3" fmla="*/ 509666 h 1044736"/>
                      <a:gd name="connsiteX4" fmla="*/ 1246280 w 2175670"/>
                      <a:gd name="connsiteY4" fmla="*/ 0 h 1044736"/>
                      <a:gd name="connsiteX5" fmla="*/ 841546 w 2175670"/>
                      <a:gd name="connsiteY5" fmla="*/ 524656 h 1044736"/>
                      <a:gd name="connsiteX6" fmla="*/ 295186 w 2175670"/>
                      <a:gd name="connsiteY6" fmla="*/ 36624 h 1044736"/>
                      <a:gd name="connsiteX7" fmla="*/ 481782 w 2175670"/>
                      <a:gd name="connsiteY7" fmla="*/ 1004341 h 1044736"/>
                      <a:gd name="connsiteX8" fmla="*/ 223179 w 2175670"/>
                      <a:gd name="connsiteY8" fmla="*/ 972728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44017 w 1880484"/>
                      <a:gd name="connsiteY7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44017 w 1880484"/>
                      <a:gd name="connsiteY7" fmla="*/ 1044736 h 1044736"/>
                      <a:gd name="connsiteX8" fmla="*/ 144016 w 1880484"/>
                      <a:gd name="connsiteY8" fmla="*/ 1044736 h 1044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0484" h="1044736">
                        <a:moveTo>
                          <a:pt x="144016" y="1044736"/>
                        </a:moveTo>
                        <a:lnTo>
                          <a:pt x="1715593" y="1034322"/>
                        </a:lnTo>
                        <a:lnTo>
                          <a:pt x="1880484" y="29981"/>
                        </a:lnTo>
                        <a:lnTo>
                          <a:pt x="1370819" y="509666"/>
                        </a:lnTo>
                        <a:lnTo>
                          <a:pt x="951094" y="0"/>
                        </a:lnTo>
                        <a:lnTo>
                          <a:pt x="546360" y="524656"/>
                        </a:lnTo>
                        <a:lnTo>
                          <a:pt x="0" y="36624"/>
                        </a:lnTo>
                        <a:lnTo>
                          <a:pt x="144017" y="1044736"/>
                        </a:lnTo>
                        <a:lnTo>
                          <a:pt x="144016" y="1044736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68" name="Oval 67"/>
                  <p:cNvSpPr/>
                  <p:nvPr/>
                </p:nvSpPr>
                <p:spPr>
                  <a:xfrm>
                    <a:off x="3491880" y="1196752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69" name="Oval 68"/>
                  <p:cNvSpPr/>
                  <p:nvPr/>
                </p:nvSpPr>
                <p:spPr>
                  <a:xfrm>
                    <a:off x="5436096" y="1196752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>
                    <a:off x="4493968" y="1124744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71" name="Diamond 70"/>
                  <p:cNvSpPr/>
                  <p:nvPr/>
                </p:nvSpPr>
                <p:spPr>
                  <a:xfrm>
                    <a:off x="4355976" y="1628800"/>
                    <a:ext cx="432048" cy="648072"/>
                  </a:xfrm>
                  <a:prstGeom prst="diamond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sp>
              <p:nvSpPr>
                <p:cNvPr id="66" name="Freeform 2"/>
                <p:cNvSpPr/>
                <p:nvPr/>
              </p:nvSpPr>
              <p:spPr>
                <a:xfrm rot="21266202" flipH="1">
                  <a:off x="5549924" y="4249303"/>
                  <a:ext cx="625471" cy="89312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  <a:gd name="connsiteX0" fmla="*/ 224488 w 777479"/>
                    <a:gd name="connsiteY0" fmla="*/ 79294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24488" y="79294"/>
                      </a:moveTo>
                      <a:cubicBezTo>
                        <a:pt x="238577" y="124935"/>
                        <a:pt x="263369" y="314900"/>
                        <a:pt x="239713" y="381071"/>
                      </a:cubicBezTo>
                      <a:cubicBezTo>
                        <a:pt x="216057" y="44724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rgbClr val="FF33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61" name="Moon 3"/>
              <p:cNvSpPr/>
              <p:nvPr/>
            </p:nvSpPr>
            <p:spPr>
              <a:xfrm rot="3558158">
                <a:off x="5056346" y="4499682"/>
                <a:ext cx="504055" cy="576064"/>
              </a:xfrm>
              <a:prstGeom prst="moon">
                <a:avLst>
                  <a:gd name="adj" fmla="val 6784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9" name="Group 14"/>
            <p:cNvGrpSpPr>
              <a:grpSpLocks noChangeAspect="1"/>
            </p:cNvGrpSpPr>
            <p:nvPr/>
          </p:nvGrpSpPr>
          <p:grpSpPr>
            <a:xfrm>
              <a:off x="4860032" y="3212976"/>
              <a:ext cx="2052228" cy="2903679"/>
              <a:chOff x="1972783" y="1713225"/>
              <a:chExt cx="2383193" cy="3371959"/>
            </a:xfrm>
          </p:grpSpPr>
          <p:grpSp>
            <p:nvGrpSpPr>
              <p:cNvPr id="40" name="Group 5"/>
              <p:cNvGrpSpPr/>
              <p:nvPr/>
            </p:nvGrpSpPr>
            <p:grpSpPr>
              <a:xfrm rot="235768">
                <a:off x="1987973" y="2035379"/>
                <a:ext cx="1368152" cy="288032"/>
                <a:chOff x="1259632" y="2204864"/>
                <a:chExt cx="1368152" cy="288032"/>
              </a:xfrm>
              <a:solidFill>
                <a:srgbClr val="777777"/>
              </a:solidFill>
            </p:grpSpPr>
            <p:sp>
              <p:nvSpPr>
                <p:cNvPr id="58" name="Rectangle 3"/>
                <p:cNvSpPr/>
                <p:nvPr/>
              </p:nvSpPr>
              <p:spPr>
                <a:xfrm>
                  <a:off x="1259632" y="2276872"/>
                  <a:ext cx="1368152" cy="144016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59" name="Rectangle 4"/>
                <p:cNvSpPr/>
                <p:nvPr/>
              </p:nvSpPr>
              <p:spPr>
                <a:xfrm>
                  <a:off x="1403648" y="2204864"/>
                  <a:ext cx="432048" cy="288032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41" name="Oval 2"/>
              <p:cNvSpPr/>
              <p:nvPr/>
            </p:nvSpPr>
            <p:spPr>
              <a:xfrm>
                <a:off x="2987824" y="1872208"/>
                <a:ext cx="1008112" cy="720080"/>
              </a:xfrm>
              <a:prstGeom prst="ellipse">
                <a:avLst/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Trapezoid 1"/>
              <p:cNvSpPr/>
              <p:nvPr/>
            </p:nvSpPr>
            <p:spPr>
              <a:xfrm>
                <a:off x="2627784" y="2204864"/>
                <a:ext cx="1728192" cy="2664296"/>
              </a:xfrm>
              <a:prstGeom prst="trapezoid">
                <a:avLst>
                  <a:gd name="adj" fmla="val 21530"/>
                </a:avLst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3" name="Rectangle 42"/>
              <p:cNvSpPr/>
              <p:nvPr/>
            </p:nvSpPr>
            <p:spPr>
              <a:xfrm rot="167096">
                <a:off x="1972783" y="2958109"/>
                <a:ext cx="1444991" cy="166642"/>
              </a:xfrm>
              <a:prstGeom prst="rect">
                <a:avLst/>
              </a:prstGeom>
              <a:solidFill>
                <a:srgbClr val="77777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771800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3161820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3548898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3923928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2816770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3161820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3533908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3893948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2861740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3191800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3518918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3863968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2627784" y="4869160"/>
                <a:ext cx="1728192" cy="216024"/>
              </a:xfrm>
              <a:prstGeom prst="rect">
                <a:avLst/>
              </a:prstGeom>
              <a:solidFill>
                <a:srgbClr val="77777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Rectangle 56"/>
              <p:cNvSpPr/>
              <p:nvPr/>
            </p:nvSpPr>
            <p:spPr>
              <a:xfrm rot="771846">
                <a:off x="3594144" y="1713225"/>
                <a:ext cx="144016" cy="288032"/>
              </a:xfrm>
              <a:prstGeom prst="rect">
                <a:avLst/>
              </a:prstGeom>
              <a:solidFill>
                <a:srgbClr val="DDDDD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190" name="Group 31"/>
          <p:cNvGrpSpPr/>
          <p:nvPr/>
        </p:nvGrpSpPr>
        <p:grpSpPr>
          <a:xfrm>
            <a:off x="-2412776" y="-1035496"/>
            <a:ext cx="4104456" cy="5788024"/>
            <a:chOff x="7380312" y="1124744"/>
            <a:chExt cx="2376264" cy="4752528"/>
          </a:xfrm>
        </p:grpSpPr>
        <p:sp>
          <p:nvSpPr>
            <p:cNvPr id="191" name="Rectangle 190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2" name="Isosceles Triangle 191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3" name="Isosceles Triangle 192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4" name="Isosceles Triangle 193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5" name="Isosceles Triangle 194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907704" y="3212976"/>
            <a:ext cx="5004556" cy="2946471"/>
            <a:chOff x="1907704" y="3212976"/>
            <a:chExt cx="5004556" cy="2946471"/>
          </a:xfrm>
        </p:grpSpPr>
        <p:grpSp>
          <p:nvGrpSpPr>
            <p:cNvPr id="2" name="Group 1"/>
            <p:cNvGrpSpPr/>
            <p:nvPr/>
          </p:nvGrpSpPr>
          <p:grpSpPr>
            <a:xfrm>
              <a:off x="1907704" y="3717032"/>
              <a:ext cx="2160240" cy="2442415"/>
              <a:chOff x="4788024" y="2996952"/>
              <a:chExt cx="2160240" cy="2442415"/>
            </a:xfrm>
          </p:grpSpPr>
          <p:grpSp>
            <p:nvGrpSpPr>
              <p:cNvPr id="3" name="Group 57"/>
              <p:cNvGrpSpPr/>
              <p:nvPr/>
            </p:nvGrpSpPr>
            <p:grpSpPr>
              <a:xfrm flipH="1">
                <a:off x="4788024" y="2996952"/>
                <a:ext cx="2160240" cy="2442415"/>
                <a:chOff x="4932040" y="2996952"/>
                <a:chExt cx="2167480" cy="2442415"/>
              </a:xfrm>
            </p:grpSpPr>
            <p:sp>
              <p:nvSpPr>
                <p:cNvPr id="5" name="Oval 4"/>
                <p:cNvSpPr/>
                <p:nvPr/>
              </p:nvSpPr>
              <p:spPr>
                <a:xfrm>
                  <a:off x="4932040" y="3661574"/>
                  <a:ext cx="2002748" cy="1777793"/>
                </a:xfrm>
                <a:prstGeom prst="ellipse">
                  <a:avLst/>
                </a:prstGeom>
                <a:solidFill>
                  <a:srgbClr val="FF33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6" name="Oval 5"/>
                <p:cNvSpPr/>
                <p:nvPr/>
              </p:nvSpPr>
              <p:spPr>
                <a:xfrm>
                  <a:off x="6516216" y="4005064"/>
                  <a:ext cx="103962" cy="181615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7" name="Oval 6"/>
                <p:cNvSpPr/>
                <p:nvPr/>
              </p:nvSpPr>
              <p:spPr>
                <a:xfrm>
                  <a:off x="6804248" y="4293096"/>
                  <a:ext cx="295272" cy="259672"/>
                </a:xfrm>
                <a:prstGeom prst="ellipse">
                  <a:avLst/>
                </a:prstGeom>
                <a:solidFill>
                  <a:srgbClr val="FFFF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grpSp>
              <p:nvGrpSpPr>
                <p:cNvPr id="8" name="Group 14"/>
                <p:cNvGrpSpPr/>
                <p:nvPr/>
              </p:nvGrpSpPr>
              <p:grpSpPr>
                <a:xfrm>
                  <a:off x="5121491" y="2996952"/>
                  <a:ext cx="1623851" cy="825307"/>
                  <a:chOff x="3491880" y="1124744"/>
                  <a:chExt cx="2160240" cy="1224136"/>
                </a:xfrm>
              </p:grpSpPr>
              <p:sp>
                <p:nvSpPr>
                  <p:cNvPr id="10" name="Freeform 9"/>
                  <p:cNvSpPr/>
                  <p:nvPr/>
                </p:nvSpPr>
                <p:spPr>
                  <a:xfrm>
                    <a:off x="3635895" y="1304144"/>
                    <a:ext cx="1880484" cy="1044736"/>
                  </a:xfrm>
                  <a:custGeom>
                    <a:avLst/>
                    <a:gdLst>
                      <a:gd name="connsiteX0" fmla="*/ 0 w 1768839"/>
                      <a:gd name="connsiteY0" fmla="*/ 1034322 h 1034322"/>
                      <a:gd name="connsiteX1" fmla="*/ 1603948 w 1768839"/>
                      <a:gd name="connsiteY1" fmla="*/ 1034322 h 1034322"/>
                      <a:gd name="connsiteX2" fmla="*/ 1768839 w 1768839"/>
                      <a:gd name="connsiteY2" fmla="*/ 29981 h 1034322"/>
                      <a:gd name="connsiteX3" fmla="*/ 1259174 w 1768839"/>
                      <a:gd name="connsiteY3" fmla="*/ 509666 h 1034322"/>
                      <a:gd name="connsiteX4" fmla="*/ 839449 w 1768839"/>
                      <a:gd name="connsiteY4" fmla="*/ 0 h 1034322"/>
                      <a:gd name="connsiteX5" fmla="*/ 434715 w 1768839"/>
                      <a:gd name="connsiteY5" fmla="*/ 524656 h 1034322"/>
                      <a:gd name="connsiteX6" fmla="*/ 44970 w 1768839"/>
                      <a:gd name="connsiteY6" fmla="*/ 134912 h 1034322"/>
                      <a:gd name="connsiteX7" fmla="*/ 74951 w 1768839"/>
                      <a:gd name="connsiteY7" fmla="*/ 1004341 h 1034322"/>
                      <a:gd name="connsiteX8" fmla="*/ 74951 w 1768839"/>
                      <a:gd name="connsiteY8" fmla="*/ 1004341 h 1034322"/>
                      <a:gd name="connsiteX0" fmla="*/ 111645 w 1880484"/>
                      <a:gd name="connsiteY0" fmla="*/ 1034322 h 1034322"/>
                      <a:gd name="connsiteX1" fmla="*/ 1715593 w 1880484"/>
                      <a:gd name="connsiteY1" fmla="*/ 1034322 h 1034322"/>
                      <a:gd name="connsiteX2" fmla="*/ 1880484 w 1880484"/>
                      <a:gd name="connsiteY2" fmla="*/ 29981 h 1034322"/>
                      <a:gd name="connsiteX3" fmla="*/ 1370819 w 1880484"/>
                      <a:gd name="connsiteY3" fmla="*/ 509666 h 1034322"/>
                      <a:gd name="connsiteX4" fmla="*/ 951094 w 1880484"/>
                      <a:gd name="connsiteY4" fmla="*/ 0 h 1034322"/>
                      <a:gd name="connsiteX5" fmla="*/ 546360 w 1880484"/>
                      <a:gd name="connsiteY5" fmla="*/ 524656 h 1034322"/>
                      <a:gd name="connsiteX6" fmla="*/ 0 w 1880484"/>
                      <a:gd name="connsiteY6" fmla="*/ 36624 h 1034322"/>
                      <a:gd name="connsiteX7" fmla="*/ 186596 w 1880484"/>
                      <a:gd name="connsiteY7" fmla="*/ 1004341 h 1034322"/>
                      <a:gd name="connsiteX8" fmla="*/ 186596 w 1880484"/>
                      <a:gd name="connsiteY8" fmla="*/ 1004341 h 1034322"/>
                      <a:gd name="connsiteX0" fmla="*/ 111645 w 1880484"/>
                      <a:gd name="connsiteY0" fmla="*/ 1034322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144016 w 1880484"/>
                      <a:gd name="connsiteY8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144016 w 1880484"/>
                      <a:gd name="connsiteY8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8" fmla="*/ 216024 w 1880484"/>
                      <a:gd name="connsiteY8" fmla="*/ 1044736 h 1044736"/>
                      <a:gd name="connsiteX0" fmla="*/ 151171 w 1887639"/>
                      <a:gd name="connsiteY0" fmla="*/ 1044736 h 1044736"/>
                      <a:gd name="connsiteX1" fmla="*/ 1722748 w 1887639"/>
                      <a:gd name="connsiteY1" fmla="*/ 1034322 h 1044736"/>
                      <a:gd name="connsiteX2" fmla="*/ 1887639 w 1887639"/>
                      <a:gd name="connsiteY2" fmla="*/ 29981 h 1044736"/>
                      <a:gd name="connsiteX3" fmla="*/ 1377974 w 1887639"/>
                      <a:gd name="connsiteY3" fmla="*/ 509666 h 1044736"/>
                      <a:gd name="connsiteX4" fmla="*/ 958249 w 1887639"/>
                      <a:gd name="connsiteY4" fmla="*/ 0 h 1044736"/>
                      <a:gd name="connsiteX5" fmla="*/ 553515 w 1887639"/>
                      <a:gd name="connsiteY5" fmla="*/ 524656 h 1044736"/>
                      <a:gd name="connsiteX6" fmla="*/ 7155 w 1887639"/>
                      <a:gd name="connsiteY6" fmla="*/ 36624 h 1044736"/>
                      <a:gd name="connsiteX7" fmla="*/ 193751 w 1887639"/>
                      <a:gd name="connsiteY7" fmla="*/ 1004341 h 1044736"/>
                      <a:gd name="connsiteX8" fmla="*/ 223179 w 1887639"/>
                      <a:gd name="connsiteY8" fmla="*/ 1044736 h 1044736"/>
                      <a:gd name="connsiteX0" fmla="*/ 439202 w 2175670"/>
                      <a:gd name="connsiteY0" fmla="*/ 1044736 h 1044736"/>
                      <a:gd name="connsiteX1" fmla="*/ 2010779 w 2175670"/>
                      <a:gd name="connsiteY1" fmla="*/ 1034322 h 1044736"/>
                      <a:gd name="connsiteX2" fmla="*/ 2175670 w 2175670"/>
                      <a:gd name="connsiteY2" fmla="*/ 29981 h 1044736"/>
                      <a:gd name="connsiteX3" fmla="*/ 1666005 w 2175670"/>
                      <a:gd name="connsiteY3" fmla="*/ 509666 h 1044736"/>
                      <a:gd name="connsiteX4" fmla="*/ 1246280 w 2175670"/>
                      <a:gd name="connsiteY4" fmla="*/ 0 h 1044736"/>
                      <a:gd name="connsiteX5" fmla="*/ 841546 w 2175670"/>
                      <a:gd name="connsiteY5" fmla="*/ 524656 h 1044736"/>
                      <a:gd name="connsiteX6" fmla="*/ 295186 w 2175670"/>
                      <a:gd name="connsiteY6" fmla="*/ 36624 h 1044736"/>
                      <a:gd name="connsiteX7" fmla="*/ 481782 w 2175670"/>
                      <a:gd name="connsiteY7" fmla="*/ 1004341 h 1044736"/>
                      <a:gd name="connsiteX8" fmla="*/ 223179 w 2175670"/>
                      <a:gd name="connsiteY8" fmla="*/ 972728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86596 w 1880484"/>
                      <a:gd name="connsiteY7" fmla="*/ 1004341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44017 w 1880484"/>
                      <a:gd name="connsiteY7" fmla="*/ 1044736 h 1044736"/>
                      <a:gd name="connsiteX0" fmla="*/ 144016 w 1880484"/>
                      <a:gd name="connsiteY0" fmla="*/ 1044736 h 1044736"/>
                      <a:gd name="connsiteX1" fmla="*/ 1715593 w 1880484"/>
                      <a:gd name="connsiteY1" fmla="*/ 1034322 h 1044736"/>
                      <a:gd name="connsiteX2" fmla="*/ 1880484 w 1880484"/>
                      <a:gd name="connsiteY2" fmla="*/ 29981 h 1044736"/>
                      <a:gd name="connsiteX3" fmla="*/ 1370819 w 1880484"/>
                      <a:gd name="connsiteY3" fmla="*/ 509666 h 1044736"/>
                      <a:gd name="connsiteX4" fmla="*/ 951094 w 1880484"/>
                      <a:gd name="connsiteY4" fmla="*/ 0 h 1044736"/>
                      <a:gd name="connsiteX5" fmla="*/ 546360 w 1880484"/>
                      <a:gd name="connsiteY5" fmla="*/ 524656 h 1044736"/>
                      <a:gd name="connsiteX6" fmla="*/ 0 w 1880484"/>
                      <a:gd name="connsiteY6" fmla="*/ 36624 h 1044736"/>
                      <a:gd name="connsiteX7" fmla="*/ 144017 w 1880484"/>
                      <a:gd name="connsiteY7" fmla="*/ 1044736 h 1044736"/>
                      <a:gd name="connsiteX8" fmla="*/ 144016 w 1880484"/>
                      <a:gd name="connsiteY8" fmla="*/ 1044736 h 1044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0484" h="1044736">
                        <a:moveTo>
                          <a:pt x="144016" y="1044736"/>
                        </a:moveTo>
                        <a:lnTo>
                          <a:pt x="1715593" y="1034322"/>
                        </a:lnTo>
                        <a:lnTo>
                          <a:pt x="1880484" y="29981"/>
                        </a:lnTo>
                        <a:lnTo>
                          <a:pt x="1370819" y="509666"/>
                        </a:lnTo>
                        <a:lnTo>
                          <a:pt x="951094" y="0"/>
                        </a:lnTo>
                        <a:lnTo>
                          <a:pt x="546360" y="524656"/>
                        </a:lnTo>
                        <a:lnTo>
                          <a:pt x="0" y="36624"/>
                        </a:lnTo>
                        <a:lnTo>
                          <a:pt x="144017" y="1044736"/>
                        </a:lnTo>
                        <a:lnTo>
                          <a:pt x="144016" y="1044736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1" name="Oval 10"/>
                  <p:cNvSpPr/>
                  <p:nvPr/>
                </p:nvSpPr>
                <p:spPr>
                  <a:xfrm>
                    <a:off x="3491880" y="1196752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2" name="Oval 11"/>
                  <p:cNvSpPr/>
                  <p:nvPr/>
                </p:nvSpPr>
                <p:spPr>
                  <a:xfrm>
                    <a:off x="5436096" y="1196752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3" name="Oval 12"/>
                  <p:cNvSpPr/>
                  <p:nvPr/>
                </p:nvSpPr>
                <p:spPr>
                  <a:xfrm>
                    <a:off x="4493968" y="1124744"/>
                    <a:ext cx="216024" cy="21602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  <p:sp>
                <p:nvSpPr>
                  <p:cNvPr id="14" name="Diamond 13"/>
                  <p:cNvSpPr/>
                  <p:nvPr/>
                </p:nvSpPr>
                <p:spPr>
                  <a:xfrm>
                    <a:off x="4355976" y="1628800"/>
                    <a:ext cx="432048" cy="648072"/>
                  </a:xfrm>
                  <a:prstGeom prst="diamond">
                    <a:avLst/>
                  </a:prstGeom>
                  <a:solidFill>
                    <a:srgbClr val="FF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/>
                  </a:p>
                </p:txBody>
              </p:sp>
            </p:grpSp>
            <p:sp>
              <p:nvSpPr>
                <p:cNvPr id="9" name="Freeform 2"/>
                <p:cNvSpPr/>
                <p:nvPr/>
              </p:nvSpPr>
              <p:spPr>
                <a:xfrm rot="21266202" flipH="1">
                  <a:off x="5549924" y="4249303"/>
                  <a:ext cx="625471" cy="893128"/>
                </a:xfrm>
                <a:custGeom>
                  <a:avLst/>
                  <a:gdLst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75432 w 777479"/>
                    <a:gd name="connsiteY8" fmla="*/ 659606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37332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248147 w 777479"/>
                    <a:gd name="connsiteY8" fmla="*/ 649709 h 733822"/>
                    <a:gd name="connsiteX9" fmla="*/ 365919 w 777479"/>
                    <a:gd name="connsiteY9" fmla="*/ 516731 h 733822"/>
                    <a:gd name="connsiteX10" fmla="*/ 384969 w 777479"/>
                    <a:gd name="connsiteY10" fmla="*/ 423862 h 733822"/>
                    <a:gd name="connsiteX11" fmla="*/ 375444 w 777479"/>
                    <a:gd name="connsiteY11" fmla="*/ 454819 h 733822"/>
                    <a:gd name="connsiteX12" fmla="*/ 401638 w 777479"/>
                    <a:gd name="connsiteY12" fmla="*/ 666750 h 733822"/>
                    <a:gd name="connsiteX13" fmla="*/ 451644 w 777479"/>
                    <a:gd name="connsiteY13" fmla="*/ 733425 h 733822"/>
                    <a:gd name="connsiteX14" fmla="*/ 504032 w 777479"/>
                    <a:gd name="connsiteY14" fmla="*/ 669131 h 733822"/>
                    <a:gd name="connsiteX15" fmla="*/ 523082 w 777479"/>
                    <a:gd name="connsiteY15" fmla="*/ 526256 h 733822"/>
                    <a:gd name="connsiteX16" fmla="*/ 527844 w 777479"/>
                    <a:gd name="connsiteY16" fmla="*/ 542925 h 733822"/>
                    <a:gd name="connsiteX17" fmla="*/ 573088 w 777479"/>
                    <a:gd name="connsiteY17" fmla="*/ 640556 h 733822"/>
                    <a:gd name="connsiteX18" fmla="*/ 625475 w 777479"/>
                    <a:gd name="connsiteY18" fmla="*/ 661987 h 733822"/>
                    <a:gd name="connsiteX19" fmla="*/ 658813 w 777479"/>
                    <a:gd name="connsiteY19" fmla="*/ 552450 h 733822"/>
                    <a:gd name="connsiteX20" fmla="*/ 644525 w 777479"/>
                    <a:gd name="connsiteY20" fmla="*/ 483394 h 733822"/>
                    <a:gd name="connsiteX21" fmla="*/ 646907 w 777479"/>
                    <a:gd name="connsiteY21" fmla="*/ 483394 h 733822"/>
                    <a:gd name="connsiteX22" fmla="*/ 718344 w 777479"/>
                    <a:gd name="connsiteY22" fmla="*/ 557212 h 733822"/>
                    <a:gd name="connsiteX23" fmla="*/ 770732 w 777479"/>
                    <a:gd name="connsiteY23" fmla="*/ 535781 h 733822"/>
                    <a:gd name="connsiteX24" fmla="*/ 758825 w 777479"/>
                    <a:gd name="connsiteY24" fmla="*/ 395287 h 733822"/>
                    <a:gd name="connsiteX25" fmla="*/ 668338 w 777479"/>
                    <a:gd name="connsiteY25" fmla="*/ 223837 h 733822"/>
                    <a:gd name="connsiteX26" fmla="*/ 644525 w 777479"/>
                    <a:gd name="connsiteY26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65919 w 777479"/>
                    <a:gd name="connsiteY10" fmla="*/ 516731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84969 w 777479"/>
                    <a:gd name="connsiteY11" fmla="*/ 423862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23082 w 777479"/>
                    <a:gd name="connsiteY16" fmla="*/ 526256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46907 w 777479"/>
                    <a:gd name="connsiteY22" fmla="*/ 4833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58813 w 777479"/>
                    <a:gd name="connsiteY20" fmla="*/ 552450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906 h 733822"/>
                    <a:gd name="connsiteX1" fmla="*/ 239713 w 777479"/>
                    <a:gd name="connsiteY1" fmla="*/ 140494 h 733822"/>
                    <a:gd name="connsiteX2" fmla="*/ 82550 w 777479"/>
                    <a:gd name="connsiteY2" fmla="*/ 235744 h 733822"/>
                    <a:gd name="connsiteX3" fmla="*/ 3969 w 777479"/>
                    <a:gd name="connsiteY3" fmla="*/ 373856 h 733822"/>
                    <a:gd name="connsiteX4" fmla="*/ 106363 w 777479"/>
                    <a:gd name="connsiteY4" fmla="*/ 388144 h 733822"/>
                    <a:gd name="connsiteX5" fmla="*/ 254000 w 777479"/>
                    <a:gd name="connsiteY5" fmla="*/ 285750 h 733822"/>
                    <a:gd name="connsiteX6" fmla="*/ 261144 w 777479"/>
                    <a:gd name="connsiteY6" fmla="*/ 297656 h 733822"/>
                    <a:gd name="connsiteX7" fmla="*/ 223044 w 777479"/>
                    <a:gd name="connsiteY7" fmla="*/ 433387 h 733822"/>
                    <a:gd name="connsiteX8" fmla="*/ 198834 w 777479"/>
                    <a:gd name="connsiteY8" fmla="*/ 559594 h 733822"/>
                    <a:gd name="connsiteX9" fmla="*/ 248147 w 777479"/>
                    <a:gd name="connsiteY9" fmla="*/ 649709 h 733822"/>
                    <a:gd name="connsiteX10" fmla="*/ 335682 w 777479"/>
                    <a:gd name="connsiteY10" fmla="*/ 507975 h 733822"/>
                    <a:gd name="connsiteX11" fmla="*/ 368300 w 777479"/>
                    <a:gd name="connsiteY11" fmla="*/ 388143 h 733822"/>
                    <a:gd name="connsiteX12" fmla="*/ 375444 w 777479"/>
                    <a:gd name="connsiteY12" fmla="*/ 454819 h 733822"/>
                    <a:gd name="connsiteX13" fmla="*/ 401638 w 777479"/>
                    <a:gd name="connsiteY13" fmla="*/ 666750 h 733822"/>
                    <a:gd name="connsiteX14" fmla="*/ 451644 w 777479"/>
                    <a:gd name="connsiteY14" fmla="*/ 733425 h 733822"/>
                    <a:gd name="connsiteX15" fmla="*/ 504032 w 777479"/>
                    <a:gd name="connsiteY15" fmla="*/ 669131 h 733822"/>
                    <a:gd name="connsiteX16" fmla="*/ 504032 w 777479"/>
                    <a:gd name="connsiteY16" fmla="*/ 428624 h 733822"/>
                    <a:gd name="connsiteX17" fmla="*/ 527844 w 777479"/>
                    <a:gd name="connsiteY17" fmla="*/ 542925 h 733822"/>
                    <a:gd name="connsiteX18" fmla="*/ 573088 w 777479"/>
                    <a:gd name="connsiteY18" fmla="*/ 640556 h 733822"/>
                    <a:gd name="connsiteX19" fmla="*/ 625475 w 777479"/>
                    <a:gd name="connsiteY19" fmla="*/ 661987 h 733822"/>
                    <a:gd name="connsiteX20" fmla="*/ 662013 w 777479"/>
                    <a:gd name="connsiteY20" fmla="*/ 605036 h 733822"/>
                    <a:gd name="connsiteX21" fmla="*/ 644525 w 777479"/>
                    <a:gd name="connsiteY21" fmla="*/ 483394 h 733822"/>
                    <a:gd name="connsiteX22" fmla="*/ 632619 w 777479"/>
                    <a:gd name="connsiteY22" fmla="*/ 407194 h 733822"/>
                    <a:gd name="connsiteX23" fmla="*/ 718344 w 777479"/>
                    <a:gd name="connsiteY23" fmla="*/ 557212 h 733822"/>
                    <a:gd name="connsiteX24" fmla="*/ 770732 w 777479"/>
                    <a:gd name="connsiteY24" fmla="*/ 535781 h 733822"/>
                    <a:gd name="connsiteX25" fmla="*/ 758825 w 777479"/>
                    <a:gd name="connsiteY25" fmla="*/ 395287 h 733822"/>
                    <a:gd name="connsiteX26" fmla="*/ 668338 w 777479"/>
                    <a:gd name="connsiteY26" fmla="*/ 223837 h 733822"/>
                    <a:gd name="connsiteX27" fmla="*/ 644525 w 777479"/>
                    <a:gd name="connsiteY27" fmla="*/ 0 h 733822"/>
                    <a:gd name="connsiteX0" fmla="*/ 237332 w 777479"/>
                    <a:gd name="connsiteY0" fmla="*/ 112397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24652 h 834313"/>
                    <a:gd name="connsiteX1" fmla="*/ 239713 w 777479"/>
                    <a:gd name="connsiteY1" fmla="*/ 240985 h 834313"/>
                    <a:gd name="connsiteX2" fmla="*/ 82550 w 777479"/>
                    <a:gd name="connsiteY2" fmla="*/ 336235 h 834313"/>
                    <a:gd name="connsiteX3" fmla="*/ 3969 w 777479"/>
                    <a:gd name="connsiteY3" fmla="*/ 474347 h 834313"/>
                    <a:gd name="connsiteX4" fmla="*/ 106363 w 777479"/>
                    <a:gd name="connsiteY4" fmla="*/ 488635 h 834313"/>
                    <a:gd name="connsiteX5" fmla="*/ 254000 w 777479"/>
                    <a:gd name="connsiteY5" fmla="*/ 386241 h 834313"/>
                    <a:gd name="connsiteX6" fmla="*/ 261144 w 777479"/>
                    <a:gd name="connsiteY6" fmla="*/ 398147 h 834313"/>
                    <a:gd name="connsiteX7" fmla="*/ 223044 w 777479"/>
                    <a:gd name="connsiteY7" fmla="*/ 533878 h 834313"/>
                    <a:gd name="connsiteX8" fmla="*/ 198834 w 777479"/>
                    <a:gd name="connsiteY8" fmla="*/ 660085 h 834313"/>
                    <a:gd name="connsiteX9" fmla="*/ 248147 w 777479"/>
                    <a:gd name="connsiteY9" fmla="*/ 750200 h 834313"/>
                    <a:gd name="connsiteX10" fmla="*/ 335682 w 777479"/>
                    <a:gd name="connsiteY10" fmla="*/ 608466 h 834313"/>
                    <a:gd name="connsiteX11" fmla="*/ 368300 w 777479"/>
                    <a:gd name="connsiteY11" fmla="*/ 488634 h 834313"/>
                    <a:gd name="connsiteX12" fmla="*/ 375444 w 777479"/>
                    <a:gd name="connsiteY12" fmla="*/ 555310 h 834313"/>
                    <a:gd name="connsiteX13" fmla="*/ 401638 w 777479"/>
                    <a:gd name="connsiteY13" fmla="*/ 767241 h 834313"/>
                    <a:gd name="connsiteX14" fmla="*/ 451644 w 777479"/>
                    <a:gd name="connsiteY14" fmla="*/ 833916 h 834313"/>
                    <a:gd name="connsiteX15" fmla="*/ 504032 w 777479"/>
                    <a:gd name="connsiteY15" fmla="*/ 769622 h 834313"/>
                    <a:gd name="connsiteX16" fmla="*/ 504032 w 777479"/>
                    <a:gd name="connsiteY16" fmla="*/ 529115 h 834313"/>
                    <a:gd name="connsiteX17" fmla="*/ 527844 w 777479"/>
                    <a:gd name="connsiteY17" fmla="*/ 643416 h 834313"/>
                    <a:gd name="connsiteX18" fmla="*/ 573088 w 777479"/>
                    <a:gd name="connsiteY18" fmla="*/ 741047 h 834313"/>
                    <a:gd name="connsiteX19" fmla="*/ 625475 w 777479"/>
                    <a:gd name="connsiteY19" fmla="*/ 762478 h 834313"/>
                    <a:gd name="connsiteX20" fmla="*/ 662013 w 777479"/>
                    <a:gd name="connsiteY20" fmla="*/ 705527 h 834313"/>
                    <a:gd name="connsiteX21" fmla="*/ 644525 w 777479"/>
                    <a:gd name="connsiteY21" fmla="*/ 583885 h 834313"/>
                    <a:gd name="connsiteX22" fmla="*/ 632619 w 777479"/>
                    <a:gd name="connsiteY22" fmla="*/ 507685 h 834313"/>
                    <a:gd name="connsiteX23" fmla="*/ 718344 w 777479"/>
                    <a:gd name="connsiteY23" fmla="*/ 657703 h 834313"/>
                    <a:gd name="connsiteX24" fmla="*/ 770732 w 777479"/>
                    <a:gd name="connsiteY24" fmla="*/ 636272 h 834313"/>
                    <a:gd name="connsiteX25" fmla="*/ 758825 w 777479"/>
                    <a:gd name="connsiteY25" fmla="*/ 495778 h 834313"/>
                    <a:gd name="connsiteX26" fmla="*/ 668338 w 777479"/>
                    <a:gd name="connsiteY26" fmla="*/ 324328 h 834313"/>
                    <a:gd name="connsiteX27" fmla="*/ 668239 w 777479"/>
                    <a:gd name="connsiteY27" fmla="*/ 0 h 834313"/>
                    <a:gd name="connsiteX0" fmla="*/ 240017 w 777479"/>
                    <a:gd name="connsiteY0" fmla="*/ 164738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  <a:gd name="connsiteX0" fmla="*/ 224488 w 777479"/>
                    <a:gd name="connsiteY0" fmla="*/ 79294 h 974399"/>
                    <a:gd name="connsiteX1" fmla="*/ 239713 w 777479"/>
                    <a:gd name="connsiteY1" fmla="*/ 381071 h 974399"/>
                    <a:gd name="connsiteX2" fmla="*/ 82550 w 777479"/>
                    <a:gd name="connsiteY2" fmla="*/ 476321 h 974399"/>
                    <a:gd name="connsiteX3" fmla="*/ 3969 w 777479"/>
                    <a:gd name="connsiteY3" fmla="*/ 614433 h 974399"/>
                    <a:gd name="connsiteX4" fmla="*/ 106363 w 777479"/>
                    <a:gd name="connsiteY4" fmla="*/ 628721 h 974399"/>
                    <a:gd name="connsiteX5" fmla="*/ 254000 w 777479"/>
                    <a:gd name="connsiteY5" fmla="*/ 526327 h 974399"/>
                    <a:gd name="connsiteX6" fmla="*/ 261144 w 777479"/>
                    <a:gd name="connsiteY6" fmla="*/ 538233 h 974399"/>
                    <a:gd name="connsiteX7" fmla="*/ 223044 w 777479"/>
                    <a:gd name="connsiteY7" fmla="*/ 673964 h 974399"/>
                    <a:gd name="connsiteX8" fmla="*/ 198834 w 777479"/>
                    <a:gd name="connsiteY8" fmla="*/ 800171 h 974399"/>
                    <a:gd name="connsiteX9" fmla="*/ 248147 w 777479"/>
                    <a:gd name="connsiteY9" fmla="*/ 890286 h 974399"/>
                    <a:gd name="connsiteX10" fmla="*/ 335682 w 777479"/>
                    <a:gd name="connsiteY10" fmla="*/ 748552 h 974399"/>
                    <a:gd name="connsiteX11" fmla="*/ 368300 w 777479"/>
                    <a:gd name="connsiteY11" fmla="*/ 628720 h 974399"/>
                    <a:gd name="connsiteX12" fmla="*/ 375444 w 777479"/>
                    <a:gd name="connsiteY12" fmla="*/ 695396 h 974399"/>
                    <a:gd name="connsiteX13" fmla="*/ 401638 w 777479"/>
                    <a:gd name="connsiteY13" fmla="*/ 907327 h 974399"/>
                    <a:gd name="connsiteX14" fmla="*/ 451644 w 777479"/>
                    <a:gd name="connsiteY14" fmla="*/ 974002 h 974399"/>
                    <a:gd name="connsiteX15" fmla="*/ 504032 w 777479"/>
                    <a:gd name="connsiteY15" fmla="*/ 909708 h 974399"/>
                    <a:gd name="connsiteX16" fmla="*/ 504032 w 777479"/>
                    <a:gd name="connsiteY16" fmla="*/ 669201 h 974399"/>
                    <a:gd name="connsiteX17" fmla="*/ 527844 w 777479"/>
                    <a:gd name="connsiteY17" fmla="*/ 783502 h 974399"/>
                    <a:gd name="connsiteX18" fmla="*/ 573088 w 777479"/>
                    <a:gd name="connsiteY18" fmla="*/ 881133 h 974399"/>
                    <a:gd name="connsiteX19" fmla="*/ 625475 w 777479"/>
                    <a:gd name="connsiteY19" fmla="*/ 902564 h 974399"/>
                    <a:gd name="connsiteX20" fmla="*/ 662013 w 777479"/>
                    <a:gd name="connsiteY20" fmla="*/ 845613 h 974399"/>
                    <a:gd name="connsiteX21" fmla="*/ 644525 w 777479"/>
                    <a:gd name="connsiteY21" fmla="*/ 723971 h 974399"/>
                    <a:gd name="connsiteX22" fmla="*/ 632619 w 777479"/>
                    <a:gd name="connsiteY22" fmla="*/ 647771 h 974399"/>
                    <a:gd name="connsiteX23" fmla="*/ 718344 w 777479"/>
                    <a:gd name="connsiteY23" fmla="*/ 797789 h 974399"/>
                    <a:gd name="connsiteX24" fmla="*/ 770732 w 777479"/>
                    <a:gd name="connsiteY24" fmla="*/ 776358 h 974399"/>
                    <a:gd name="connsiteX25" fmla="*/ 758825 w 777479"/>
                    <a:gd name="connsiteY25" fmla="*/ 635864 h 974399"/>
                    <a:gd name="connsiteX26" fmla="*/ 668338 w 777479"/>
                    <a:gd name="connsiteY26" fmla="*/ 464414 h 974399"/>
                    <a:gd name="connsiteX27" fmla="*/ 577964 w 777479"/>
                    <a:gd name="connsiteY27" fmla="*/ 0 h 97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77479" h="974399">
                      <a:moveTo>
                        <a:pt x="224488" y="79294"/>
                      </a:moveTo>
                      <a:cubicBezTo>
                        <a:pt x="238577" y="124935"/>
                        <a:pt x="263369" y="314900"/>
                        <a:pt x="239713" y="381071"/>
                      </a:cubicBezTo>
                      <a:cubicBezTo>
                        <a:pt x="216057" y="447242"/>
                        <a:pt x="121841" y="437427"/>
                        <a:pt x="82550" y="476321"/>
                      </a:cubicBezTo>
                      <a:cubicBezTo>
                        <a:pt x="43259" y="515215"/>
                        <a:pt x="0" y="589033"/>
                        <a:pt x="3969" y="614433"/>
                      </a:cubicBezTo>
                      <a:cubicBezTo>
                        <a:pt x="7938" y="639833"/>
                        <a:pt x="64691" y="643405"/>
                        <a:pt x="106363" y="628721"/>
                      </a:cubicBezTo>
                      <a:cubicBezTo>
                        <a:pt x="148035" y="614037"/>
                        <a:pt x="228203" y="541408"/>
                        <a:pt x="254000" y="526327"/>
                      </a:cubicBezTo>
                      <a:cubicBezTo>
                        <a:pt x="279797" y="511246"/>
                        <a:pt x="266303" y="513627"/>
                        <a:pt x="261144" y="538233"/>
                      </a:cubicBezTo>
                      <a:cubicBezTo>
                        <a:pt x="255985" y="562839"/>
                        <a:pt x="233429" y="630308"/>
                        <a:pt x="223044" y="673964"/>
                      </a:cubicBezTo>
                      <a:cubicBezTo>
                        <a:pt x="212659" y="717620"/>
                        <a:pt x="194650" y="764117"/>
                        <a:pt x="198834" y="800171"/>
                      </a:cubicBezTo>
                      <a:cubicBezTo>
                        <a:pt x="203018" y="836225"/>
                        <a:pt x="225339" y="898889"/>
                        <a:pt x="248147" y="890286"/>
                      </a:cubicBezTo>
                      <a:cubicBezTo>
                        <a:pt x="270955" y="881683"/>
                        <a:pt x="315657" y="792146"/>
                        <a:pt x="335682" y="748552"/>
                      </a:cubicBezTo>
                      <a:cubicBezTo>
                        <a:pt x="355707" y="704958"/>
                        <a:pt x="361673" y="637579"/>
                        <a:pt x="368300" y="628720"/>
                      </a:cubicBezTo>
                      <a:cubicBezTo>
                        <a:pt x="374927" y="619861"/>
                        <a:pt x="369888" y="648962"/>
                        <a:pt x="375444" y="695396"/>
                      </a:cubicBezTo>
                      <a:cubicBezTo>
                        <a:pt x="381000" y="741831"/>
                        <a:pt x="388938" y="860893"/>
                        <a:pt x="401638" y="907327"/>
                      </a:cubicBezTo>
                      <a:cubicBezTo>
                        <a:pt x="414338" y="953761"/>
                        <a:pt x="434578" y="973605"/>
                        <a:pt x="451644" y="974002"/>
                      </a:cubicBezTo>
                      <a:cubicBezTo>
                        <a:pt x="468710" y="974399"/>
                        <a:pt x="495301" y="960508"/>
                        <a:pt x="504032" y="909708"/>
                      </a:cubicBezTo>
                      <a:cubicBezTo>
                        <a:pt x="512763" y="858908"/>
                        <a:pt x="500063" y="690235"/>
                        <a:pt x="504032" y="669201"/>
                      </a:cubicBezTo>
                      <a:cubicBezTo>
                        <a:pt x="508001" y="648167"/>
                        <a:pt x="516335" y="748180"/>
                        <a:pt x="527844" y="783502"/>
                      </a:cubicBezTo>
                      <a:cubicBezTo>
                        <a:pt x="539353" y="818824"/>
                        <a:pt x="556816" y="861289"/>
                        <a:pt x="573088" y="881133"/>
                      </a:cubicBezTo>
                      <a:cubicBezTo>
                        <a:pt x="589360" y="900977"/>
                        <a:pt x="610654" y="908484"/>
                        <a:pt x="625475" y="902564"/>
                      </a:cubicBezTo>
                      <a:cubicBezTo>
                        <a:pt x="640296" y="896644"/>
                        <a:pt x="658838" y="875379"/>
                        <a:pt x="662013" y="845613"/>
                      </a:cubicBezTo>
                      <a:cubicBezTo>
                        <a:pt x="665188" y="815847"/>
                        <a:pt x="649424" y="756945"/>
                        <a:pt x="644525" y="723971"/>
                      </a:cubicBezTo>
                      <a:cubicBezTo>
                        <a:pt x="639626" y="690997"/>
                        <a:pt x="620316" y="635468"/>
                        <a:pt x="632619" y="647771"/>
                      </a:cubicBezTo>
                      <a:cubicBezTo>
                        <a:pt x="644922" y="660074"/>
                        <a:pt x="695325" y="776358"/>
                        <a:pt x="718344" y="797789"/>
                      </a:cubicBezTo>
                      <a:cubicBezTo>
                        <a:pt x="741363" y="819220"/>
                        <a:pt x="763985" y="803346"/>
                        <a:pt x="770732" y="776358"/>
                      </a:cubicBezTo>
                      <a:cubicBezTo>
                        <a:pt x="777479" y="749371"/>
                        <a:pt x="775891" y="687855"/>
                        <a:pt x="758825" y="635864"/>
                      </a:cubicBezTo>
                      <a:cubicBezTo>
                        <a:pt x="741759" y="583873"/>
                        <a:pt x="698481" y="570391"/>
                        <a:pt x="668338" y="464414"/>
                      </a:cubicBezTo>
                      <a:cubicBezTo>
                        <a:pt x="638195" y="358437"/>
                        <a:pt x="580345" y="78978"/>
                        <a:pt x="577964" y="0"/>
                      </a:cubicBezTo>
                    </a:path>
                  </a:pathLst>
                </a:custGeom>
                <a:solidFill>
                  <a:srgbClr val="FF33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4" name="Moon 3"/>
              <p:cNvSpPr/>
              <p:nvPr/>
            </p:nvSpPr>
            <p:spPr>
              <a:xfrm rot="3558158">
                <a:off x="5056346" y="4499682"/>
                <a:ext cx="504055" cy="576064"/>
              </a:xfrm>
              <a:prstGeom prst="moon">
                <a:avLst>
                  <a:gd name="adj" fmla="val 6784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5" name="Group 14"/>
            <p:cNvGrpSpPr>
              <a:grpSpLocks noChangeAspect="1"/>
            </p:cNvGrpSpPr>
            <p:nvPr/>
          </p:nvGrpSpPr>
          <p:grpSpPr>
            <a:xfrm>
              <a:off x="4860032" y="3212976"/>
              <a:ext cx="2052228" cy="2903679"/>
              <a:chOff x="1972783" y="1713225"/>
              <a:chExt cx="2383193" cy="3371959"/>
            </a:xfrm>
          </p:grpSpPr>
          <p:grpSp>
            <p:nvGrpSpPr>
              <p:cNvPr id="16" name="Group 5"/>
              <p:cNvGrpSpPr/>
              <p:nvPr/>
            </p:nvGrpSpPr>
            <p:grpSpPr>
              <a:xfrm rot="235768">
                <a:off x="1987973" y="2035379"/>
                <a:ext cx="1368152" cy="288032"/>
                <a:chOff x="1259632" y="2204864"/>
                <a:chExt cx="1368152" cy="288032"/>
              </a:xfrm>
              <a:solidFill>
                <a:srgbClr val="777777"/>
              </a:solidFill>
            </p:grpSpPr>
            <p:sp>
              <p:nvSpPr>
                <p:cNvPr id="34" name="Rectangle 3"/>
                <p:cNvSpPr/>
                <p:nvPr/>
              </p:nvSpPr>
              <p:spPr>
                <a:xfrm>
                  <a:off x="1259632" y="2276872"/>
                  <a:ext cx="1368152" cy="144016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" name="Rectangle 4"/>
                <p:cNvSpPr/>
                <p:nvPr/>
              </p:nvSpPr>
              <p:spPr>
                <a:xfrm>
                  <a:off x="1403648" y="2204864"/>
                  <a:ext cx="432048" cy="288032"/>
                </a:xfrm>
                <a:prstGeom prst="rect">
                  <a:avLst/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17" name="Oval 2"/>
              <p:cNvSpPr/>
              <p:nvPr/>
            </p:nvSpPr>
            <p:spPr>
              <a:xfrm>
                <a:off x="2987824" y="1872208"/>
                <a:ext cx="1008112" cy="720080"/>
              </a:xfrm>
              <a:prstGeom prst="ellipse">
                <a:avLst/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" name="Trapezoid 1"/>
              <p:cNvSpPr/>
              <p:nvPr/>
            </p:nvSpPr>
            <p:spPr>
              <a:xfrm>
                <a:off x="2627784" y="2204864"/>
                <a:ext cx="1728192" cy="2664296"/>
              </a:xfrm>
              <a:prstGeom prst="trapezoid">
                <a:avLst>
                  <a:gd name="adj" fmla="val 21530"/>
                </a:avLst>
              </a:prstGeom>
              <a:solidFill>
                <a:srgbClr val="C0C0C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" name="Rectangle 18"/>
              <p:cNvSpPr/>
              <p:nvPr/>
            </p:nvSpPr>
            <p:spPr>
              <a:xfrm rot="167096">
                <a:off x="1972783" y="2958109"/>
                <a:ext cx="1444991" cy="166642"/>
              </a:xfrm>
              <a:prstGeom prst="rect">
                <a:avLst/>
              </a:prstGeom>
              <a:solidFill>
                <a:srgbClr val="77777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2771800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3161820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3548898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3923928" y="4365104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2816770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3161820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3533908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3893948" y="3933056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2861740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3191800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3518918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3863968" y="3501008"/>
                <a:ext cx="288032" cy="288032"/>
              </a:xfrm>
              <a:prstGeom prst="ellipse">
                <a:avLst/>
              </a:prstGeom>
              <a:solidFill>
                <a:schemeClr val="bg1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2627784" y="4869160"/>
                <a:ext cx="1728192" cy="216024"/>
              </a:xfrm>
              <a:prstGeom prst="rect">
                <a:avLst/>
              </a:prstGeom>
              <a:solidFill>
                <a:srgbClr val="777777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3" name="Rectangle 32"/>
              <p:cNvSpPr/>
              <p:nvPr/>
            </p:nvSpPr>
            <p:spPr>
              <a:xfrm rot="771846">
                <a:off x="3594144" y="1713225"/>
                <a:ext cx="144016" cy="288032"/>
              </a:xfrm>
              <a:prstGeom prst="rect">
                <a:avLst/>
              </a:prstGeom>
              <a:solidFill>
                <a:srgbClr val="DDDDD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pic>
        <p:nvPicPr>
          <p:cNvPr id="142" name="Benny_Hill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 cstate="print"/>
          <a:stretch>
            <a:fillRect/>
          </a:stretch>
        </p:blipFill>
        <p:spPr>
          <a:xfrm>
            <a:off x="9612560" y="5013176"/>
            <a:ext cx="304800" cy="304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4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6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" dur="2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0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3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3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3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3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2">
                <p:cTn id="51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2"/>
                </p:tgtEl>
              </p:cMediaNode>
            </p:audio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195736" y="2651503"/>
            <a:ext cx="493596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600" b="1" dirty="0" smtClean="0">
                <a:latin typeface="Century Gothic" pitchFamily="34" charset="0"/>
              </a:rPr>
              <a:t>THE END</a:t>
            </a:r>
            <a:endParaRPr lang="en-GB" sz="96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1"/>
          <p:cNvGrpSpPr/>
          <p:nvPr/>
        </p:nvGrpSpPr>
        <p:grpSpPr>
          <a:xfrm>
            <a:off x="5831632" y="-3051720"/>
            <a:ext cx="3996952" cy="6408712"/>
            <a:chOff x="7380312" y="1124744"/>
            <a:chExt cx="2376264" cy="4752528"/>
          </a:xfrm>
        </p:grpSpPr>
        <p:sp>
          <p:nvSpPr>
            <p:cNvPr id="137" name="Rectangle 136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Isosceles Triangle 137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Isosceles Triangle 138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" name="Isosceles Triangle 139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Isosceles Triangle 140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3" name="Group 31"/>
          <p:cNvGrpSpPr/>
          <p:nvPr/>
        </p:nvGrpSpPr>
        <p:grpSpPr>
          <a:xfrm>
            <a:off x="1835696" y="-3483768"/>
            <a:ext cx="3996952" cy="6408712"/>
            <a:chOff x="7380312" y="1124744"/>
            <a:chExt cx="2376264" cy="4752528"/>
          </a:xfrm>
        </p:grpSpPr>
        <p:sp>
          <p:nvSpPr>
            <p:cNvPr id="143" name="Rectangle 142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Isosceles Triangle 143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Isosceles Triangle 144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Isosceles Triangle 145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7" name="Isosceles Triangle 146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7" name="Group 31"/>
          <p:cNvGrpSpPr/>
          <p:nvPr/>
        </p:nvGrpSpPr>
        <p:grpSpPr>
          <a:xfrm>
            <a:off x="-252536" y="-3204356"/>
            <a:ext cx="3996952" cy="6408712"/>
            <a:chOff x="7380312" y="1124744"/>
            <a:chExt cx="2376264" cy="4752528"/>
          </a:xfrm>
        </p:grpSpPr>
        <p:sp>
          <p:nvSpPr>
            <p:cNvPr id="149" name="Rectangle 148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Isosceles Triangle 149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Isosceles Triangle 150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Isosceles Triangle 151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Isosceles Triangle 152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9" name="Group 31"/>
          <p:cNvGrpSpPr/>
          <p:nvPr/>
        </p:nvGrpSpPr>
        <p:grpSpPr>
          <a:xfrm>
            <a:off x="5147048" y="-2475656"/>
            <a:ext cx="3996952" cy="6408712"/>
            <a:chOff x="7380312" y="1124744"/>
            <a:chExt cx="2376264" cy="4752528"/>
          </a:xfrm>
        </p:grpSpPr>
        <p:sp>
          <p:nvSpPr>
            <p:cNvPr id="155" name="Rectangle 154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6" name="Isosceles Triangle 155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Isosceles Triangle 156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Isosceles Triangle 157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9" name="Isosceles Triangle 158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34" name="Rectangle 133"/>
          <p:cNvSpPr/>
          <p:nvPr/>
        </p:nvSpPr>
        <p:spPr>
          <a:xfrm>
            <a:off x="3131840" y="1124744"/>
            <a:ext cx="144016" cy="3312368"/>
          </a:xfrm>
          <a:prstGeom prst="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Rectangle 134"/>
          <p:cNvSpPr/>
          <p:nvPr/>
        </p:nvSpPr>
        <p:spPr>
          <a:xfrm>
            <a:off x="5292080" y="1124744"/>
            <a:ext cx="144016" cy="3312368"/>
          </a:xfrm>
          <a:prstGeom prst="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2" name="Rectangle 131"/>
          <p:cNvSpPr/>
          <p:nvPr/>
        </p:nvSpPr>
        <p:spPr>
          <a:xfrm>
            <a:off x="2987824" y="1268760"/>
            <a:ext cx="2592288" cy="1224136"/>
          </a:xfrm>
          <a:prstGeom prst="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 smtClean="0">
                <a:solidFill>
                  <a:schemeClr val="tx1"/>
                </a:solidFill>
                <a:latin typeface="Arial Black" pitchFamily="34" charset="0"/>
              </a:rPr>
              <a:t>YOU ARE NOW LEAVING</a:t>
            </a:r>
          </a:p>
          <a:p>
            <a:pPr algn="ctr"/>
            <a:r>
              <a:rPr lang="en-GB" dirty="0" smtClean="0">
                <a:solidFill>
                  <a:schemeClr val="tx1"/>
                </a:solidFill>
                <a:latin typeface="Arial Black" pitchFamily="34" charset="0"/>
              </a:rPr>
              <a:t> </a:t>
            </a:r>
            <a:r>
              <a:rPr lang="en-GB" sz="2800" dirty="0" smtClean="0">
                <a:solidFill>
                  <a:schemeClr val="tx1"/>
                </a:solidFill>
                <a:latin typeface="Arial Black" pitchFamily="34" charset="0"/>
              </a:rPr>
              <a:t>HAPPY MET LAND</a:t>
            </a:r>
            <a:endParaRPr lang="en-GB" dirty="0">
              <a:solidFill>
                <a:schemeClr val="tx1"/>
              </a:solidFill>
              <a:latin typeface="Arial Black" pitchFamily="34" charset="0"/>
            </a:endParaRPr>
          </a:p>
        </p:txBody>
      </p:sp>
      <p:sp>
        <p:nvSpPr>
          <p:cNvPr id="133" name="Rectangle 132"/>
          <p:cNvSpPr/>
          <p:nvPr/>
        </p:nvSpPr>
        <p:spPr>
          <a:xfrm>
            <a:off x="2987824" y="2708920"/>
            <a:ext cx="2592288" cy="279648"/>
          </a:xfrm>
          <a:prstGeom prst="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 smtClean="0">
                <a:solidFill>
                  <a:schemeClr val="tx1"/>
                </a:solidFill>
                <a:latin typeface="Arial Black" pitchFamily="34" charset="0"/>
              </a:rPr>
              <a:t>POPULATION:  500</a:t>
            </a:r>
            <a:endParaRPr lang="en-GB" dirty="0">
              <a:solidFill>
                <a:schemeClr val="tx1"/>
              </a:solidFill>
              <a:latin typeface="Arial Black" pitchFamily="34" charset="0"/>
            </a:endParaRPr>
          </a:p>
        </p:txBody>
      </p:sp>
      <p:grpSp>
        <p:nvGrpSpPr>
          <p:cNvPr id="75" name="Group 107"/>
          <p:cNvGrpSpPr/>
          <p:nvPr/>
        </p:nvGrpSpPr>
        <p:grpSpPr>
          <a:xfrm>
            <a:off x="5965420" y="2595384"/>
            <a:ext cx="2927060" cy="3386899"/>
            <a:chOff x="9197603" y="2453893"/>
            <a:chExt cx="2927060" cy="3386899"/>
          </a:xfrm>
        </p:grpSpPr>
        <p:sp>
          <p:nvSpPr>
            <p:cNvPr id="88" name="Rectangle 87"/>
            <p:cNvSpPr/>
            <p:nvPr/>
          </p:nvSpPr>
          <p:spPr>
            <a:xfrm rot="3541234">
              <a:off x="8930568" y="3766616"/>
              <a:ext cx="2739940" cy="11449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9" name="Freeform 88"/>
            <p:cNvSpPr/>
            <p:nvPr/>
          </p:nvSpPr>
          <p:spPr>
            <a:xfrm rot="21096188">
              <a:off x="9197603" y="2827823"/>
              <a:ext cx="1094282" cy="814466"/>
            </a:xfrm>
            <a:custGeom>
              <a:avLst/>
              <a:gdLst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6" fmla="*/ 349771 w 1094282"/>
                <a:gd name="connsiteY6" fmla="*/ 29980 h 81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4282" h="814466">
                  <a:moveTo>
                    <a:pt x="349771" y="29980"/>
                  </a:moveTo>
                  <a:cubicBezTo>
                    <a:pt x="174885" y="221105"/>
                    <a:pt x="0" y="412230"/>
                    <a:pt x="34977" y="539646"/>
                  </a:cubicBezTo>
                  <a:cubicBezTo>
                    <a:pt x="69954" y="667063"/>
                    <a:pt x="392243" y="774492"/>
                    <a:pt x="559633" y="794479"/>
                  </a:cubicBezTo>
                  <a:cubicBezTo>
                    <a:pt x="727023" y="814466"/>
                    <a:pt x="984354" y="757003"/>
                    <a:pt x="1039318" y="659567"/>
                  </a:cubicBezTo>
                  <a:cubicBezTo>
                    <a:pt x="1094282" y="562131"/>
                    <a:pt x="959371" y="319790"/>
                    <a:pt x="889417" y="209862"/>
                  </a:cubicBezTo>
                  <a:cubicBezTo>
                    <a:pt x="819463" y="99934"/>
                    <a:pt x="719528" y="49967"/>
                    <a:pt x="619594" y="0"/>
                  </a:cubicBezTo>
                  <a:lnTo>
                    <a:pt x="349771" y="29980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Freeform 89"/>
            <p:cNvSpPr/>
            <p:nvPr/>
          </p:nvSpPr>
          <p:spPr>
            <a:xfrm rot="21096188">
              <a:off x="9335036" y="2605690"/>
              <a:ext cx="569626" cy="254833"/>
            </a:xfrm>
            <a:custGeom>
              <a:avLst/>
              <a:gdLst>
                <a:gd name="connsiteX0" fmla="*/ 179882 w 569626"/>
                <a:gd name="connsiteY0" fmla="*/ 254833 h 254833"/>
                <a:gd name="connsiteX1" fmla="*/ 0 w 569626"/>
                <a:gd name="connsiteY1" fmla="*/ 74951 h 254833"/>
                <a:gd name="connsiteX2" fmla="*/ 299803 w 569626"/>
                <a:gd name="connsiteY2" fmla="*/ 194872 h 254833"/>
                <a:gd name="connsiteX3" fmla="*/ 569626 w 569626"/>
                <a:gd name="connsiteY3" fmla="*/ 0 h 254833"/>
                <a:gd name="connsiteX4" fmla="*/ 404734 w 569626"/>
                <a:gd name="connsiteY4" fmla="*/ 224853 h 254833"/>
                <a:gd name="connsiteX5" fmla="*/ 179882 w 569626"/>
                <a:gd name="connsiteY5" fmla="*/ 254833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6" h="254833">
                  <a:moveTo>
                    <a:pt x="179882" y="254833"/>
                  </a:moveTo>
                  <a:lnTo>
                    <a:pt x="0" y="74951"/>
                  </a:lnTo>
                  <a:lnTo>
                    <a:pt x="299803" y="194872"/>
                  </a:lnTo>
                  <a:lnTo>
                    <a:pt x="569626" y="0"/>
                  </a:lnTo>
                  <a:lnTo>
                    <a:pt x="404734" y="224853"/>
                  </a:lnTo>
                  <a:lnTo>
                    <a:pt x="179882" y="254833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1" name="Oval 90"/>
            <p:cNvSpPr/>
            <p:nvPr/>
          </p:nvSpPr>
          <p:spPr>
            <a:xfrm rot="21096188">
              <a:off x="9480749" y="3143683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2" name="Oval 91"/>
            <p:cNvSpPr/>
            <p:nvPr/>
          </p:nvSpPr>
          <p:spPr>
            <a:xfrm rot="21096188">
              <a:off x="9786724" y="324409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3" name="Oval 92"/>
            <p:cNvSpPr/>
            <p:nvPr/>
          </p:nvSpPr>
          <p:spPr>
            <a:xfrm rot="21096188">
              <a:off x="9815899" y="2948635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4" name="Oval 93"/>
            <p:cNvSpPr/>
            <p:nvPr/>
          </p:nvSpPr>
          <p:spPr>
            <a:xfrm rot="21096188">
              <a:off x="9591675" y="290894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5" name="Oval 94"/>
            <p:cNvSpPr/>
            <p:nvPr/>
          </p:nvSpPr>
          <p:spPr>
            <a:xfrm rot="21096188">
              <a:off x="10082184" y="3273270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Oval 95"/>
            <p:cNvSpPr/>
            <p:nvPr/>
          </p:nvSpPr>
          <p:spPr>
            <a:xfrm rot="21096188">
              <a:off x="9594046" y="3418112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7" name="Oval 68"/>
            <p:cNvSpPr/>
            <p:nvPr/>
          </p:nvSpPr>
          <p:spPr>
            <a:xfrm>
              <a:off x="10036431" y="4005064"/>
              <a:ext cx="1728192" cy="1700808"/>
            </a:xfrm>
            <a:prstGeom prst="ellipse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10036430" y="4005064"/>
              <a:ext cx="864096" cy="648072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10143753" y="4005064"/>
              <a:ext cx="756774" cy="469389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10278663" y="4005064"/>
              <a:ext cx="621863" cy="258856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Freeform 100"/>
            <p:cNvSpPr/>
            <p:nvPr/>
          </p:nvSpPr>
          <p:spPr>
            <a:xfrm flipH="1">
              <a:off x="10900525" y="4005064"/>
              <a:ext cx="864097" cy="648072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Freeform 101"/>
            <p:cNvSpPr/>
            <p:nvPr/>
          </p:nvSpPr>
          <p:spPr>
            <a:xfrm flipH="1">
              <a:off x="10900526" y="4005064"/>
              <a:ext cx="756775" cy="469389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3" name="Freeform 102"/>
            <p:cNvSpPr/>
            <p:nvPr/>
          </p:nvSpPr>
          <p:spPr>
            <a:xfrm flipH="1">
              <a:off x="10900526" y="4005064"/>
              <a:ext cx="621864" cy="258856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4" name="Oval 103"/>
            <p:cNvSpPr/>
            <p:nvPr/>
          </p:nvSpPr>
          <p:spPr>
            <a:xfrm>
              <a:off x="11518027" y="4656005"/>
              <a:ext cx="89710" cy="1737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5" name="Arc 104"/>
            <p:cNvSpPr/>
            <p:nvPr/>
          </p:nvSpPr>
          <p:spPr>
            <a:xfrm rot="10800000" flipV="1">
              <a:off x="11335345" y="5088053"/>
              <a:ext cx="789318" cy="752739"/>
            </a:xfrm>
            <a:prstGeom prst="arc">
              <a:avLst>
                <a:gd name="adj1" fmla="val 16059324"/>
                <a:gd name="adj2" fmla="val 20172624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06" name="Oval 105"/>
            <p:cNvSpPr/>
            <p:nvPr/>
          </p:nvSpPr>
          <p:spPr>
            <a:xfrm>
              <a:off x="11662043" y="4872029"/>
              <a:ext cx="144016" cy="144016"/>
            </a:xfrm>
            <a:prstGeom prst="ellipse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7" name="Freeform 106"/>
            <p:cNvSpPr/>
            <p:nvPr/>
          </p:nvSpPr>
          <p:spPr>
            <a:xfrm rot="270470" flipH="1">
              <a:off x="10432953" y="4855658"/>
              <a:ext cx="622172" cy="9528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64" name="Freeform 63"/>
          <p:cNvSpPr/>
          <p:nvPr/>
        </p:nvSpPr>
        <p:spPr>
          <a:xfrm rot="2164915" flipH="1">
            <a:off x="6377091" y="4960981"/>
            <a:ext cx="622172" cy="952860"/>
          </a:xfrm>
          <a:custGeom>
            <a:avLst/>
            <a:gdLst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75432 w 777479"/>
              <a:gd name="connsiteY8" fmla="*/ 659606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37332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248147 w 777479"/>
              <a:gd name="connsiteY8" fmla="*/ 649709 h 733822"/>
              <a:gd name="connsiteX9" fmla="*/ 365919 w 777479"/>
              <a:gd name="connsiteY9" fmla="*/ 516731 h 733822"/>
              <a:gd name="connsiteX10" fmla="*/ 384969 w 777479"/>
              <a:gd name="connsiteY10" fmla="*/ 423862 h 733822"/>
              <a:gd name="connsiteX11" fmla="*/ 375444 w 777479"/>
              <a:gd name="connsiteY11" fmla="*/ 454819 h 733822"/>
              <a:gd name="connsiteX12" fmla="*/ 401638 w 777479"/>
              <a:gd name="connsiteY12" fmla="*/ 666750 h 733822"/>
              <a:gd name="connsiteX13" fmla="*/ 451644 w 777479"/>
              <a:gd name="connsiteY13" fmla="*/ 733425 h 733822"/>
              <a:gd name="connsiteX14" fmla="*/ 504032 w 777479"/>
              <a:gd name="connsiteY14" fmla="*/ 669131 h 733822"/>
              <a:gd name="connsiteX15" fmla="*/ 523082 w 777479"/>
              <a:gd name="connsiteY15" fmla="*/ 526256 h 733822"/>
              <a:gd name="connsiteX16" fmla="*/ 527844 w 777479"/>
              <a:gd name="connsiteY16" fmla="*/ 542925 h 733822"/>
              <a:gd name="connsiteX17" fmla="*/ 573088 w 777479"/>
              <a:gd name="connsiteY17" fmla="*/ 640556 h 733822"/>
              <a:gd name="connsiteX18" fmla="*/ 625475 w 777479"/>
              <a:gd name="connsiteY18" fmla="*/ 661987 h 733822"/>
              <a:gd name="connsiteX19" fmla="*/ 658813 w 777479"/>
              <a:gd name="connsiteY19" fmla="*/ 552450 h 733822"/>
              <a:gd name="connsiteX20" fmla="*/ 644525 w 777479"/>
              <a:gd name="connsiteY20" fmla="*/ 483394 h 733822"/>
              <a:gd name="connsiteX21" fmla="*/ 646907 w 777479"/>
              <a:gd name="connsiteY21" fmla="*/ 483394 h 733822"/>
              <a:gd name="connsiteX22" fmla="*/ 718344 w 777479"/>
              <a:gd name="connsiteY22" fmla="*/ 557212 h 733822"/>
              <a:gd name="connsiteX23" fmla="*/ 770732 w 777479"/>
              <a:gd name="connsiteY23" fmla="*/ 535781 h 733822"/>
              <a:gd name="connsiteX24" fmla="*/ 758825 w 777479"/>
              <a:gd name="connsiteY24" fmla="*/ 395287 h 733822"/>
              <a:gd name="connsiteX25" fmla="*/ 668338 w 777479"/>
              <a:gd name="connsiteY25" fmla="*/ 223837 h 733822"/>
              <a:gd name="connsiteX26" fmla="*/ 644525 w 777479"/>
              <a:gd name="connsiteY26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65919 w 777479"/>
              <a:gd name="connsiteY10" fmla="*/ 516731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84969 w 777479"/>
              <a:gd name="connsiteY11" fmla="*/ 423862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23082 w 777479"/>
              <a:gd name="connsiteY16" fmla="*/ 526256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46907 w 777479"/>
              <a:gd name="connsiteY22" fmla="*/ 4833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58813 w 777479"/>
              <a:gd name="connsiteY20" fmla="*/ 552450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906 h 733822"/>
              <a:gd name="connsiteX1" fmla="*/ 239713 w 777479"/>
              <a:gd name="connsiteY1" fmla="*/ 140494 h 733822"/>
              <a:gd name="connsiteX2" fmla="*/ 82550 w 777479"/>
              <a:gd name="connsiteY2" fmla="*/ 235744 h 733822"/>
              <a:gd name="connsiteX3" fmla="*/ 3969 w 777479"/>
              <a:gd name="connsiteY3" fmla="*/ 373856 h 733822"/>
              <a:gd name="connsiteX4" fmla="*/ 106363 w 777479"/>
              <a:gd name="connsiteY4" fmla="*/ 388144 h 733822"/>
              <a:gd name="connsiteX5" fmla="*/ 254000 w 777479"/>
              <a:gd name="connsiteY5" fmla="*/ 285750 h 733822"/>
              <a:gd name="connsiteX6" fmla="*/ 261144 w 777479"/>
              <a:gd name="connsiteY6" fmla="*/ 297656 h 733822"/>
              <a:gd name="connsiteX7" fmla="*/ 223044 w 777479"/>
              <a:gd name="connsiteY7" fmla="*/ 433387 h 733822"/>
              <a:gd name="connsiteX8" fmla="*/ 198834 w 777479"/>
              <a:gd name="connsiteY8" fmla="*/ 559594 h 733822"/>
              <a:gd name="connsiteX9" fmla="*/ 248147 w 777479"/>
              <a:gd name="connsiteY9" fmla="*/ 649709 h 733822"/>
              <a:gd name="connsiteX10" fmla="*/ 335682 w 777479"/>
              <a:gd name="connsiteY10" fmla="*/ 507975 h 733822"/>
              <a:gd name="connsiteX11" fmla="*/ 368300 w 777479"/>
              <a:gd name="connsiteY11" fmla="*/ 388143 h 733822"/>
              <a:gd name="connsiteX12" fmla="*/ 375444 w 777479"/>
              <a:gd name="connsiteY12" fmla="*/ 454819 h 733822"/>
              <a:gd name="connsiteX13" fmla="*/ 401638 w 777479"/>
              <a:gd name="connsiteY13" fmla="*/ 666750 h 733822"/>
              <a:gd name="connsiteX14" fmla="*/ 451644 w 777479"/>
              <a:gd name="connsiteY14" fmla="*/ 733425 h 733822"/>
              <a:gd name="connsiteX15" fmla="*/ 504032 w 777479"/>
              <a:gd name="connsiteY15" fmla="*/ 669131 h 733822"/>
              <a:gd name="connsiteX16" fmla="*/ 504032 w 777479"/>
              <a:gd name="connsiteY16" fmla="*/ 428624 h 733822"/>
              <a:gd name="connsiteX17" fmla="*/ 527844 w 777479"/>
              <a:gd name="connsiteY17" fmla="*/ 542925 h 733822"/>
              <a:gd name="connsiteX18" fmla="*/ 573088 w 777479"/>
              <a:gd name="connsiteY18" fmla="*/ 640556 h 733822"/>
              <a:gd name="connsiteX19" fmla="*/ 625475 w 777479"/>
              <a:gd name="connsiteY19" fmla="*/ 661987 h 733822"/>
              <a:gd name="connsiteX20" fmla="*/ 662013 w 777479"/>
              <a:gd name="connsiteY20" fmla="*/ 605036 h 733822"/>
              <a:gd name="connsiteX21" fmla="*/ 644525 w 777479"/>
              <a:gd name="connsiteY21" fmla="*/ 483394 h 733822"/>
              <a:gd name="connsiteX22" fmla="*/ 632619 w 777479"/>
              <a:gd name="connsiteY22" fmla="*/ 407194 h 733822"/>
              <a:gd name="connsiteX23" fmla="*/ 718344 w 777479"/>
              <a:gd name="connsiteY23" fmla="*/ 557212 h 733822"/>
              <a:gd name="connsiteX24" fmla="*/ 770732 w 777479"/>
              <a:gd name="connsiteY24" fmla="*/ 535781 h 733822"/>
              <a:gd name="connsiteX25" fmla="*/ 758825 w 777479"/>
              <a:gd name="connsiteY25" fmla="*/ 395287 h 733822"/>
              <a:gd name="connsiteX26" fmla="*/ 668338 w 777479"/>
              <a:gd name="connsiteY26" fmla="*/ 223837 h 733822"/>
              <a:gd name="connsiteX27" fmla="*/ 644525 w 777479"/>
              <a:gd name="connsiteY27" fmla="*/ 0 h 733822"/>
              <a:gd name="connsiteX0" fmla="*/ 237332 w 777479"/>
              <a:gd name="connsiteY0" fmla="*/ 112397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24652 h 834313"/>
              <a:gd name="connsiteX1" fmla="*/ 239713 w 777479"/>
              <a:gd name="connsiteY1" fmla="*/ 240985 h 834313"/>
              <a:gd name="connsiteX2" fmla="*/ 82550 w 777479"/>
              <a:gd name="connsiteY2" fmla="*/ 336235 h 834313"/>
              <a:gd name="connsiteX3" fmla="*/ 3969 w 777479"/>
              <a:gd name="connsiteY3" fmla="*/ 474347 h 834313"/>
              <a:gd name="connsiteX4" fmla="*/ 106363 w 777479"/>
              <a:gd name="connsiteY4" fmla="*/ 488635 h 834313"/>
              <a:gd name="connsiteX5" fmla="*/ 254000 w 777479"/>
              <a:gd name="connsiteY5" fmla="*/ 386241 h 834313"/>
              <a:gd name="connsiteX6" fmla="*/ 261144 w 777479"/>
              <a:gd name="connsiteY6" fmla="*/ 398147 h 834313"/>
              <a:gd name="connsiteX7" fmla="*/ 223044 w 777479"/>
              <a:gd name="connsiteY7" fmla="*/ 533878 h 834313"/>
              <a:gd name="connsiteX8" fmla="*/ 198834 w 777479"/>
              <a:gd name="connsiteY8" fmla="*/ 660085 h 834313"/>
              <a:gd name="connsiteX9" fmla="*/ 248147 w 777479"/>
              <a:gd name="connsiteY9" fmla="*/ 750200 h 834313"/>
              <a:gd name="connsiteX10" fmla="*/ 335682 w 777479"/>
              <a:gd name="connsiteY10" fmla="*/ 608466 h 834313"/>
              <a:gd name="connsiteX11" fmla="*/ 368300 w 777479"/>
              <a:gd name="connsiteY11" fmla="*/ 488634 h 834313"/>
              <a:gd name="connsiteX12" fmla="*/ 375444 w 777479"/>
              <a:gd name="connsiteY12" fmla="*/ 555310 h 834313"/>
              <a:gd name="connsiteX13" fmla="*/ 401638 w 777479"/>
              <a:gd name="connsiteY13" fmla="*/ 767241 h 834313"/>
              <a:gd name="connsiteX14" fmla="*/ 451644 w 777479"/>
              <a:gd name="connsiteY14" fmla="*/ 833916 h 834313"/>
              <a:gd name="connsiteX15" fmla="*/ 504032 w 777479"/>
              <a:gd name="connsiteY15" fmla="*/ 769622 h 834313"/>
              <a:gd name="connsiteX16" fmla="*/ 504032 w 777479"/>
              <a:gd name="connsiteY16" fmla="*/ 529115 h 834313"/>
              <a:gd name="connsiteX17" fmla="*/ 527844 w 777479"/>
              <a:gd name="connsiteY17" fmla="*/ 643416 h 834313"/>
              <a:gd name="connsiteX18" fmla="*/ 573088 w 777479"/>
              <a:gd name="connsiteY18" fmla="*/ 741047 h 834313"/>
              <a:gd name="connsiteX19" fmla="*/ 625475 w 777479"/>
              <a:gd name="connsiteY19" fmla="*/ 762478 h 834313"/>
              <a:gd name="connsiteX20" fmla="*/ 662013 w 777479"/>
              <a:gd name="connsiteY20" fmla="*/ 705527 h 834313"/>
              <a:gd name="connsiteX21" fmla="*/ 644525 w 777479"/>
              <a:gd name="connsiteY21" fmla="*/ 583885 h 834313"/>
              <a:gd name="connsiteX22" fmla="*/ 632619 w 777479"/>
              <a:gd name="connsiteY22" fmla="*/ 507685 h 834313"/>
              <a:gd name="connsiteX23" fmla="*/ 718344 w 777479"/>
              <a:gd name="connsiteY23" fmla="*/ 657703 h 834313"/>
              <a:gd name="connsiteX24" fmla="*/ 770732 w 777479"/>
              <a:gd name="connsiteY24" fmla="*/ 636272 h 834313"/>
              <a:gd name="connsiteX25" fmla="*/ 758825 w 777479"/>
              <a:gd name="connsiteY25" fmla="*/ 495778 h 834313"/>
              <a:gd name="connsiteX26" fmla="*/ 668338 w 777479"/>
              <a:gd name="connsiteY26" fmla="*/ 324328 h 834313"/>
              <a:gd name="connsiteX27" fmla="*/ 668239 w 777479"/>
              <a:gd name="connsiteY27" fmla="*/ 0 h 834313"/>
              <a:gd name="connsiteX0" fmla="*/ 240017 w 777479"/>
              <a:gd name="connsiteY0" fmla="*/ 164738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  <a:gd name="connsiteX0" fmla="*/ 224488 w 777479"/>
              <a:gd name="connsiteY0" fmla="*/ 79294 h 974399"/>
              <a:gd name="connsiteX1" fmla="*/ 239713 w 777479"/>
              <a:gd name="connsiteY1" fmla="*/ 381071 h 974399"/>
              <a:gd name="connsiteX2" fmla="*/ 82550 w 777479"/>
              <a:gd name="connsiteY2" fmla="*/ 476321 h 974399"/>
              <a:gd name="connsiteX3" fmla="*/ 3969 w 777479"/>
              <a:gd name="connsiteY3" fmla="*/ 614433 h 974399"/>
              <a:gd name="connsiteX4" fmla="*/ 106363 w 777479"/>
              <a:gd name="connsiteY4" fmla="*/ 628721 h 974399"/>
              <a:gd name="connsiteX5" fmla="*/ 254000 w 777479"/>
              <a:gd name="connsiteY5" fmla="*/ 526327 h 974399"/>
              <a:gd name="connsiteX6" fmla="*/ 261144 w 777479"/>
              <a:gd name="connsiteY6" fmla="*/ 538233 h 974399"/>
              <a:gd name="connsiteX7" fmla="*/ 223044 w 777479"/>
              <a:gd name="connsiteY7" fmla="*/ 673964 h 974399"/>
              <a:gd name="connsiteX8" fmla="*/ 198834 w 777479"/>
              <a:gd name="connsiteY8" fmla="*/ 800171 h 974399"/>
              <a:gd name="connsiteX9" fmla="*/ 248147 w 777479"/>
              <a:gd name="connsiteY9" fmla="*/ 890286 h 974399"/>
              <a:gd name="connsiteX10" fmla="*/ 335682 w 777479"/>
              <a:gd name="connsiteY10" fmla="*/ 748552 h 974399"/>
              <a:gd name="connsiteX11" fmla="*/ 368300 w 777479"/>
              <a:gd name="connsiteY11" fmla="*/ 628720 h 974399"/>
              <a:gd name="connsiteX12" fmla="*/ 375444 w 777479"/>
              <a:gd name="connsiteY12" fmla="*/ 695396 h 974399"/>
              <a:gd name="connsiteX13" fmla="*/ 401638 w 777479"/>
              <a:gd name="connsiteY13" fmla="*/ 907327 h 974399"/>
              <a:gd name="connsiteX14" fmla="*/ 451644 w 777479"/>
              <a:gd name="connsiteY14" fmla="*/ 974002 h 974399"/>
              <a:gd name="connsiteX15" fmla="*/ 504032 w 777479"/>
              <a:gd name="connsiteY15" fmla="*/ 909708 h 974399"/>
              <a:gd name="connsiteX16" fmla="*/ 504032 w 777479"/>
              <a:gd name="connsiteY16" fmla="*/ 669201 h 974399"/>
              <a:gd name="connsiteX17" fmla="*/ 527844 w 777479"/>
              <a:gd name="connsiteY17" fmla="*/ 783502 h 974399"/>
              <a:gd name="connsiteX18" fmla="*/ 573088 w 777479"/>
              <a:gd name="connsiteY18" fmla="*/ 881133 h 974399"/>
              <a:gd name="connsiteX19" fmla="*/ 625475 w 777479"/>
              <a:gd name="connsiteY19" fmla="*/ 902564 h 974399"/>
              <a:gd name="connsiteX20" fmla="*/ 662013 w 777479"/>
              <a:gd name="connsiteY20" fmla="*/ 845613 h 974399"/>
              <a:gd name="connsiteX21" fmla="*/ 644525 w 777479"/>
              <a:gd name="connsiteY21" fmla="*/ 723971 h 974399"/>
              <a:gd name="connsiteX22" fmla="*/ 632619 w 777479"/>
              <a:gd name="connsiteY22" fmla="*/ 647771 h 974399"/>
              <a:gd name="connsiteX23" fmla="*/ 718344 w 777479"/>
              <a:gd name="connsiteY23" fmla="*/ 797789 h 974399"/>
              <a:gd name="connsiteX24" fmla="*/ 770732 w 777479"/>
              <a:gd name="connsiteY24" fmla="*/ 776358 h 974399"/>
              <a:gd name="connsiteX25" fmla="*/ 758825 w 777479"/>
              <a:gd name="connsiteY25" fmla="*/ 635864 h 974399"/>
              <a:gd name="connsiteX26" fmla="*/ 668338 w 777479"/>
              <a:gd name="connsiteY26" fmla="*/ 464414 h 974399"/>
              <a:gd name="connsiteX27" fmla="*/ 577964 w 777479"/>
              <a:gd name="connsiteY27" fmla="*/ 0 h 97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7479" h="974399">
                <a:moveTo>
                  <a:pt x="224488" y="79294"/>
                </a:moveTo>
                <a:cubicBezTo>
                  <a:pt x="238577" y="124935"/>
                  <a:pt x="263369" y="314900"/>
                  <a:pt x="239713" y="381071"/>
                </a:cubicBezTo>
                <a:cubicBezTo>
                  <a:pt x="216057" y="447242"/>
                  <a:pt x="121841" y="437427"/>
                  <a:pt x="82550" y="476321"/>
                </a:cubicBezTo>
                <a:cubicBezTo>
                  <a:pt x="43259" y="515215"/>
                  <a:pt x="0" y="589033"/>
                  <a:pt x="3969" y="614433"/>
                </a:cubicBezTo>
                <a:cubicBezTo>
                  <a:pt x="7938" y="639833"/>
                  <a:pt x="64691" y="643405"/>
                  <a:pt x="106363" y="628721"/>
                </a:cubicBezTo>
                <a:cubicBezTo>
                  <a:pt x="148035" y="614037"/>
                  <a:pt x="228203" y="541408"/>
                  <a:pt x="254000" y="526327"/>
                </a:cubicBezTo>
                <a:cubicBezTo>
                  <a:pt x="279797" y="511246"/>
                  <a:pt x="266303" y="513627"/>
                  <a:pt x="261144" y="538233"/>
                </a:cubicBezTo>
                <a:cubicBezTo>
                  <a:pt x="255985" y="562839"/>
                  <a:pt x="233429" y="630308"/>
                  <a:pt x="223044" y="673964"/>
                </a:cubicBezTo>
                <a:cubicBezTo>
                  <a:pt x="212659" y="717620"/>
                  <a:pt x="194650" y="764117"/>
                  <a:pt x="198834" y="800171"/>
                </a:cubicBezTo>
                <a:cubicBezTo>
                  <a:pt x="203018" y="836225"/>
                  <a:pt x="225339" y="898889"/>
                  <a:pt x="248147" y="890286"/>
                </a:cubicBezTo>
                <a:cubicBezTo>
                  <a:pt x="270955" y="881683"/>
                  <a:pt x="315657" y="792146"/>
                  <a:pt x="335682" y="748552"/>
                </a:cubicBezTo>
                <a:cubicBezTo>
                  <a:pt x="355707" y="704958"/>
                  <a:pt x="361673" y="637579"/>
                  <a:pt x="368300" y="628720"/>
                </a:cubicBezTo>
                <a:cubicBezTo>
                  <a:pt x="374927" y="619861"/>
                  <a:pt x="369888" y="648962"/>
                  <a:pt x="375444" y="695396"/>
                </a:cubicBezTo>
                <a:cubicBezTo>
                  <a:pt x="381000" y="741831"/>
                  <a:pt x="388938" y="860893"/>
                  <a:pt x="401638" y="907327"/>
                </a:cubicBezTo>
                <a:cubicBezTo>
                  <a:pt x="414338" y="953761"/>
                  <a:pt x="434578" y="973605"/>
                  <a:pt x="451644" y="974002"/>
                </a:cubicBezTo>
                <a:cubicBezTo>
                  <a:pt x="468710" y="974399"/>
                  <a:pt x="495301" y="960508"/>
                  <a:pt x="504032" y="909708"/>
                </a:cubicBezTo>
                <a:cubicBezTo>
                  <a:pt x="512763" y="858908"/>
                  <a:pt x="500063" y="690235"/>
                  <a:pt x="504032" y="669201"/>
                </a:cubicBezTo>
                <a:cubicBezTo>
                  <a:pt x="508001" y="648167"/>
                  <a:pt x="516335" y="748180"/>
                  <a:pt x="527844" y="783502"/>
                </a:cubicBezTo>
                <a:cubicBezTo>
                  <a:pt x="539353" y="818824"/>
                  <a:pt x="556816" y="861289"/>
                  <a:pt x="573088" y="881133"/>
                </a:cubicBezTo>
                <a:cubicBezTo>
                  <a:pt x="589360" y="900977"/>
                  <a:pt x="610654" y="908484"/>
                  <a:pt x="625475" y="902564"/>
                </a:cubicBezTo>
                <a:cubicBezTo>
                  <a:pt x="640296" y="896644"/>
                  <a:pt x="658838" y="875379"/>
                  <a:pt x="662013" y="845613"/>
                </a:cubicBezTo>
                <a:cubicBezTo>
                  <a:pt x="665188" y="815847"/>
                  <a:pt x="649424" y="756945"/>
                  <a:pt x="644525" y="723971"/>
                </a:cubicBezTo>
                <a:cubicBezTo>
                  <a:pt x="639626" y="690997"/>
                  <a:pt x="620316" y="635468"/>
                  <a:pt x="632619" y="647771"/>
                </a:cubicBezTo>
                <a:cubicBezTo>
                  <a:pt x="644922" y="660074"/>
                  <a:pt x="695325" y="776358"/>
                  <a:pt x="718344" y="797789"/>
                </a:cubicBezTo>
                <a:cubicBezTo>
                  <a:pt x="741363" y="819220"/>
                  <a:pt x="763985" y="803346"/>
                  <a:pt x="770732" y="776358"/>
                </a:cubicBezTo>
                <a:cubicBezTo>
                  <a:pt x="777479" y="749371"/>
                  <a:pt x="775891" y="687855"/>
                  <a:pt x="758825" y="635864"/>
                </a:cubicBezTo>
                <a:cubicBezTo>
                  <a:pt x="741759" y="583873"/>
                  <a:pt x="698481" y="570391"/>
                  <a:pt x="668338" y="464414"/>
                </a:cubicBezTo>
                <a:cubicBezTo>
                  <a:pt x="638195" y="358437"/>
                  <a:pt x="580345" y="78978"/>
                  <a:pt x="577964" y="0"/>
                </a:cubicBezTo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6" name="Freeform 115"/>
          <p:cNvSpPr/>
          <p:nvPr/>
        </p:nvSpPr>
        <p:spPr>
          <a:xfrm rot="21246206">
            <a:off x="6611808" y="4820811"/>
            <a:ext cx="507262" cy="906427"/>
          </a:xfrm>
          <a:custGeom>
            <a:avLst/>
            <a:gdLst>
              <a:gd name="connsiteX0" fmla="*/ 452907 w 646090"/>
              <a:gd name="connsiteY0" fmla="*/ 92298 h 1092558"/>
              <a:gd name="connsiteX1" fmla="*/ 15025 w 646090"/>
              <a:gd name="connsiteY1" fmla="*/ 581695 h 1092558"/>
              <a:gd name="connsiteX2" fmla="*/ 543059 w 646090"/>
              <a:gd name="connsiteY2" fmla="*/ 1032456 h 1092558"/>
              <a:gd name="connsiteX3" fmla="*/ 633211 w 646090"/>
              <a:gd name="connsiteY3" fmla="*/ 942304 h 1092558"/>
              <a:gd name="connsiteX4" fmla="*/ 581696 w 646090"/>
              <a:gd name="connsiteY4" fmla="*/ 143814 h 1092558"/>
              <a:gd name="connsiteX5" fmla="*/ 452907 w 646090"/>
              <a:gd name="connsiteY5" fmla="*/ 92298 h 109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6090" h="1092558">
                <a:moveTo>
                  <a:pt x="452907" y="92298"/>
                </a:moveTo>
                <a:cubicBezTo>
                  <a:pt x="358462" y="165278"/>
                  <a:pt x="0" y="425002"/>
                  <a:pt x="15025" y="581695"/>
                </a:cubicBezTo>
                <a:cubicBezTo>
                  <a:pt x="30050" y="738388"/>
                  <a:pt x="440028" y="972354"/>
                  <a:pt x="543059" y="1032456"/>
                </a:cubicBezTo>
                <a:cubicBezTo>
                  <a:pt x="646090" y="1092558"/>
                  <a:pt x="626772" y="1090411"/>
                  <a:pt x="633211" y="942304"/>
                </a:cubicBezTo>
                <a:cubicBezTo>
                  <a:pt x="639650" y="794197"/>
                  <a:pt x="607454" y="287628"/>
                  <a:pt x="581696" y="143814"/>
                </a:cubicBezTo>
                <a:cubicBezTo>
                  <a:pt x="555938" y="0"/>
                  <a:pt x="547352" y="19318"/>
                  <a:pt x="452907" y="92298"/>
                </a:cubicBezTo>
                <a:close/>
              </a:path>
            </a:pathLst>
          </a:custGeom>
          <a:solidFill>
            <a:srgbClr val="0066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8" name="Group 116"/>
          <p:cNvGrpSpPr/>
          <p:nvPr/>
        </p:nvGrpSpPr>
        <p:grpSpPr>
          <a:xfrm>
            <a:off x="6804247" y="2910700"/>
            <a:ext cx="2886894" cy="3448917"/>
            <a:chOff x="6804247" y="2910700"/>
            <a:chExt cx="2886894" cy="3448917"/>
          </a:xfrm>
        </p:grpSpPr>
        <p:grpSp>
          <p:nvGrpSpPr>
            <p:cNvPr id="111" name="Group 114"/>
            <p:cNvGrpSpPr/>
            <p:nvPr/>
          </p:nvGrpSpPr>
          <p:grpSpPr>
            <a:xfrm>
              <a:off x="6804247" y="2910700"/>
              <a:ext cx="2886894" cy="3448917"/>
              <a:chOff x="6804247" y="2910700"/>
              <a:chExt cx="2886894" cy="3448917"/>
            </a:xfrm>
          </p:grpSpPr>
          <p:sp>
            <p:nvSpPr>
              <p:cNvPr id="110" name="Freeform 109"/>
              <p:cNvSpPr/>
              <p:nvPr/>
            </p:nvSpPr>
            <p:spPr>
              <a:xfrm rot="19804244">
                <a:off x="8328840" y="4959970"/>
                <a:ext cx="618710" cy="952860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0" name="Rectangle 29"/>
              <p:cNvSpPr/>
              <p:nvPr/>
            </p:nvSpPr>
            <p:spPr>
              <a:xfrm rot="6041505">
                <a:off x="7463613" y="4224505"/>
                <a:ext cx="2739940" cy="114494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112" name="Group 111"/>
              <p:cNvGrpSpPr/>
              <p:nvPr/>
            </p:nvGrpSpPr>
            <p:grpSpPr>
              <a:xfrm>
                <a:off x="8596859" y="2910700"/>
                <a:ext cx="1094282" cy="1036599"/>
                <a:chOff x="5965420" y="2749706"/>
                <a:chExt cx="1094282" cy="1036599"/>
              </a:xfrm>
            </p:grpSpPr>
            <p:sp>
              <p:nvSpPr>
                <p:cNvPr id="31" name="Freeform 30"/>
                <p:cNvSpPr/>
                <p:nvPr/>
              </p:nvSpPr>
              <p:spPr>
                <a:xfrm rot="21096188">
                  <a:off x="5965420" y="2971839"/>
                  <a:ext cx="1094282" cy="814466"/>
                </a:xfrm>
                <a:custGeom>
                  <a:avLst/>
                  <a:gdLst>
                    <a:gd name="connsiteX0" fmla="*/ 349771 w 1094282"/>
                    <a:gd name="connsiteY0" fmla="*/ 29980 h 814466"/>
                    <a:gd name="connsiteX1" fmla="*/ 34977 w 1094282"/>
                    <a:gd name="connsiteY1" fmla="*/ 539646 h 814466"/>
                    <a:gd name="connsiteX2" fmla="*/ 559633 w 1094282"/>
                    <a:gd name="connsiteY2" fmla="*/ 794479 h 814466"/>
                    <a:gd name="connsiteX3" fmla="*/ 1039318 w 1094282"/>
                    <a:gd name="connsiteY3" fmla="*/ 659567 h 814466"/>
                    <a:gd name="connsiteX4" fmla="*/ 889417 w 1094282"/>
                    <a:gd name="connsiteY4" fmla="*/ 209862 h 814466"/>
                    <a:gd name="connsiteX5" fmla="*/ 619594 w 1094282"/>
                    <a:gd name="connsiteY5" fmla="*/ 0 h 814466"/>
                    <a:gd name="connsiteX0" fmla="*/ 349771 w 1094282"/>
                    <a:gd name="connsiteY0" fmla="*/ 29980 h 814466"/>
                    <a:gd name="connsiteX1" fmla="*/ 34977 w 1094282"/>
                    <a:gd name="connsiteY1" fmla="*/ 539646 h 814466"/>
                    <a:gd name="connsiteX2" fmla="*/ 559633 w 1094282"/>
                    <a:gd name="connsiteY2" fmla="*/ 794479 h 814466"/>
                    <a:gd name="connsiteX3" fmla="*/ 1039318 w 1094282"/>
                    <a:gd name="connsiteY3" fmla="*/ 659567 h 814466"/>
                    <a:gd name="connsiteX4" fmla="*/ 889417 w 1094282"/>
                    <a:gd name="connsiteY4" fmla="*/ 209862 h 814466"/>
                    <a:gd name="connsiteX5" fmla="*/ 619594 w 1094282"/>
                    <a:gd name="connsiteY5" fmla="*/ 0 h 814466"/>
                    <a:gd name="connsiteX6" fmla="*/ 349771 w 1094282"/>
                    <a:gd name="connsiteY6" fmla="*/ 29980 h 814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94282" h="814466">
                      <a:moveTo>
                        <a:pt x="349771" y="29980"/>
                      </a:moveTo>
                      <a:cubicBezTo>
                        <a:pt x="174885" y="221105"/>
                        <a:pt x="0" y="412230"/>
                        <a:pt x="34977" y="539646"/>
                      </a:cubicBezTo>
                      <a:cubicBezTo>
                        <a:pt x="69954" y="667063"/>
                        <a:pt x="392243" y="774492"/>
                        <a:pt x="559633" y="794479"/>
                      </a:cubicBezTo>
                      <a:cubicBezTo>
                        <a:pt x="727023" y="814466"/>
                        <a:pt x="984354" y="757003"/>
                        <a:pt x="1039318" y="659567"/>
                      </a:cubicBezTo>
                      <a:cubicBezTo>
                        <a:pt x="1094282" y="562131"/>
                        <a:pt x="959371" y="319790"/>
                        <a:pt x="889417" y="209862"/>
                      </a:cubicBezTo>
                      <a:cubicBezTo>
                        <a:pt x="819463" y="99934"/>
                        <a:pt x="719528" y="49967"/>
                        <a:pt x="619594" y="0"/>
                      </a:cubicBezTo>
                      <a:lnTo>
                        <a:pt x="349771" y="2998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" name="Freeform 31"/>
                <p:cNvSpPr/>
                <p:nvPr/>
              </p:nvSpPr>
              <p:spPr>
                <a:xfrm rot="21096188">
                  <a:off x="6102853" y="2749706"/>
                  <a:ext cx="569626" cy="254833"/>
                </a:xfrm>
                <a:custGeom>
                  <a:avLst/>
                  <a:gdLst>
                    <a:gd name="connsiteX0" fmla="*/ 179882 w 569626"/>
                    <a:gd name="connsiteY0" fmla="*/ 254833 h 254833"/>
                    <a:gd name="connsiteX1" fmla="*/ 0 w 569626"/>
                    <a:gd name="connsiteY1" fmla="*/ 74951 h 254833"/>
                    <a:gd name="connsiteX2" fmla="*/ 299803 w 569626"/>
                    <a:gd name="connsiteY2" fmla="*/ 194872 h 254833"/>
                    <a:gd name="connsiteX3" fmla="*/ 569626 w 569626"/>
                    <a:gd name="connsiteY3" fmla="*/ 0 h 254833"/>
                    <a:gd name="connsiteX4" fmla="*/ 404734 w 569626"/>
                    <a:gd name="connsiteY4" fmla="*/ 224853 h 254833"/>
                    <a:gd name="connsiteX5" fmla="*/ 179882 w 569626"/>
                    <a:gd name="connsiteY5" fmla="*/ 25483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9626" h="254833">
                      <a:moveTo>
                        <a:pt x="179882" y="254833"/>
                      </a:moveTo>
                      <a:lnTo>
                        <a:pt x="0" y="74951"/>
                      </a:lnTo>
                      <a:lnTo>
                        <a:pt x="299803" y="194872"/>
                      </a:lnTo>
                      <a:lnTo>
                        <a:pt x="569626" y="0"/>
                      </a:lnTo>
                      <a:lnTo>
                        <a:pt x="404734" y="224853"/>
                      </a:lnTo>
                      <a:lnTo>
                        <a:pt x="179882" y="25483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3" name="Oval 32"/>
                <p:cNvSpPr/>
                <p:nvPr/>
              </p:nvSpPr>
              <p:spPr>
                <a:xfrm rot="21096188">
                  <a:off x="6248566" y="3287699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 rot="21096188">
                  <a:off x="6554541" y="3388110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" name="Oval 34"/>
                <p:cNvSpPr/>
                <p:nvPr/>
              </p:nvSpPr>
              <p:spPr>
                <a:xfrm rot="21096188">
                  <a:off x="6583716" y="3092651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6" name="Oval 35"/>
                <p:cNvSpPr/>
                <p:nvPr/>
              </p:nvSpPr>
              <p:spPr>
                <a:xfrm rot="21096188">
                  <a:off x="6359492" y="3052960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21096188">
                  <a:off x="6850001" y="3417286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21096188">
                  <a:off x="6361863" y="3562128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51" name="Oval 68"/>
              <p:cNvSpPr/>
              <p:nvPr/>
            </p:nvSpPr>
            <p:spPr>
              <a:xfrm>
                <a:off x="6804248" y="4149080"/>
                <a:ext cx="1728192" cy="1700808"/>
              </a:xfrm>
              <a:prstGeom prst="ellipse">
                <a:avLst/>
              </a:pr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6804247" y="4149080"/>
                <a:ext cx="864096" cy="648072"/>
              </a:xfrm>
              <a:custGeom>
                <a:avLst/>
                <a:gdLst>
                  <a:gd name="connsiteX0" fmla="*/ 809468 w 809468"/>
                  <a:gd name="connsiteY0" fmla="*/ 0 h 569626"/>
                  <a:gd name="connsiteX1" fmla="*/ 659567 w 809468"/>
                  <a:gd name="connsiteY1" fmla="*/ 449705 h 569626"/>
                  <a:gd name="connsiteX2" fmla="*/ 0 w 809468"/>
                  <a:gd name="connsiteY2" fmla="*/ 569626 h 569626"/>
                  <a:gd name="connsiteX0" fmla="*/ 886810 w 886810"/>
                  <a:gd name="connsiteY0" fmla="*/ 0 h 584088"/>
                  <a:gd name="connsiteX1" fmla="*/ 736909 w 886810"/>
                  <a:gd name="connsiteY1" fmla="*/ 449705 h 584088"/>
                  <a:gd name="connsiteX2" fmla="*/ 0 w 886810"/>
                  <a:gd name="connsiteY2" fmla="*/ 584088 h 584088"/>
                  <a:gd name="connsiteX0" fmla="*/ 864096 w 880925"/>
                  <a:gd name="connsiteY0" fmla="*/ 0 h 648072"/>
                  <a:gd name="connsiteX1" fmla="*/ 736909 w 880925"/>
                  <a:gd name="connsiteY1" fmla="*/ 513689 h 648072"/>
                  <a:gd name="connsiteX2" fmla="*/ 0 w 880925"/>
                  <a:gd name="connsiteY2" fmla="*/ 648072 h 648072"/>
                  <a:gd name="connsiteX0" fmla="*/ 864096 w 864096"/>
                  <a:gd name="connsiteY0" fmla="*/ 0 h 648072"/>
                  <a:gd name="connsiteX1" fmla="*/ 648073 w 864096"/>
                  <a:gd name="connsiteY1" fmla="*/ 504056 h 648072"/>
                  <a:gd name="connsiteX2" fmla="*/ 0 w 864096"/>
                  <a:gd name="connsiteY2" fmla="*/ 648072 h 6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096" h="648072">
                    <a:moveTo>
                      <a:pt x="864096" y="0"/>
                    </a:moveTo>
                    <a:cubicBezTo>
                      <a:pt x="856601" y="177383"/>
                      <a:pt x="792089" y="396044"/>
                      <a:pt x="648073" y="504056"/>
                    </a:cubicBezTo>
                    <a:cubicBezTo>
                      <a:pt x="504057" y="612068"/>
                      <a:pt x="262328" y="635580"/>
                      <a:pt x="0" y="648072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6911570" y="4149080"/>
                <a:ext cx="756774" cy="469389"/>
              </a:xfrm>
              <a:custGeom>
                <a:avLst/>
                <a:gdLst>
                  <a:gd name="connsiteX0" fmla="*/ 794479 w 794479"/>
                  <a:gd name="connsiteY0" fmla="*/ 0 h 429718"/>
                  <a:gd name="connsiteX1" fmla="*/ 464695 w 794479"/>
                  <a:gd name="connsiteY1" fmla="*/ 359764 h 429718"/>
                  <a:gd name="connsiteX2" fmla="*/ 0 w 794479"/>
                  <a:gd name="connsiteY2" fmla="*/ 419725 h 429718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774" h="469389">
                    <a:moveTo>
                      <a:pt x="756774" y="0"/>
                    </a:moveTo>
                    <a:cubicBezTo>
                      <a:pt x="659825" y="194242"/>
                      <a:pt x="590824" y="318147"/>
                      <a:pt x="464695" y="393768"/>
                    </a:cubicBezTo>
                    <a:cubicBezTo>
                      <a:pt x="338566" y="469389"/>
                      <a:pt x="166141" y="458725"/>
                      <a:pt x="0" y="453729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7046480" y="4149080"/>
                <a:ext cx="621863" cy="258856"/>
              </a:xfrm>
              <a:custGeom>
                <a:avLst/>
                <a:gdLst>
                  <a:gd name="connsiteX0" fmla="*/ 689548 w 689548"/>
                  <a:gd name="connsiteY0" fmla="*/ 0 h 209862"/>
                  <a:gd name="connsiteX1" fmla="*/ 344774 w 689548"/>
                  <a:gd name="connsiteY1" fmla="*/ 164892 h 209862"/>
                  <a:gd name="connsiteX2" fmla="*/ 0 w 689548"/>
                  <a:gd name="connsiteY2" fmla="*/ 209862 h 209862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1863" h="258856">
                    <a:moveTo>
                      <a:pt x="621863" y="0"/>
                    </a:moveTo>
                    <a:cubicBezTo>
                      <a:pt x="580683" y="91052"/>
                      <a:pt x="448418" y="170743"/>
                      <a:pt x="344774" y="213886"/>
                    </a:cubicBezTo>
                    <a:cubicBezTo>
                      <a:pt x="241130" y="257029"/>
                      <a:pt x="114924" y="253859"/>
                      <a:pt x="0" y="258856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Freeform 54"/>
              <p:cNvSpPr/>
              <p:nvPr/>
            </p:nvSpPr>
            <p:spPr>
              <a:xfrm flipH="1">
                <a:off x="7668342" y="4149080"/>
                <a:ext cx="864097" cy="648072"/>
              </a:xfrm>
              <a:custGeom>
                <a:avLst/>
                <a:gdLst>
                  <a:gd name="connsiteX0" fmla="*/ 809468 w 809468"/>
                  <a:gd name="connsiteY0" fmla="*/ 0 h 569626"/>
                  <a:gd name="connsiteX1" fmla="*/ 659567 w 809468"/>
                  <a:gd name="connsiteY1" fmla="*/ 449705 h 569626"/>
                  <a:gd name="connsiteX2" fmla="*/ 0 w 809468"/>
                  <a:gd name="connsiteY2" fmla="*/ 569626 h 569626"/>
                  <a:gd name="connsiteX0" fmla="*/ 886810 w 886810"/>
                  <a:gd name="connsiteY0" fmla="*/ 0 h 584088"/>
                  <a:gd name="connsiteX1" fmla="*/ 736909 w 886810"/>
                  <a:gd name="connsiteY1" fmla="*/ 449705 h 584088"/>
                  <a:gd name="connsiteX2" fmla="*/ 0 w 886810"/>
                  <a:gd name="connsiteY2" fmla="*/ 584088 h 584088"/>
                  <a:gd name="connsiteX0" fmla="*/ 864096 w 880925"/>
                  <a:gd name="connsiteY0" fmla="*/ 0 h 648072"/>
                  <a:gd name="connsiteX1" fmla="*/ 736909 w 880925"/>
                  <a:gd name="connsiteY1" fmla="*/ 513689 h 648072"/>
                  <a:gd name="connsiteX2" fmla="*/ 0 w 880925"/>
                  <a:gd name="connsiteY2" fmla="*/ 648072 h 648072"/>
                  <a:gd name="connsiteX0" fmla="*/ 864096 w 864096"/>
                  <a:gd name="connsiteY0" fmla="*/ 0 h 648072"/>
                  <a:gd name="connsiteX1" fmla="*/ 648073 w 864096"/>
                  <a:gd name="connsiteY1" fmla="*/ 504056 h 648072"/>
                  <a:gd name="connsiteX2" fmla="*/ 0 w 864096"/>
                  <a:gd name="connsiteY2" fmla="*/ 648072 h 6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096" h="648072">
                    <a:moveTo>
                      <a:pt x="864096" y="0"/>
                    </a:moveTo>
                    <a:cubicBezTo>
                      <a:pt x="856601" y="177383"/>
                      <a:pt x="792089" y="396044"/>
                      <a:pt x="648073" y="504056"/>
                    </a:cubicBezTo>
                    <a:cubicBezTo>
                      <a:pt x="504057" y="612068"/>
                      <a:pt x="262328" y="635580"/>
                      <a:pt x="0" y="648072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" name="Freeform 55"/>
              <p:cNvSpPr/>
              <p:nvPr/>
            </p:nvSpPr>
            <p:spPr>
              <a:xfrm flipH="1">
                <a:off x="7668343" y="4149080"/>
                <a:ext cx="756775" cy="469389"/>
              </a:xfrm>
              <a:custGeom>
                <a:avLst/>
                <a:gdLst>
                  <a:gd name="connsiteX0" fmla="*/ 794479 w 794479"/>
                  <a:gd name="connsiteY0" fmla="*/ 0 h 429718"/>
                  <a:gd name="connsiteX1" fmla="*/ 464695 w 794479"/>
                  <a:gd name="connsiteY1" fmla="*/ 359764 h 429718"/>
                  <a:gd name="connsiteX2" fmla="*/ 0 w 794479"/>
                  <a:gd name="connsiteY2" fmla="*/ 419725 h 429718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774" h="469389">
                    <a:moveTo>
                      <a:pt x="756774" y="0"/>
                    </a:moveTo>
                    <a:cubicBezTo>
                      <a:pt x="659825" y="194242"/>
                      <a:pt x="590824" y="318147"/>
                      <a:pt x="464695" y="393768"/>
                    </a:cubicBezTo>
                    <a:cubicBezTo>
                      <a:pt x="338566" y="469389"/>
                      <a:pt x="166141" y="458725"/>
                      <a:pt x="0" y="453729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Freeform 56"/>
              <p:cNvSpPr/>
              <p:nvPr/>
            </p:nvSpPr>
            <p:spPr>
              <a:xfrm flipH="1">
                <a:off x="7668343" y="4149080"/>
                <a:ext cx="621864" cy="258856"/>
              </a:xfrm>
              <a:custGeom>
                <a:avLst/>
                <a:gdLst>
                  <a:gd name="connsiteX0" fmla="*/ 689548 w 689548"/>
                  <a:gd name="connsiteY0" fmla="*/ 0 h 209862"/>
                  <a:gd name="connsiteX1" fmla="*/ 344774 w 689548"/>
                  <a:gd name="connsiteY1" fmla="*/ 164892 h 209862"/>
                  <a:gd name="connsiteX2" fmla="*/ 0 w 689548"/>
                  <a:gd name="connsiteY2" fmla="*/ 209862 h 209862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1863" h="258856">
                    <a:moveTo>
                      <a:pt x="621863" y="0"/>
                    </a:moveTo>
                    <a:cubicBezTo>
                      <a:pt x="580683" y="91052"/>
                      <a:pt x="448418" y="170743"/>
                      <a:pt x="344774" y="213886"/>
                    </a:cubicBezTo>
                    <a:cubicBezTo>
                      <a:pt x="241130" y="257029"/>
                      <a:pt x="114924" y="253859"/>
                      <a:pt x="0" y="258856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Freeform 112"/>
              <p:cNvSpPr/>
              <p:nvPr/>
            </p:nvSpPr>
            <p:spPr>
              <a:xfrm flipH="1">
                <a:off x="7740352" y="5733256"/>
                <a:ext cx="504056" cy="626361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Freeform 113"/>
              <p:cNvSpPr/>
              <p:nvPr/>
            </p:nvSpPr>
            <p:spPr>
              <a:xfrm>
                <a:off x="7047948" y="5733256"/>
                <a:ext cx="476380" cy="626361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8" name="Oval 57"/>
            <p:cNvSpPr/>
            <p:nvPr/>
          </p:nvSpPr>
          <p:spPr>
            <a:xfrm>
              <a:off x="7434618" y="4839426"/>
              <a:ext cx="89710" cy="1737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Oval 59"/>
            <p:cNvSpPr/>
            <p:nvPr/>
          </p:nvSpPr>
          <p:spPr>
            <a:xfrm>
              <a:off x="7596336" y="5013176"/>
              <a:ext cx="144016" cy="144016"/>
            </a:xfrm>
            <a:prstGeom prst="ellipse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9" name="Oval 108"/>
            <p:cNvSpPr/>
            <p:nvPr/>
          </p:nvSpPr>
          <p:spPr>
            <a:xfrm>
              <a:off x="7794658" y="4839426"/>
              <a:ext cx="89710" cy="1737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9" name="Arc 58"/>
          <p:cNvSpPr/>
          <p:nvPr/>
        </p:nvSpPr>
        <p:spPr>
          <a:xfrm rot="10800000" flipV="1">
            <a:off x="7311074" y="5268548"/>
            <a:ext cx="717310" cy="752739"/>
          </a:xfrm>
          <a:prstGeom prst="arc">
            <a:avLst>
              <a:gd name="adj1" fmla="val 11865125"/>
              <a:gd name="adj2" fmla="val 20596699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115" name="Group 123"/>
          <p:cNvGrpSpPr/>
          <p:nvPr/>
        </p:nvGrpSpPr>
        <p:grpSpPr>
          <a:xfrm>
            <a:off x="-2730562" y="2348880"/>
            <a:ext cx="9174770" cy="4824536"/>
            <a:chOff x="-5190009" y="2492896"/>
            <a:chExt cx="9174770" cy="4824536"/>
          </a:xfrm>
        </p:grpSpPr>
        <p:sp>
          <p:nvSpPr>
            <p:cNvPr id="66" name="Rectangle 65"/>
            <p:cNvSpPr/>
            <p:nvPr/>
          </p:nvSpPr>
          <p:spPr>
            <a:xfrm rot="3504075">
              <a:off x="-5464439" y="3920532"/>
              <a:ext cx="2739940" cy="11449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3" name="Rectangle 2"/>
            <p:cNvSpPr/>
            <p:nvPr/>
          </p:nvSpPr>
          <p:spPr>
            <a:xfrm rot="4045046">
              <a:off x="-2688569" y="3805619"/>
              <a:ext cx="2739940" cy="11449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" name="Freeform 3"/>
            <p:cNvSpPr/>
            <p:nvPr/>
          </p:nvSpPr>
          <p:spPr>
            <a:xfrm>
              <a:off x="-2329593" y="2791976"/>
              <a:ext cx="1094282" cy="814466"/>
            </a:xfrm>
            <a:custGeom>
              <a:avLst/>
              <a:gdLst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6" fmla="*/ 349771 w 1094282"/>
                <a:gd name="connsiteY6" fmla="*/ 29980 h 81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4282" h="814466">
                  <a:moveTo>
                    <a:pt x="349771" y="29980"/>
                  </a:moveTo>
                  <a:cubicBezTo>
                    <a:pt x="174885" y="221105"/>
                    <a:pt x="0" y="412230"/>
                    <a:pt x="34977" y="539646"/>
                  </a:cubicBezTo>
                  <a:cubicBezTo>
                    <a:pt x="69954" y="667063"/>
                    <a:pt x="392243" y="774492"/>
                    <a:pt x="559633" y="794479"/>
                  </a:cubicBezTo>
                  <a:cubicBezTo>
                    <a:pt x="727023" y="814466"/>
                    <a:pt x="984354" y="757003"/>
                    <a:pt x="1039318" y="659567"/>
                  </a:cubicBezTo>
                  <a:cubicBezTo>
                    <a:pt x="1094282" y="562131"/>
                    <a:pt x="959371" y="319790"/>
                    <a:pt x="889417" y="209862"/>
                  </a:cubicBezTo>
                  <a:cubicBezTo>
                    <a:pt x="819463" y="99934"/>
                    <a:pt x="719528" y="49967"/>
                    <a:pt x="619594" y="0"/>
                  </a:cubicBezTo>
                  <a:lnTo>
                    <a:pt x="349771" y="29980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Freeform 4"/>
            <p:cNvSpPr/>
            <p:nvPr/>
          </p:nvSpPr>
          <p:spPr>
            <a:xfrm>
              <a:off x="-2117522" y="2556985"/>
              <a:ext cx="569626" cy="254833"/>
            </a:xfrm>
            <a:custGeom>
              <a:avLst/>
              <a:gdLst>
                <a:gd name="connsiteX0" fmla="*/ 179882 w 569626"/>
                <a:gd name="connsiteY0" fmla="*/ 254833 h 254833"/>
                <a:gd name="connsiteX1" fmla="*/ 0 w 569626"/>
                <a:gd name="connsiteY1" fmla="*/ 74951 h 254833"/>
                <a:gd name="connsiteX2" fmla="*/ 299803 w 569626"/>
                <a:gd name="connsiteY2" fmla="*/ 194872 h 254833"/>
                <a:gd name="connsiteX3" fmla="*/ 569626 w 569626"/>
                <a:gd name="connsiteY3" fmla="*/ 0 h 254833"/>
                <a:gd name="connsiteX4" fmla="*/ 404734 w 569626"/>
                <a:gd name="connsiteY4" fmla="*/ 224853 h 254833"/>
                <a:gd name="connsiteX5" fmla="*/ 179882 w 569626"/>
                <a:gd name="connsiteY5" fmla="*/ 254833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6" h="254833">
                  <a:moveTo>
                    <a:pt x="179882" y="254833"/>
                  </a:moveTo>
                  <a:lnTo>
                    <a:pt x="0" y="74951"/>
                  </a:lnTo>
                  <a:lnTo>
                    <a:pt x="299803" y="194872"/>
                  </a:lnTo>
                  <a:lnTo>
                    <a:pt x="569626" y="0"/>
                  </a:lnTo>
                  <a:lnTo>
                    <a:pt x="404734" y="224853"/>
                  </a:lnTo>
                  <a:lnTo>
                    <a:pt x="179882" y="254833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Oval 5"/>
            <p:cNvSpPr/>
            <p:nvPr/>
          </p:nvSpPr>
          <p:spPr>
            <a:xfrm>
              <a:off x="-2041561" y="308000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Oval 6"/>
            <p:cNvSpPr/>
            <p:nvPr/>
          </p:nvSpPr>
          <p:spPr>
            <a:xfrm>
              <a:off x="-1753529" y="322402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Oval 7"/>
            <p:cNvSpPr/>
            <p:nvPr/>
          </p:nvSpPr>
          <p:spPr>
            <a:xfrm>
              <a:off x="-1681521" y="2935992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-1897545" y="286398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-1465497" y="3296032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-1969553" y="3368040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Rectangle 11"/>
            <p:cNvSpPr/>
            <p:nvPr/>
          </p:nvSpPr>
          <p:spPr>
            <a:xfrm rot="4045046">
              <a:off x="-694695" y="4381683"/>
              <a:ext cx="2739940" cy="11449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-335719" y="3368040"/>
              <a:ext cx="1094282" cy="814466"/>
            </a:xfrm>
            <a:custGeom>
              <a:avLst/>
              <a:gdLst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6" fmla="*/ 349771 w 1094282"/>
                <a:gd name="connsiteY6" fmla="*/ 29980 h 81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4282" h="814466">
                  <a:moveTo>
                    <a:pt x="349771" y="29980"/>
                  </a:moveTo>
                  <a:cubicBezTo>
                    <a:pt x="174885" y="221105"/>
                    <a:pt x="0" y="412230"/>
                    <a:pt x="34977" y="539646"/>
                  </a:cubicBezTo>
                  <a:cubicBezTo>
                    <a:pt x="69954" y="667063"/>
                    <a:pt x="392243" y="774492"/>
                    <a:pt x="559633" y="794479"/>
                  </a:cubicBezTo>
                  <a:cubicBezTo>
                    <a:pt x="727023" y="814466"/>
                    <a:pt x="984354" y="757003"/>
                    <a:pt x="1039318" y="659567"/>
                  </a:cubicBezTo>
                  <a:cubicBezTo>
                    <a:pt x="1094282" y="562131"/>
                    <a:pt x="959371" y="319790"/>
                    <a:pt x="889417" y="209862"/>
                  </a:cubicBezTo>
                  <a:cubicBezTo>
                    <a:pt x="819463" y="99934"/>
                    <a:pt x="719528" y="49967"/>
                    <a:pt x="619594" y="0"/>
                  </a:cubicBezTo>
                  <a:lnTo>
                    <a:pt x="349771" y="29980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-123648" y="3133049"/>
              <a:ext cx="569626" cy="254833"/>
            </a:xfrm>
            <a:custGeom>
              <a:avLst/>
              <a:gdLst>
                <a:gd name="connsiteX0" fmla="*/ 179882 w 569626"/>
                <a:gd name="connsiteY0" fmla="*/ 254833 h 254833"/>
                <a:gd name="connsiteX1" fmla="*/ 0 w 569626"/>
                <a:gd name="connsiteY1" fmla="*/ 74951 h 254833"/>
                <a:gd name="connsiteX2" fmla="*/ 299803 w 569626"/>
                <a:gd name="connsiteY2" fmla="*/ 194872 h 254833"/>
                <a:gd name="connsiteX3" fmla="*/ 569626 w 569626"/>
                <a:gd name="connsiteY3" fmla="*/ 0 h 254833"/>
                <a:gd name="connsiteX4" fmla="*/ 404734 w 569626"/>
                <a:gd name="connsiteY4" fmla="*/ 224853 h 254833"/>
                <a:gd name="connsiteX5" fmla="*/ 179882 w 569626"/>
                <a:gd name="connsiteY5" fmla="*/ 254833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6" h="254833">
                  <a:moveTo>
                    <a:pt x="179882" y="254833"/>
                  </a:moveTo>
                  <a:lnTo>
                    <a:pt x="0" y="74951"/>
                  </a:lnTo>
                  <a:lnTo>
                    <a:pt x="299803" y="194872"/>
                  </a:lnTo>
                  <a:lnTo>
                    <a:pt x="569626" y="0"/>
                  </a:lnTo>
                  <a:lnTo>
                    <a:pt x="404734" y="224853"/>
                  </a:lnTo>
                  <a:lnTo>
                    <a:pt x="179882" y="254833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Oval 14"/>
            <p:cNvSpPr/>
            <p:nvPr/>
          </p:nvSpPr>
          <p:spPr>
            <a:xfrm>
              <a:off x="-47687" y="3656072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Oval 15"/>
            <p:cNvSpPr/>
            <p:nvPr/>
          </p:nvSpPr>
          <p:spPr>
            <a:xfrm>
              <a:off x="240345" y="380008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Oval 16"/>
            <p:cNvSpPr/>
            <p:nvPr/>
          </p:nvSpPr>
          <p:spPr>
            <a:xfrm>
              <a:off x="312353" y="3512056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96329" y="344004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528377" y="3872096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Oval 19"/>
            <p:cNvSpPr/>
            <p:nvPr/>
          </p:nvSpPr>
          <p:spPr>
            <a:xfrm>
              <a:off x="24321" y="394410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 20"/>
            <p:cNvSpPr/>
            <p:nvPr/>
          </p:nvSpPr>
          <p:spPr>
            <a:xfrm rot="4045046">
              <a:off x="961489" y="4021643"/>
              <a:ext cx="2739940" cy="11449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20465" y="3008000"/>
              <a:ext cx="1094282" cy="814466"/>
            </a:xfrm>
            <a:custGeom>
              <a:avLst/>
              <a:gdLst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6" fmla="*/ 349771 w 1094282"/>
                <a:gd name="connsiteY6" fmla="*/ 29980 h 81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4282" h="814466">
                  <a:moveTo>
                    <a:pt x="349771" y="29980"/>
                  </a:moveTo>
                  <a:cubicBezTo>
                    <a:pt x="174885" y="221105"/>
                    <a:pt x="0" y="412230"/>
                    <a:pt x="34977" y="539646"/>
                  </a:cubicBezTo>
                  <a:cubicBezTo>
                    <a:pt x="69954" y="667063"/>
                    <a:pt x="392243" y="774492"/>
                    <a:pt x="559633" y="794479"/>
                  </a:cubicBezTo>
                  <a:cubicBezTo>
                    <a:pt x="727023" y="814466"/>
                    <a:pt x="984354" y="757003"/>
                    <a:pt x="1039318" y="659567"/>
                  </a:cubicBezTo>
                  <a:cubicBezTo>
                    <a:pt x="1094282" y="562131"/>
                    <a:pt x="959371" y="319790"/>
                    <a:pt x="889417" y="209862"/>
                  </a:cubicBezTo>
                  <a:cubicBezTo>
                    <a:pt x="819463" y="99934"/>
                    <a:pt x="719528" y="49967"/>
                    <a:pt x="619594" y="0"/>
                  </a:cubicBezTo>
                  <a:lnTo>
                    <a:pt x="349771" y="29980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1532536" y="2773009"/>
              <a:ext cx="569626" cy="254833"/>
            </a:xfrm>
            <a:custGeom>
              <a:avLst/>
              <a:gdLst>
                <a:gd name="connsiteX0" fmla="*/ 179882 w 569626"/>
                <a:gd name="connsiteY0" fmla="*/ 254833 h 254833"/>
                <a:gd name="connsiteX1" fmla="*/ 0 w 569626"/>
                <a:gd name="connsiteY1" fmla="*/ 74951 h 254833"/>
                <a:gd name="connsiteX2" fmla="*/ 299803 w 569626"/>
                <a:gd name="connsiteY2" fmla="*/ 194872 h 254833"/>
                <a:gd name="connsiteX3" fmla="*/ 569626 w 569626"/>
                <a:gd name="connsiteY3" fmla="*/ 0 h 254833"/>
                <a:gd name="connsiteX4" fmla="*/ 404734 w 569626"/>
                <a:gd name="connsiteY4" fmla="*/ 224853 h 254833"/>
                <a:gd name="connsiteX5" fmla="*/ 179882 w 569626"/>
                <a:gd name="connsiteY5" fmla="*/ 254833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6" h="254833">
                  <a:moveTo>
                    <a:pt x="179882" y="254833"/>
                  </a:moveTo>
                  <a:lnTo>
                    <a:pt x="0" y="74951"/>
                  </a:lnTo>
                  <a:lnTo>
                    <a:pt x="299803" y="194872"/>
                  </a:lnTo>
                  <a:lnTo>
                    <a:pt x="569626" y="0"/>
                  </a:lnTo>
                  <a:lnTo>
                    <a:pt x="404734" y="224853"/>
                  </a:lnTo>
                  <a:lnTo>
                    <a:pt x="179882" y="254833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Oval 23"/>
            <p:cNvSpPr/>
            <p:nvPr/>
          </p:nvSpPr>
          <p:spPr>
            <a:xfrm>
              <a:off x="1608497" y="3296032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1896529" y="344004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Oval 25"/>
            <p:cNvSpPr/>
            <p:nvPr/>
          </p:nvSpPr>
          <p:spPr>
            <a:xfrm>
              <a:off x="1968537" y="3152016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Oval 26"/>
            <p:cNvSpPr/>
            <p:nvPr/>
          </p:nvSpPr>
          <p:spPr>
            <a:xfrm>
              <a:off x="1752513" y="308000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Oval 27"/>
            <p:cNvSpPr/>
            <p:nvPr/>
          </p:nvSpPr>
          <p:spPr>
            <a:xfrm>
              <a:off x="2184561" y="3512056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Oval 28"/>
            <p:cNvSpPr/>
            <p:nvPr/>
          </p:nvSpPr>
          <p:spPr>
            <a:xfrm>
              <a:off x="1680505" y="358406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Sun 38"/>
            <p:cNvSpPr/>
            <p:nvPr/>
          </p:nvSpPr>
          <p:spPr>
            <a:xfrm>
              <a:off x="-2207927" y="3753036"/>
              <a:ext cx="2736304" cy="2772308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Oval 39"/>
            <p:cNvSpPr/>
            <p:nvPr/>
          </p:nvSpPr>
          <p:spPr>
            <a:xfrm>
              <a:off x="-314146" y="4918364"/>
              <a:ext cx="71996" cy="2081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1" name="Arc 40"/>
            <p:cNvSpPr/>
            <p:nvPr/>
          </p:nvSpPr>
          <p:spPr>
            <a:xfrm rot="10800000" flipV="1">
              <a:off x="-513477" y="5305198"/>
              <a:ext cx="789318" cy="752739"/>
            </a:xfrm>
            <a:prstGeom prst="arc">
              <a:avLst>
                <a:gd name="adj1" fmla="val 15827085"/>
                <a:gd name="adj2" fmla="val 2123717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2" name="Oval 41"/>
            <p:cNvSpPr/>
            <p:nvPr/>
          </p:nvSpPr>
          <p:spPr>
            <a:xfrm>
              <a:off x="1824521" y="4534730"/>
              <a:ext cx="1800200" cy="1584176"/>
            </a:xfrm>
            <a:prstGeom prst="ellipse">
              <a:avLst/>
            </a:pr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7" name="Group 16"/>
            <p:cNvGrpSpPr/>
            <p:nvPr/>
          </p:nvGrpSpPr>
          <p:grpSpPr>
            <a:xfrm>
              <a:off x="2919596" y="4795215"/>
              <a:ext cx="1065165" cy="1946153"/>
              <a:chOff x="3636443" y="2852936"/>
              <a:chExt cx="1601740" cy="2703800"/>
            </a:xfrm>
          </p:grpSpPr>
          <p:sp>
            <p:nvSpPr>
              <p:cNvPr id="83" name="Freeform 82"/>
              <p:cNvSpPr/>
              <p:nvPr/>
            </p:nvSpPr>
            <p:spPr>
              <a:xfrm>
                <a:off x="3840481" y="3868617"/>
                <a:ext cx="633046" cy="970671"/>
              </a:xfrm>
              <a:custGeom>
                <a:avLst/>
                <a:gdLst>
                  <a:gd name="connsiteX0" fmla="*/ 633046 w 1280160"/>
                  <a:gd name="connsiteY0" fmla="*/ 168812 h 1012874"/>
                  <a:gd name="connsiteX1" fmla="*/ 140677 w 1280160"/>
                  <a:gd name="connsiteY1" fmla="*/ 14067 h 1012874"/>
                  <a:gd name="connsiteX2" fmla="*/ 0 w 1280160"/>
                  <a:gd name="connsiteY2" fmla="*/ 379827 h 1012874"/>
                  <a:gd name="connsiteX3" fmla="*/ 42203 w 1280160"/>
                  <a:gd name="connsiteY3" fmla="*/ 886264 h 1012874"/>
                  <a:gd name="connsiteX4" fmla="*/ 253218 w 1280160"/>
                  <a:gd name="connsiteY4" fmla="*/ 647114 h 1012874"/>
                  <a:gd name="connsiteX5" fmla="*/ 492369 w 1280160"/>
                  <a:gd name="connsiteY5" fmla="*/ 984738 h 1012874"/>
                  <a:gd name="connsiteX6" fmla="*/ 633046 w 1280160"/>
                  <a:gd name="connsiteY6" fmla="*/ 576775 h 1012874"/>
                  <a:gd name="connsiteX7" fmla="*/ 886265 w 1280160"/>
                  <a:gd name="connsiteY7" fmla="*/ 1012874 h 1012874"/>
                  <a:gd name="connsiteX8" fmla="*/ 970671 w 1280160"/>
                  <a:gd name="connsiteY8" fmla="*/ 661181 h 1012874"/>
                  <a:gd name="connsiteX9" fmla="*/ 1280160 w 1280160"/>
                  <a:gd name="connsiteY9" fmla="*/ 815926 h 1012874"/>
                  <a:gd name="connsiteX10" fmla="*/ 1237957 w 1280160"/>
                  <a:gd name="connsiteY10" fmla="*/ 281354 h 1012874"/>
                  <a:gd name="connsiteX11" fmla="*/ 1111348 w 1280160"/>
                  <a:gd name="connsiteY11" fmla="*/ 0 h 1012874"/>
                  <a:gd name="connsiteX12" fmla="*/ 633046 w 1280160"/>
                  <a:gd name="connsiteY12" fmla="*/ 168812 h 1012874"/>
                  <a:gd name="connsiteX0" fmla="*/ 633046 w 1280160"/>
                  <a:gd name="connsiteY0" fmla="*/ 154745 h 998807"/>
                  <a:gd name="connsiteX1" fmla="*/ 140677 w 1280160"/>
                  <a:gd name="connsiteY1" fmla="*/ 0 h 998807"/>
                  <a:gd name="connsiteX2" fmla="*/ 0 w 1280160"/>
                  <a:gd name="connsiteY2" fmla="*/ 365760 h 998807"/>
                  <a:gd name="connsiteX3" fmla="*/ 42203 w 1280160"/>
                  <a:gd name="connsiteY3" fmla="*/ 872197 h 998807"/>
                  <a:gd name="connsiteX4" fmla="*/ 253218 w 1280160"/>
                  <a:gd name="connsiteY4" fmla="*/ 633047 h 998807"/>
                  <a:gd name="connsiteX5" fmla="*/ 492369 w 1280160"/>
                  <a:gd name="connsiteY5" fmla="*/ 970671 h 998807"/>
                  <a:gd name="connsiteX6" fmla="*/ 633046 w 1280160"/>
                  <a:gd name="connsiteY6" fmla="*/ 562708 h 998807"/>
                  <a:gd name="connsiteX7" fmla="*/ 886265 w 1280160"/>
                  <a:gd name="connsiteY7" fmla="*/ 998807 h 998807"/>
                  <a:gd name="connsiteX8" fmla="*/ 970671 w 1280160"/>
                  <a:gd name="connsiteY8" fmla="*/ 647114 h 998807"/>
                  <a:gd name="connsiteX9" fmla="*/ 1280160 w 1280160"/>
                  <a:gd name="connsiteY9" fmla="*/ 801859 h 998807"/>
                  <a:gd name="connsiteX10" fmla="*/ 1237957 w 1280160"/>
                  <a:gd name="connsiteY10" fmla="*/ 267287 h 998807"/>
                  <a:gd name="connsiteX11" fmla="*/ 633046 w 1280160"/>
                  <a:gd name="connsiteY11" fmla="*/ 154745 h 998807"/>
                  <a:gd name="connsiteX0" fmla="*/ 633046 w 1280160"/>
                  <a:gd name="connsiteY0" fmla="*/ 154745 h 998807"/>
                  <a:gd name="connsiteX1" fmla="*/ 140677 w 1280160"/>
                  <a:gd name="connsiteY1" fmla="*/ 0 h 998807"/>
                  <a:gd name="connsiteX2" fmla="*/ 0 w 1280160"/>
                  <a:gd name="connsiteY2" fmla="*/ 365760 h 998807"/>
                  <a:gd name="connsiteX3" fmla="*/ 42203 w 1280160"/>
                  <a:gd name="connsiteY3" fmla="*/ 872197 h 998807"/>
                  <a:gd name="connsiteX4" fmla="*/ 253218 w 1280160"/>
                  <a:gd name="connsiteY4" fmla="*/ 633047 h 998807"/>
                  <a:gd name="connsiteX5" fmla="*/ 492369 w 1280160"/>
                  <a:gd name="connsiteY5" fmla="*/ 970671 h 998807"/>
                  <a:gd name="connsiteX6" fmla="*/ 633046 w 1280160"/>
                  <a:gd name="connsiteY6" fmla="*/ 562708 h 998807"/>
                  <a:gd name="connsiteX7" fmla="*/ 886265 w 1280160"/>
                  <a:gd name="connsiteY7" fmla="*/ 998807 h 998807"/>
                  <a:gd name="connsiteX8" fmla="*/ 970671 w 1280160"/>
                  <a:gd name="connsiteY8" fmla="*/ 647114 h 998807"/>
                  <a:gd name="connsiteX9" fmla="*/ 1280160 w 1280160"/>
                  <a:gd name="connsiteY9" fmla="*/ 801859 h 998807"/>
                  <a:gd name="connsiteX10" fmla="*/ 633046 w 1280160"/>
                  <a:gd name="connsiteY10" fmla="*/ 154745 h 998807"/>
                  <a:gd name="connsiteX0" fmla="*/ 633046 w 970671"/>
                  <a:gd name="connsiteY0" fmla="*/ 154745 h 998807"/>
                  <a:gd name="connsiteX1" fmla="*/ 140677 w 970671"/>
                  <a:gd name="connsiteY1" fmla="*/ 0 h 998807"/>
                  <a:gd name="connsiteX2" fmla="*/ 0 w 970671"/>
                  <a:gd name="connsiteY2" fmla="*/ 365760 h 998807"/>
                  <a:gd name="connsiteX3" fmla="*/ 42203 w 970671"/>
                  <a:gd name="connsiteY3" fmla="*/ 872197 h 998807"/>
                  <a:gd name="connsiteX4" fmla="*/ 253218 w 970671"/>
                  <a:gd name="connsiteY4" fmla="*/ 633047 h 998807"/>
                  <a:gd name="connsiteX5" fmla="*/ 492369 w 970671"/>
                  <a:gd name="connsiteY5" fmla="*/ 970671 h 998807"/>
                  <a:gd name="connsiteX6" fmla="*/ 633046 w 970671"/>
                  <a:gd name="connsiteY6" fmla="*/ 562708 h 998807"/>
                  <a:gd name="connsiteX7" fmla="*/ 886265 w 970671"/>
                  <a:gd name="connsiteY7" fmla="*/ 998807 h 998807"/>
                  <a:gd name="connsiteX8" fmla="*/ 970671 w 970671"/>
                  <a:gd name="connsiteY8" fmla="*/ 647114 h 998807"/>
                  <a:gd name="connsiteX9" fmla="*/ 633046 w 970671"/>
                  <a:gd name="connsiteY9" fmla="*/ 154745 h 998807"/>
                  <a:gd name="connsiteX0" fmla="*/ 633046 w 886266"/>
                  <a:gd name="connsiteY0" fmla="*/ 154745 h 998807"/>
                  <a:gd name="connsiteX1" fmla="*/ 140677 w 886266"/>
                  <a:gd name="connsiteY1" fmla="*/ 0 h 998807"/>
                  <a:gd name="connsiteX2" fmla="*/ 0 w 886266"/>
                  <a:gd name="connsiteY2" fmla="*/ 365760 h 998807"/>
                  <a:gd name="connsiteX3" fmla="*/ 42203 w 886266"/>
                  <a:gd name="connsiteY3" fmla="*/ 872197 h 998807"/>
                  <a:gd name="connsiteX4" fmla="*/ 253218 w 886266"/>
                  <a:gd name="connsiteY4" fmla="*/ 633047 h 998807"/>
                  <a:gd name="connsiteX5" fmla="*/ 492369 w 886266"/>
                  <a:gd name="connsiteY5" fmla="*/ 970671 h 998807"/>
                  <a:gd name="connsiteX6" fmla="*/ 633046 w 886266"/>
                  <a:gd name="connsiteY6" fmla="*/ 562708 h 998807"/>
                  <a:gd name="connsiteX7" fmla="*/ 886265 w 886266"/>
                  <a:gd name="connsiteY7" fmla="*/ 998807 h 998807"/>
                  <a:gd name="connsiteX8" fmla="*/ 633046 w 886266"/>
                  <a:gd name="connsiteY8" fmla="*/ 154745 h 998807"/>
                  <a:gd name="connsiteX0" fmla="*/ 633046 w 633047"/>
                  <a:gd name="connsiteY0" fmla="*/ 154745 h 970671"/>
                  <a:gd name="connsiteX1" fmla="*/ 140677 w 633047"/>
                  <a:gd name="connsiteY1" fmla="*/ 0 h 970671"/>
                  <a:gd name="connsiteX2" fmla="*/ 0 w 633047"/>
                  <a:gd name="connsiteY2" fmla="*/ 365760 h 970671"/>
                  <a:gd name="connsiteX3" fmla="*/ 42203 w 633047"/>
                  <a:gd name="connsiteY3" fmla="*/ 872197 h 970671"/>
                  <a:gd name="connsiteX4" fmla="*/ 253218 w 633047"/>
                  <a:gd name="connsiteY4" fmla="*/ 633047 h 970671"/>
                  <a:gd name="connsiteX5" fmla="*/ 492369 w 633047"/>
                  <a:gd name="connsiteY5" fmla="*/ 970671 h 970671"/>
                  <a:gd name="connsiteX6" fmla="*/ 633046 w 633047"/>
                  <a:gd name="connsiteY6" fmla="*/ 562708 h 970671"/>
                  <a:gd name="connsiteX7" fmla="*/ 633046 w 633047"/>
                  <a:gd name="connsiteY7" fmla="*/ 154745 h 97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3047" h="970671">
                    <a:moveTo>
                      <a:pt x="633046" y="154745"/>
                    </a:moveTo>
                    <a:lnTo>
                      <a:pt x="140677" y="0"/>
                    </a:lnTo>
                    <a:lnTo>
                      <a:pt x="0" y="365760"/>
                    </a:lnTo>
                    <a:lnTo>
                      <a:pt x="42203" y="872197"/>
                    </a:lnTo>
                    <a:lnTo>
                      <a:pt x="253218" y="633047"/>
                    </a:lnTo>
                    <a:lnTo>
                      <a:pt x="492369" y="970671"/>
                    </a:lnTo>
                    <a:lnTo>
                      <a:pt x="633046" y="562708"/>
                    </a:lnTo>
                    <a:lnTo>
                      <a:pt x="633046" y="154745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Rounded Rectangle 83"/>
              <p:cNvSpPr/>
              <p:nvPr/>
            </p:nvSpPr>
            <p:spPr>
              <a:xfrm>
                <a:off x="3779912" y="2852936"/>
                <a:ext cx="576064" cy="504056"/>
              </a:xfrm>
              <a:prstGeom prst="roundRect">
                <a:avLst/>
              </a:prstGeom>
              <a:solidFill>
                <a:srgbClr val="FFFF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4067944" y="2957652"/>
                <a:ext cx="146099" cy="3204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Arc 85"/>
              <p:cNvSpPr/>
              <p:nvPr/>
            </p:nvSpPr>
            <p:spPr>
              <a:xfrm rot="10800000" flipV="1">
                <a:off x="3636443" y="4138732"/>
                <a:ext cx="1601740" cy="1418004"/>
              </a:xfrm>
              <a:prstGeom prst="arc">
                <a:avLst>
                  <a:gd name="adj1" fmla="val 16070241"/>
                  <a:gd name="adj2" fmla="val 1891531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87" name="Oval 86"/>
              <p:cNvSpPr/>
              <p:nvPr/>
            </p:nvSpPr>
            <p:spPr>
              <a:xfrm>
                <a:off x="4168088" y="3140968"/>
                <a:ext cx="648072" cy="792088"/>
              </a:xfrm>
              <a:prstGeom prst="ellipse">
                <a:avLst/>
              </a:prstGeom>
              <a:solidFill>
                <a:srgbClr val="FF66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4" name="Trapezoid 43"/>
            <p:cNvSpPr/>
            <p:nvPr/>
          </p:nvSpPr>
          <p:spPr>
            <a:xfrm flipV="1">
              <a:off x="2398689" y="4174690"/>
              <a:ext cx="568484" cy="396044"/>
            </a:xfrm>
            <a:prstGeom prst="trapezoid">
              <a:avLst/>
            </a:prstGeom>
            <a:solidFill>
              <a:srgbClr val="00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2256569" y="4471723"/>
              <a:ext cx="852726" cy="99939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6" name="Oval 45"/>
            <p:cNvSpPr/>
            <p:nvPr/>
          </p:nvSpPr>
          <p:spPr>
            <a:xfrm>
              <a:off x="312353" y="4365104"/>
              <a:ext cx="1296144" cy="1728192"/>
            </a:xfrm>
            <a:prstGeom prst="ellipse">
              <a:avLst/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0" name="Group 73"/>
            <p:cNvGrpSpPr/>
            <p:nvPr/>
          </p:nvGrpSpPr>
          <p:grpSpPr>
            <a:xfrm>
              <a:off x="508762" y="4081835"/>
              <a:ext cx="956678" cy="760448"/>
              <a:chOff x="2195736" y="1229708"/>
              <a:chExt cx="1296144" cy="792088"/>
            </a:xfrm>
          </p:grpSpPr>
          <p:sp>
            <p:nvSpPr>
              <p:cNvPr id="81" name="Freeform 80"/>
              <p:cNvSpPr/>
              <p:nvPr/>
            </p:nvSpPr>
            <p:spPr>
              <a:xfrm>
                <a:off x="2195736" y="1484784"/>
                <a:ext cx="1296144" cy="119944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82" name="Chord 81"/>
              <p:cNvSpPr/>
              <p:nvPr/>
            </p:nvSpPr>
            <p:spPr>
              <a:xfrm>
                <a:off x="2451248" y="1229708"/>
                <a:ext cx="720080" cy="792088"/>
              </a:xfrm>
              <a:prstGeom prst="chord">
                <a:avLst>
                  <a:gd name="adj1" fmla="val 11612179"/>
                  <a:gd name="adj2" fmla="val 20799413"/>
                </a:avLst>
              </a:prstGeom>
              <a:solidFill>
                <a:srgbClr val="00B0F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8" name="Freeform 47"/>
            <p:cNvSpPr/>
            <p:nvPr/>
          </p:nvSpPr>
          <p:spPr>
            <a:xfrm>
              <a:off x="704769" y="4344145"/>
              <a:ext cx="509587" cy="80962"/>
            </a:xfrm>
            <a:custGeom>
              <a:avLst/>
              <a:gdLst>
                <a:gd name="connsiteX0" fmla="*/ 0 w 509587"/>
                <a:gd name="connsiteY0" fmla="*/ 76200 h 80962"/>
                <a:gd name="connsiteX1" fmla="*/ 509587 w 509587"/>
                <a:gd name="connsiteY1" fmla="*/ 80962 h 80962"/>
                <a:gd name="connsiteX2" fmla="*/ 495300 w 509587"/>
                <a:gd name="connsiteY2" fmla="*/ 0 h 80962"/>
                <a:gd name="connsiteX3" fmla="*/ 14287 w 509587"/>
                <a:gd name="connsiteY3" fmla="*/ 4762 h 80962"/>
                <a:gd name="connsiteX4" fmla="*/ 0 w 509587"/>
                <a:gd name="connsiteY4" fmla="*/ 7620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80962">
                  <a:moveTo>
                    <a:pt x="0" y="76200"/>
                  </a:moveTo>
                  <a:lnTo>
                    <a:pt x="509587" y="80962"/>
                  </a:lnTo>
                  <a:lnTo>
                    <a:pt x="495300" y="0"/>
                  </a:lnTo>
                  <a:lnTo>
                    <a:pt x="14287" y="4762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1" name="Group 79"/>
            <p:cNvGrpSpPr/>
            <p:nvPr/>
          </p:nvGrpSpPr>
          <p:grpSpPr>
            <a:xfrm>
              <a:off x="1176449" y="4751134"/>
              <a:ext cx="792088" cy="1089659"/>
              <a:chOff x="1590592" y="2996952"/>
              <a:chExt cx="893176" cy="1393075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1816151" y="2996952"/>
                <a:ext cx="81469" cy="23249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Arc 79"/>
              <p:cNvSpPr/>
              <p:nvPr/>
            </p:nvSpPr>
            <p:spPr>
              <a:xfrm rot="10800000" flipV="1">
                <a:off x="1590592" y="3549305"/>
                <a:ext cx="893176" cy="840722"/>
              </a:xfrm>
              <a:prstGeom prst="arc">
                <a:avLst>
                  <a:gd name="adj1" fmla="val 16164091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50" name="Oval 49"/>
            <p:cNvSpPr/>
            <p:nvPr/>
          </p:nvSpPr>
          <p:spPr>
            <a:xfrm>
              <a:off x="1512674" y="4967159"/>
              <a:ext cx="144016" cy="144016"/>
            </a:xfrm>
            <a:prstGeom prst="ellipse">
              <a:avLst/>
            </a:prstGeom>
            <a:solidFill>
              <a:srgbClr val="80008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Freeform 60"/>
            <p:cNvSpPr/>
            <p:nvPr/>
          </p:nvSpPr>
          <p:spPr>
            <a:xfrm rot="270470" flipH="1">
              <a:off x="420843" y="5252176"/>
              <a:ext cx="622172" cy="9528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Freeform 61"/>
            <p:cNvSpPr/>
            <p:nvPr/>
          </p:nvSpPr>
          <p:spPr>
            <a:xfrm rot="349519" flipH="1">
              <a:off x="-1292673" y="5114298"/>
              <a:ext cx="622172" cy="9528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Freeform 62"/>
            <p:cNvSpPr/>
            <p:nvPr/>
          </p:nvSpPr>
          <p:spPr>
            <a:xfrm rot="270470" flipH="1">
              <a:off x="2149036" y="5252177"/>
              <a:ext cx="622172" cy="9528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Chord 64"/>
            <p:cNvSpPr/>
            <p:nvPr/>
          </p:nvSpPr>
          <p:spPr>
            <a:xfrm>
              <a:off x="-4068960" y="4581128"/>
              <a:ext cx="1800200" cy="2736304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Freeform 66"/>
            <p:cNvSpPr/>
            <p:nvPr/>
          </p:nvSpPr>
          <p:spPr>
            <a:xfrm rot="277739">
              <a:off x="-5190009" y="2859738"/>
              <a:ext cx="1094282" cy="814466"/>
            </a:xfrm>
            <a:custGeom>
              <a:avLst/>
              <a:gdLst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6" fmla="*/ 349771 w 1094282"/>
                <a:gd name="connsiteY6" fmla="*/ 29980 h 81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4282" h="814466">
                  <a:moveTo>
                    <a:pt x="349771" y="29980"/>
                  </a:moveTo>
                  <a:cubicBezTo>
                    <a:pt x="174885" y="221105"/>
                    <a:pt x="0" y="412230"/>
                    <a:pt x="34977" y="539646"/>
                  </a:cubicBezTo>
                  <a:cubicBezTo>
                    <a:pt x="69954" y="667063"/>
                    <a:pt x="392243" y="774492"/>
                    <a:pt x="559633" y="794479"/>
                  </a:cubicBezTo>
                  <a:cubicBezTo>
                    <a:pt x="727023" y="814466"/>
                    <a:pt x="984354" y="757003"/>
                    <a:pt x="1039318" y="659567"/>
                  </a:cubicBezTo>
                  <a:cubicBezTo>
                    <a:pt x="1094282" y="562131"/>
                    <a:pt x="959371" y="319790"/>
                    <a:pt x="889417" y="209862"/>
                  </a:cubicBezTo>
                  <a:cubicBezTo>
                    <a:pt x="819463" y="99934"/>
                    <a:pt x="719528" y="49967"/>
                    <a:pt x="619594" y="0"/>
                  </a:cubicBezTo>
                  <a:lnTo>
                    <a:pt x="349771" y="29980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Freeform 67"/>
            <p:cNvSpPr/>
            <p:nvPr/>
          </p:nvSpPr>
          <p:spPr>
            <a:xfrm rot="277739">
              <a:off x="-4936227" y="2622370"/>
              <a:ext cx="569626" cy="254833"/>
            </a:xfrm>
            <a:custGeom>
              <a:avLst/>
              <a:gdLst>
                <a:gd name="connsiteX0" fmla="*/ 179882 w 569626"/>
                <a:gd name="connsiteY0" fmla="*/ 254833 h 254833"/>
                <a:gd name="connsiteX1" fmla="*/ 0 w 569626"/>
                <a:gd name="connsiteY1" fmla="*/ 74951 h 254833"/>
                <a:gd name="connsiteX2" fmla="*/ 299803 w 569626"/>
                <a:gd name="connsiteY2" fmla="*/ 194872 h 254833"/>
                <a:gd name="connsiteX3" fmla="*/ 569626 w 569626"/>
                <a:gd name="connsiteY3" fmla="*/ 0 h 254833"/>
                <a:gd name="connsiteX4" fmla="*/ 404734 w 569626"/>
                <a:gd name="connsiteY4" fmla="*/ 224853 h 254833"/>
                <a:gd name="connsiteX5" fmla="*/ 179882 w 569626"/>
                <a:gd name="connsiteY5" fmla="*/ 254833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6" h="254833">
                  <a:moveTo>
                    <a:pt x="179882" y="254833"/>
                  </a:moveTo>
                  <a:lnTo>
                    <a:pt x="0" y="74951"/>
                  </a:lnTo>
                  <a:lnTo>
                    <a:pt x="299803" y="194872"/>
                  </a:lnTo>
                  <a:lnTo>
                    <a:pt x="569626" y="0"/>
                  </a:lnTo>
                  <a:lnTo>
                    <a:pt x="404734" y="224853"/>
                  </a:lnTo>
                  <a:lnTo>
                    <a:pt x="179882" y="254833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Oval 68"/>
            <p:cNvSpPr/>
            <p:nvPr/>
          </p:nvSpPr>
          <p:spPr>
            <a:xfrm rot="277739">
              <a:off x="-4897558" y="313282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 rot="277739">
              <a:off x="-4622088" y="3299615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Oval 70"/>
            <p:cNvSpPr/>
            <p:nvPr/>
          </p:nvSpPr>
          <p:spPr>
            <a:xfrm rot="277739">
              <a:off x="-4736578" y="2929127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Oval 71"/>
            <p:cNvSpPr/>
            <p:nvPr/>
          </p:nvSpPr>
          <p:spPr>
            <a:xfrm rot="277739">
              <a:off x="-4849030" y="342572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 72"/>
            <p:cNvSpPr/>
            <p:nvPr/>
          </p:nvSpPr>
          <p:spPr>
            <a:xfrm>
              <a:off x="-3636912" y="4497615"/>
              <a:ext cx="956678" cy="139559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74" name="Chord 73"/>
            <p:cNvSpPr/>
            <p:nvPr/>
          </p:nvSpPr>
          <p:spPr>
            <a:xfrm>
              <a:off x="-3424317" y="4221088"/>
              <a:ext cx="531488" cy="760448"/>
            </a:xfrm>
            <a:prstGeom prst="chord">
              <a:avLst>
                <a:gd name="adj1" fmla="val 10765082"/>
                <a:gd name="adj2" fmla="val 108958"/>
              </a:avLst>
            </a:prstGeom>
            <a:solidFill>
              <a:srgbClr val="00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22" name="Group 107"/>
            <p:cNvGrpSpPr/>
            <p:nvPr/>
          </p:nvGrpSpPr>
          <p:grpSpPr>
            <a:xfrm>
              <a:off x="-2770046" y="5161423"/>
              <a:ext cx="789318" cy="1111418"/>
              <a:chOff x="7308304" y="2965654"/>
              <a:chExt cx="789318" cy="1111418"/>
            </a:xfrm>
          </p:grpSpPr>
          <p:sp>
            <p:nvSpPr>
              <p:cNvPr id="77" name="Oval 76"/>
              <p:cNvSpPr/>
              <p:nvPr/>
            </p:nvSpPr>
            <p:spPr>
              <a:xfrm>
                <a:off x="7509926" y="2965654"/>
                <a:ext cx="89710" cy="17375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Arc 77"/>
              <p:cNvSpPr/>
              <p:nvPr/>
            </p:nvSpPr>
            <p:spPr>
              <a:xfrm rot="10800000" flipV="1">
                <a:off x="7308304" y="3324333"/>
                <a:ext cx="789318" cy="752739"/>
              </a:xfrm>
              <a:prstGeom prst="arc">
                <a:avLst>
                  <a:gd name="adj1" fmla="val 15596308"/>
                  <a:gd name="adj2" fmla="val 20172624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2207570" flipV="1">
              <a:off x="-3632217" y="5323750"/>
              <a:ext cx="658520" cy="88383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3" name="Group 119"/>
          <p:cNvGrpSpPr/>
          <p:nvPr/>
        </p:nvGrpSpPr>
        <p:grpSpPr>
          <a:xfrm>
            <a:off x="6834728" y="5085184"/>
            <a:ext cx="1422788" cy="936104"/>
            <a:chOff x="6751891" y="5074072"/>
            <a:chExt cx="1422788" cy="936104"/>
          </a:xfrm>
        </p:grpSpPr>
        <p:sp>
          <p:nvSpPr>
            <p:cNvPr id="119" name="Rectangle 118"/>
            <p:cNvSpPr/>
            <p:nvPr/>
          </p:nvSpPr>
          <p:spPr>
            <a:xfrm rot="591481">
              <a:off x="7382591" y="5074072"/>
              <a:ext cx="792088" cy="936104"/>
            </a:xfrm>
            <a:prstGeom prst="rect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 117"/>
            <p:cNvSpPr/>
            <p:nvPr/>
          </p:nvSpPr>
          <p:spPr>
            <a:xfrm rot="18383002" flipH="1">
              <a:off x="6917235" y="4925786"/>
              <a:ext cx="622172" cy="9528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4" name="Group 130"/>
          <p:cNvGrpSpPr/>
          <p:nvPr/>
        </p:nvGrpSpPr>
        <p:grpSpPr>
          <a:xfrm>
            <a:off x="1547664" y="5682959"/>
            <a:ext cx="4248472" cy="820674"/>
            <a:chOff x="1547664" y="5682959"/>
            <a:chExt cx="4248472" cy="820674"/>
          </a:xfrm>
        </p:grpSpPr>
        <p:sp>
          <p:nvSpPr>
            <p:cNvPr id="129" name="Freeform 128"/>
            <p:cNvSpPr/>
            <p:nvPr/>
          </p:nvSpPr>
          <p:spPr>
            <a:xfrm flipH="1">
              <a:off x="1835696" y="5682959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7" name="Freeform 126"/>
            <p:cNvSpPr/>
            <p:nvPr/>
          </p:nvSpPr>
          <p:spPr>
            <a:xfrm flipH="1">
              <a:off x="3563888" y="5733256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5" name="Freeform 124"/>
            <p:cNvSpPr/>
            <p:nvPr/>
          </p:nvSpPr>
          <p:spPr>
            <a:xfrm flipH="1">
              <a:off x="5292080" y="5805264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6" name="Freeform 125"/>
            <p:cNvSpPr/>
            <p:nvPr/>
          </p:nvSpPr>
          <p:spPr>
            <a:xfrm flipH="1">
              <a:off x="5004048" y="5877272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" name="Freeform 127"/>
            <p:cNvSpPr/>
            <p:nvPr/>
          </p:nvSpPr>
          <p:spPr>
            <a:xfrm flipH="1">
              <a:off x="3275856" y="5805264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Freeform 129"/>
            <p:cNvSpPr/>
            <p:nvPr/>
          </p:nvSpPr>
          <p:spPr>
            <a:xfrm flipH="1">
              <a:off x="1547664" y="5754967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60" name="TextBox 159"/>
          <p:cNvSpPr txBox="1"/>
          <p:nvPr/>
        </p:nvSpPr>
        <p:spPr>
          <a:xfrm>
            <a:off x="5940152" y="5817458"/>
            <a:ext cx="29258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dirty="0" smtClean="0">
                <a:latin typeface="Century Gothic" pitchFamily="34" charset="0"/>
              </a:rPr>
              <a:t>LAST TIME...</a:t>
            </a:r>
            <a:endParaRPr lang="en-GB" sz="40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4" grpId="1" animBg="1"/>
      <p:bldP spid="116" grpId="0" animBg="1"/>
      <p:bldP spid="116" grpId="1" animBg="1"/>
      <p:bldP spid="5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1"/>
          <p:cNvGrpSpPr/>
          <p:nvPr/>
        </p:nvGrpSpPr>
        <p:grpSpPr>
          <a:xfrm>
            <a:off x="5831632" y="-3051720"/>
            <a:ext cx="3996952" cy="6408712"/>
            <a:chOff x="7380312" y="1124744"/>
            <a:chExt cx="2376264" cy="4752528"/>
          </a:xfrm>
        </p:grpSpPr>
        <p:sp>
          <p:nvSpPr>
            <p:cNvPr id="137" name="Rectangle 136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Isosceles Triangle 137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Isosceles Triangle 138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" name="Isosceles Triangle 139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Isosceles Triangle 140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3" name="Group 31"/>
          <p:cNvGrpSpPr/>
          <p:nvPr/>
        </p:nvGrpSpPr>
        <p:grpSpPr>
          <a:xfrm>
            <a:off x="1835696" y="-3483768"/>
            <a:ext cx="3996952" cy="6408712"/>
            <a:chOff x="7380312" y="1124744"/>
            <a:chExt cx="2376264" cy="4752528"/>
          </a:xfrm>
        </p:grpSpPr>
        <p:sp>
          <p:nvSpPr>
            <p:cNvPr id="143" name="Rectangle 142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Isosceles Triangle 143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Isosceles Triangle 144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Isosceles Triangle 145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7" name="Isosceles Triangle 146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7" name="Group 31"/>
          <p:cNvGrpSpPr/>
          <p:nvPr/>
        </p:nvGrpSpPr>
        <p:grpSpPr>
          <a:xfrm>
            <a:off x="-252536" y="-3204356"/>
            <a:ext cx="3996952" cy="6408712"/>
            <a:chOff x="7380312" y="1124744"/>
            <a:chExt cx="2376264" cy="4752528"/>
          </a:xfrm>
        </p:grpSpPr>
        <p:sp>
          <p:nvSpPr>
            <p:cNvPr id="149" name="Rectangle 148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Isosceles Triangle 149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Isosceles Triangle 150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Isosceles Triangle 151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Isosceles Triangle 152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49" name="Group 31"/>
          <p:cNvGrpSpPr/>
          <p:nvPr/>
        </p:nvGrpSpPr>
        <p:grpSpPr>
          <a:xfrm>
            <a:off x="5147048" y="-2475656"/>
            <a:ext cx="3996952" cy="6408712"/>
            <a:chOff x="7380312" y="1124744"/>
            <a:chExt cx="2376264" cy="4752528"/>
          </a:xfrm>
        </p:grpSpPr>
        <p:sp>
          <p:nvSpPr>
            <p:cNvPr id="155" name="Rectangle 154"/>
            <p:cNvSpPr/>
            <p:nvPr/>
          </p:nvSpPr>
          <p:spPr>
            <a:xfrm>
              <a:off x="8244408" y="4869160"/>
              <a:ext cx="576064" cy="1008112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6" name="Isosceles Triangle 155"/>
            <p:cNvSpPr/>
            <p:nvPr/>
          </p:nvSpPr>
          <p:spPr>
            <a:xfrm>
              <a:off x="7380312" y="3717032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Isosceles Triangle 156"/>
            <p:cNvSpPr/>
            <p:nvPr/>
          </p:nvSpPr>
          <p:spPr>
            <a:xfrm>
              <a:off x="7380312" y="2852936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Isosceles Triangle 157"/>
            <p:cNvSpPr/>
            <p:nvPr/>
          </p:nvSpPr>
          <p:spPr>
            <a:xfrm>
              <a:off x="7380312" y="1988840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9" name="Isosceles Triangle 158"/>
            <p:cNvSpPr/>
            <p:nvPr/>
          </p:nvSpPr>
          <p:spPr>
            <a:xfrm>
              <a:off x="7380312" y="1124744"/>
              <a:ext cx="2376264" cy="1368152"/>
            </a:xfrm>
            <a:prstGeom prst="triangle">
              <a:avLst/>
            </a:prstGeom>
            <a:solidFill>
              <a:srgbClr val="00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34" name="Rectangle 133"/>
          <p:cNvSpPr/>
          <p:nvPr/>
        </p:nvSpPr>
        <p:spPr>
          <a:xfrm>
            <a:off x="3131840" y="1124744"/>
            <a:ext cx="144016" cy="3312368"/>
          </a:xfrm>
          <a:prstGeom prst="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5" name="Rectangle 134"/>
          <p:cNvSpPr/>
          <p:nvPr/>
        </p:nvSpPr>
        <p:spPr>
          <a:xfrm>
            <a:off x="5292080" y="1124744"/>
            <a:ext cx="144016" cy="3312368"/>
          </a:xfrm>
          <a:prstGeom prst="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3" name="Rectangle 132"/>
          <p:cNvSpPr/>
          <p:nvPr/>
        </p:nvSpPr>
        <p:spPr>
          <a:xfrm>
            <a:off x="2987824" y="2717304"/>
            <a:ext cx="2592288" cy="279648"/>
          </a:xfrm>
          <a:prstGeom prst="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 smtClean="0">
                <a:solidFill>
                  <a:schemeClr val="tx1"/>
                </a:solidFill>
                <a:latin typeface="Arial Black" pitchFamily="34" charset="0"/>
              </a:rPr>
              <a:t>POPULATION:  500</a:t>
            </a:r>
            <a:endParaRPr lang="en-GB" dirty="0">
              <a:solidFill>
                <a:schemeClr val="tx1"/>
              </a:solidFill>
              <a:latin typeface="Arial Black" pitchFamily="34" charset="0"/>
            </a:endParaRPr>
          </a:p>
        </p:txBody>
      </p:sp>
      <p:sp>
        <p:nvSpPr>
          <p:cNvPr id="132" name="Rectangle 131"/>
          <p:cNvSpPr/>
          <p:nvPr/>
        </p:nvSpPr>
        <p:spPr>
          <a:xfrm>
            <a:off x="2987824" y="1268760"/>
            <a:ext cx="2592288" cy="1224136"/>
          </a:xfrm>
          <a:prstGeom prst="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 smtClean="0">
                <a:solidFill>
                  <a:schemeClr val="tx1"/>
                </a:solidFill>
                <a:latin typeface="Arial Black" pitchFamily="34" charset="0"/>
              </a:rPr>
              <a:t>YOU ARE NOW LEAVING</a:t>
            </a:r>
          </a:p>
          <a:p>
            <a:pPr algn="ctr"/>
            <a:r>
              <a:rPr lang="en-GB" dirty="0" smtClean="0">
                <a:solidFill>
                  <a:schemeClr val="tx1"/>
                </a:solidFill>
                <a:latin typeface="Arial Black" pitchFamily="34" charset="0"/>
              </a:rPr>
              <a:t> </a:t>
            </a:r>
            <a:r>
              <a:rPr lang="en-GB" sz="2800" dirty="0" smtClean="0">
                <a:solidFill>
                  <a:schemeClr val="tx1"/>
                </a:solidFill>
                <a:latin typeface="Arial Black" pitchFamily="34" charset="0"/>
              </a:rPr>
              <a:t>HAPPY MET LAND</a:t>
            </a:r>
            <a:endParaRPr lang="en-GB" dirty="0">
              <a:solidFill>
                <a:schemeClr val="tx1"/>
              </a:solidFill>
              <a:latin typeface="Arial Black" pitchFamily="34" charset="0"/>
            </a:endParaRPr>
          </a:p>
        </p:txBody>
      </p:sp>
      <p:sp>
        <p:nvSpPr>
          <p:cNvPr id="136" name="Rectangle 135"/>
          <p:cNvSpPr/>
          <p:nvPr/>
        </p:nvSpPr>
        <p:spPr>
          <a:xfrm>
            <a:off x="2987824" y="2724160"/>
            <a:ext cx="2592288" cy="279648"/>
          </a:xfrm>
          <a:prstGeom prst="rect">
            <a:avLst/>
          </a:prstGeom>
          <a:solidFill>
            <a:srgbClr val="FFFF9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 smtClean="0">
                <a:solidFill>
                  <a:schemeClr val="tx1"/>
                </a:solidFill>
                <a:latin typeface="Arial Black" pitchFamily="34" charset="0"/>
              </a:rPr>
              <a:t>POPULATION:  495</a:t>
            </a:r>
            <a:endParaRPr lang="en-GB" dirty="0">
              <a:solidFill>
                <a:schemeClr val="tx1"/>
              </a:solidFill>
              <a:latin typeface="Arial Black" pitchFamily="34" charset="0"/>
            </a:endParaRPr>
          </a:p>
        </p:txBody>
      </p:sp>
      <p:grpSp>
        <p:nvGrpSpPr>
          <p:cNvPr id="59" name="Group 107"/>
          <p:cNvGrpSpPr/>
          <p:nvPr/>
        </p:nvGrpSpPr>
        <p:grpSpPr>
          <a:xfrm>
            <a:off x="5965420" y="2595384"/>
            <a:ext cx="2927060" cy="3386899"/>
            <a:chOff x="9197603" y="2453893"/>
            <a:chExt cx="2927060" cy="3386899"/>
          </a:xfrm>
        </p:grpSpPr>
        <p:sp>
          <p:nvSpPr>
            <p:cNvPr id="88" name="Rectangle 87"/>
            <p:cNvSpPr/>
            <p:nvPr/>
          </p:nvSpPr>
          <p:spPr>
            <a:xfrm rot="3541234">
              <a:off x="8930568" y="3766616"/>
              <a:ext cx="2739940" cy="11449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89" name="Freeform 88"/>
            <p:cNvSpPr/>
            <p:nvPr/>
          </p:nvSpPr>
          <p:spPr>
            <a:xfrm rot="21096188">
              <a:off x="9197603" y="2827823"/>
              <a:ext cx="1094282" cy="814466"/>
            </a:xfrm>
            <a:custGeom>
              <a:avLst/>
              <a:gdLst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6" fmla="*/ 349771 w 1094282"/>
                <a:gd name="connsiteY6" fmla="*/ 29980 h 81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4282" h="814466">
                  <a:moveTo>
                    <a:pt x="349771" y="29980"/>
                  </a:moveTo>
                  <a:cubicBezTo>
                    <a:pt x="174885" y="221105"/>
                    <a:pt x="0" y="412230"/>
                    <a:pt x="34977" y="539646"/>
                  </a:cubicBezTo>
                  <a:cubicBezTo>
                    <a:pt x="69954" y="667063"/>
                    <a:pt x="392243" y="774492"/>
                    <a:pt x="559633" y="794479"/>
                  </a:cubicBezTo>
                  <a:cubicBezTo>
                    <a:pt x="727023" y="814466"/>
                    <a:pt x="984354" y="757003"/>
                    <a:pt x="1039318" y="659567"/>
                  </a:cubicBezTo>
                  <a:cubicBezTo>
                    <a:pt x="1094282" y="562131"/>
                    <a:pt x="959371" y="319790"/>
                    <a:pt x="889417" y="209862"/>
                  </a:cubicBezTo>
                  <a:cubicBezTo>
                    <a:pt x="819463" y="99934"/>
                    <a:pt x="719528" y="49967"/>
                    <a:pt x="619594" y="0"/>
                  </a:cubicBezTo>
                  <a:lnTo>
                    <a:pt x="349771" y="29980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0" name="Freeform 89"/>
            <p:cNvSpPr/>
            <p:nvPr/>
          </p:nvSpPr>
          <p:spPr>
            <a:xfrm rot="21096188">
              <a:off x="9335036" y="2605690"/>
              <a:ext cx="569626" cy="254833"/>
            </a:xfrm>
            <a:custGeom>
              <a:avLst/>
              <a:gdLst>
                <a:gd name="connsiteX0" fmla="*/ 179882 w 569626"/>
                <a:gd name="connsiteY0" fmla="*/ 254833 h 254833"/>
                <a:gd name="connsiteX1" fmla="*/ 0 w 569626"/>
                <a:gd name="connsiteY1" fmla="*/ 74951 h 254833"/>
                <a:gd name="connsiteX2" fmla="*/ 299803 w 569626"/>
                <a:gd name="connsiteY2" fmla="*/ 194872 h 254833"/>
                <a:gd name="connsiteX3" fmla="*/ 569626 w 569626"/>
                <a:gd name="connsiteY3" fmla="*/ 0 h 254833"/>
                <a:gd name="connsiteX4" fmla="*/ 404734 w 569626"/>
                <a:gd name="connsiteY4" fmla="*/ 224853 h 254833"/>
                <a:gd name="connsiteX5" fmla="*/ 179882 w 569626"/>
                <a:gd name="connsiteY5" fmla="*/ 254833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6" h="254833">
                  <a:moveTo>
                    <a:pt x="179882" y="254833"/>
                  </a:moveTo>
                  <a:lnTo>
                    <a:pt x="0" y="74951"/>
                  </a:lnTo>
                  <a:lnTo>
                    <a:pt x="299803" y="194872"/>
                  </a:lnTo>
                  <a:lnTo>
                    <a:pt x="569626" y="0"/>
                  </a:lnTo>
                  <a:lnTo>
                    <a:pt x="404734" y="224853"/>
                  </a:lnTo>
                  <a:lnTo>
                    <a:pt x="179882" y="254833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1" name="Oval 90"/>
            <p:cNvSpPr/>
            <p:nvPr/>
          </p:nvSpPr>
          <p:spPr>
            <a:xfrm rot="21096188">
              <a:off x="9480749" y="3143683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2" name="Oval 91"/>
            <p:cNvSpPr/>
            <p:nvPr/>
          </p:nvSpPr>
          <p:spPr>
            <a:xfrm rot="21096188">
              <a:off x="9786724" y="324409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3" name="Oval 92"/>
            <p:cNvSpPr/>
            <p:nvPr/>
          </p:nvSpPr>
          <p:spPr>
            <a:xfrm rot="21096188">
              <a:off x="9815899" y="2948635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4" name="Oval 93"/>
            <p:cNvSpPr/>
            <p:nvPr/>
          </p:nvSpPr>
          <p:spPr>
            <a:xfrm rot="21096188">
              <a:off x="9591675" y="290894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5" name="Oval 94"/>
            <p:cNvSpPr/>
            <p:nvPr/>
          </p:nvSpPr>
          <p:spPr>
            <a:xfrm rot="21096188">
              <a:off x="10082184" y="3273270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6" name="Oval 95"/>
            <p:cNvSpPr/>
            <p:nvPr/>
          </p:nvSpPr>
          <p:spPr>
            <a:xfrm rot="21096188">
              <a:off x="9594046" y="3418112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7" name="Oval 68"/>
            <p:cNvSpPr/>
            <p:nvPr/>
          </p:nvSpPr>
          <p:spPr>
            <a:xfrm>
              <a:off x="10036431" y="4005064"/>
              <a:ext cx="1728192" cy="1700808"/>
            </a:xfrm>
            <a:prstGeom prst="ellipse">
              <a:avLst/>
            </a:pr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8" name="Freeform 97"/>
            <p:cNvSpPr/>
            <p:nvPr/>
          </p:nvSpPr>
          <p:spPr>
            <a:xfrm>
              <a:off x="10036430" y="4005064"/>
              <a:ext cx="864096" cy="648072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9" name="Freeform 98"/>
            <p:cNvSpPr/>
            <p:nvPr/>
          </p:nvSpPr>
          <p:spPr>
            <a:xfrm>
              <a:off x="10143753" y="4005064"/>
              <a:ext cx="756774" cy="469389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0" name="Freeform 99"/>
            <p:cNvSpPr/>
            <p:nvPr/>
          </p:nvSpPr>
          <p:spPr>
            <a:xfrm>
              <a:off x="10278663" y="4005064"/>
              <a:ext cx="621863" cy="258856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1" name="Freeform 100"/>
            <p:cNvSpPr/>
            <p:nvPr/>
          </p:nvSpPr>
          <p:spPr>
            <a:xfrm flipH="1">
              <a:off x="10900525" y="4005064"/>
              <a:ext cx="864097" cy="648072"/>
            </a:xfrm>
            <a:custGeom>
              <a:avLst/>
              <a:gdLst>
                <a:gd name="connsiteX0" fmla="*/ 809468 w 809468"/>
                <a:gd name="connsiteY0" fmla="*/ 0 h 569626"/>
                <a:gd name="connsiteX1" fmla="*/ 659567 w 809468"/>
                <a:gd name="connsiteY1" fmla="*/ 449705 h 569626"/>
                <a:gd name="connsiteX2" fmla="*/ 0 w 809468"/>
                <a:gd name="connsiteY2" fmla="*/ 569626 h 569626"/>
                <a:gd name="connsiteX0" fmla="*/ 886810 w 886810"/>
                <a:gd name="connsiteY0" fmla="*/ 0 h 584088"/>
                <a:gd name="connsiteX1" fmla="*/ 736909 w 886810"/>
                <a:gd name="connsiteY1" fmla="*/ 449705 h 584088"/>
                <a:gd name="connsiteX2" fmla="*/ 0 w 886810"/>
                <a:gd name="connsiteY2" fmla="*/ 584088 h 584088"/>
                <a:gd name="connsiteX0" fmla="*/ 864096 w 880925"/>
                <a:gd name="connsiteY0" fmla="*/ 0 h 648072"/>
                <a:gd name="connsiteX1" fmla="*/ 736909 w 880925"/>
                <a:gd name="connsiteY1" fmla="*/ 513689 h 648072"/>
                <a:gd name="connsiteX2" fmla="*/ 0 w 880925"/>
                <a:gd name="connsiteY2" fmla="*/ 648072 h 648072"/>
                <a:gd name="connsiteX0" fmla="*/ 864096 w 864096"/>
                <a:gd name="connsiteY0" fmla="*/ 0 h 648072"/>
                <a:gd name="connsiteX1" fmla="*/ 648073 w 864096"/>
                <a:gd name="connsiteY1" fmla="*/ 504056 h 648072"/>
                <a:gd name="connsiteX2" fmla="*/ 0 w 864096"/>
                <a:gd name="connsiteY2" fmla="*/ 648072 h 64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096" h="648072">
                  <a:moveTo>
                    <a:pt x="864096" y="0"/>
                  </a:moveTo>
                  <a:cubicBezTo>
                    <a:pt x="856601" y="177383"/>
                    <a:pt x="792089" y="396044"/>
                    <a:pt x="648073" y="504056"/>
                  </a:cubicBezTo>
                  <a:cubicBezTo>
                    <a:pt x="504057" y="612068"/>
                    <a:pt x="262328" y="635580"/>
                    <a:pt x="0" y="648072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2" name="Freeform 101"/>
            <p:cNvSpPr/>
            <p:nvPr/>
          </p:nvSpPr>
          <p:spPr>
            <a:xfrm flipH="1">
              <a:off x="10900526" y="4005064"/>
              <a:ext cx="756775" cy="469389"/>
            </a:xfrm>
            <a:custGeom>
              <a:avLst/>
              <a:gdLst>
                <a:gd name="connsiteX0" fmla="*/ 794479 w 794479"/>
                <a:gd name="connsiteY0" fmla="*/ 0 h 429718"/>
                <a:gd name="connsiteX1" fmla="*/ 464695 w 794479"/>
                <a:gd name="connsiteY1" fmla="*/ 359764 h 429718"/>
                <a:gd name="connsiteX2" fmla="*/ 0 w 794479"/>
                <a:gd name="connsiteY2" fmla="*/ 419725 h 429718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  <a:gd name="connsiteX0" fmla="*/ 756774 w 756774"/>
                <a:gd name="connsiteY0" fmla="*/ 0 h 469389"/>
                <a:gd name="connsiteX1" fmla="*/ 464695 w 756774"/>
                <a:gd name="connsiteY1" fmla="*/ 393768 h 469389"/>
                <a:gd name="connsiteX2" fmla="*/ 0 w 756774"/>
                <a:gd name="connsiteY2" fmla="*/ 453729 h 46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774" h="469389">
                  <a:moveTo>
                    <a:pt x="756774" y="0"/>
                  </a:moveTo>
                  <a:cubicBezTo>
                    <a:pt x="659825" y="194242"/>
                    <a:pt x="590824" y="318147"/>
                    <a:pt x="464695" y="393768"/>
                  </a:cubicBezTo>
                  <a:cubicBezTo>
                    <a:pt x="338566" y="469389"/>
                    <a:pt x="166141" y="458725"/>
                    <a:pt x="0" y="453729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3" name="Freeform 102"/>
            <p:cNvSpPr/>
            <p:nvPr/>
          </p:nvSpPr>
          <p:spPr>
            <a:xfrm flipH="1">
              <a:off x="10900526" y="4005064"/>
              <a:ext cx="621864" cy="258856"/>
            </a:xfrm>
            <a:custGeom>
              <a:avLst/>
              <a:gdLst>
                <a:gd name="connsiteX0" fmla="*/ 689548 w 689548"/>
                <a:gd name="connsiteY0" fmla="*/ 0 h 209862"/>
                <a:gd name="connsiteX1" fmla="*/ 344774 w 689548"/>
                <a:gd name="connsiteY1" fmla="*/ 164892 h 209862"/>
                <a:gd name="connsiteX2" fmla="*/ 0 w 689548"/>
                <a:gd name="connsiteY2" fmla="*/ 209862 h 209862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  <a:gd name="connsiteX0" fmla="*/ 621863 w 621863"/>
                <a:gd name="connsiteY0" fmla="*/ 0 h 258856"/>
                <a:gd name="connsiteX1" fmla="*/ 344774 w 621863"/>
                <a:gd name="connsiteY1" fmla="*/ 213886 h 258856"/>
                <a:gd name="connsiteX2" fmla="*/ 0 w 621863"/>
                <a:gd name="connsiteY2" fmla="*/ 258856 h 25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1863" h="258856">
                  <a:moveTo>
                    <a:pt x="621863" y="0"/>
                  </a:moveTo>
                  <a:cubicBezTo>
                    <a:pt x="580683" y="91052"/>
                    <a:pt x="448418" y="170743"/>
                    <a:pt x="344774" y="213886"/>
                  </a:cubicBezTo>
                  <a:cubicBezTo>
                    <a:pt x="241130" y="257029"/>
                    <a:pt x="114924" y="253859"/>
                    <a:pt x="0" y="258856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4" name="Oval 103"/>
            <p:cNvSpPr/>
            <p:nvPr/>
          </p:nvSpPr>
          <p:spPr>
            <a:xfrm>
              <a:off x="11518027" y="4656005"/>
              <a:ext cx="89710" cy="1737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5" name="Arc 104"/>
            <p:cNvSpPr/>
            <p:nvPr/>
          </p:nvSpPr>
          <p:spPr>
            <a:xfrm rot="10800000" flipV="1">
              <a:off x="11335345" y="5088053"/>
              <a:ext cx="789318" cy="752739"/>
            </a:xfrm>
            <a:prstGeom prst="arc">
              <a:avLst>
                <a:gd name="adj1" fmla="val 16059324"/>
                <a:gd name="adj2" fmla="val 20172624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06" name="Oval 105"/>
            <p:cNvSpPr/>
            <p:nvPr/>
          </p:nvSpPr>
          <p:spPr>
            <a:xfrm>
              <a:off x="11662043" y="4872029"/>
              <a:ext cx="144016" cy="144016"/>
            </a:xfrm>
            <a:prstGeom prst="ellipse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7" name="Freeform 106"/>
            <p:cNvSpPr/>
            <p:nvPr/>
          </p:nvSpPr>
          <p:spPr>
            <a:xfrm rot="270470" flipH="1">
              <a:off x="10432953" y="4855658"/>
              <a:ext cx="622172" cy="9528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4" name="Group 116"/>
          <p:cNvGrpSpPr/>
          <p:nvPr/>
        </p:nvGrpSpPr>
        <p:grpSpPr>
          <a:xfrm>
            <a:off x="6804248" y="2909704"/>
            <a:ext cx="2886894" cy="3448917"/>
            <a:chOff x="6804247" y="2910700"/>
            <a:chExt cx="2886894" cy="3448917"/>
          </a:xfrm>
        </p:grpSpPr>
        <p:grpSp>
          <p:nvGrpSpPr>
            <p:cNvPr id="75" name="Group 114"/>
            <p:cNvGrpSpPr/>
            <p:nvPr/>
          </p:nvGrpSpPr>
          <p:grpSpPr>
            <a:xfrm>
              <a:off x="6804247" y="2910700"/>
              <a:ext cx="2886894" cy="3448917"/>
              <a:chOff x="6804247" y="2910700"/>
              <a:chExt cx="2886894" cy="3448917"/>
            </a:xfrm>
          </p:grpSpPr>
          <p:sp>
            <p:nvSpPr>
              <p:cNvPr id="110" name="Freeform 109"/>
              <p:cNvSpPr/>
              <p:nvPr/>
            </p:nvSpPr>
            <p:spPr>
              <a:xfrm rot="19804244">
                <a:off x="8328840" y="4959970"/>
                <a:ext cx="618710" cy="952860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0" name="Rectangle 29"/>
              <p:cNvSpPr/>
              <p:nvPr/>
            </p:nvSpPr>
            <p:spPr>
              <a:xfrm rot="6041505">
                <a:off x="7463613" y="4224505"/>
                <a:ext cx="2739940" cy="114494"/>
              </a:xfrm>
              <a:prstGeom prst="rect">
                <a:avLst/>
              </a:prstGeom>
              <a:solidFill>
                <a:schemeClr val="accent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grpSp>
            <p:nvGrpSpPr>
              <p:cNvPr id="108" name="Group 111"/>
              <p:cNvGrpSpPr/>
              <p:nvPr/>
            </p:nvGrpSpPr>
            <p:grpSpPr>
              <a:xfrm>
                <a:off x="8596859" y="2910700"/>
                <a:ext cx="1094282" cy="1036599"/>
                <a:chOff x="5965420" y="2749706"/>
                <a:chExt cx="1094282" cy="1036599"/>
              </a:xfrm>
            </p:grpSpPr>
            <p:sp>
              <p:nvSpPr>
                <p:cNvPr id="31" name="Freeform 30"/>
                <p:cNvSpPr/>
                <p:nvPr/>
              </p:nvSpPr>
              <p:spPr>
                <a:xfrm rot="21096188">
                  <a:off x="5965420" y="2971839"/>
                  <a:ext cx="1094282" cy="814466"/>
                </a:xfrm>
                <a:custGeom>
                  <a:avLst/>
                  <a:gdLst>
                    <a:gd name="connsiteX0" fmla="*/ 349771 w 1094282"/>
                    <a:gd name="connsiteY0" fmla="*/ 29980 h 814466"/>
                    <a:gd name="connsiteX1" fmla="*/ 34977 w 1094282"/>
                    <a:gd name="connsiteY1" fmla="*/ 539646 h 814466"/>
                    <a:gd name="connsiteX2" fmla="*/ 559633 w 1094282"/>
                    <a:gd name="connsiteY2" fmla="*/ 794479 h 814466"/>
                    <a:gd name="connsiteX3" fmla="*/ 1039318 w 1094282"/>
                    <a:gd name="connsiteY3" fmla="*/ 659567 h 814466"/>
                    <a:gd name="connsiteX4" fmla="*/ 889417 w 1094282"/>
                    <a:gd name="connsiteY4" fmla="*/ 209862 h 814466"/>
                    <a:gd name="connsiteX5" fmla="*/ 619594 w 1094282"/>
                    <a:gd name="connsiteY5" fmla="*/ 0 h 814466"/>
                    <a:gd name="connsiteX0" fmla="*/ 349771 w 1094282"/>
                    <a:gd name="connsiteY0" fmla="*/ 29980 h 814466"/>
                    <a:gd name="connsiteX1" fmla="*/ 34977 w 1094282"/>
                    <a:gd name="connsiteY1" fmla="*/ 539646 h 814466"/>
                    <a:gd name="connsiteX2" fmla="*/ 559633 w 1094282"/>
                    <a:gd name="connsiteY2" fmla="*/ 794479 h 814466"/>
                    <a:gd name="connsiteX3" fmla="*/ 1039318 w 1094282"/>
                    <a:gd name="connsiteY3" fmla="*/ 659567 h 814466"/>
                    <a:gd name="connsiteX4" fmla="*/ 889417 w 1094282"/>
                    <a:gd name="connsiteY4" fmla="*/ 209862 h 814466"/>
                    <a:gd name="connsiteX5" fmla="*/ 619594 w 1094282"/>
                    <a:gd name="connsiteY5" fmla="*/ 0 h 814466"/>
                    <a:gd name="connsiteX6" fmla="*/ 349771 w 1094282"/>
                    <a:gd name="connsiteY6" fmla="*/ 29980 h 814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94282" h="814466">
                      <a:moveTo>
                        <a:pt x="349771" y="29980"/>
                      </a:moveTo>
                      <a:cubicBezTo>
                        <a:pt x="174885" y="221105"/>
                        <a:pt x="0" y="412230"/>
                        <a:pt x="34977" y="539646"/>
                      </a:cubicBezTo>
                      <a:cubicBezTo>
                        <a:pt x="69954" y="667063"/>
                        <a:pt x="392243" y="774492"/>
                        <a:pt x="559633" y="794479"/>
                      </a:cubicBezTo>
                      <a:cubicBezTo>
                        <a:pt x="727023" y="814466"/>
                        <a:pt x="984354" y="757003"/>
                        <a:pt x="1039318" y="659567"/>
                      </a:cubicBezTo>
                      <a:cubicBezTo>
                        <a:pt x="1094282" y="562131"/>
                        <a:pt x="959371" y="319790"/>
                        <a:pt x="889417" y="209862"/>
                      </a:cubicBezTo>
                      <a:cubicBezTo>
                        <a:pt x="819463" y="99934"/>
                        <a:pt x="719528" y="49967"/>
                        <a:pt x="619594" y="0"/>
                      </a:cubicBezTo>
                      <a:lnTo>
                        <a:pt x="349771" y="2998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2" name="Freeform 31"/>
                <p:cNvSpPr/>
                <p:nvPr/>
              </p:nvSpPr>
              <p:spPr>
                <a:xfrm rot="21096188">
                  <a:off x="6102853" y="2749706"/>
                  <a:ext cx="569626" cy="254833"/>
                </a:xfrm>
                <a:custGeom>
                  <a:avLst/>
                  <a:gdLst>
                    <a:gd name="connsiteX0" fmla="*/ 179882 w 569626"/>
                    <a:gd name="connsiteY0" fmla="*/ 254833 h 254833"/>
                    <a:gd name="connsiteX1" fmla="*/ 0 w 569626"/>
                    <a:gd name="connsiteY1" fmla="*/ 74951 h 254833"/>
                    <a:gd name="connsiteX2" fmla="*/ 299803 w 569626"/>
                    <a:gd name="connsiteY2" fmla="*/ 194872 h 254833"/>
                    <a:gd name="connsiteX3" fmla="*/ 569626 w 569626"/>
                    <a:gd name="connsiteY3" fmla="*/ 0 h 254833"/>
                    <a:gd name="connsiteX4" fmla="*/ 404734 w 569626"/>
                    <a:gd name="connsiteY4" fmla="*/ 224853 h 254833"/>
                    <a:gd name="connsiteX5" fmla="*/ 179882 w 569626"/>
                    <a:gd name="connsiteY5" fmla="*/ 254833 h 254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9626" h="254833">
                      <a:moveTo>
                        <a:pt x="179882" y="254833"/>
                      </a:moveTo>
                      <a:lnTo>
                        <a:pt x="0" y="74951"/>
                      </a:lnTo>
                      <a:lnTo>
                        <a:pt x="299803" y="194872"/>
                      </a:lnTo>
                      <a:lnTo>
                        <a:pt x="569626" y="0"/>
                      </a:lnTo>
                      <a:lnTo>
                        <a:pt x="404734" y="224853"/>
                      </a:lnTo>
                      <a:lnTo>
                        <a:pt x="179882" y="25483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3" name="Oval 32"/>
                <p:cNvSpPr/>
                <p:nvPr/>
              </p:nvSpPr>
              <p:spPr>
                <a:xfrm rot="21096188">
                  <a:off x="6248566" y="3287699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 rot="21096188">
                  <a:off x="6554541" y="3388110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5" name="Oval 34"/>
                <p:cNvSpPr/>
                <p:nvPr/>
              </p:nvSpPr>
              <p:spPr>
                <a:xfrm rot="21096188">
                  <a:off x="6583716" y="3092651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6" name="Oval 35"/>
                <p:cNvSpPr/>
                <p:nvPr/>
              </p:nvSpPr>
              <p:spPr>
                <a:xfrm rot="21096188">
                  <a:off x="6359492" y="3052960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 rot="21096188">
                  <a:off x="6850001" y="3417286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 rot="21096188">
                  <a:off x="6361863" y="3562128"/>
                  <a:ext cx="144016" cy="14401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51" name="Oval 68"/>
              <p:cNvSpPr/>
              <p:nvPr/>
            </p:nvSpPr>
            <p:spPr>
              <a:xfrm>
                <a:off x="6804248" y="4149080"/>
                <a:ext cx="1728192" cy="1700808"/>
              </a:xfrm>
              <a:prstGeom prst="ellipse">
                <a:avLst/>
              </a:pr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6804247" y="4149080"/>
                <a:ext cx="864096" cy="648072"/>
              </a:xfrm>
              <a:custGeom>
                <a:avLst/>
                <a:gdLst>
                  <a:gd name="connsiteX0" fmla="*/ 809468 w 809468"/>
                  <a:gd name="connsiteY0" fmla="*/ 0 h 569626"/>
                  <a:gd name="connsiteX1" fmla="*/ 659567 w 809468"/>
                  <a:gd name="connsiteY1" fmla="*/ 449705 h 569626"/>
                  <a:gd name="connsiteX2" fmla="*/ 0 w 809468"/>
                  <a:gd name="connsiteY2" fmla="*/ 569626 h 569626"/>
                  <a:gd name="connsiteX0" fmla="*/ 886810 w 886810"/>
                  <a:gd name="connsiteY0" fmla="*/ 0 h 584088"/>
                  <a:gd name="connsiteX1" fmla="*/ 736909 w 886810"/>
                  <a:gd name="connsiteY1" fmla="*/ 449705 h 584088"/>
                  <a:gd name="connsiteX2" fmla="*/ 0 w 886810"/>
                  <a:gd name="connsiteY2" fmla="*/ 584088 h 584088"/>
                  <a:gd name="connsiteX0" fmla="*/ 864096 w 880925"/>
                  <a:gd name="connsiteY0" fmla="*/ 0 h 648072"/>
                  <a:gd name="connsiteX1" fmla="*/ 736909 w 880925"/>
                  <a:gd name="connsiteY1" fmla="*/ 513689 h 648072"/>
                  <a:gd name="connsiteX2" fmla="*/ 0 w 880925"/>
                  <a:gd name="connsiteY2" fmla="*/ 648072 h 648072"/>
                  <a:gd name="connsiteX0" fmla="*/ 864096 w 864096"/>
                  <a:gd name="connsiteY0" fmla="*/ 0 h 648072"/>
                  <a:gd name="connsiteX1" fmla="*/ 648073 w 864096"/>
                  <a:gd name="connsiteY1" fmla="*/ 504056 h 648072"/>
                  <a:gd name="connsiteX2" fmla="*/ 0 w 864096"/>
                  <a:gd name="connsiteY2" fmla="*/ 648072 h 6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096" h="648072">
                    <a:moveTo>
                      <a:pt x="864096" y="0"/>
                    </a:moveTo>
                    <a:cubicBezTo>
                      <a:pt x="856601" y="177383"/>
                      <a:pt x="792089" y="396044"/>
                      <a:pt x="648073" y="504056"/>
                    </a:cubicBezTo>
                    <a:cubicBezTo>
                      <a:pt x="504057" y="612068"/>
                      <a:pt x="262328" y="635580"/>
                      <a:pt x="0" y="648072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6911570" y="4149080"/>
                <a:ext cx="756774" cy="469389"/>
              </a:xfrm>
              <a:custGeom>
                <a:avLst/>
                <a:gdLst>
                  <a:gd name="connsiteX0" fmla="*/ 794479 w 794479"/>
                  <a:gd name="connsiteY0" fmla="*/ 0 h 429718"/>
                  <a:gd name="connsiteX1" fmla="*/ 464695 w 794479"/>
                  <a:gd name="connsiteY1" fmla="*/ 359764 h 429718"/>
                  <a:gd name="connsiteX2" fmla="*/ 0 w 794479"/>
                  <a:gd name="connsiteY2" fmla="*/ 419725 h 429718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774" h="469389">
                    <a:moveTo>
                      <a:pt x="756774" y="0"/>
                    </a:moveTo>
                    <a:cubicBezTo>
                      <a:pt x="659825" y="194242"/>
                      <a:pt x="590824" y="318147"/>
                      <a:pt x="464695" y="393768"/>
                    </a:cubicBezTo>
                    <a:cubicBezTo>
                      <a:pt x="338566" y="469389"/>
                      <a:pt x="166141" y="458725"/>
                      <a:pt x="0" y="453729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7046480" y="4149080"/>
                <a:ext cx="621863" cy="258856"/>
              </a:xfrm>
              <a:custGeom>
                <a:avLst/>
                <a:gdLst>
                  <a:gd name="connsiteX0" fmla="*/ 689548 w 689548"/>
                  <a:gd name="connsiteY0" fmla="*/ 0 h 209862"/>
                  <a:gd name="connsiteX1" fmla="*/ 344774 w 689548"/>
                  <a:gd name="connsiteY1" fmla="*/ 164892 h 209862"/>
                  <a:gd name="connsiteX2" fmla="*/ 0 w 689548"/>
                  <a:gd name="connsiteY2" fmla="*/ 209862 h 209862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1863" h="258856">
                    <a:moveTo>
                      <a:pt x="621863" y="0"/>
                    </a:moveTo>
                    <a:cubicBezTo>
                      <a:pt x="580683" y="91052"/>
                      <a:pt x="448418" y="170743"/>
                      <a:pt x="344774" y="213886"/>
                    </a:cubicBezTo>
                    <a:cubicBezTo>
                      <a:pt x="241130" y="257029"/>
                      <a:pt x="114924" y="253859"/>
                      <a:pt x="0" y="258856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Freeform 54"/>
              <p:cNvSpPr/>
              <p:nvPr/>
            </p:nvSpPr>
            <p:spPr>
              <a:xfrm flipH="1">
                <a:off x="7668342" y="4149080"/>
                <a:ext cx="864097" cy="648072"/>
              </a:xfrm>
              <a:custGeom>
                <a:avLst/>
                <a:gdLst>
                  <a:gd name="connsiteX0" fmla="*/ 809468 w 809468"/>
                  <a:gd name="connsiteY0" fmla="*/ 0 h 569626"/>
                  <a:gd name="connsiteX1" fmla="*/ 659567 w 809468"/>
                  <a:gd name="connsiteY1" fmla="*/ 449705 h 569626"/>
                  <a:gd name="connsiteX2" fmla="*/ 0 w 809468"/>
                  <a:gd name="connsiteY2" fmla="*/ 569626 h 569626"/>
                  <a:gd name="connsiteX0" fmla="*/ 886810 w 886810"/>
                  <a:gd name="connsiteY0" fmla="*/ 0 h 584088"/>
                  <a:gd name="connsiteX1" fmla="*/ 736909 w 886810"/>
                  <a:gd name="connsiteY1" fmla="*/ 449705 h 584088"/>
                  <a:gd name="connsiteX2" fmla="*/ 0 w 886810"/>
                  <a:gd name="connsiteY2" fmla="*/ 584088 h 584088"/>
                  <a:gd name="connsiteX0" fmla="*/ 864096 w 880925"/>
                  <a:gd name="connsiteY0" fmla="*/ 0 h 648072"/>
                  <a:gd name="connsiteX1" fmla="*/ 736909 w 880925"/>
                  <a:gd name="connsiteY1" fmla="*/ 513689 h 648072"/>
                  <a:gd name="connsiteX2" fmla="*/ 0 w 880925"/>
                  <a:gd name="connsiteY2" fmla="*/ 648072 h 648072"/>
                  <a:gd name="connsiteX0" fmla="*/ 864096 w 864096"/>
                  <a:gd name="connsiteY0" fmla="*/ 0 h 648072"/>
                  <a:gd name="connsiteX1" fmla="*/ 648073 w 864096"/>
                  <a:gd name="connsiteY1" fmla="*/ 504056 h 648072"/>
                  <a:gd name="connsiteX2" fmla="*/ 0 w 864096"/>
                  <a:gd name="connsiteY2" fmla="*/ 648072 h 64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096" h="648072">
                    <a:moveTo>
                      <a:pt x="864096" y="0"/>
                    </a:moveTo>
                    <a:cubicBezTo>
                      <a:pt x="856601" y="177383"/>
                      <a:pt x="792089" y="396044"/>
                      <a:pt x="648073" y="504056"/>
                    </a:cubicBezTo>
                    <a:cubicBezTo>
                      <a:pt x="504057" y="612068"/>
                      <a:pt x="262328" y="635580"/>
                      <a:pt x="0" y="648072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6" name="Freeform 55"/>
              <p:cNvSpPr/>
              <p:nvPr/>
            </p:nvSpPr>
            <p:spPr>
              <a:xfrm flipH="1">
                <a:off x="7668343" y="4149080"/>
                <a:ext cx="756775" cy="469389"/>
              </a:xfrm>
              <a:custGeom>
                <a:avLst/>
                <a:gdLst>
                  <a:gd name="connsiteX0" fmla="*/ 794479 w 794479"/>
                  <a:gd name="connsiteY0" fmla="*/ 0 h 429718"/>
                  <a:gd name="connsiteX1" fmla="*/ 464695 w 794479"/>
                  <a:gd name="connsiteY1" fmla="*/ 359764 h 429718"/>
                  <a:gd name="connsiteX2" fmla="*/ 0 w 794479"/>
                  <a:gd name="connsiteY2" fmla="*/ 419725 h 429718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  <a:gd name="connsiteX0" fmla="*/ 756774 w 756774"/>
                  <a:gd name="connsiteY0" fmla="*/ 0 h 469389"/>
                  <a:gd name="connsiteX1" fmla="*/ 464695 w 756774"/>
                  <a:gd name="connsiteY1" fmla="*/ 393768 h 469389"/>
                  <a:gd name="connsiteX2" fmla="*/ 0 w 756774"/>
                  <a:gd name="connsiteY2" fmla="*/ 453729 h 46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6774" h="469389">
                    <a:moveTo>
                      <a:pt x="756774" y="0"/>
                    </a:moveTo>
                    <a:cubicBezTo>
                      <a:pt x="659825" y="194242"/>
                      <a:pt x="590824" y="318147"/>
                      <a:pt x="464695" y="393768"/>
                    </a:cubicBezTo>
                    <a:cubicBezTo>
                      <a:pt x="338566" y="469389"/>
                      <a:pt x="166141" y="458725"/>
                      <a:pt x="0" y="453729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Freeform 56"/>
              <p:cNvSpPr/>
              <p:nvPr/>
            </p:nvSpPr>
            <p:spPr>
              <a:xfrm flipH="1">
                <a:off x="7668343" y="4149080"/>
                <a:ext cx="621864" cy="258856"/>
              </a:xfrm>
              <a:custGeom>
                <a:avLst/>
                <a:gdLst>
                  <a:gd name="connsiteX0" fmla="*/ 689548 w 689548"/>
                  <a:gd name="connsiteY0" fmla="*/ 0 h 209862"/>
                  <a:gd name="connsiteX1" fmla="*/ 344774 w 689548"/>
                  <a:gd name="connsiteY1" fmla="*/ 164892 h 209862"/>
                  <a:gd name="connsiteX2" fmla="*/ 0 w 689548"/>
                  <a:gd name="connsiteY2" fmla="*/ 209862 h 209862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  <a:gd name="connsiteX0" fmla="*/ 621863 w 621863"/>
                  <a:gd name="connsiteY0" fmla="*/ 0 h 258856"/>
                  <a:gd name="connsiteX1" fmla="*/ 344774 w 621863"/>
                  <a:gd name="connsiteY1" fmla="*/ 213886 h 258856"/>
                  <a:gd name="connsiteX2" fmla="*/ 0 w 621863"/>
                  <a:gd name="connsiteY2" fmla="*/ 258856 h 258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1863" h="258856">
                    <a:moveTo>
                      <a:pt x="621863" y="0"/>
                    </a:moveTo>
                    <a:cubicBezTo>
                      <a:pt x="580683" y="91052"/>
                      <a:pt x="448418" y="170743"/>
                      <a:pt x="344774" y="213886"/>
                    </a:cubicBezTo>
                    <a:cubicBezTo>
                      <a:pt x="241130" y="257029"/>
                      <a:pt x="114924" y="253859"/>
                      <a:pt x="0" y="258856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3" name="Freeform 112"/>
              <p:cNvSpPr/>
              <p:nvPr/>
            </p:nvSpPr>
            <p:spPr>
              <a:xfrm flipH="1">
                <a:off x="7740352" y="5733256"/>
                <a:ext cx="504056" cy="626361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14" name="Freeform 113"/>
              <p:cNvSpPr/>
              <p:nvPr/>
            </p:nvSpPr>
            <p:spPr>
              <a:xfrm>
                <a:off x="7047948" y="5733256"/>
                <a:ext cx="476380" cy="626361"/>
              </a:xfrm>
              <a:custGeom>
                <a:avLst/>
                <a:gdLst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98859 w 625872"/>
                  <a:gd name="connsiteY6" fmla="*/ 576262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5872"/>
                  <a:gd name="connsiteY0" fmla="*/ 40481 h 840978"/>
                  <a:gd name="connsiteX1" fmla="*/ 586978 w 625872"/>
                  <a:gd name="connsiteY1" fmla="*/ 707231 h 840978"/>
                  <a:gd name="connsiteX2" fmla="*/ 355997 w 625872"/>
                  <a:gd name="connsiteY2" fmla="*/ 823912 h 840978"/>
                  <a:gd name="connsiteX3" fmla="*/ 65484 w 625872"/>
                  <a:gd name="connsiteY3" fmla="*/ 809625 h 840978"/>
                  <a:gd name="connsiteX4" fmla="*/ 15478 w 625872"/>
                  <a:gd name="connsiteY4" fmla="*/ 671512 h 840978"/>
                  <a:gd name="connsiteX5" fmla="*/ 158353 w 625872"/>
                  <a:gd name="connsiteY5" fmla="*/ 540543 h 840978"/>
                  <a:gd name="connsiteX6" fmla="*/ 386581 w 625872"/>
                  <a:gd name="connsiteY6" fmla="*/ 600620 h 840978"/>
                  <a:gd name="connsiteX7" fmla="*/ 408384 w 625872"/>
                  <a:gd name="connsiteY7" fmla="*/ 554831 h 840978"/>
                  <a:gd name="connsiteX8" fmla="*/ 403622 w 625872"/>
                  <a:gd name="connsiteY8" fmla="*/ 0 h 840978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67296"/>
                  <a:gd name="connsiteX1" fmla="*/ 586978 w 629778"/>
                  <a:gd name="connsiteY1" fmla="*/ 707231 h 867296"/>
                  <a:gd name="connsiteX2" fmla="*/ 332557 w 629778"/>
                  <a:gd name="connsiteY2" fmla="*/ 850230 h 867296"/>
                  <a:gd name="connsiteX3" fmla="*/ 65484 w 629778"/>
                  <a:gd name="connsiteY3" fmla="*/ 809625 h 867296"/>
                  <a:gd name="connsiteX4" fmla="*/ 15478 w 629778"/>
                  <a:gd name="connsiteY4" fmla="*/ 671512 h 867296"/>
                  <a:gd name="connsiteX5" fmla="*/ 158353 w 629778"/>
                  <a:gd name="connsiteY5" fmla="*/ 540543 h 867296"/>
                  <a:gd name="connsiteX6" fmla="*/ 386581 w 629778"/>
                  <a:gd name="connsiteY6" fmla="*/ 600620 h 867296"/>
                  <a:gd name="connsiteX7" fmla="*/ 408384 w 629778"/>
                  <a:gd name="connsiteY7" fmla="*/ 554831 h 867296"/>
                  <a:gd name="connsiteX8" fmla="*/ 403622 w 629778"/>
                  <a:gd name="connsiteY8" fmla="*/ 0 h 867296"/>
                  <a:gd name="connsiteX0" fmla="*/ 589359 w 629778"/>
                  <a:gd name="connsiteY0" fmla="*/ 40481 h 852338"/>
                  <a:gd name="connsiteX1" fmla="*/ 586978 w 629778"/>
                  <a:gd name="connsiteY1" fmla="*/ 707231 h 852338"/>
                  <a:gd name="connsiteX2" fmla="*/ 332557 w 629778"/>
                  <a:gd name="connsiteY2" fmla="*/ 850230 h 852338"/>
                  <a:gd name="connsiteX3" fmla="*/ 65484 w 629778"/>
                  <a:gd name="connsiteY3" fmla="*/ 809625 h 852338"/>
                  <a:gd name="connsiteX4" fmla="*/ 15478 w 629778"/>
                  <a:gd name="connsiteY4" fmla="*/ 671512 h 852338"/>
                  <a:gd name="connsiteX5" fmla="*/ 158353 w 629778"/>
                  <a:gd name="connsiteY5" fmla="*/ 540543 h 852338"/>
                  <a:gd name="connsiteX6" fmla="*/ 386581 w 629778"/>
                  <a:gd name="connsiteY6" fmla="*/ 600620 h 852338"/>
                  <a:gd name="connsiteX7" fmla="*/ 408384 w 629778"/>
                  <a:gd name="connsiteY7" fmla="*/ 554831 h 852338"/>
                  <a:gd name="connsiteX8" fmla="*/ 403622 w 629778"/>
                  <a:gd name="connsiteY8" fmla="*/ 0 h 8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9778" h="852338">
                    <a:moveTo>
                      <a:pt x="589359" y="40481"/>
                    </a:moveTo>
                    <a:cubicBezTo>
                      <a:pt x="607615" y="308570"/>
                      <a:pt x="629778" y="572273"/>
                      <a:pt x="586978" y="707231"/>
                    </a:cubicBezTo>
                    <a:cubicBezTo>
                      <a:pt x="544178" y="842189"/>
                      <a:pt x="393081" y="852338"/>
                      <a:pt x="332557" y="850230"/>
                    </a:cubicBezTo>
                    <a:cubicBezTo>
                      <a:pt x="247154" y="847800"/>
                      <a:pt x="118330" y="839411"/>
                      <a:pt x="65484" y="809625"/>
                    </a:cubicBezTo>
                    <a:cubicBezTo>
                      <a:pt x="12638" y="779839"/>
                      <a:pt x="0" y="716359"/>
                      <a:pt x="15478" y="671512"/>
                    </a:cubicBezTo>
                    <a:cubicBezTo>
                      <a:pt x="30956" y="626665"/>
                      <a:pt x="96503" y="552358"/>
                      <a:pt x="158353" y="540543"/>
                    </a:cubicBezTo>
                    <a:cubicBezTo>
                      <a:pt x="220203" y="528728"/>
                      <a:pt x="344909" y="598239"/>
                      <a:pt x="386581" y="600620"/>
                    </a:cubicBezTo>
                    <a:cubicBezTo>
                      <a:pt x="428253" y="603001"/>
                      <a:pt x="405544" y="654934"/>
                      <a:pt x="408384" y="554831"/>
                    </a:cubicBezTo>
                    <a:cubicBezTo>
                      <a:pt x="411224" y="454728"/>
                      <a:pt x="406400" y="229393"/>
                      <a:pt x="403622" y="0"/>
                    </a:cubicBezTo>
                  </a:path>
                </a:pathLst>
              </a:custGeom>
              <a:solidFill>
                <a:srgbClr val="0066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8" name="Oval 57"/>
            <p:cNvSpPr/>
            <p:nvPr/>
          </p:nvSpPr>
          <p:spPr>
            <a:xfrm>
              <a:off x="7434618" y="4839426"/>
              <a:ext cx="89710" cy="1737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0" name="Oval 59"/>
            <p:cNvSpPr/>
            <p:nvPr/>
          </p:nvSpPr>
          <p:spPr>
            <a:xfrm>
              <a:off x="7596336" y="5013176"/>
              <a:ext cx="144016" cy="144016"/>
            </a:xfrm>
            <a:prstGeom prst="ellipse">
              <a:avLst/>
            </a:prstGeom>
            <a:solidFill>
              <a:srgbClr val="C00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9" name="Oval 108"/>
            <p:cNvSpPr/>
            <p:nvPr/>
          </p:nvSpPr>
          <p:spPr>
            <a:xfrm>
              <a:off x="7794658" y="4839426"/>
              <a:ext cx="89710" cy="1737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11" name="Group 123"/>
          <p:cNvGrpSpPr/>
          <p:nvPr/>
        </p:nvGrpSpPr>
        <p:grpSpPr>
          <a:xfrm>
            <a:off x="-2730562" y="2348880"/>
            <a:ext cx="9174770" cy="4824536"/>
            <a:chOff x="-5190009" y="2492896"/>
            <a:chExt cx="9174770" cy="4824536"/>
          </a:xfrm>
        </p:grpSpPr>
        <p:sp>
          <p:nvSpPr>
            <p:cNvPr id="66" name="Rectangle 65"/>
            <p:cNvSpPr/>
            <p:nvPr/>
          </p:nvSpPr>
          <p:spPr>
            <a:xfrm rot="3504075">
              <a:off x="-5464439" y="3920532"/>
              <a:ext cx="2739940" cy="11449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3" name="Rectangle 2"/>
            <p:cNvSpPr/>
            <p:nvPr/>
          </p:nvSpPr>
          <p:spPr>
            <a:xfrm rot="4045046">
              <a:off x="-2688569" y="3805619"/>
              <a:ext cx="2739940" cy="11449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" name="Freeform 3"/>
            <p:cNvSpPr/>
            <p:nvPr/>
          </p:nvSpPr>
          <p:spPr>
            <a:xfrm>
              <a:off x="-2329593" y="2791976"/>
              <a:ext cx="1094282" cy="814466"/>
            </a:xfrm>
            <a:custGeom>
              <a:avLst/>
              <a:gdLst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6" fmla="*/ 349771 w 1094282"/>
                <a:gd name="connsiteY6" fmla="*/ 29980 h 81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4282" h="814466">
                  <a:moveTo>
                    <a:pt x="349771" y="29980"/>
                  </a:moveTo>
                  <a:cubicBezTo>
                    <a:pt x="174885" y="221105"/>
                    <a:pt x="0" y="412230"/>
                    <a:pt x="34977" y="539646"/>
                  </a:cubicBezTo>
                  <a:cubicBezTo>
                    <a:pt x="69954" y="667063"/>
                    <a:pt x="392243" y="774492"/>
                    <a:pt x="559633" y="794479"/>
                  </a:cubicBezTo>
                  <a:cubicBezTo>
                    <a:pt x="727023" y="814466"/>
                    <a:pt x="984354" y="757003"/>
                    <a:pt x="1039318" y="659567"/>
                  </a:cubicBezTo>
                  <a:cubicBezTo>
                    <a:pt x="1094282" y="562131"/>
                    <a:pt x="959371" y="319790"/>
                    <a:pt x="889417" y="209862"/>
                  </a:cubicBezTo>
                  <a:cubicBezTo>
                    <a:pt x="819463" y="99934"/>
                    <a:pt x="719528" y="49967"/>
                    <a:pt x="619594" y="0"/>
                  </a:cubicBezTo>
                  <a:lnTo>
                    <a:pt x="349771" y="29980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" name="Freeform 4"/>
            <p:cNvSpPr/>
            <p:nvPr/>
          </p:nvSpPr>
          <p:spPr>
            <a:xfrm>
              <a:off x="-2117522" y="2556985"/>
              <a:ext cx="569626" cy="254833"/>
            </a:xfrm>
            <a:custGeom>
              <a:avLst/>
              <a:gdLst>
                <a:gd name="connsiteX0" fmla="*/ 179882 w 569626"/>
                <a:gd name="connsiteY0" fmla="*/ 254833 h 254833"/>
                <a:gd name="connsiteX1" fmla="*/ 0 w 569626"/>
                <a:gd name="connsiteY1" fmla="*/ 74951 h 254833"/>
                <a:gd name="connsiteX2" fmla="*/ 299803 w 569626"/>
                <a:gd name="connsiteY2" fmla="*/ 194872 h 254833"/>
                <a:gd name="connsiteX3" fmla="*/ 569626 w 569626"/>
                <a:gd name="connsiteY3" fmla="*/ 0 h 254833"/>
                <a:gd name="connsiteX4" fmla="*/ 404734 w 569626"/>
                <a:gd name="connsiteY4" fmla="*/ 224853 h 254833"/>
                <a:gd name="connsiteX5" fmla="*/ 179882 w 569626"/>
                <a:gd name="connsiteY5" fmla="*/ 254833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6" h="254833">
                  <a:moveTo>
                    <a:pt x="179882" y="254833"/>
                  </a:moveTo>
                  <a:lnTo>
                    <a:pt x="0" y="74951"/>
                  </a:lnTo>
                  <a:lnTo>
                    <a:pt x="299803" y="194872"/>
                  </a:lnTo>
                  <a:lnTo>
                    <a:pt x="569626" y="0"/>
                  </a:lnTo>
                  <a:lnTo>
                    <a:pt x="404734" y="224853"/>
                  </a:lnTo>
                  <a:lnTo>
                    <a:pt x="179882" y="254833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Oval 5"/>
            <p:cNvSpPr/>
            <p:nvPr/>
          </p:nvSpPr>
          <p:spPr>
            <a:xfrm>
              <a:off x="-2041561" y="308000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Oval 6"/>
            <p:cNvSpPr/>
            <p:nvPr/>
          </p:nvSpPr>
          <p:spPr>
            <a:xfrm>
              <a:off x="-1753529" y="322402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Oval 7"/>
            <p:cNvSpPr/>
            <p:nvPr/>
          </p:nvSpPr>
          <p:spPr>
            <a:xfrm>
              <a:off x="-1681521" y="2935992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Oval 8"/>
            <p:cNvSpPr/>
            <p:nvPr/>
          </p:nvSpPr>
          <p:spPr>
            <a:xfrm>
              <a:off x="-1897545" y="286398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Oval 9"/>
            <p:cNvSpPr/>
            <p:nvPr/>
          </p:nvSpPr>
          <p:spPr>
            <a:xfrm>
              <a:off x="-1465497" y="3296032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Oval 10"/>
            <p:cNvSpPr/>
            <p:nvPr/>
          </p:nvSpPr>
          <p:spPr>
            <a:xfrm>
              <a:off x="-1969553" y="3368040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Rectangle 11"/>
            <p:cNvSpPr/>
            <p:nvPr/>
          </p:nvSpPr>
          <p:spPr>
            <a:xfrm rot="4045046">
              <a:off x="-694695" y="4381683"/>
              <a:ext cx="2739940" cy="11449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-335719" y="3368040"/>
              <a:ext cx="1094282" cy="814466"/>
            </a:xfrm>
            <a:custGeom>
              <a:avLst/>
              <a:gdLst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6" fmla="*/ 349771 w 1094282"/>
                <a:gd name="connsiteY6" fmla="*/ 29980 h 81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4282" h="814466">
                  <a:moveTo>
                    <a:pt x="349771" y="29980"/>
                  </a:moveTo>
                  <a:cubicBezTo>
                    <a:pt x="174885" y="221105"/>
                    <a:pt x="0" y="412230"/>
                    <a:pt x="34977" y="539646"/>
                  </a:cubicBezTo>
                  <a:cubicBezTo>
                    <a:pt x="69954" y="667063"/>
                    <a:pt x="392243" y="774492"/>
                    <a:pt x="559633" y="794479"/>
                  </a:cubicBezTo>
                  <a:cubicBezTo>
                    <a:pt x="727023" y="814466"/>
                    <a:pt x="984354" y="757003"/>
                    <a:pt x="1039318" y="659567"/>
                  </a:cubicBezTo>
                  <a:cubicBezTo>
                    <a:pt x="1094282" y="562131"/>
                    <a:pt x="959371" y="319790"/>
                    <a:pt x="889417" y="209862"/>
                  </a:cubicBezTo>
                  <a:cubicBezTo>
                    <a:pt x="819463" y="99934"/>
                    <a:pt x="719528" y="49967"/>
                    <a:pt x="619594" y="0"/>
                  </a:cubicBezTo>
                  <a:lnTo>
                    <a:pt x="349771" y="29980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Freeform 13"/>
            <p:cNvSpPr/>
            <p:nvPr/>
          </p:nvSpPr>
          <p:spPr>
            <a:xfrm>
              <a:off x="-123648" y="3133049"/>
              <a:ext cx="569626" cy="254833"/>
            </a:xfrm>
            <a:custGeom>
              <a:avLst/>
              <a:gdLst>
                <a:gd name="connsiteX0" fmla="*/ 179882 w 569626"/>
                <a:gd name="connsiteY0" fmla="*/ 254833 h 254833"/>
                <a:gd name="connsiteX1" fmla="*/ 0 w 569626"/>
                <a:gd name="connsiteY1" fmla="*/ 74951 h 254833"/>
                <a:gd name="connsiteX2" fmla="*/ 299803 w 569626"/>
                <a:gd name="connsiteY2" fmla="*/ 194872 h 254833"/>
                <a:gd name="connsiteX3" fmla="*/ 569626 w 569626"/>
                <a:gd name="connsiteY3" fmla="*/ 0 h 254833"/>
                <a:gd name="connsiteX4" fmla="*/ 404734 w 569626"/>
                <a:gd name="connsiteY4" fmla="*/ 224853 h 254833"/>
                <a:gd name="connsiteX5" fmla="*/ 179882 w 569626"/>
                <a:gd name="connsiteY5" fmla="*/ 254833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6" h="254833">
                  <a:moveTo>
                    <a:pt x="179882" y="254833"/>
                  </a:moveTo>
                  <a:lnTo>
                    <a:pt x="0" y="74951"/>
                  </a:lnTo>
                  <a:lnTo>
                    <a:pt x="299803" y="194872"/>
                  </a:lnTo>
                  <a:lnTo>
                    <a:pt x="569626" y="0"/>
                  </a:lnTo>
                  <a:lnTo>
                    <a:pt x="404734" y="224853"/>
                  </a:lnTo>
                  <a:lnTo>
                    <a:pt x="179882" y="254833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Oval 14"/>
            <p:cNvSpPr/>
            <p:nvPr/>
          </p:nvSpPr>
          <p:spPr>
            <a:xfrm>
              <a:off x="-47687" y="3656072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Oval 15"/>
            <p:cNvSpPr/>
            <p:nvPr/>
          </p:nvSpPr>
          <p:spPr>
            <a:xfrm>
              <a:off x="240345" y="380008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Oval 16"/>
            <p:cNvSpPr/>
            <p:nvPr/>
          </p:nvSpPr>
          <p:spPr>
            <a:xfrm>
              <a:off x="312353" y="3512056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Oval 17"/>
            <p:cNvSpPr/>
            <p:nvPr/>
          </p:nvSpPr>
          <p:spPr>
            <a:xfrm>
              <a:off x="96329" y="344004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Oval 18"/>
            <p:cNvSpPr/>
            <p:nvPr/>
          </p:nvSpPr>
          <p:spPr>
            <a:xfrm>
              <a:off x="528377" y="3872096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Oval 19"/>
            <p:cNvSpPr/>
            <p:nvPr/>
          </p:nvSpPr>
          <p:spPr>
            <a:xfrm>
              <a:off x="24321" y="394410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 20"/>
            <p:cNvSpPr/>
            <p:nvPr/>
          </p:nvSpPr>
          <p:spPr>
            <a:xfrm rot="4045046">
              <a:off x="961489" y="4021643"/>
              <a:ext cx="2739940" cy="11449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1320465" y="3008000"/>
              <a:ext cx="1094282" cy="814466"/>
            </a:xfrm>
            <a:custGeom>
              <a:avLst/>
              <a:gdLst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6" fmla="*/ 349771 w 1094282"/>
                <a:gd name="connsiteY6" fmla="*/ 29980 h 81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4282" h="814466">
                  <a:moveTo>
                    <a:pt x="349771" y="29980"/>
                  </a:moveTo>
                  <a:cubicBezTo>
                    <a:pt x="174885" y="221105"/>
                    <a:pt x="0" y="412230"/>
                    <a:pt x="34977" y="539646"/>
                  </a:cubicBezTo>
                  <a:cubicBezTo>
                    <a:pt x="69954" y="667063"/>
                    <a:pt x="392243" y="774492"/>
                    <a:pt x="559633" y="794479"/>
                  </a:cubicBezTo>
                  <a:cubicBezTo>
                    <a:pt x="727023" y="814466"/>
                    <a:pt x="984354" y="757003"/>
                    <a:pt x="1039318" y="659567"/>
                  </a:cubicBezTo>
                  <a:cubicBezTo>
                    <a:pt x="1094282" y="562131"/>
                    <a:pt x="959371" y="319790"/>
                    <a:pt x="889417" y="209862"/>
                  </a:cubicBezTo>
                  <a:cubicBezTo>
                    <a:pt x="819463" y="99934"/>
                    <a:pt x="719528" y="49967"/>
                    <a:pt x="619594" y="0"/>
                  </a:cubicBezTo>
                  <a:lnTo>
                    <a:pt x="349771" y="29980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1532536" y="2773009"/>
              <a:ext cx="569626" cy="254833"/>
            </a:xfrm>
            <a:custGeom>
              <a:avLst/>
              <a:gdLst>
                <a:gd name="connsiteX0" fmla="*/ 179882 w 569626"/>
                <a:gd name="connsiteY0" fmla="*/ 254833 h 254833"/>
                <a:gd name="connsiteX1" fmla="*/ 0 w 569626"/>
                <a:gd name="connsiteY1" fmla="*/ 74951 h 254833"/>
                <a:gd name="connsiteX2" fmla="*/ 299803 w 569626"/>
                <a:gd name="connsiteY2" fmla="*/ 194872 h 254833"/>
                <a:gd name="connsiteX3" fmla="*/ 569626 w 569626"/>
                <a:gd name="connsiteY3" fmla="*/ 0 h 254833"/>
                <a:gd name="connsiteX4" fmla="*/ 404734 w 569626"/>
                <a:gd name="connsiteY4" fmla="*/ 224853 h 254833"/>
                <a:gd name="connsiteX5" fmla="*/ 179882 w 569626"/>
                <a:gd name="connsiteY5" fmla="*/ 254833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6" h="254833">
                  <a:moveTo>
                    <a:pt x="179882" y="254833"/>
                  </a:moveTo>
                  <a:lnTo>
                    <a:pt x="0" y="74951"/>
                  </a:lnTo>
                  <a:lnTo>
                    <a:pt x="299803" y="194872"/>
                  </a:lnTo>
                  <a:lnTo>
                    <a:pt x="569626" y="0"/>
                  </a:lnTo>
                  <a:lnTo>
                    <a:pt x="404734" y="224853"/>
                  </a:lnTo>
                  <a:lnTo>
                    <a:pt x="179882" y="254833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Oval 23"/>
            <p:cNvSpPr/>
            <p:nvPr/>
          </p:nvSpPr>
          <p:spPr>
            <a:xfrm>
              <a:off x="1608497" y="3296032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/>
            <p:cNvSpPr/>
            <p:nvPr/>
          </p:nvSpPr>
          <p:spPr>
            <a:xfrm>
              <a:off x="1896529" y="344004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Oval 25"/>
            <p:cNvSpPr/>
            <p:nvPr/>
          </p:nvSpPr>
          <p:spPr>
            <a:xfrm>
              <a:off x="1968537" y="3152016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7" name="Oval 26"/>
            <p:cNvSpPr/>
            <p:nvPr/>
          </p:nvSpPr>
          <p:spPr>
            <a:xfrm>
              <a:off x="1752513" y="308000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8" name="Oval 27"/>
            <p:cNvSpPr/>
            <p:nvPr/>
          </p:nvSpPr>
          <p:spPr>
            <a:xfrm>
              <a:off x="2184561" y="3512056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Oval 28"/>
            <p:cNvSpPr/>
            <p:nvPr/>
          </p:nvSpPr>
          <p:spPr>
            <a:xfrm>
              <a:off x="1680505" y="358406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9" name="Sun 38"/>
            <p:cNvSpPr/>
            <p:nvPr/>
          </p:nvSpPr>
          <p:spPr>
            <a:xfrm>
              <a:off x="-2207927" y="3753036"/>
              <a:ext cx="2736304" cy="2772308"/>
            </a:xfrm>
            <a:prstGeom prst="sun">
              <a:avLst>
                <a:gd name="adj" fmla="val 21511"/>
              </a:avLst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0" name="Oval 39"/>
            <p:cNvSpPr/>
            <p:nvPr/>
          </p:nvSpPr>
          <p:spPr>
            <a:xfrm>
              <a:off x="-314146" y="4918364"/>
              <a:ext cx="71996" cy="208167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1" name="Arc 40"/>
            <p:cNvSpPr/>
            <p:nvPr/>
          </p:nvSpPr>
          <p:spPr>
            <a:xfrm rot="10800000" flipV="1">
              <a:off x="-513477" y="5305198"/>
              <a:ext cx="789318" cy="752739"/>
            </a:xfrm>
            <a:prstGeom prst="arc">
              <a:avLst>
                <a:gd name="adj1" fmla="val 15827085"/>
                <a:gd name="adj2" fmla="val 21237176"/>
              </a:avLst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2" name="Oval 41"/>
            <p:cNvSpPr/>
            <p:nvPr/>
          </p:nvSpPr>
          <p:spPr>
            <a:xfrm>
              <a:off x="1824521" y="4534730"/>
              <a:ext cx="1800200" cy="1584176"/>
            </a:xfrm>
            <a:prstGeom prst="ellipse">
              <a:avLst/>
            </a:pr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2" name="Group 16"/>
            <p:cNvGrpSpPr/>
            <p:nvPr/>
          </p:nvGrpSpPr>
          <p:grpSpPr>
            <a:xfrm>
              <a:off x="2919596" y="4795215"/>
              <a:ext cx="1065165" cy="1946153"/>
              <a:chOff x="3636443" y="2852936"/>
              <a:chExt cx="1601740" cy="2703800"/>
            </a:xfrm>
          </p:grpSpPr>
          <p:sp>
            <p:nvSpPr>
              <p:cNvPr id="83" name="Freeform 82"/>
              <p:cNvSpPr/>
              <p:nvPr/>
            </p:nvSpPr>
            <p:spPr>
              <a:xfrm>
                <a:off x="3840481" y="3868617"/>
                <a:ext cx="633046" cy="970671"/>
              </a:xfrm>
              <a:custGeom>
                <a:avLst/>
                <a:gdLst>
                  <a:gd name="connsiteX0" fmla="*/ 633046 w 1280160"/>
                  <a:gd name="connsiteY0" fmla="*/ 168812 h 1012874"/>
                  <a:gd name="connsiteX1" fmla="*/ 140677 w 1280160"/>
                  <a:gd name="connsiteY1" fmla="*/ 14067 h 1012874"/>
                  <a:gd name="connsiteX2" fmla="*/ 0 w 1280160"/>
                  <a:gd name="connsiteY2" fmla="*/ 379827 h 1012874"/>
                  <a:gd name="connsiteX3" fmla="*/ 42203 w 1280160"/>
                  <a:gd name="connsiteY3" fmla="*/ 886264 h 1012874"/>
                  <a:gd name="connsiteX4" fmla="*/ 253218 w 1280160"/>
                  <a:gd name="connsiteY4" fmla="*/ 647114 h 1012874"/>
                  <a:gd name="connsiteX5" fmla="*/ 492369 w 1280160"/>
                  <a:gd name="connsiteY5" fmla="*/ 984738 h 1012874"/>
                  <a:gd name="connsiteX6" fmla="*/ 633046 w 1280160"/>
                  <a:gd name="connsiteY6" fmla="*/ 576775 h 1012874"/>
                  <a:gd name="connsiteX7" fmla="*/ 886265 w 1280160"/>
                  <a:gd name="connsiteY7" fmla="*/ 1012874 h 1012874"/>
                  <a:gd name="connsiteX8" fmla="*/ 970671 w 1280160"/>
                  <a:gd name="connsiteY8" fmla="*/ 661181 h 1012874"/>
                  <a:gd name="connsiteX9" fmla="*/ 1280160 w 1280160"/>
                  <a:gd name="connsiteY9" fmla="*/ 815926 h 1012874"/>
                  <a:gd name="connsiteX10" fmla="*/ 1237957 w 1280160"/>
                  <a:gd name="connsiteY10" fmla="*/ 281354 h 1012874"/>
                  <a:gd name="connsiteX11" fmla="*/ 1111348 w 1280160"/>
                  <a:gd name="connsiteY11" fmla="*/ 0 h 1012874"/>
                  <a:gd name="connsiteX12" fmla="*/ 633046 w 1280160"/>
                  <a:gd name="connsiteY12" fmla="*/ 168812 h 1012874"/>
                  <a:gd name="connsiteX0" fmla="*/ 633046 w 1280160"/>
                  <a:gd name="connsiteY0" fmla="*/ 154745 h 998807"/>
                  <a:gd name="connsiteX1" fmla="*/ 140677 w 1280160"/>
                  <a:gd name="connsiteY1" fmla="*/ 0 h 998807"/>
                  <a:gd name="connsiteX2" fmla="*/ 0 w 1280160"/>
                  <a:gd name="connsiteY2" fmla="*/ 365760 h 998807"/>
                  <a:gd name="connsiteX3" fmla="*/ 42203 w 1280160"/>
                  <a:gd name="connsiteY3" fmla="*/ 872197 h 998807"/>
                  <a:gd name="connsiteX4" fmla="*/ 253218 w 1280160"/>
                  <a:gd name="connsiteY4" fmla="*/ 633047 h 998807"/>
                  <a:gd name="connsiteX5" fmla="*/ 492369 w 1280160"/>
                  <a:gd name="connsiteY5" fmla="*/ 970671 h 998807"/>
                  <a:gd name="connsiteX6" fmla="*/ 633046 w 1280160"/>
                  <a:gd name="connsiteY6" fmla="*/ 562708 h 998807"/>
                  <a:gd name="connsiteX7" fmla="*/ 886265 w 1280160"/>
                  <a:gd name="connsiteY7" fmla="*/ 998807 h 998807"/>
                  <a:gd name="connsiteX8" fmla="*/ 970671 w 1280160"/>
                  <a:gd name="connsiteY8" fmla="*/ 647114 h 998807"/>
                  <a:gd name="connsiteX9" fmla="*/ 1280160 w 1280160"/>
                  <a:gd name="connsiteY9" fmla="*/ 801859 h 998807"/>
                  <a:gd name="connsiteX10" fmla="*/ 1237957 w 1280160"/>
                  <a:gd name="connsiteY10" fmla="*/ 267287 h 998807"/>
                  <a:gd name="connsiteX11" fmla="*/ 633046 w 1280160"/>
                  <a:gd name="connsiteY11" fmla="*/ 154745 h 998807"/>
                  <a:gd name="connsiteX0" fmla="*/ 633046 w 1280160"/>
                  <a:gd name="connsiteY0" fmla="*/ 154745 h 998807"/>
                  <a:gd name="connsiteX1" fmla="*/ 140677 w 1280160"/>
                  <a:gd name="connsiteY1" fmla="*/ 0 h 998807"/>
                  <a:gd name="connsiteX2" fmla="*/ 0 w 1280160"/>
                  <a:gd name="connsiteY2" fmla="*/ 365760 h 998807"/>
                  <a:gd name="connsiteX3" fmla="*/ 42203 w 1280160"/>
                  <a:gd name="connsiteY3" fmla="*/ 872197 h 998807"/>
                  <a:gd name="connsiteX4" fmla="*/ 253218 w 1280160"/>
                  <a:gd name="connsiteY4" fmla="*/ 633047 h 998807"/>
                  <a:gd name="connsiteX5" fmla="*/ 492369 w 1280160"/>
                  <a:gd name="connsiteY5" fmla="*/ 970671 h 998807"/>
                  <a:gd name="connsiteX6" fmla="*/ 633046 w 1280160"/>
                  <a:gd name="connsiteY6" fmla="*/ 562708 h 998807"/>
                  <a:gd name="connsiteX7" fmla="*/ 886265 w 1280160"/>
                  <a:gd name="connsiteY7" fmla="*/ 998807 h 998807"/>
                  <a:gd name="connsiteX8" fmla="*/ 970671 w 1280160"/>
                  <a:gd name="connsiteY8" fmla="*/ 647114 h 998807"/>
                  <a:gd name="connsiteX9" fmla="*/ 1280160 w 1280160"/>
                  <a:gd name="connsiteY9" fmla="*/ 801859 h 998807"/>
                  <a:gd name="connsiteX10" fmla="*/ 633046 w 1280160"/>
                  <a:gd name="connsiteY10" fmla="*/ 154745 h 998807"/>
                  <a:gd name="connsiteX0" fmla="*/ 633046 w 970671"/>
                  <a:gd name="connsiteY0" fmla="*/ 154745 h 998807"/>
                  <a:gd name="connsiteX1" fmla="*/ 140677 w 970671"/>
                  <a:gd name="connsiteY1" fmla="*/ 0 h 998807"/>
                  <a:gd name="connsiteX2" fmla="*/ 0 w 970671"/>
                  <a:gd name="connsiteY2" fmla="*/ 365760 h 998807"/>
                  <a:gd name="connsiteX3" fmla="*/ 42203 w 970671"/>
                  <a:gd name="connsiteY3" fmla="*/ 872197 h 998807"/>
                  <a:gd name="connsiteX4" fmla="*/ 253218 w 970671"/>
                  <a:gd name="connsiteY4" fmla="*/ 633047 h 998807"/>
                  <a:gd name="connsiteX5" fmla="*/ 492369 w 970671"/>
                  <a:gd name="connsiteY5" fmla="*/ 970671 h 998807"/>
                  <a:gd name="connsiteX6" fmla="*/ 633046 w 970671"/>
                  <a:gd name="connsiteY6" fmla="*/ 562708 h 998807"/>
                  <a:gd name="connsiteX7" fmla="*/ 886265 w 970671"/>
                  <a:gd name="connsiteY7" fmla="*/ 998807 h 998807"/>
                  <a:gd name="connsiteX8" fmla="*/ 970671 w 970671"/>
                  <a:gd name="connsiteY8" fmla="*/ 647114 h 998807"/>
                  <a:gd name="connsiteX9" fmla="*/ 633046 w 970671"/>
                  <a:gd name="connsiteY9" fmla="*/ 154745 h 998807"/>
                  <a:gd name="connsiteX0" fmla="*/ 633046 w 886266"/>
                  <a:gd name="connsiteY0" fmla="*/ 154745 h 998807"/>
                  <a:gd name="connsiteX1" fmla="*/ 140677 w 886266"/>
                  <a:gd name="connsiteY1" fmla="*/ 0 h 998807"/>
                  <a:gd name="connsiteX2" fmla="*/ 0 w 886266"/>
                  <a:gd name="connsiteY2" fmla="*/ 365760 h 998807"/>
                  <a:gd name="connsiteX3" fmla="*/ 42203 w 886266"/>
                  <a:gd name="connsiteY3" fmla="*/ 872197 h 998807"/>
                  <a:gd name="connsiteX4" fmla="*/ 253218 w 886266"/>
                  <a:gd name="connsiteY4" fmla="*/ 633047 h 998807"/>
                  <a:gd name="connsiteX5" fmla="*/ 492369 w 886266"/>
                  <a:gd name="connsiteY5" fmla="*/ 970671 h 998807"/>
                  <a:gd name="connsiteX6" fmla="*/ 633046 w 886266"/>
                  <a:gd name="connsiteY6" fmla="*/ 562708 h 998807"/>
                  <a:gd name="connsiteX7" fmla="*/ 886265 w 886266"/>
                  <a:gd name="connsiteY7" fmla="*/ 998807 h 998807"/>
                  <a:gd name="connsiteX8" fmla="*/ 633046 w 886266"/>
                  <a:gd name="connsiteY8" fmla="*/ 154745 h 998807"/>
                  <a:gd name="connsiteX0" fmla="*/ 633046 w 633047"/>
                  <a:gd name="connsiteY0" fmla="*/ 154745 h 970671"/>
                  <a:gd name="connsiteX1" fmla="*/ 140677 w 633047"/>
                  <a:gd name="connsiteY1" fmla="*/ 0 h 970671"/>
                  <a:gd name="connsiteX2" fmla="*/ 0 w 633047"/>
                  <a:gd name="connsiteY2" fmla="*/ 365760 h 970671"/>
                  <a:gd name="connsiteX3" fmla="*/ 42203 w 633047"/>
                  <a:gd name="connsiteY3" fmla="*/ 872197 h 970671"/>
                  <a:gd name="connsiteX4" fmla="*/ 253218 w 633047"/>
                  <a:gd name="connsiteY4" fmla="*/ 633047 h 970671"/>
                  <a:gd name="connsiteX5" fmla="*/ 492369 w 633047"/>
                  <a:gd name="connsiteY5" fmla="*/ 970671 h 970671"/>
                  <a:gd name="connsiteX6" fmla="*/ 633046 w 633047"/>
                  <a:gd name="connsiteY6" fmla="*/ 562708 h 970671"/>
                  <a:gd name="connsiteX7" fmla="*/ 633046 w 633047"/>
                  <a:gd name="connsiteY7" fmla="*/ 154745 h 970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3047" h="970671">
                    <a:moveTo>
                      <a:pt x="633046" y="154745"/>
                    </a:moveTo>
                    <a:lnTo>
                      <a:pt x="140677" y="0"/>
                    </a:lnTo>
                    <a:lnTo>
                      <a:pt x="0" y="365760"/>
                    </a:lnTo>
                    <a:lnTo>
                      <a:pt x="42203" y="872197"/>
                    </a:lnTo>
                    <a:lnTo>
                      <a:pt x="253218" y="633047"/>
                    </a:lnTo>
                    <a:lnTo>
                      <a:pt x="492369" y="970671"/>
                    </a:lnTo>
                    <a:lnTo>
                      <a:pt x="633046" y="562708"/>
                    </a:lnTo>
                    <a:lnTo>
                      <a:pt x="633046" y="154745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4" name="Rounded Rectangle 83"/>
              <p:cNvSpPr/>
              <p:nvPr/>
            </p:nvSpPr>
            <p:spPr>
              <a:xfrm>
                <a:off x="3779912" y="2852936"/>
                <a:ext cx="576064" cy="504056"/>
              </a:xfrm>
              <a:prstGeom prst="roundRect">
                <a:avLst/>
              </a:prstGeom>
              <a:solidFill>
                <a:srgbClr val="FFFFF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4067944" y="2957652"/>
                <a:ext cx="146099" cy="32041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6" name="Arc 85"/>
              <p:cNvSpPr/>
              <p:nvPr/>
            </p:nvSpPr>
            <p:spPr>
              <a:xfrm rot="10800000" flipV="1">
                <a:off x="3636443" y="4138732"/>
                <a:ext cx="1601740" cy="1418004"/>
              </a:xfrm>
              <a:prstGeom prst="arc">
                <a:avLst>
                  <a:gd name="adj1" fmla="val 16070241"/>
                  <a:gd name="adj2" fmla="val 1891531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87" name="Oval 86"/>
              <p:cNvSpPr/>
              <p:nvPr/>
            </p:nvSpPr>
            <p:spPr>
              <a:xfrm>
                <a:off x="4168088" y="3140968"/>
                <a:ext cx="648072" cy="792088"/>
              </a:xfrm>
              <a:prstGeom prst="ellipse">
                <a:avLst/>
              </a:prstGeom>
              <a:solidFill>
                <a:srgbClr val="FF660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4" name="Trapezoid 43"/>
            <p:cNvSpPr/>
            <p:nvPr/>
          </p:nvSpPr>
          <p:spPr>
            <a:xfrm flipV="1">
              <a:off x="2398689" y="4174690"/>
              <a:ext cx="568484" cy="396044"/>
            </a:xfrm>
            <a:prstGeom prst="trapezoid">
              <a:avLst/>
            </a:prstGeom>
            <a:solidFill>
              <a:srgbClr val="00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2256569" y="4471723"/>
              <a:ext cx="852726" cy="99939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46" name="Oval 45"/>
            <p:cNvSpPr/>
            <p:nvPr/>
          </p:nvSpPr>
          <p:spPr>
            <a:xfrm>
              <a:off x="312353" y="4365104"/>
              <a:ext cx="1296144" cy="1728192"/>
            </a:xfrm>
            <a:prstGeom prst="ellipse">
              <a:avLst/>
            </a:pr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5" name="Group 73"/>
            <p:cNvGrpSpPr/>
            <p:nvPr/>
          </p:nvGrpSpPr>
          <p:grpSpPr>
            <a:xfrm>
              <a:off x="508762" y="4081835"/>
              <a:ext cx="956678" cy="760448"/>
              <a:chOff x="2195736" y="1229708"/>
              <a:chExt cx="1296144" cy="792088"/>
            </a:xfrm>
          </p:grpSpPr>
          <p:sp>
            <p:nvSpPr>
              <p:cNvPr id="81" name="Freeform 80"/>
              <p:cNvSpPr/>
              <p:nvPr/>
            </p:nvSpPr>
            <p:spPr>
              <a:xfrm>
                <a:off x="2195736" y="1484784"/>
                <a:ext cx="1296144" cy="119944"/>
              </a:xfrm>
              <a:custGeom>
                <a:avLst/>
                <a:gdLst>
                  <a:gd name="connsiteX0" fmla="*/ 0 w 1209821"/>
                  <a:gd name="connsiteY0" fmla="*/ 0 h 138332"/>
                  <a:gd name="connsiteX1" fmla="*/ 337625 w 1209821"/>
                  <a:gd name="connsiteY1" fmla="*/ 112541 h 138332"/>
                  <a:gd name="connsiteX2" fmla="*/ 928468 w 1209821"/>
                  <a:gd name="connsiteY2" fmla="*/ 126609 h 138332"/>
                  <a:gd name="connsiteX3" fmla="*/ 1209821 w 1209821"/>
                  <a:gd name="connsiteY3" fmla="*/ 42203 h 138332"/>
                  <a:gd name="connsiteX0" fmla="*/ 0 w 1296144"/>
                  <a:gd name="connsiteY0" fmla="*/ 0 h 145366"/>
                  <a:gd name="connsiteX1" fmla="*/ 337625 w 1296144"/>
                  <a:gd name="connsiteY1" fmla="*/ 112541 h 145366"/>
                  <a:gd name="connsiteX2" fmla="*/ 928468 w 1296144"/>
                  <a:gd name="connsiteY2" fmla="*/ 126609 h 145366"/>
                  <a:gd name="connsiteX3" fmla="*/ 1296144 w 1296144"/>
                  <a:gd name="connsiteY3" fmla="*/ 0 h 145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96144" h="145366">
                    <a:moveTo>
                      <a:pt x="0" y="0"/>
                    </a:moveTo>
                    <a:cubicBezTo>
                      <a:pt x="91440" y="45719"/>
                      <a:pt x="182880" y="91439"/>
                      <a:pt x="337625" y="112541"/>
                    </a:cubicBezTo>
                    <a:cubicBezTo>
                      <a:pt x="492370" y="133643"/>
                      <a:pt x="768715" y="145366"/>
                      <a:pt x="928468" y="126609"/>
                    </a:cubicBezTo>
                    <a:cubicBezTo>
                      <a:pt x="1088221" y="107852"/>
                      <a:pt x="1228150" y="36341"/>
                      <a:pt x="1296144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82" name="Chord 81"/>
              <p:cNvSpPr/>
              <p:nvPr/>
            </p:nvSpPr>
            <p:spPr>
              <a:xfrm>
                <a:off x="2451248" y="1229708"/>
                <a:ext cx="720080" cy="792088"/>
              </a:xfrm>
              <a:prstGeom prst="chord">
                <a:avLst>
                  <a:gd name="adj1" fmla="val 11612179"/>
                  <a:gd name="adj2" fmla="val 20799413"/>
                </a:avLst>
              </a:prstGeom>
              <a:solidFill>
                <a:srgbClr val="00B0F0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8" name="Freeform 47"/>
            <p:cNvSpPr/>
            <p:nvPr/>
          </p:nvSpPr>
          <p:spPr>
            <a:xfrm>
              <a:off x="704769" y="4344145"/>
              <a:ext cx="509587" cy="80962"/>
            </a:xfrm>
            <a:custGeom>
              <a:avLst/>
              <a:gdLst>
                <a:gd name="connsiteX0" fmla="*/ 0 w 509587"/>
                <a:gd name="connsiteY0" fmla="*/ 76200 h 80962"/>
                <a:gd name="connsiteX1" fmla="*/ 509587 w 509587"/>
                <a:gd name="connsiteY1" fmla="*/ 80962 h 80962"/>
                <a:gd name="connsiteX2" fmla="*/ 495300 w 509587"/>
                <a:gd name="connsiteY2" fmla="*/ 0 h 80962"/>
                <a:gd name="connsiteX3" fmla="*/ 14287 w 509587"/>
                <a:gd name="connsiteY3" fmla="*/ 4762 h 80962"/>
                <a:gd name="connsiteX4" fmla="*/ 0 w 509587"/>
                <a:gd name="connsiteY4" fmla="*/ 76200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80962">
                  <a:moveTo>
                    <a:pt x="0" y="76200"/>
                  </a:moveTo>
                  <a:lnTo>
                    <a:pt x="509587" y="80962"/>
                  </a:lnTo>
                  <a:lnTo>
                    <a:pt x="495300" y="0"/>
                  </a:lnTo>
                  <a:lnTo>
                    <a:pt x="14287" y="4762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6" name="Group 79"/>
            <p:cNvGrpSpPr/>
            <p:nvPr/>
          </p:nvGrpSpPr>
          <p:grpSpPr>
            <a:xfrm>
              <a:off x="1176449" y="4751134"/>
              <a:ext cx="792088" cy="1089659"/>
              <a:chOff x="1590592" y="2996952"/>
              <a:chExt cx="893176" cy="1393075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1816151" y="2996952"/>
                <a:ext cx="81469" cy="23249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Arc 79"/>
              <p:cNvSpPr/>
              <p:nvPr/>
            </p:nvSpPr>
            <p:spPr>
              <a:xfrm rot="10800000" flipV="1">
                <a:off x="1590592" y="3549305"/>
                <a:ext cx="893176" cy="840722"/>
              </a:xfrm>
              <a:prstGeom prst="arc">
                <a:avLst>
                  <a:gd name="adj1" fmla="val 16164091"/>
                  <a:gd name="adj2" fmla="val 21237176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50" name="Oval 49"/>
            <p:cNvSpPr/>
            <p:nvPr/>
          </p:nvSpPr>
          <p:spPr>
            <a:xfrm>
              <a:off x="1512674" y="4967159"/>
              <a:ext cx="144016" cy="144016"/>
            </a:xfrm>
            <a:prstGeom prst="ellipse">
              <a:avLst/>
            </a:prstGeom>
            <a:solidFill>
              <a:srgbClr val="80008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1" name="Freeform 60"/>
            <p:cNvSpPr/>
            <p:nvPr/>
          </p:nvSpPr>
          <p:spPr>
            <a:xfrm rot="270470" flipH="1">
              <a:off x="420843" y="5252176"/>
              <a:ext cx="622172" cy="9528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2" name="Freeform 61"/>
            <p:cNvSpPr/>
            <p:nvPr/>
          </p:nvSpPr>
          <p:spPr>
            <a:xfrm rot="349519" flipH="1">
              <a:off x="-1292673" y="5114298"/>
              <a:ext cx="622172" cy="9528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3" name="Freeform 62"/>
            <p:cNvSpPr/>
            <p:nvPr/>
          </p:nvSpPr>
          <p:spPr>
            <a:xfrm rot="270470" flipH="1">
              <a:off x="2149036" y="5252177"/>
              <a:ext cx="622172" cy="9528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5" name="Chord 64"/>
            <p:cNvSpPr/>
            <p:nvPr/>
          </p:nvSpPr>
          <p:spPr>
            <a:xfrm>
              <a:off x="-4068960" y="4581128"/>
              <a:ext cx="1800200" cy="2736304"/>
            </a:xfrm>
            <a:prstGeom prst="chord">
              <a:avLst>
                <a:gd name="adj1" fmla="val 10135620"/>
                <a:gd name="adj2" fmla="val 674418"/>
              </a:avLst>
            </a:pr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7" name="Freeform 66"/>
            <p:cNvSpPr/>
            <p:nvPr/>
          </p:nvSpPr>
          <p:spPr>
            <a:xfrm rot="277739">
              <a:off x="-5190009" y="2859738"/>
              <a:ext cx="1094282" cy="814466"/>
            </a:xfrm>
            <a:custGeom>
              <a:avLst/>
              <a:gdLst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0" fmla="*/ 349771 w 1094282"/>
                <a:gd name="connsiteY0" fmla="*/ 29980 h 814466"/>
                <a:gd name="connsiteX1" fmla="*/ 34977 w 1094282"/>
                <a:gd name="connsiteY1" fmla="*/ 539646 h 814466"/>
                <a:gd name="connsiteX2" fmla="*/ 559633 w 1094282"/>
                <a:gd name="connsiteY2" fmla="*/ 794479 h 814466"/>
                <a:gd name="connsiteX3" fmla="*/ 1039318 w 1094282"/>
                <a:gd name="connsiteY3" fmla="*/ 659567 h 814466"/>
                <a:gd name="connsiteX4" fmla="*/ 889417 w 1094282"/>
                <a:gd name="connsiteY4" fmla="*/ 209862 h 814466"/>
                <a:gd name="connsiteX5" fmla="*/ 619594 w 1094282"/>
                <a:gd name="connsiteY5" fmla="*/ 0 h 814466"/>
                <a:gd name="connsiteX6" fmla="*/ 349771 w 1094282"/>
                <a:gd name="connsiteY6" fmla="*/ 29980 h 814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4282" h="814466">
                  <a:moveTo>
                    <a:pt x="349771" y="29980"/>
                  </a:moveTo>
                  <a:cubicBezTo>
                    <a:pt x="174885" y="221105"/>
                    <a:pt x="0" y="412230"/>
                    <a:pt x="34977" y="539646"/>
                  </a:cubicBezTo>
                  <a:cubicBezTo>
                    <a:pt x="69954" y="667063"/>
                    <a:pt x="392243" y="774492"/>
                    <a:pt x="559633" y="794479"/>
                  </a:cubicBezTo>
                  <a:cubicBezTo>
                    <a:pt x="727023" y="814466"/>
                    <a:pt x="984354" y="757003"/>
                    <a:pt x="1039318" y="659567"/>
                  </a:cubicBezTo>
                  <a:cubicBezTo>
                    <a:pt x="1094282" y="562131"/>
                    <a:pt x="959371" y="319790"/>
                    <a:pt x="889417" y="209862"/>
                  </a:cubicBezTo>
                  <a:cubicBezTo>
                    <a:pt x="819463" y="99934"/>
                    <a:pt x="719528" y="49967"/>
                    <a:pt x="619594" y="0"/>
                  </a:cubicBezTo>
                  <a:lnTo>
                    <a:pt x="349771" y="29980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Freeform 67"/>
            <p:cNvSpPr/>
            <p:nvPr/>
          </p:nvSpPr>
          <p:spPr>
            <a:xfrm rot="277739">
              <a:off x="-4936227" y="2622370"/>
              <a:ext cx="569626" cy="254833"/>
            </a:xfrm>
            <a:custGeom>
              <a:avLst/>
              <a:gdLst>
                <a:gd name="connsiteX0" fmla="*/ 179882 w 569626"/>
                <a:gd name="connsiteY0" fmla="*/ 254833 h 254833"/>
                <a:gd name="connsiteX1" fmla="*/ 0 w 569626"/>
                <a:gd name="connsiteY1" fmla="*/ 74951 h 254833"/>
                <a:gd name="connsiteX2" fmla="*/ 299803 w 569626"/>
                <a:gd name="connsiteY2" fmla="*/ 194872 h 254833"/>
                <a:gd name="connsiteX3" fmla="*/ 569626 w 569626"/>
                <a:gd name="connsiteY3" fmla="*/ 0 h 254833"/>
                <a:gd name="connsiteX4" fmla="*/ 404734 w 569626"/>
                <a:gd name="connsiteY4" fmla="*/ 224853 h 254833"/>
                <a:gd name="connsiteX5" fmla="*/ 179882 w 569626"/>
                <a:gd name="connsiteY5" fmla="*/ 254833 h 25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9626" h="254833">
                  <a:moveTo>
                    <a:pt x="179882" y="254833"/>
                  </a:moveTo>
                  <a:lnTo>
                    <a:pt x="0" y="74951"/>
                  </a:lnTo>
                  <a:lnTo>
                    <a:pt x="299803" y="194872"/>
                  </a:lnTo>
                  <a:lnTo>
                    <a:pt x="569626" y="0"/>
                  </a:lnTo>
                  <a:lnTo>
                    <a:pt x="404734" y="224853"/>
                  </a:lnTo>
                  <a:lnTo>
                    <a:pt x="179882" y="254833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9" name="Oval 68"/>
            <p:cNvSpPr/>
            <p:nvPr/>
          </p:nvSpPr>
          <p:spPr>
            <a:xfrm rot="277739">
              <a:off x="-4897558" y="3132824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0" name="Oval 69"/>
            <p:cNvSpPr/>
            <p:nvPr/>
          </p:nvSpPr>
          <p:spPr>
            <a:xfrm rot="277739">
              <a:off x="-4622088" y="3299615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1" name="Oval 70"/>
            <p:cNvSpPr/>
            <p:nvPr/>
          </p:nvSpPr>
          <p:spPr>
            <a:xfrm rot="277739">
              <a:off x="-4736578" y="2929127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2" name="Oval 71"/>
            <p:cNvSpPr/>
            <p:nvPr/>
          </p:nvSpPr>
          <p:spPr>
            <a:xfrm rot="277739">
              <a:off x="-4849030" y="3425728"/>
              <a:ext cx="144016" cy="1440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3" name="Freeform 72"/>
            <p:cNvSpPr/>
            <p:nvPr/>
          </p:nvSpPr>
          <p:spPr>
            <a:xfrm>
              <a:off x="-3636912" y="4497615"/>
              <a:ext cx="956678" cy="139559"/>
            </a:xfrm>
            <a:custGeom>
              <a:avLst/>
              <a:gdLst>
                <a:gd name="connsiteX0" fmla="*/ 0 w 1209821"/>
                <a:gd name="connsiteY0" fmla="*/ 0 h 138332"/>
                <a:gd name="connsiteX1" fmla="*/ 337625 w 1209821"/>
                <a:gd name="connsiteY1" fmla="*/ 112541 h 138332"/>
                <a:gd name="connsiteX2" fmla="*/ 928468 w 1209821"/>
                <a:gd name="connsiteY2" fmla="*/ 126609 h 138332"/>
                <a:gd name="connsiteX3" fmla="*/ 1209821 w 1209821"/>
                <a:gd name="connsiteY3" fmla="*/ 42203 h 138332"/>
                <a:gd name="connsiteX0" fmla="*/ 0 w 1296144"/>
                <a:gd name="connsiteY0" fmla="*/ 0 h 145366"/>
                <a:gd name="connsiteX1" fmla="*/ 337625 w 1296144"/>
                <a:gd name="connsiteY1" fmla="*/ 112541 h 145366"/>
                <a:gd name="connsiteX2" fmla="*/ 928468 w 1296144"/>
                <a:gd name="connsiteY2" fmla="*/ 126609 h 145366"/>
                <a:gd name="connsiteX3" fmla="*/ 1296144 w 1296144"/>
                <a:gd name="connsiteY3" fmla="*/ 0 h 14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6144" h="145366">
                  <a:moveTo>
                    <a:pt x="0" y="0"/>
                  </a:moveTo>
                  <a:cubicBezTo>
                    <a:pt x="91440" y="45719"/>
                    <a:pt x="182880" y="91439"/>
                    <a:pt x="337625" y="112541"/>
                  </a:cubicBezTo>
                  <a:cubicBezTo>
                    <a:pt x="492370" y="133643"/>
                    <a:pt x="768715" y="145366"/>
                    <a:pt x="928468" y="126609"/>
                  </a:cubicBezTo>
                  <a:cubicBezTo>
                    <a:pt x="1088221" y="107852"/>
                    <a:pt x="1228150" y="36341"/>
                    <a:pt x="1296144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74" name="Chord 73"/>
            <p:cNvSpPr/>
            <p:nvPr/>
          </p:nvSpPr>
          <p:spPr>
            <a:xfrm>
              <a:off x="-3424317" y="4221088"/>
              <a:ext cx="531488" cy="760448"/>
            </a:xfrm>
            <a:prstGeom prst="chord">
              <a:avLst>
                <a:gd name="adj1" fmla="val 10765082"/>
                <a:gd name="adj2" fmla="val 108958"/>
              </a:avLst>
            </a:prstGeom>
            <a:solidFill>
              <a:srgbClr val="009900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17" name="Group 107"/>
            <p:cNvGrpSpPr/>
            <p:nvPr/>
          </p:nvGrpSpPr>
          <p:grpSpPr>
            <a:xfrm>
              <a:off x="-2770046" y="5161423"/>
              <a:ext cx="789318" cy="1111418"/>
              <a:chOff x="7308304" y="2965654"/>
              <a:chExt cx="789318" cy="1111418"/>
            </a:xfrm>
          </p:grpSpPr>
          <p:sp>
            <p:nvSpPr>
              <p:cNvPr id="77" name="Oval 76"/>
              <p:cNvSpPr/>
              <p:nvPr/>
            </p:nvSpPr>
            <p:spPr>
              <a:xfrm>
                <a:off x="7509926" y="2965654"/>
                <a:ext cx="89710" cy="17375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Arc 77"/>
              <p:cNvSpPr/>
              <p:nvPr/>
            </p:nvSpPr>
            <p:spPr>
              <a:xfrm rot="10800000" flipV="1">
                <a:off x="7308304" y="3324333"/>
                <a:ext cx="789318" cy="752739"/>
              </a:xfrm>
              <a:prstGeom prst="arc">
                <a:avLst>
                  <a:gd name="adj1" fmla="val 15596308"/>
                  <a:gd name="adj2" fmla="val 20172624"/>
                </a:avLst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76" name="Freeform 75"/>
            <p:cNvSpPr/>
            <p:nvPr/>
          </p:nvSpPr>
          <p:spPr>
            <a:xfrm rot="12207570" flipV="1">
              <a:off x="-3632217" y="5323750"/>
              <a:ext cx="658520" cy="883834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CC00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6876256" y="5085184"/>
            <a:ext cx="1422788" cy="936104"/>
            <a:chOff x="6751891" y="5074072"/>
            <a:chExt cx="1422788" cy="936104"/>
          </a:xfrm>
        </p:grpSpPr>
        <p:sp>
          <p:nvSpPr>
            <p:cNvPr id="119" name="Rectangle 118"/>
            <p:cNvSpPr/>
            <p:nvPr/>
          </p:nvSpPr>
          <p:spPr>
            <a:xfrm rot="591481">
              <a:off x="7382591" y="5074072"/>
              <a:ext cx="792088" cy="936104"/>
            </a:xfrm>
            <a:prstGeom prst="rect">
              <a:avLst/>
            </a:prstGeom>
            <a:solidFill>
              <a:srgbClr val="CCECFF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8" name="Freeform 117"/>
            <p:cNvSpPr/>
            <p:nvPr/>
          </p:nvSpPr>
          <p:spPr>
            <a:xfrm rot="18383002" flipH="1">
              <a:off x="6917235" y="4925786"/>
              <a:ext cx="622172" cy="952860"/>
            </a:xfrm>
            <a:custGeom>
              <a:avLst/>
              <a:gdLst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75432 w 777479"/>
                <a:gd name="connsiteY8" fmla="*/ 659606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37332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248147 w 777479"/>
                <a:gd name="connsiteY8" fmla="*/ 649709 h 733822"/>
                <a:gd name="connsiteX9" fmla="*/ 365919 w 777479"/>
                <a:gd name="connsiteY9" fmla="*/ 516731 h 733822"/>
                <a:gd name="connsiteX10" fmla="*/ 384969 w 777479"/>
                <a:gd name="connsiteY10" fmla="*/ 423862 h 733822"/>
                <a:gd name="connsiteX11" fmla="*/ 375444 w 777479"/>
                <a:gd name="connsiteY11" fmla="*/ 454819 h 733822"/>
                <a:gd name="connsiteX12" fmla="*/ 401638 w 777479"/>
                <a:gd name="connsiteY12" fmla="*/ 666750 h 733822"/>
                <a:gd name="connsiteX13" fmla="*/ 451644 w 777479"/>
                <a:gd name="connsiteY13" fmla="*/ 733425 h 733822"/>
                <a:gd name="connsiteX14" fmla="*/ 504032 w 777479"/>
                <a:gd name="connsiteY14" fmla="*/ 669131 h 733822"/>
                <a:gd name="connsiteX15" fmla="*/ 523082 w 777479"/>
                <a:gd name="connsiteY15" fmla="*/ 526256 h 733822"/>
                <a:gd name="connsiteX16" fmla="*/ 527844 w 777479"/>
                <a:gd name="connsiteY16" fmla="*/ 542925 h 733822"/>
                <a:gd name="connsiteX17" fmla="*/ 573088 w 777479"/>
                <a:gd name="connsiteY17" fmla="*/ 640556 h 733822"/>
                <a:gd name="connsiteX18" fmla="*/ 625475 w 777479"/>
                <a:gd name="connsiteY18" fmla="*/ 661987 h 733822"/>
                <a:gd name="connsiteX19" fmla="*/ 658813 w 777479"/>
                <a:gd name="connsiteY19" fmla="*/ 552450 h 733822"/>
                <a:gd name="connsiteX20" fmla="*/ 644525 w 777479"/>
                <a:gd name="connsiteY20" fmla="*/ 483394 h 733822"/>
                <a:gd name="connsiteX21" fmla="*/ 646907 w 777479"/>
                <a:gd name="connsiteY21" fmla="*/ 483394 h 733822"/>
                <a:gd name="connsiteX22" fmla="*/ 718344 w 777479"/>
                <a:gd name="connsiteY22" fmla="*/ 557212 h 733822"/>
                <a:gd name="connsiteX23" fmla="*/ 770732 w 777479"/>
                <a:gd name="connsiteY23" fmla="*/ 535781 h 733822"/>
                <a:gd name="connsiteX24" fmla="*/ 758825 w 777479"/>
                <a:gd name="connsiteY24" fmla="*/ 395287 h 733822"/>
                <a:gd name="connsiteX25" fmla="*/ 668338 w 777479"/>
                <a:gd name="connsiteY25" fmla="*/ 223837 h 733822"/>
                <a:gd name="connsiteX26" fmla="*/ 644525 w 777479"/>
                <a:gd name="connsiteY26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65919 w 777479"/>
                <a:gd name="connsiteY10" fmla="*/ 516731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84969 w 777479"/>
                <a:gd name="connsiteY11" fmla="*/ 423862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23082 w 777479"/>
                <a:gd name="connsiteY16" fmla="*/ 526256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46907 w 777479"/>
                <a:gd name="connsiteY22" fmla="*/ 4833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58813 w 777479"/>
                <a:gd name="connsiteY20" fmla="*/ 552450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906 h 733822"/>
                <a:gd name="connsiteX1" fmla="*/ 239713 w 777479"/>
                <a:gd name="connsiteY1" fmla="*/ 140494 h 733822"/>
                <a:gd name="connsiteX2" fmla="*/ 82550 w 777479"/>
                <a:gd name="connsiteY2" fmla="*/ 235744 h 733822"/>
                <a:gd name="connsiteX3" fmla="*/ 3969 w 777479"/>
                <a:gd name="connsiteY3" fmla="*/ 373856 h 733822"/>
                <a:gd name="connsiteX4" fmla="*/ 106363 w 777479"/>
                <a:gd name="connsiteY4" fmla="*/ 388144 h 733822"/>
                <a:gd name="connsiteX5" fmla="*/ 254000 w 777479"/>
                <a:gd name="connsiteY5" fmla="*/ 285750 h 733822"/>
                <a:gd name="connsiteX6" fmla="*/ 261144 w 777479"/>
                <a:gd name="connsiteY6" fmla="*/ 297656 h 733822"/>
                <a:gd name="connsiteX7" fmla="*/ 223044 w 777479"/>
                <a:gd name="connsiteY7" fmla="*/ 433387 h 733822"/>
                <a:gd name="connsiteX8" fmla="*/ 198834 w 777479"/>
                <a:gd name="connsiteY8" fmla="*/ 559594 h 733822"/>
                <a:gd name="connsiteX9" fmla="*/ 248147 w 777479"/>
                <a:gd name="connsiteY9" fmla="*/ 649709 h 733822"/>
                <a:gd name="connsiteX10" fmla="*/ 335682 w 777479"/>
                <a:gd name="connsiteY10" fmla="*/ 507975 h 733822"/>
                <a:gd name="connsiteX11" fmla="*/ 368300 w 777479"/>
                <a:gd name="connsiteY11" fmla="*/ 388143 h 733822"/>
                <a:gd name="connsiteX12" fmla="*/ 375444 w 777479"/>
                <a:gd name="connsiteY12" fmla="*/ 454819 h 733822"/>
                <a:gd name="connsiteX13" fmla="*/ 401638 w 777479"/>
                <a:gd name="connsiteY13" fmla="*/ 666750 h 733822"/>
                <a:gd name="connsiteX14" fmla="*/ 451644 w 777479"/>
                <a:gd name="connsiteY14" fmla="*/ 733425 h 733822"/>
                <a:gd name="connsiteX15" fmla="*/ 504032 w 777479"/>
                <a:gd name="connsiteY15" fmla="*/ 669131 h 733822"/>
                <a:gd name="connsiteX16" fmla="*/ 504032 w 777479"/>
                <a:gd name="connsiteY16" fmla="*/ 428624 h 733822"/>
                <a:gd name="connsiteX17" fmla="*/ 527844 w 777479"/>
                <a:gd name="connsiteY17" fmla="*/ 542925 h 733822"/>
                <a:gd name="connsiteX18" fmla="*/ 573088 w 777479"/>
                <a:gd name="connsiteY18" fmla="*/ 640556 h 733822"/>
                <a:gd name="connsiteX19" fmla="*/ 625475 w 777479"/>
                <a:gd name="connsiteY19" fmla="*/ 661987 h 733822"/>
                <a:gd name="connsiteX20" fmla="*/ 662013 w 777479"/>
                <a:gd name="connsiteY20" fmla="*/ 605036 h 733822"/>
                <a:gd name="connsiteX21" fmla="*/ 644525 w 777479"/>
                <a:gd name="connsiteY21" fmla="*/ 483394 h 733822"/>
                <a:gd name="connsiteX22" fmla="*/ 632619 w 777479"/>
                <a:gd name="connsiteY22" fmla="*/ 407194 h 733822"/>
                <a:gd name="connsiteX23" fmla="*/ 718344 w 777479"/>
                <a:gd name="connsiteY23" fmla="*/ 557212 h 733822"/>
                <a:gd name="connsiteX24" fmla="*/ 770732 w 777479"/>
                <a:gd name="connsiteY24" fmla="*/ 535781 h 733822"/>
                <a:gd name="connsiteX25" fmla="*/ 758825 w 777479"/>
                <a:gd name="connsiteY25" fmla="*/ 395287 h 733822"/>
                <a:gd name="connsiteX26" fmla="*/ 668338 w 777479"/>
                <a:gd name="connsiteY26" fmla="*/ 223837 h 733822"/>
                <a:gd name="connsiteX27" fmla="*/ 644525 w 777479"/>
                <a:gd name="connsiteY27" fmla="*/ 0 h 733822"/>
                <a:gd name="connsiteX0" fmla="*/ 237332 w 777479"/>
                <a:gd name="connsiteY0" fmla="*/ 112397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24652 h 834313"/>
                <a:gd name="connsiteX1" fmla="*/ 239713 w 777479"/>
                <a:gd name="connsiteY1" fmla="*/ 240985 h 834313"/>
                <a:gd name="connsiteX2" fmla="*/ 82550 w 777479"/>
                <a:gd name="connsiteY2" fmla="*/ 336235 h 834313"/>
                <a:gd name="connsiteX3" fmla="*/ 3969 w 777479"/>
                <a:gd name="connsiteY3" fmla="*/ 474347 h 834313"/>
                <a:gd name="connsiteX4" fmla="*/ 106363 w 777479"/>
                <a:gd name="connsiteY4" fmla="*/ 488635 h 834313"/>
                <a:gd name="connsiteX5" fmla="*/ 254000 w 777479"/>
                <a:gd name="connsiteY5" fmla="*/ 386241 h 834313"/>
                <a:gd name="connsiteX6" fmla="*/ 261144 w 777479"/>
                <a:gd name="connsiteY6" fmla="*/ 398147 h 834313"/>
                <a:gd name="connsiteX7" fmla="*/ 223044 w 777479"/>
                <a:gd name="connsiteY7" fmla="*/ 533878 h 834313"/>
                <a:gd name="connsiteX8" fmla="*/ 198834 w 777479"/>
                <a:gd name="connsiteY8" fmla="*/ 660085 h 834313"/>
                <a:gd name="connsiteX9" fmla="*/ 248147 w 777479"/>
                <a:gd name="connsiteY9" fmla="*/ 750200 h 834313"/>
                <a:gd name="connsiteX10" fmla="*/ 335682 w 777479"/>
                <a:gd name="connsiteY10" fmla="*/ 608466 h 834313"/>
                <a:gd name="connsiteX11" fmla="*/ 368300 w 777479"/>
                <a:gd name="connsiteY11" fmla="*/ 488634 h 834313"/>
                <a:gd name="connsiteX12" fmla="*/ 375444 w 777479"/>
                <a:gd name="connsiteY12" fmla="*/ 555310 h 834313"/>
                <a:gd name="connsiteX13" fmla="*/ 401638 w 777479"/>
                <a:gd name="connsiteY13" fmla="*/ 767241 h 834313"/>
                <a:gd name="connsiteX14" fmla="*/ 451644 w 777479"/>
                <a:gd name="connsiteY14" fmla="*/ 833916 h 834313"/>
                <a:gd name="connsiteX15" fmla="*/ 504032 w 777479"/>
                <a:gd name="connsiteY15" fmla="*/ 769622 h 834313"/>
                <a:gd name="connsiteX16" fmla="*/ 504032 w 777479"/>
                <a:gd name="connsiteY16" fmla="*/ 529115 h 834313"/>
                <a:gd name="connsiteX17" fmla="*/ 527844 w 777479"/>
                <a:gd name="connsiteY17" fmla="*/ 643416 h 834313"/>
                <a:gd name="connsiteX18" fmla="*/ 573088 w 777479"/>
                <a:gd name="connsiteY18" fmla="*/ 741047 h 834313"/>
                <a:gd name="connsiteX19" fmla="*/ 625475 w 777479"/>
                <a:gd name="connsiteY19" fmla="*/ 762478 h 834313"/>
                <a:gd name="connsiteX20" fmla="*/ 662013 w 777479"/>
                <a:gd name="connsiteY20" fmla="*/ 705527 h 834313"/>
                <a:gd name="connsiteX21" fmla="*/ 644525 w 777479"/>
                <a:gd name="connsiteY21" fmla="*/ 583885 h 834313"/>
                <a:gd name="connsiteX22" fmla="*/ 632619 w 777479"/>
                <a:gd name="connsiteY22" fmla="*/ 507685 h 834313"/>
                <a:gd name="connsiteX23" fmla="*/ 718344 w 777479"/>
                <a:gd name="connsiteY23" fmla="*/ 657703 h 834313"/>
                <a:gd name="connsiteX24" fmla="*/ 770732 w 777479"/>
                <a:gd name="connsiteY24" fmla="*/ 636272 h 834313"/>
                <a:gd name="connsiteX25" fmla="*/ 758825 w 777479"/>
                <a:gd name="connsiteY25" fmla="*/ 495778 h 834313"/>
                <a:gd name="connsiteX26" fmla="*/ 668338 w 777479"/>
                <a:gd name="connsiteY26" fmla="*/ 324328 h 834313"/>
                <a:gd name="connsiteX27" fmla="*/ 668239 w 777479"/>
                <a:gd name="connsiteY27" fmla="*/ 0 h 834313"/>
                <a:gd name="connsiteX0" fmla="*/ 240017 w 777479"/>
                <a:gd name="connsiteY0" fmla="*/ 164738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  <a:gd name="connsiteX0" fmla="*/ 224488 w 777479"/>
                <a:gd name="connsiteY0" fmla="*/ 79294 h 974399"/>
                <a:gd name="connsiteX1" fmla="*/ 239713 w 777479"/>
                <a:gd name="connsiteY1" fmla="*/ 381071 h 974399"/>
                <a:gd name="connsiteX2" fmla="*/ 82550 w 777479"/>
                <a:gd name="connsiteY2" fmla="*/ 476321 h 974399"/>
                <a:gd name="connsiteX3" fmla="*/ 3969 w 777479"/>
                <a:gd name="connsiteY3" fmla="*/ 614433 h 974399"/>
                <a:gd name="connsiteX4" fmla="*/ 106363 w 777479"/>
                <a:gd name="connsiteY4" fmla="*/ 628721 h 974399"/>
                <a:gd name="connsiteX5" fmla="*/ 254000 w 777479"/>
                <a:gd name="connsiteY5" fmla="*/ 526327 h 974399"/>
                <a:gd name="connsiteX6" fmla="*/ 261144 w 777479"/>
                <a:gd name="connsiteY6" fmla="*/ 538233 h 974399"/>
                <a:gd name="connsiteX7" fmla="*/ 223044 w 777479"/>
                <a:gd name="connsiteY7" fmla="*/ 673964 h 974399"/>
                <a:gd name="connsiteX8" fmla="*/ 198834 w 777479"/>
                <a:gd name="connsiteY8" fmla="*/ 800171 h 974399"/>
                <a:gd name="connsiteX9" fmla="*/ 248147 w 777479"/>
                <a:gd name="connsiteY9" fmla="*/ 890286 h 974399"/>
                <a:gd name="connsiteX10" fmla="*/ 335682 w 777479"/>
                <a:gd name="connsiteY10" fmla="*/ 748552 h 974399"/>
                <a:gd name="connsiteX11" fmla="*/ 368300 w 777479"/>
                <a:gd name="connsiteY11" fmla="*/ 628720 h 974399"/>
                <a:gd name="connsiteX12" fmla="*/ 375444 w 777479"/>
                <a:gd name="connsiteY12" fmla="*/ 695396 h 974399"/>
                <a:gd name="connsiteX13" fmla="*/ 401638 w 777479"/>
                <a:gd name="connsiteY13" fmla="*/ 907327 h 974399"/>
                <a:gd name="connsiteX14" fmla="*/ 451644 w 777479"/>
                <a:gd name="connsiteY14" fmla="*/ 974002 h 974399"/>
                <a:gd name="connsiteX15" fmla="*/ 504032 w 777479"/>
                <a:gd name="connsiteY15" fmla="*/ 909708 h 974399"/>
                <a:gd name="connsiteX16" fmla="*/ 504032 w 777479"/>
                <a:gd name="connsiteY16" fmla="*/ 669201 h 974399"/>
                <a:gd name="connsiteX17" fmla="*/ 527844 w 777479"/>
                <a:gd name="connsiteY17" fmla="*/ 783502 h 974399"/>
                <a:gd name="connsiteX18" fmla="*/ 573088 w 777479"/>
                <a:gd name="connsiteY18" fmla="*/ 881133 h 974399"/>
                <a:gd name="connsiteX19" fmla="*/ 625475 w 777479"/>
                <a:gd name="connsiteY19" fmla="*/ 902564 h 974399"/>
                <a:gd name="connsiteX20" fmla="*/ 662013 w 777479"/>
                <a:gd name="connsiteY20" fmla="*/ 845613 h 974399"/>
                <a:gd name="connsiteX21" fmla="*/ 644525 w 777479"/>
                <a:gd name="connsiteY21" fmla="*/ 723971 h 974399"/>
                <a:gd name="connsiteX22" fmla="*/ 632619 w 777479"/>
                <a:gd name="connsiteY22" fmla="*/ 647771 h 974399"/>
                <a:gd name="connsiteX23" fmla="*/ 718344 w 777479"/>
                <a:gd name="connsiteY23" fmla="*/ 797789 h 974399"/>
                <a:gd name="connsiteX24" fmla="*/ 770732 w 777479"/>
                <a:gd name="connsiteY24" fmla="*/ 776358 h 974399"/>
                <a:gd name="connsiteX25" fmla="*/ 758825 w 777479"/>
                <a:gd name="connsiteY25" fmla="*/ 635864 h 974399"/>
                <a:gd name="connsiteX26" fmla="*/ 668338 w 777479"/>
                <a:gd name="connsiteY26" fmla="*/ 464414 h 974399"/>
                <a:gd name="connsiteX27" fmla="*/ 577964 w 777479"/>
                <a:gd name="connsiteY27" fmla="*/ 0 h 97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7479" h="974399">
                  <a:moveTo>
                    <a:pt x="224488" y="79294"/>
                  </a:moveTo>
                  <a:cubicBezTo>
                    <a:pt x="238577" y="124935"/>
                    <a:pt x="263369" y="314900"/>
                    <a:pt x="239713" y="381071"/>
                  </a:cubicBezTo>
                  <a:cubicBezTo>
                    <a:pt x="216057" y="447242"/>
                    <a:pt x="121841" y="437427"/>
                    <a:pt x="82550" y="476321"/>
                  </a:cubicBezTo>
                  <a:cubicBezTo>
                    <a:pt x="43259" y="515215"/>
                    <a:pt x="0" y="589033"/>
                    <a:pt x="3969" y="614433"/>
                  </a:cubicBezTo>
                  <a:cubicBezTo>
                    <a:pt x="7938" y="639833"/>
                    <a:pt x="64691" y="643405"/>
                    <a:pt x="106363" y="628721"/>
                  </a:cubicBezTo>
                  <a:cubicBezTo>
                    <a:pt x="148035" y="614037"/>
                    <a:pt x="228203" y="541408"/>
                    <a:pt x="254000" y="526327"/>
                  </a:cubicBezTo>
                  <a:cubicBezTo>
                    <a:pt x="279797" y="511246"/>
                    <a:pt x="266303" y="513627"/>
                    <a:pt x="261144" y="538233"/>
                  </a:cubicBezTo>
                  <a:cubicBezTo>
                    <a:pt x="255985" y="562839"/>
                    <a:pt x="233429" y="630308"/>
                    <a:pt x="223044" y="673964"/>
                  </a:cubicBezTo>
                  <a:cubicBezTo>
                    <a:pt x="212659" y="717620"/>
                    <a:pt x="194650" y="764117"/>
                    <a:pt x="198834" y="800171"/>
                  </a:cubicBezTo>
                  <a:cubicBezTo>
                    <a:pt x="203018" y="836225"/>
                    <a:pt x="225339" y="898889"/>
                    <a:pt x="248147" y="890286"/>
                  </a:cubicBezTo>
                  <a:cubicBezTo>
                    <a:pt x="270955" y="881683"/>
                    <a:pt x="315657" y="792146"/>
                    <a:pt x="335682" y="748552"/>
                  </a:cubicBezTo>
                  <a:cubicBezTo>
                    <a:pt x="355707" y="704958"/>
                    <a:pt x="361673" y="637579"/>
                    <a:pt x="368300" y="628720"/>
                  </a:cubicBezTo>
                  <a:cubicBezTo>
                    <a:pt x="374927" y="619861"/>
                    <a:pt x="369888" y="648962"/>
                    <a:pt x="375444" y="695396"/>
                  </a:cubicBezTo>
                  <a:cubicBezTo>
                    <a:pt x="381000" y="741831"/>
                    <a:pt x="388938" y="860893"/>
                    <a:pt x="401638" y="907327"/>
                  </a:cubicBezTo>
                  <a:cubicBezTo>
                    <a:pt x="414338" y="953761"/>
                    <a:pt x="434578" y="973605"/>
                    <a:pt x="451644" y="974002"/>
                  </a:cubicBezTo>
                  <a:cubicBezTo>
                    <a:pt x="468710" y="974399"/>
                    <a:pt x="495301" y="960508"/>
                    <a:pt x="504032" y="909708"/>
                  </a:cubicBezTo>
                  <a:cubicBezTo>
                    <a:pt x="512763" y="858908"/>
                    <a:pt x="500063" y="690235"/>
                    <a:pt x="504032" y="669201"/>
                  </a:cubicBezTo>
                  <a:cubicBezTo>
                    <a:pt x="508001" y="648167"/>
                    <a:pt x="516335" y="748180"/>
                    <a:pt x="527844" y="783502"/>
                  </a:cubicBezTo>
                  <a:cubicBezTo>
                    <a:pt x="539353" y="818824"/>
                    <a:pt x="556816" y="861289"/>
                    <a:pt x="573088" y="881133"/>
                  </a:cubicBezTo>
                  <a:cubicBezTo>
                    <a:pt x="589360" y="900977"/>
                    <a:pt x="610654" y="908484"/>
                    <a:pt x="625475" y="902564"/>
                  </a:cubicBezTo>
                  <a:cubicBezTo>
                    <a:pt x="640296" y="896644"/>
                    <a:pt x="658838" y="875379"/>
                    <a:pt x="662013" y="845613"/>
                  </a:cubicBezTo>
                  <a:cubicBezTo>
                    <a:pt x="665188" y="815847"/>
                    <a:pt x="649424" y="756945"/>
                    <a:pt x="644525" y="723971"/>
                  </a:cubicBezTo>
                  <a:cubicBezTo>
                    <a:pt x="639626" y="690997"/>
                    <a:pt x="620316" y="635468"/>
                    <a:pt x="632619" y="647771"/>
                  </a:cubicBezTo>
                  <a:cubicBezTo>
                    <a:pt x="644922" y="660074"/>
                    <a:pt x="695325" y="776358"/>
                    <a:pt x="718344" y="797789"/>
                  </a:cubicBezTo>
                  <a:cubicBezTo>
                    <a:pt x="741363" y="819220"/>
                    <a:pt x="763985" y="803346"/>
                    <a:pt x="770732" y="776358"/>
                  </a:cubicBezTo>
                  <a:cubicBezTo>
                    <a:pt x="777479" y="749371"/>
                    <a:pt x="775891" y="687855"/>
                    <a:pt x="758825" y="635864"/>
                  </a:cubicBezTo>
                  <a:cubicBezTo>
                    <a:pt x="741759" y="583873"/>
                    <a:pt x="698481" y="570391"/>
                    <a:pt x="668338" y="464414"/>
                  </a:cubicBezTo>
                  <a:cubicBezTo>
                    <a:pt x="638195" y="358437"/>
                    <a:pt x="580345" y="78978"/>
                    <a:pt x="577964" y="0"/>
                  </a:cubicBezTo>
                </a:path>
              </a:pathLst>
            </a:custGeom>
            <a:solidFill>
              <a:srgbClr val="0066FF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21" name="Group 130"/>
          <p:cNvGrpSpPr/>
          <p:nvPr/>
        </p:nvGrpSpPr>
        <p:grpSpPr>
          <a:xfrm>
            <a:off x="1547664" y="5682959"/>
            <a:ext cx="4248472" cy="820674"/>
            <a:chOff x="1547664" y="5682959"/>
            <a:chExt cx="4248472" cy="820674"/>
          </a:xfrm>
        </p:grpSpPr>
        <p:sp>
          <p:nvSpPr>
            <p:cNvPr id="129" name="Freeform 128"/>
            <p:cNvSpPr/>
            <p:nvPr/>
          </p:nvSpPr>
          <p:spPr>
            <a:xfrm flipH="1">
              <a:off x="1835696" y="5682959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7" name="Freeform 126"/>
            <p:cNvSpPr/>
            <p:nvPr/>
          </p:nvSpPr>
          <p:spPr>
            <a:xfrm flipH="1">
              <a:off x="3563888" y="5733256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5" name="Freeform 124"/>
            <p:cNvSpPr/>
            <p:nvPr/>
          </p:nvSpPr>
          <p:spPr>
            <a:xfrm flipH="1">
              <a:off x="5292080" y="5805264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6" name="Freeform 125"/>
            <p:cNvSpPr/>
            <p:nvPr/>
          </p:nvSpPr>
          <p:spPr>
            <a:xfrm flipH="1">
              <a:off x="5004048" y="5877272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66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8" name="Freeform 127"/>
            <p:cNvSpPr/>
            <p:nvPr/>
          </p:nvSpPr>
          <p:spPr>
            <a:xfrm flipH="1">
              <a:off x="3275856" y="5805264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00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0" name="Freeform 129"/>
            <p:cNvSpPr/>
            <p:nvPr/>
          </p:nvSpPr>
          <p:spPr>
            <a:xfrm flipH="1">
              <a:off x="1547664" y="5754967"/>
              <a:ext cx="504056" cy="626361"/>
            </a:xfrm>
            <a:custGeom>
              <a:avLst/>
              <a:gdLst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98859 w 625872"/>
                <a:gd name="connsiteY6" fmla="*/ 576262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5872"/>
                <a:gd name="connsiteY0" fmla="*/ 40481 h 840978"/>
                <a:gd name="connsiteX1" fmla="*/ 586978 w 625872"/>
                <a:gd name="connsiteY1" fmla="*/ 707231 h 840978"/>
                <a:gd name="connsiteX2" fmla="*/ 355997 w 625872"/>
                <a:gd name="connsiteY2" fmla="*/ 823912 h 840978"/>
                <a:gd name="connsiteX3" fmla="*/ 65484 w 625872"/>
                <a:gd name="connsiteY3" fmla="*/ 809625 h 840978"/>
                <a:gd name="connsiteX4" fmla="*/ 15478 w 625872"/>
                <a:gd name="connsiteY4" fmla="*/ 671512 h 840978"/>
                <a:gd name="connsiteX5" fmla="*/ 158353 w 625872"/>
                <a:gd name="connsiteY5" fmla="*/ 540543 h 840978"/>
                <a:gd name="connsiteX6" fmla="*/ 386581 w 625872"/>
                <a:gd name="connsiteY6" fmla="*/ 600620 h 840978"/>
                <a:gd name="connsiteX7" fmla="*/ 408384 w 625872"/>
                <a:gd name="connsiteY7" fmla="*/ 554831 h 840978"/>
                <a:gd name="connsiteX8" fmla="*/ 403622 w 625872"/>
                <a:gd name="connsiteY8" fmla="*/ 0 h 840978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67296"/>
                <a:gd name="connsiteX1" fmla="*/ 586978 w 629778"/>
                <a:gd name="connsiteY1" fmla="*/ 707231 h 867296"/>
                <a:gd name="connsiteX2" fmla="*/ 332557 w 629778"/>
                <a:gd name="connsiteY2" fmla="*/ 850230 h 867296"/>
                <a:gd name="connsiteX3" fmla="*/ 65484 w 629778"/>
                <a:gd name="connsiteY3" fmla="*/ 809625 h 867296"/>
                <a:gd name="connsiteX4" fmla="*/ 15478 w 629778"/>
                <a:gd name="connsiteY4" fmla="*/ 671512 h 867296"/>
                <a:gd name="connsiteX5" fmla="*/ 158353 w 629778"/>
                <a:gd name="connsiteY5" fmla="*/ 540543 h 867296"/>
                <a:gd name="connsiteX6" fmla="*/ 386581 w 629778"/>
                <a:gd name="connsiteY6" fmla="*/ 600620 h 867296"/>
                <a:gd name="connsiteX7" fmla="*/ 408384 w 629778"/>
                <a:gd name="connsiteY7" fmla="*/ 554831 h 867296"/>
                <a:gd name="connsiteX8" fmla="*/ 403622 w 629778"/>
                <a:gd name="connsiteY8" fmla="*/ 0 h 867296"/>
                <a:gd name="connsiteX0" fmla="*/ 589359 w 629778"/>
                <a:gd name="connsiteY0" fmla="*/ 40481 h 852338"/>
                <a:gd name="connsiteX1" fmla="*/ 586978 w 629778"/>
                <a:gd name="connsiteY1" fmla="*/ 707231 h 852338"/>
                <a:gd name="connsiteX2" fmla="*/ 332557 w 629778"/>
                <a:gd name="connsiteY2" fmla="*/ 850230 h 852338"/>
                <a:gd name="connsiteX3" fmla="*/ 65484 w 629778"/>
                <a:gd name="connsiteY3" fmla="*/ 809625 h 852338"/>
                <a:gd name="connsiteX4" fmla="*/ 15478 w 629778"/>
                <a:gd name="connsiteY4" fmla="*/ 671512 h 852338"/>
                <a:gd name="connsiteX5" fmla="*/ 158353 w 629778"/>
                <a:gd name="connsiteY5" fmla="*/ 540543 h 852338"/>
                <a:gd name="connsiteX6" fmla="*/ 386581 w 629778"/>
                <a:gd name="connsiteY6" fmla="*/ 600620 h 852338"/>
                <a:gd name="connsiteX7" fmla="*/ 408384 w 629778"/>
                <a:gd name="connsiteY7" fmla="*/ 554831 h 852338"/>
                <a:gd name="connsiteX8" fmla="*/ 403622 w 629778"/>
                <a:gd name="connsiteY8" fmla="*/ 0 h 85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9778" h="852338">
                  <a:moveTo>
                    <a:pt x="589359" y="40481"/>
                  </a:moveTo>
                  <a:cubicBezTo>
                    <a:pt x="607615" y="308570"/>
                    <a:pt x="629778" y="572273"/>
                    <a:pt x="586978" y="707231"/>
                  </a:cubicBezTo>
                  <a:cubicBezTo>
                    <a:pt x="544178" y="842189"/>
                    <a:pt x="393081" y="852338"/>
                    <a:pt x="332557" y="850230"/>
                  </a:cubicBezTo>
                  <a:cubicBezTo>
                    <a:pt x="247154" y="847800"/>
                    <a:pt x="118330" y="839411"/>
                    <a:pt x="65484" y="809625"/>
                  </a:cubicBezTo>
                  <a:cubicBezTo>
                    <a:pt x="12638" y="779839"/>
                    <a:pt x="0" y="716359"/>
                    <a:pt x="15478" y="671512"/>
                  </a:cubicBezTo>
                  <a:cubicBezTo>
                    <a:pt x="30956" y="626665"/>
                    <a:pt x="96503" y="552358"/>
                    <a:pt x="158353" y="540543"/>
                  </a:cubicBezTo>
                  <a:cubicBezTo>
                    <a:pt x="220203" y="528728"/>
                    <a:pt x="344909" y="598239"/>
                    <a:pt x="386581" y="600620"/>
                  </a:cubicBezTo>
                  <a:cubicBezTo>
                    <a:pt x="428253" y="603001"/>
                    <a:pt x="405544" y="654934"/>
                    <a:pt x="408384" y="554831"/>
                  </a:cubicBezTo>
                  <a:cubicBezTo>
                    <a:pt x="411224" y="454728"/>
                    <a:pt x="406400" y="229393"/>
                    <a:pt x="403622" y="0"/>
                  </a:cubicBezTo>
                </a:path>
              </a:pathLst>
            </a:cu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54" name="TextBox 153"/>
          <p:cNvSpPr txBox="1"/>
          <p:nvPr/>
        </p:nvSpPr>
        <p:spPr>
          <a:xfrm>
            <a:off x="5940152" y="5817458"/>
            <a:ext cx="29258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dirty="0" smtClean="0">
                <a:latin typeface="Century Gothic" pitchFamily="34" charset="0"/>
              </a:rPr>
              <a:t>LAST TIME...</a:t>
            </a:r>
            <a:endParaRPr lang="en-GB" sz="40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2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20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"/>
          <p:cNvGrpSpPr/>
          <p:nvPr/>
        </p:nvGrpSpPr>
        <p:grpSpPr>
          <a:xfrm>
            <a:off x="-1836712" y="3284984"/>
            <a:ext cx="12241360" cy="5544616"/>
            <a:chOff x="-2196752" y="3140968"/>
            <a:chExt cx="8208912" cy="4176464"/>
          </a:xfrm>
        </p:grpSpPr>
        <p:sp>
          <p:nvSpPr>
            <p:cNvPr id="4" name="Rectangle 3"/>
            <p:cNvSpPr/>
            <p:nvPr/>
          </p:nvSpPr>
          <p:spPr>
            <a:xfrm>
              <a:off x="-972616" y="4221088"/>
              <a:ext cx="6516216" cy="3096344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4400" dirty="0" smtClean="0">
                  <a:solidFill>
                    <a:schemeClr val="tx1"/>
                  </a:solidFill>
                  <a:latin typeface="Arial Black" pitchFamily="34" charset="0"/>
                </a:rPr>
                <a:t>Meteorology</a:t>
              </a:r>
              <a:endParaRPr lang="en-GB" dirty="0">
                <a:solidFill>
                  <a:schemeClr val="tx1"/>
                </a:solidFill>
                <a:latin typeface="Arial Black" pitchFamily="34" charset="0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2987824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Rectangle 5"/>
            <p:cNvSpPr/>
            <p:nvPr/>
          </p:nvSpPr>
          <p:spPr>
            <a:xfrm>
              <a:off x="1691680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7" name="Rectangle 6"/>
            <p:cNvSpPr/>
            <p:nvPr/>
          </p:nvSpPr>
          <p:spPr>
            <a:xfrm>
              <a:off x="395536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Rectangle 7"/>
            <p:cNvSpPr/>
            <p:nvPr/>
          </p:nvSpPr>
          <p:spPr>
            <a:xfrm>
              <a:off x="-900608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8"/>
            <p:cNvSpPr/>
            <p:nvPr/>
          </p:nvSpPr>
          <p:spPr>
            <a:xfrm>
              <a:off x="4283968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2987824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691680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95536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-900608" y="6021288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Trapezoid 13"/>
            <p:cNvSpPr/>
            <p:nvPr/>
          </p:nvSpPr>
          <p:spPr>
            <a:xfrm>
              <a:off x="-2196752" y="3140968"/>
              <a:ext cx="8208912" cy="1080120"/>
            </a:xfrm>
            <a:prstGeom prst="trapezoid">
              <a:avLst>
                <a:gd name="adj" fmla="val 71887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283968" y="4509120"/>
              <a:ext cx="936104" cy="864096"/>
            </a:xfrm>
            <a:prstGeom prst="rect">
              <a:avLst/>
            </a:prstGeom>
            <a:solidFill>
              <a:srgbClr val="25C2E7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" name="Group 65"/>
          <p:cNvGrpSpPr/>
          <p:nvPr/>
        </p:nvGrpSpPr>
        <p:grpSpPr>
          <a:xfrm>
            <a:off x="4067944" y="1988840"/>
            <a:ext cx="1008112" cy="1296144"/>
            <a:chOff x="4932040" y="1700808"/>
            <a:chExt cx="1008112" cy="1296144"/>
          </a:xfrm>
        </p:grpSpPr>
        <p:grpSp>
          <p:nvGrpSpPr>
            <p:cNvPr id="16" name="Group 55"/>
            <p:cNvGrpSpPr/>
            <p:nvPr/>
          </p:nvGrpSpPr>
          <p:grpSpPr>
            <a:xfrm>
              <a:off x="4932040" y="2433638"/>
              <a:ext cx="1008112" cy="563314"/>
              <a:chOff x="4932040" y="2433638"/>
              <a:chExt cx="1008112" cy="563314"/>
            </a:xfrm>
          </p:grpSpPr>
          <p:sp>
            <p:nvSpPr>
              <p:cNvPr id="24" name="Oval 23"/>
              <p:cNvSpPr/>
              <p:nvPr/>
            </p:nvSpPr>
            <p:spPr>
              <a:xfrm>
                <a:off x="5580112" y="2636912"/>
                <a:ext cx="360040" cy="360040"/>
              </a:xfrm>
              <a:prstGeom prst="ellipse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4932040" y="2636912"/>
                <a:ext cx="360040" cy="360040"/>
              </a:xfrm>
              <a:prstGeom prst="ellipse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27" name="Straight Connector 26"/>
              <p:cNvCxnSpPr/>
              <p:nvPr/>
            </p:nvCxnSpPr>
            <p:spPr>
              <a:xfrm>
                <a:off x="5133975" y="2805113"/>
                <a:ext cx="257175" cy="52387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 flipH="1" flipV="1">
                <a:off x="5567364" y="2433638"/>
                <a:ext cx="180974" cy="371475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 flipV="1">
                <a:off x="5385817" y="2605088"/>
                <a:ext cx="243458" cy="258316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 flipV="1">
                <a:off x="5128642" y="2562225"/>
                <a:ext cx="195833" cy="233933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>
                <a:off x="5324475" y="2562225"/>
                <a:ext cx="285750" cy="0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5220072" y="2492896"/>
                <a:ext cx="156791" cy="16942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 flipH="1" flipV="1">
                <a:off x="5295900" y="2500314"/>
                <a:ext cx="100013" cy="371474"/>
              </a:xfrm>
              <a:prstGeom prst="line">
                <a:avLst/>
              </a:prstGeom>
              <a:ln w="381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" name="Group 56"/>
            <p:cNvGrpSpPr/>
            <p:nvPr/>
          </p:nvGrpSpPr>
          <p:grpSpPr>
            <a:xfrm>
              <a:off x="5076056" y="1700808"/>
              <a:ext cx="648072" cy="989856"/>
              <a:chOff x="819240" y="1429259"/>
              <a:chExt cx="2168584" cy="3925701"/>
            </a:xfrm>
          </p:grpSpPr>
          <p:sp>
            <p:nvSpPr>
              <p:cNvPr id="58" name="Isosceles Triangle 57"/>
              <p:cNvSpPr/>
              <p:nvPr/>
            </p:nvSpPr>
            <p:spPr>
              <a:xfrm rot="16200000" flipV="1">
                <a:off x="161764" y="2528900"/>
                <a:ext cx="3851920" cy="1800200"/>
              </a:xfrm>
              <a:prstGeom prst="triangle">
                <a:avLst/>
              </a:pr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26" name="Group 51"/>
              <p:cNvGrpSpPr/>
              <p:nvPr/>
            </p:nvGrpSpPr>
            <p:grpSpPr>
              <a:xfrm rot="20936677" flipH="1">
                <a:off x="819240" y="1429259"/>
                <a:ext cx="996540" cy="760448"/>
                <a:chOff x="2195736" y="1196752"/>
                <a:chExt cx="1296144" cy="792088"/>
              </a:xfrm>
              <a:solidFill>
                <a:srgbClr val="FFFF00"/>
              </a:solidFill>
            </p:grpSpPr>
            <p:sp>
              <p:nvSpPr>
                <p:cNvPr id="64" name="Freeform 63"/>
                <p:cNvSpPr/>
                <p:nvPr/>
              </p:nvSpPr>
              <p:spPr>
                <a:xfrm>
                  <a:off x="2195736" y="1484784"/>
                  <a:ext cx="1296144" cy="145366"/>
                </a:xfrm>
                <a:custGeom>
                  <a:avLst/>
                  <a:gdLst>
                    <a:gd name="connsiteX0" fmla="*/ 0 w 1209821"/>
                    <a:gd name="connsiteY0" fmla="*/ 0 h 138332"/>
                    <a:gd name="connsiteX1" fmla="*/ 337625 w 1209821"/>
                    <a:gd name="connsiteY1" fmla="*/ 112541 h 138332"/>
                    <a:gd name="connsiteX2" fmla="*/ 928468 w 1209821"/>
                    <a:gd name="connsiteY2" fmla="*/ 126609 h 138332"/>
                    <a:gd name="connsiteX3" fmla="*/ 1209821 w 1209821"/>
                    <a:gd name="connsiteY3" fmla="*/ 42203 h 138332"/>
                    <a:gd name="connsiteX0" fmla="*/ 0 w 1296144"/>
                    <a:gd name="connsiteY0" fmla="*/ 0 h 145366"/>
                    <a:gd name="connsiteX1" fmla="*/ 337625 w 1296144"/>
                    <a:gd name="connsiteY1" fmla="*/ 112541 h 145366"/>
                    <a:gd name="connsiteX2" fmla="*/ 928468 w 1296144"/>
                    <a:gd name="connsiteY2" fmla="*/ 126609 h 145366"/>
                    <a:gd name="connsiteX3" fmla="*/ 1296144 w 1296144"/>
                    <a:gd name="connsiteY3" fmla="*/ 0 h 145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96144" h="145366">
                      <a:moveTo>
                        <a:pt x="0" y="0"/>
                      </a:moveTo>
                      <a:cubicBezTo>
                        <a:pt x="91440" y="45719"/>
                        <a:pt x="182880" y="91439"/>
                        <a:pt x="337625" y="112541"/>
                      </a:cubicBezTo>
                      <a:cubicBezTo>
                        <a:pt x="492370" y="133643"/>
                        <a:pt x="768715" y="145366"/>
                        <a:pt x="928468" y="126609"/>
                      </a:cubicBezTo>
                      <a:cubicBezTo>
                        <a:pt x="1088221" y="107852"/>
                        <a:pt x="1228150" y="36341"/>
                        <a:pt x="1296144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GB" dirty="0"/>
                </a:p>
              </p:txBody>
            </p:sp>
            <p:sp>
              <p:nvSpPr>
                <p:cNvPr id="65" name="Chord 64"/>
                <p:cNvSpPr/>
                <p:nvPr/>
              </p:nvSpPr>
              <p:spPr>
                <a:xfrm>
                  <a:off x="2483768" y="1196752"/>
                  <a:ext cx="720080" cy="792088"/>
                </a:xfrm>
                <a:prstGeom prst="chord">
                  <a:avLst>
                    <a:gd name="adj1" fmla="val 10765082"/>
                    <a:gd name="adj2" fmla="val 108958"/>
                  </a:avLst>
                </a:prstGeom>
                <a:grpFill/>
                <a:ln w="381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</p:grpSp>
          <p:sp>
            <p:nvSpPr>
              <p:cNvPr id="60" name="Oval 59"/>
              <p:cNvSpPr/>
              <p:nvPr/>
            </p:nvSpPr>
            <p:spPr>
              <a:xfrm flipH="1">
                <a:off x="2244675" y="2842392"/>
                <a:ext cx="66674" cy="2541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Oval 60"/>
              <p:cNvSpPr/>
              <p:nvPr/>
            </p:nvSpPr>
            <p:spPr>
              <a:xfrm flipH="1">
                <a:off x="1907704" y="2852936"/>
                <a:ext cx="66674" cy="254146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3" name="Freeform 62"/>
              <p:cNvSpPr/>
              <p:nvPr/>
            </p:nvSpPr>
            <p:spPr>
              <a:xfrm rot="17704566" flipH="1">
                <a:off x="1705878" y="3634895"/>
                <a:ext cx="850784" cy="934459"/>
              </a:xfrm>
              <a:custGeom>
                <a:avLst/>
                <a:gdLst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75432 w 777479"/>
                  <a:gd name="connsiteY8" fmla="*/ 659606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37332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248147 w 777479"/>
                  <a:gd name="connsiteY8" fmla="*/ 649709 h 733822"/>
                  <a:gd name="connsiteX9" fmla="*/ 365919 w 777479"/>
                  <a:gd name="connsiteY9" fmla="*/ 516731 h 733822"/>
                  <a:gd name="connsiteX10" fmla="*/ 384969 w 777479"/>
                  <a:gd name="connsiteY10" fmla="*/ 423862 h 733822"/>
                  <a:gd name="connsiteX11" fmla="*/ 375444 w 777479"/>
                  <a:gd name="connsiteY11" fmla="*/ 454819 h 733822"/>
                  <a:gd name="connsiteX12" fmla="*/ 401638 w 777479"/>
                  <a:gd name="connsiteY12" fmla="*/ 666750 h 733822"/>
                  <a:gd name="connsiteX13" fmla="*/ 451644 w 777479"/>
                  <a:gd name="connsiteY13" fmla="*/ 733425 h 733822"/>
                  <a:gd name="connsiteX14" fmla="*/ 504032 w 777479"/>
                  <a:gd name="connsiteY14" fmla="*/ 669131 h 733822"/>
                  <a:gd name="connsiteX15" fmla="*/ 523082 w 777479"/>
                  <a:gd name="connsiteY15" fmla="*/ 526256 h 733822"/>
                  <a:gd name="connsiteX16" fmla="*/ 527844 w 777479"/>
                  <a:gd name="connsiteY16" fmla="*/ 542925 h 733822"/>
                  <a:gd name="connsiteX17" fmla="*/ 573088 w 777479"/>
                  <a:gd name="connsiteY17" fmla="*/ 640556 h 733822"/>
                  <a:gd name="connsiteX18" fmla="*/ 625475 w 777479"/>
                  <a:gd name="connsiteY18" fmla="*/ 661987 h 733822"/>
                  <a:gd name="connsiteX19" fmla="*/ 658813 w 777479"/>
                  <a:gd name="connsiteY19" fmla="*/ 552450 h 733822"/>
                  <a:gd name="connsiteX20" fmla="*/ 644525 w 777479"/>
                  <a:gd name="connsiteY20" fmla="*/ 483394 h 733822"/>
                  <a:gd name="connsiteX21" fmla="*/ 646907 w 777479"/>
                  <a:gd name="connsiteY21" fmla="*/ 483394 h 733822"/>
                  <a:gd name="connsiteX22" fmla="*/ 718344 w 777479"/>
                  <a:gd name="connsiteY22" fmla="*/ 557212 h 733822"/>
                  <a:gd name="connsiteX23" fmla="*/ 770732 w 777479"/>
                  <a:gd name="connsiteY23" fmla="*/ 535781 h 733822"/>
                  <a:gd name="connsiteX24" fmla="*/ 758825 w 777479"/>
                  <a:gd name="connsiteY24" fmla="*/ 395287 h 733822"/>
                  <a:gd name="connsiteX25" fmla="*/ 668338 w 777479"/>
                  <a:gd name="connsiteY25" fmla="*/ 223837 h 733822"/>
                  <a:gd name="connsiteX26" fmla="*/ 644525 w 777479"/>
                  <a:gd name="connsiteY26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65919 w 777479"/>
                  <a:gd name="connsiteY10" fmla="*/ 516731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84969 w 777479"/>
                  <a:gd name="connsiteY11" fmla="*/ 423862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23082 w 777479"/>
                  <a:gd name="connsiteY16" fmla="*/ 526256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46907 w 777479"/>
                  <a:gd name="connsiteY22" fmla="*/ 4833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58813 w 777479"/>
                  <a:gd name="connsiteY20" fmla="*/ 552450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906 h 733822"/>
                  <a:gd name="connsiteX1" fmla="*/ 239713 w 777479"/>
                  <a:gd name="connsiteY1" fmla="*/ 140494 h 733822"/>
                  <a:gd name="connsiteX2" fmla="*/ 82550 w 777479"/>
                  <a:gd name="connsiteY2" fmla="*/ 235744 h 733822"/>
                  <a:gd name="connsiteX3" fmla="*/ 3969 w 777479"/>
                  <a:gd name="connsiteY3" fmla="*/ 373856 h 733822"/>
                  <a:gd name="connsiteX4" fmla="*/ 106363 w 777479"/>
                  <a:gd name="connsiteY4" fmla="*/ 388144 h 733822"/>
                  <a:gd name="connsiteX5" fmla="*/ 254000 w 777479"/>
                  <a:gd name="connsiteY5" fmla="*/ 285750 h 733822"/>
                  <a:gd name="connsiteX6" fmla="*/ 261144 w 777479"/>
                  <a:gd name="connsiteY6" fmla="*/ 297656 h 733822"/>
                  <a:gd name="connsiteX7" fmla="*/ 223044 w 777479"/>
                  <a:gd name="connsiteY7" fmla="*/ 433387 h 733822"/>
                  <a:gd name="connsiteX8" fmla="*/ 198834 w 777479"/>
                  <a:gd name="connsiteY8" fmla="*/ 559594 h 733822"/>
                  <a:gd name="connsiteX9" fmla="*/ 248147 w 777479"/>
                  <a:gd name="connsiteY9" fmla="*/ 649709 h 733822"/>
                  <a:gd name="connsiteX10" fmla="*/ 335682 w 777479"/>
                  <a:gd name="connsiteY10" fmla="*/ 507975 h 733822"/>
                  <a:gd name="connsiteX11" fmla="*/ 368300 w 777479"/>
                  <a:gd name="connsiteY11" fmla="*/ 388143 h 733822"/>
                  <a:gd name="connsiteX12" fmla="*/ 375444 w 777479"/>
                  <a:gd name="connsiteY12" fmla="*/ 454819 h 733822"/>
                  <a:gd name="connsiteX13" fmla="*/ 401638 w 777479"/>
                  <a:gd name="connsiteY13" fmla="*/ 666750 h 733822"/>
                  <a:gd name="connsiteX14" fmla="*/ 451644 w 777479"/>
                  <a:gd name="connsiteY14" fmla="*/ 733425 h 733822"/>
                  <a:gd name="connsiteX15" fmla="*/ 504032 w 777479"/>
                  <a:gd name="connsiteY15" fmla="*/ 669131 h 733822"/>
                  <a:gd name="connsiteX16" fmla="*/ 504032 w 777479"/>
                  <a:gd name="connsiteY16" fmla="*/ 428624 h 733822"/>
                  <a:gd name="connsiteX17" fmla="*/ 527844 w 777479"/>
                  <a:gd name="connsiteY17" fmla="*/ 542925 h 733822"/>
                  <a:gd name="connsiteX18" fmla="*/ 573088 w 777479"/>
                  <a:gd name="connsiteY18" fmla="*/ 640556 h 733822"/>
                  <a:gd name="connsiteX19" fmla="*/ 625475 w 777479"/>
                  <a:gd name="connsiteY19" fmla="*/ 661987 h 733822"/>
                  <a:gd name="connsiteX20" fmla="*/ 662013 w 777479"/>
                  <a:gd name="connsiteY20" fmla="*/ 605036 h 733822"/>
                  <a:gd name="connsiteX21" fmla="*/ 644525 w 777479"/>
                  <a:gd name="connsiteY21" fmla="*/ 483394 h 733822"/>
                  <a:gd name="connsiteX22" fmla="*/ 632619 w 777479"/>
                  <a:gd name="connsiteY22" fmla="*/ 407194 h 733822"/>
                  <a:gd name="connsiteX23" fmla="*/ 718344 w 777479"/>
                  <a:gd name="connsiteY23" fmla="*/ 557212 h 733822"/>
                  <a:gd name="connsiteX24" fmla="*/ 770732 w 777479"/>
                  <a:gd name="connsiteY24" fmla="*/ 535781 h 733822"/>
                  <a:gd name="connsiteX25" fmla="*/ 758825 w 777479"/>
                  <a:gd name="connsiteY25" fmla="*/ 395287 h 733822"/>
                  <a:gd name="connsiteX26" fmla="*/ 668338 w 777479"/>
                  <a:gd name="connsiteY26" fmla="*/ 223837 h 733822"/>
                  <a:gd name="connsiteX27" fmla="*/ 644525 w 777479"/>
                  <a:gd name="connsiteY27" fmla="*/ 0 h 733822"/>
                  <a:gd name="connsiteX0" fmla="*/ 237332 w 777479"/>
                  <a:gd name="connsiteY0" fmla="*/ 112397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24652 h 834313"/>
                  <a:gd name="connsiteX1" fmla="*/ 239713 w 777479"/>
                  <a:gd name="connsiteY1" fmla="*/ 240985 h 834313"/>
                  <a:gd name="connsiteX2" fmla="*/ 82550 w 777479"/>
                  <a:gd name="connsiteY2" fmla="*/ 336235 h 834313"/>
                  <a:gd name="connsiteX3" fmla="*/ 3969 w 777479"/>
                  <a:gd name="connsiteY3" fmla="*/ 474347 h 834313"/>
                  <a:gd name="connsiteX4" fmla="*/ 106363 w 777479"/>
                  <a:gd name="connsiteY4" fmla="*/ 488635 h 834313"/>
                  <a:gd name="connsiteX5" fmla="*/ 254000 w 777479"/>
                  <a:gd name="connsiteY5" fmla="*/ 386241 h 834313"/>
                  <a:gd name="connsiteX6" fmla="*/ 261144 w 777479"/>
                  <a:gd name="connsiteY6" fmla="*/ 398147 h 834313"/>
                  <a:gd name="connsiteX7" fmla="*/ 223044 w 777479"/>
                  <a:gd name="connsiteY7" fmla="*/ 533878 h 834313"/>
                  <a:gd name="connsiteX8" fmla="*/ 198834 w 777479"/>
                  <a:gd name="connsiteY8" fmla="*/ 660085 h 834313"/>
                  <a:gd name="connsiteX9" fmla="*/ 248147 w 777479"/>
                  <a:gd name="connsiteY9" fmla="*/ 750200 h 834313"/>
                  <a:gd name="connsiteX10" fmla="*/ 335682 w 777479"/>
                  <a:gd name="connsiteY10" fmla="*/ 608466 h 834313"/>
                  <a:gd name="connsiteX11" fmla="*/ 368300 w 777479"/>
                  <a:gd name="connsiteY11" fmla="*/ 488634 h 834313"/>
                  <a:gd name="connsiteX12" fmla="*/ 375444 w 777479"/>
                  <a:gd name="connsiteY12" fmla="*/ 555310 h 834313"/>
                  <a:gd name="connsiteX13" fmla="*/ 401638 w 777479"/>
                  <a:gd name="connsiteY13" fmla="*/ 767241 h 834313"/>
                  <a:gd name="connsiteX14" fmla="*/ 451644 w 777479"/>
                  <a:gd name="connsiteY14" fmla="*/ 833916 h 834313"/>
                  <a:gd name="connsiteX15" fmla="*/ 504032 w 777479"/>
                  <a:gd name="connsiteY15" fmla="*/ 769622 h 834313"/>
                  <a:gd name="connsiteX16" fmla="*/ 504032 w 777479"/>
                  <a:gd name="connsiteY16" fmla="*/ 529115 h 834313"/>
                  <a:gd name="connsiteX17" fmla="*/ 527844 w 777479"/>
                  <a:gd name="connsiteY17" fmla="*/ 643416 h 834313"/>
                  <a:gd name="connsiteX18" fmla="*/ 573088 w 777479"/>
                  <a:gd name="connsiteY18" fmla="*/ 741047 h 834313"/>
                  <a:gd name="connsiteX19" fmla="*/ 625475 w 777479"/>
                  <a:gd name="connsiteY19" fmla="*/ 762478 h 834313"/>
                  <a:gd name="connsiteX20" fmla="*/ 662013 w 777479"/>
                  <a:gd name="connsiteY20" fmla="*/ 705527 h 834313"/>
                  <a:gd name="connsiteX21" fmla="*/ 644525 w 777479"/>
                  <a:gd name="connsiteY21" fmla="*/ 583885 h 834313"/>
                  <a:gd name="connsiteX22" fmla="*/ 632619 w 777479"/>
                  <a:gd name="connsiteY22" fmla="*/ 507685 h 834313"/>
                  <a:gd name="connsiteX23" fmla="*/ 718344 w 777479"/>
                  <a:gd name="connsiteY23" fmla="*/ 657703 h 834313"/>
                  <a:gd name="connsiteX24" fmla="*/ 770732 w 777479"/>
                  <a:gd name="connsiteY24" fmla="*/ 636272 h 834313"/>
                  <a:gd name="connsiteX25" fmla="*/ 758825 w 777479"/>
                  <a:gd name="connsiteY25" fmla="*/ 495778 h 834313"/>
                  <a:gd name="connsiteX26" fmla="*/ 668338 w 777479"/>
                  <a:gd name="connsiteY26" fmla="*/ 324328 h 834313"/>
                  <a:gd name="connsiteX27" fmla="*/ 668239 w 777479"/>
                  <a:gd name="connsiteY27" fmla="*/ 0 h 834313"/>
                  <a:gd name="connsiteX0" fmla="*/ 240017 w 777479"/>
                  <a:gd name="connsiteY0" fmla="*/ 164738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  <a:gd name="connsiteX0" fmla="*/ 224488 w 777479"/>
                  <a:gd name="connsiteY0" fmla="*/ 79294 h 974399"/>
                  <a:gd name="connsiteX1" fmla="*/ 239713 w 777479"/>
                  <a:gd name="connsiteY1" fmla="*/ 381071 h 974399"/>
                  <a:gd name="connsiteX2" fmla="*/ 82550 w 777479"/>
                  <a:gd name="connsiteY2" fmla="*/ 476321 h 974399"/>
                  <a:gd name="connsiteX3" fmla="*/ 3969 w 777479"/>
                  <a:gd name="connsiteY3" fmla="*/ 614433 h 974399"/>
                  <a:gd name="connsiteX4" fmla="*/ 106363 w 777479"/>
                  <a:gd name="connsiteY4" fmla="*/ 628721 h 974399"/>
                  <a:gd name="connsiteX5" fmla="*/ 254000 w 777479"/>
                  <a:gd name="connsiteY5" fmla="*/ 526327 h 974399"/>
                  <a:gd name="connsiteX6" fmla="*/ 261144 w 777479"/>
                  <a:gd name="connsiteY6" fmla="*/ 538233 h 974399"/>
                  <a:gd name="connsiteX7" fmla="*/ 223044 w 777479"/>
                  <a:gd name="connsiteY7" fmla="*/ 673964 h 974399"/>
                  <a:gd name="connsiteX8" fmla="*/ 198834 w 777479"/>
                  <a:gd name="connsiteY8" fmla="*/ 800171 h 974399"/>
                  <a:gd name="connsiteX9" fmla="*/ 248147 w 777479"/>
                  <a:gd name="connsiteY9" fmla="*/ 890286 h 974399"/>
                  <a:gd name="connsiteX10" fmla="*/ 335682 w 777479"/>
                  <a:gd name="connsiteY10" fmla="*/ 748552 h 974399"/>
                  <a:gd name="connsiteX11" fmla="*/ 368300 w 777479"/>
                  <a:gd name="connsiteY11" fmla="*/ 628720 h 974399"/>
                  <a:gd name="connsiteX12" fmla="*/ 375444 w 777479"/>
                  <a:gd name="connsiteY12" fmla="*/ 695396 h 974399"/>
                  <a:gd name="connsiteX13" fmla="*/ 401638 w 777479"/>
                  <a:gd name="connsiteY13" fmla="*/ 907327 h 974399"/>
                  <a:gd name="connsiteX14" fmla="*/ 451644 w 777479"/>
                  <a:gd name="connsiteY14" fmla="*/ 974002 h 974399"/>
                  <a:gd name="connsiteX15" fmla="*/ 504032 w 777479"/>
                  <a:gd name="connsiteY15" fmla="*/ 909708 h 974399"/>
                  <a:gd name="connsiteX16" fmla="*/ 504032 w 777479"/>
                  <a:gd name="connsiteY16" fmla="*/ 669201 h 974399"/>
                  <a:gd name="connsiteX17" fmla="*/ 527844 w 777479"/>
                  <a:gd name="connsiteY17" fmla="*/ 783502 h 974399"/>
                  <a:gd name="connsiteX18" fmla="*/ 573088 w 777479"/>
                  <a:gd name="connsiteY18" fmla="*/ 881133 h 974399"/>
                  <a:gd name="connsiteX19" fmla="*/ 625475 w 777479"/>
                  <a:gd name="connsiteY19" fmla="*/ 902564 h 974399"/>
                  <a:gd name="connsiteX20" fmla="*/ 662013 w 777479"/>
                  <a:gd name="connsiteY20" fmla="*/ 845613 h 974399"/>
                  <a:gd name="connsiteX21" fmla="*/ 644525 w 777479"/>
                  <a:gd name="connsiteY21" fmla="*/ 723971 h 974399"/>
                  <a:gd name="connsiteX22" fmla="*/ 632619 w 777479"/>
                  <a:gd name="connsiteY22" fmla="*/ 647771 h 974399"/>
                  <a:gd name="connsiteX23" fmla="*/ 718344 w 777479"/>
                  <a:gd name="connsiteY23" fmla="*/ 797789 h 974399"/>
                  <a:gd name="connsiteX24" fmla="*/ 770732 w 777479"/>
                  <a:gd name="connsiteY24" fmla="*/ 776358 h 974399"/>
                  <a:gd name="connsiteX25" fmla="*/ 758825 w 777479"/>
                  <a:gd name="connsiteY25" fmla="*/ 635864 h 974399"/>
                  <a:gd name="connsiteX26" fmla="*/ 668338 w 777479"/>
                  <a:gd name="connsiteY26" fmla="*/ 464414 h 974399"/>
                  <a:gd name="connsiteX27" fmla="*/ 577964 w 777479"/>
                  <a:gd name="connsiteY27" fmla="*/ 0 h 97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77479" h="974399">
                    <a:moveTo>
                      <a:pt x="224488" y="79294"/>
                    </a:moveTo>
                    <a:cubicBezTo>
                      <a:pt x="238577" y="124935"/>
                      <a:pt x="263369" y="314900"/>
                      <a:pt x="239713" y="381071"/>
                    </a:cubicBezTo>
                    <a:cubicBezTo>
                      <a:pt x="216057" y="447242"/>
                      <a:pt x="121841" y="437427"/>
                      <a:pt x="82550" y="476321"/>
                    </a:cubicBezTo>
                    <a:cubicBezTo>
                      <a:pt x="43259" y="515215"/>
                      <a:pt x="0" y="589033"/>
                      <a:pt x="3969" y="614433"/>
                    </a:cubicBezTo>
                    <a:cubicBezTo>
                      <a:pt x="7938" y="639833"/>
                      <a:pt x="64691" y="643405"/>
                      <a:pt x="106363" y="628721"/>
                    </a:cubicBezTo>
                    <a:cubicBezTo>
                      <a:pt x="148035" y="614037"/>
                      <a:pt x="228203" y="541408"/>
                      <a:pt x="254000" y="526327"/>
                    </a:cubicBezTo>
                    <a:cubicBezTo>
                      <a:pt x="279797" y="511246"/>
                      <a:pt x="266303" y="513627"/>
                      <a:pt x="261144" y="538233"/>
                    </a:cubicBezTo>
                    <a:cubicBezTo>
                      <a:pt x="255985" y="562839"/>
                      <a:pt x="233429" y="630308"/>
                      <a:pt x="223044" y="673964"/>
                    </a:cubicBezTo>
                    <a:cubicBezTo>
                      <a:pt x="212659" y="717620"/>
                      <a:pt x="194650" y="764117"/>
                      <a:pt x="198834" y="800171"/>
                    </a:cubicBezTo>
                    <a:cubicBezTo>
                      <a:pt x="203018" y="836225"/>
                      <a:pt x="225339" y="898889"/>
                      <a:pt x="248147" y="890286"/>
                    </a:cubicBezTo>
                    <a:cubicBezTo>
                      <a:pt x="270955" y="881683"/>
                      <a:pt x="315657" y="792146"/>
                      <a:pt x="335682" y="748552"/>
                    </a:cubicBezTo>
                    <a:cubicBezTo>
                      <a:pt x="355707" y="704958"/>
                      <a:pt x="361673" y="637579"/>
                      <a:pt x="368300" y="628720"/>
                    </a:cubicBezTo>
                    <a:cubicBezTo>
                      <a:pt x="374927" y="619861"/>
                      <a:pt x="369888" y="648962"/>
                      <a:pt x="375444" y="695396"/>
                    </a:cubicBezTo>
                    <a:cubicBezTo>
                      <a:pt x="381000" y="741831"/>
                      <a:pt x="388938" y="860893"/>
                      <a:pt x="401638" y="907327"/>
                    </a:cubicBezTo>
                    <a:cubicBezTo>
                      <a:pt x="414338" y="953761"/>
                      <a:pt x="434578" y="973605"/>
                      <a:pt x="451644" y="974002"/>
                    </a:cubicBezTo>
                    <a:cubicBezTo>
                      <a:pt x="468710" y="974399"/>
                      <a:pt x="495301" y="960508"/>
                      <a:pt x="504032" y="909708"/>
                    </a:cubicBezTo>
                    <a:cubicBezTo>
                      <a:pt x="512763" y="858908"/>
                      <a:pt x="500063" y="690235"/>
                      <a:pt x="504032" y="669201"/>
                    </a:cubicBezTo>
                    <a:cubicBezTo>
                      <a:pt x="508001" y="648167"/>
                      <a:pt x="516335" y="748180"/>
                      <a:pt x="527844" y="783502"/>
                    </a:cubicBezTo>
                    <a:cubicBezTo>
                      <a:pt x="539353" y="818824"/>
                      <a:pt x="556816" y="861289"/>
                      <a:pt x="573088" y="881133"/>
                    </a:cubicBezTo>
                    <a:cubicBezTo>
                      <a:pt x="589360" y="900977"/>
                      <a:pt x="610654" y="908484"/>
                      <a:pt x="625475" y="902564"/>
                    </a:cubicBezTo>
                    <a:cubicBezTo>
                      <a:pt x="640296" y="896644"/>
                      <a:pt x="658838" y="875379"/>
                      <a:pt x="662013" y="845613"/>
                    </a:cubicBezTo>
                    <a:cubicBezTo>
                      <a:pt x="665188" y="815847"/>
                      <a:pt x="649424" y="756945"/>
                      <a:pt x="644525" y="723971"/>
                    </a:cubicBezTo>
                    <a:cubicBezTo>
                      <a:pt x="639626" y="690997"/>
                      <a:pt x="620316" y="635468"/>
                      <a:pt x="632619" y="647771"/>
                    </a:cubicBezTo>
                    <a:cubicBezTo>
                      <a:pt x="644922" y="660074"/>
                      <a:pt x="695325" y="776358"/>
                      <a:pt x="718344" y="797789"/>
                    </a:cubicBezTo>
                    <a:cubicBezTo>
                      <a:pt x="741363" y="819220"/>
                      <a:pt x="763985" y="803346"/>
                      <a:pt x="770732" y="776358"/>
                    </a:cubicBezTo>
                    <a:cubicBezTo>
                      <a:pt x="777479" y="749371"/>
                      <a:pt x="775891" y="687855"/>
                      <a:pt x="758825" y="635864"/>
                    </a:cubicBezTo>
                    <a:cubicBezTo>
                      <a:pt x="741759" y="583873"/>
                      <a:pt x="698481" y="570391"/>
                      <a:pt x="668338" y="464414"/>
                    </a:cubicBezTo>
                    <a:cubicBezTo>
                      <a:pt x="638195" y="358437"/>
                      <a:pt x="580345" y="78978"/>
                      <a:pt x="577964" y="0"/>
                    </a:cubicBezTo>
                  </a:path>
                </a:pathLst>
              </a:custGeom>
              <a:solidFill>
                <a:srgbClr val="9900FF"/>
              </a:solidFill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28" name="Group 16"/>
          <p:cNvGrpSpPr/>
          <p:nvPr/>
        </p:nvGrpSpPr>
        <p:grpSpPr>
          <a:xfrm>
            <a:off x="-3996952" y="1268760"/>
            <a:ext cx="6538175" cy="1727386"/>
            <a:chOff x="2629485" y="620688"/>
            <a:chExt cx="2995231" cy="935298"/>
          </a:xfrm>
        </p:grpSpPr>
        <p:sp>
          <p:nvSpPr>
            <p:cNvPr id="18" name="Freeform 17"/>
            <p:cNvSpPr/>
            <p:nvPr/>
          </p:nvSpPr>
          <p:spPr>
            <a:xfrm>
              <a:off x="2771800" y="620688"/>
              <a:ext cx="2852916" cy="935298"/>
            </a:xfrm>
            <a:custGeom>
              <a:avLst/>
              <a:gdLst>
                <a:gd name="connsiteX0" fmla="*/ 1554480 w 2011680"/>
                <a:gd name="connsiteY0" fmla="*/ 609600 h 609600"/>
                <a:gd name="connsiteX1" fmla="*/ 289560 w 2011680"/>
                <a:gd name="connsiteY1" fmla="*/ 609600 h 609600"/>
                <a:gd name="connsiteX2" fmla="*/ 0 w 2011680"/>
                <a:gd name="connsiteY2" fmla="*/ 518160 h 609600"/>
                <a:gd name="connsiteX3" fmla="*/ 0 w 2011680"/>
                <a:gd name="connsiteY3" fmla="*/ 0 h 609600"/>
                <a:gd name="connsiteX4" fmla="*/ 228600 w 2011680"/>
                <a:gd name="connsiteY4" fmla="*/ 0 h 609600"/>
                <a:gd name="connsiteX5" fmla="*/ 487680 w 2011680"/>
                <a:gd name="connsiteY5" fmla="*/ 304800 h 609600"/>
                <a:gd name="connsiteX6" fmla="*/ 1798320 w 2011680"/>
                <a:gd name="connsiteY6" fmla="*/ 304800 h 609600"/>
                <a:gd name="connsiteX7" fmla="*/ 2011680 w 2011680"/>
                <a:gd name="connsiteY7" fmla="*/ 426720 h 609600"/>
                <a:gd name="connsiteX8" fmla="*/ 2011680 w 2011680"/>
                <a:gd name="connsiteY8" fmla="*/ 563880 h 609600"/>
                <a:gd name="connsiteX9" fmla="*/ 1615440 w 2011680"/>
                <a:gd name="connsiteY9" fmla="*/ 609600 h 609600"/>
                <a:gd name="connsiteX0" fmla="*/ 1554480 w 2011680"/>
                <a:gd name="connsiteY0" fmla="*/ 609600 h 609600"/>
                <a:gd name="connsiteX1" fmla="*/ 289560 w 2011680"/>
                <a:gd name="connsiteY1" fmla="*/ 609600 h 609600"/>
                <a:gd name="connsiteX2" fmla="*/ 0 w 2011680"/>
                <a:gd name="connsiteY2" fmla="*/ 518160 h 609600"/>
                <a:gd name="connsiteX3" fmla="*/ 0 w 2011680"/>
                <a:gd name="connsiteY3" fmla="*/ 0 h 609600"/>
                <a:gd name="connsiteX4" fmla="*/ 228600 w 2011680"/>
                <a:gd name="connsiteY4" fmla="*/ 0 h 609600"/>
                <a:gd name="connsiteX5" fmla="*/ 487680 w 2011680"/>
                <a:gd name="connsiteY5" fmla="*/ 304800 h 609600"/>
                <a:gd name="connsiteX6" fmla="*/ 1798320 w 2011680"/>
                <a:gd name="connsiteY6" fmla="*/ 304800 h 609600"/>
                <a:gd name="connsiteX7" fmla="*/ 2011680 w 2011680"/>
                <a:gd name="connsiteY7" fmla="*/ 426720 h 609600"/>
                <a:gd name="connsiteX8" fmla="*/ 2011680 w 2011680"/>
                <a:gd name="connsiteY8" fmla="*/ 563880 h 609600"/>
                <a:gd name="connsiteX9" fmla="*/ 1615440 w 2011680"/>
                <a:gd name="connsiteY9" fmla="*/ 609600 h 609600"/>
                <a:gd name="connsiteX0" fmla="*/ 1554480 w 2011680"/>
                <a:gd name="connsiteY0" fmla="*/ 609600 h 609600"/>
                <a:gd name="connsiteX1" fmla="*/ 289560 w 2011680"/>
                <a:gd name="connsiteY1" fmla="*/ 609600 h 609600"/>
                <a:gd name="connsiteX2" fmla="*/ 0 w 2011680"/>
                <a:gd name="connsiteY2" fmla="*/ 518160 h 609600"/>
                <a:gd name="connsiteX3" fmla="*/ 0 w 2011680"/>
                <a:gd name="connsiteY3" fmla="*/ 0 h 609600"/>
                <a:gd name="connsiteX4" fmla="*/ 228600 w 2011680"/>
                <a:gd name="connsiteY4" fmla="*/ 0 h 609600"/>
                <a:gd name="connsiteX5" fmla="*/ 487680 w 2011680"/>
                <a:gd name="connsiteY5" fmla="*/ 304800 h 609600"/>
                <a:gd name="connsiteX6" fmla="*/ 1798320 w 2011680"/>
                <a:gd name="connsiteY6" fmla="*/ 304800 h 609600"/>
                <a:gd name="connsiteX7" fmla="*/ 2011680 w 2011680"/>
                <a:gd name="connsiteY7" fmla="*/ 426720 h 609600"/>
                <a:gd name="connsiteX8" fmla="*/ 2011680 w 2011680"/>
                <a:gd name="connsiteY8" fmla="*/ 563880 h 609600"/>
                <a:gd name="connsiteX9" fmla="*/ 1615440 w 2011680"/>
                <a:gd name="connsiteY9" fmla="*/ 609600 h 609600"/>
                <a:gd name="connsiteX0" fmla="*/ 1554480 w 2104276"/>
                <a:gd name="connsiteY0" fmla="*/ 609600 h 609600"/>
                <a:gd name="connsiteX1" fmla="*/ 289560 w 2104276"/>
                <a:gd name="connsiteY1" fmla="*/ 609600 h 609600"/>
                <a:gd name="connsiteX2" fmla="*/ 0 w 2104276"/>
                <a:gd name="connsiteY2" fmla="*/ 518160 h 609600"/>
                <a:gd name="connsiteX3" fmla="*/ 0 w 2104276"/>
                <a:gd name="connsiteY3" fmla="*/ 0 h 609600"/>
                <a:gd name="connsiteX4" fmla="*/ 228600 w 2104276"/>
                <a:gd name="connsiteY4" fmla="*/ 0 h 609600"/>
                <a:gd name="connsiteX5" fmla="*/ 487680 w 2104276"/>
                <a:gd name="connsiteY5" fmla="*/ 304800 h 609600"/>
                <a:gd name="connsiteX6" fmla="*/ 1798320 w 2104276"/>
                <a:gd name="connsiteY6" fmla="*/ 304800 h 609600"/>
                <a:gd name="connsiteX7" fmla="*/ 2011680 w 2104276"/>
                <a:gd name="connsiteY7" fmla="*/ 426720 h 609600"/>
                <a:gd name="connsiteX8" fmla="*/ 2011680 w 2104276"/>
                <a:gd name="connsiteY8" fmla="*/ 563880 h 609600"/>
                <a:gd name="connsiteX9" fmla="*/ 1615440 w 2104276"/>
                <a:gd name="connsiteY9" fmla="*/ 609600 h 609600"/>
                <a:gd name="connsiteX0" fmla="*/ 1554480 w 2104276"/>
                <a:gd name="connsiteY0" fmla="*/ 609600 h 609600"/>
                <a:gd name="connsiteX1" fmla="*/ 289560 w 2104276"/>
                <a:gd name="connsiteY1" fmla="*/ 609600 h 609600"/>
                <a:gd name="connsiteX2" fmla="*/ 0 w 2104276"/>
                <a:gd name="connsiteY2" fmla="*/ 518160 h 609600"/>
                <a:gd name="connsiteX3" fmla="*/ 0 w 2104276"/>
                <a:gd name="connsiteY3" fmla="*/ 0 h 609600"/>
                <a:gd name="connsiteX4" fmla="*/ 228600 w 2104276"/>
                <a:gd name="connsiteY4" fmla="*/ 0 h 609600"/>
                <a:gd name="connsiteX5" fmla="*/ 487680 w 2104276"/>
                <a:gd name="connsiteY5" fmla="*/ 304800 h 609600"/>
                <a:gd name="connsiteX6" fmla="*/ 1798320 w 2104276"/>
                <a:gd name="connsiteY6" fmla="*/ 304800 h 609600"/>
                <a:gd name="connsiteX7" fmla="*/ 2011680 w 2104276"/>
                <a:gd name="connsiteY7" fmla="*/ 426720 h 609600"/>
                <a:gd name="connsiteX8" fmla="*/ 2011680 w 2104276"/>
                <a:gd name="connsiteY8" fmla="*/ 563880 h 609600"/>
                <a:gd name="connsiteX9" fmla="*/ 1615440 w 2104276"/>
                <a:gd name="connsiteY9" fmla="*/ 609600 h 609600"/>
                <a:gd name="connsiteX0" fmla="*/ 1554480 w 2104276"/>
                <a:gd name="connsiteY0" fmla="*/ 609600 h 609600"/>
                <a:gd name="connsiteX1" fmla="*/ 289560 w 2104276"/>
                <a:gd name="connsiteY1" fmla="*/ 609600 h 609600"/>
                <a:gd name="connsiteX2" fmla="*/ 0 w 2104276"/>
                <a:gd name="connsiteY2" fmla="*/ 518160 h 609600"/>
                <a:gd name="connsiteX3" fmla="*/ 0 w 2104276"/>
                <a:gd name="connsiteY3" fmla="*/ 0 h 609600"/>
                <a:gd name="connsiteX4" fmla="*/ 228600 w 2104276"/>
                <a:gd name="connsiteY4" fmla="*/ 0 h 609600"/>
                <a:gd name="connsiteX5" fmla="*/ 487680 w 2104276"/>
                <a:gd name="connsiteY5" fmla="*/ 304800 h 609600"/>
                <a:gd name="connsiteX6" fmla="*/ 1798320 w 2104276"/>
                <a:gd name="connsiteY6" fmla="*/ 304800 h 609600"/>
                <a:gd name="connsiteX7" fmla="*/ 2011680 w 2104276"/>
                <a:gd name="connsiteY7" fmla="*/ 426720 h 609600"/>
                <a:gd name="connsiteX8" fmla="*/ 2011680 w 2104276"/>
                <a:gd name="connsiteY8" fmla="*/ 563880 h 609600"/>
                <a:gd name="connsiteX9" fmla="*/ 1615440 w 2104276"/>
                <a:gd name="connsiteY9" fmla="*/ 609600 h 609600"/>
                <a:gd name="connsiteX10" fmla="*/ 1554480 w 2104276"/>
                <a:gd name="connsiteY10" fmla="*/ 609600 h 609600"/>
                <a:gd name="connsiteX0" fmla="*/ 1554480 w 2104276"/>
                <a:gd name="connsiteY0" fmla="*/ 609600 h 609600"/>
                <a:gd name="connsiteX1" fmla="*/ 289560 w 2104276"/>
                <a:gd name="connsiteY1" fmla="*/ 609600 h 609600"/>
                <a:gd name="connsiteX2" fmla="*/ 0 w 2104276"/>
                <a:gd name="connsiteY2" fmla="*/ 518160 h 609600"/>
                <a:gd name="connsiteX3" fmla="*/ 0 w 2104276"/>
                <a:gd name="connsiteY3" fmla="*/ 0 h 609600"/>
                <a:gd name="connsiteX4" fmla="*/ 228600 w 2104276"/>
                <a:gd name="connsiteY4" fmla="*/ 0 h 609600"/>
                <a:gd name="connsiteX5" fmla="*/ 487680 w 2104276"/>
                <a:gd name="connsiteY5" fmla="*/ 304800 h 609600"/>
                <a:gd name="connsiteX6" fmla="*/ 1798320 w 2104276"/>
                <a:gd name="connsiteY6" fmla="*/ 304800 h 609600"/>
                <a:gd name="connsiteX7" fmla="*/ 2011680 w 2104276"/>
                <a:gd name="connsiteY7" fmla="*/ 426720 h 609600"/>
                <a:gd name="connsiteX8" fmla="*/ 2011680 w 2104276"/>
                <a:gd name="connsiteY8" fmla="*/ 563880 h 609600"/>
                <a:gd name="connsiteX9" fmla="*/ 1615440 w 2104276"/>
                <a:gd name="connsiteY9" fmla="*/ 609600 h 609600"/>
                <a:gd name="connsiteX10" fmla="*/ 1554480 w 2104276"/>
                <a:gd name="connsiteY10" fmla="*/ 609600 h 609600"/>
                <a:gd name="connsiteX0" fmla="*/ 1554480 w 2104276"/>
                <a:gd name="connsiteY0" fmla="*/ 609600 h 609600"/>
                <a:gd name="connsiteX1" fmla="*/ 289560 w 2104276"/>
                <a:gd name="connsiteY1" fmla="*/ 609600 h 609600"/>
                <a:gd name="connsiteX2" fmla="*/ 0 w 2104276"/>
                <a:gd name="connsiteY2" fmla="*/ 518160 h 609600"/>
                <a:gd name="connsiteX3" fmla="*/ 0 w 2104276"/>
                <a:gd name="connsiteY3" fmla="*/ 0 h 609600"/>
                <a:gd name="connsiteX4" fmla="*/ 228600 w 2104276"/>
                <a:gd name="connsiteY4" fmla="*/ 0 h 609600"/>
                <a:gd name="connsiteX5" fmla="*/ 403488 w 2104276"/>
                <a:gd name="connsiteY5" fmla="*/ 323880 h 609600"/>
                <a:gd name="connsiteX6" fmla="*/ 1798320 w 2104276"/>
                <a:gd name="connsiteY6" fmla="*/ 304800 h 609600"/>
                <a:gd name="connsiteX7" fmla="*/ 2011680 w 2104276"/>
                <a:gd name="connsiteY7" fmla="*/ 426720 h 609600"/>
                <a:gd name="connsiteX8" fmla="*/ 2011680 w 2104276"/>
                <a:gd name="connsiteY8" fmla="*/ 563880 h 609600"/>
                <a:gd name="connsiteX9" fmla="*/ 1615440 w 2104276"/>
                <a:gd name="connsiteY9" fmla="*/ 609600 h 609600"/>
                <a:gd name="connsiteX10" fmla="*/ 1554480 w 2104276"/>
                <a:gd name="connsiteY10" fmla="*/ 609600 h 609600"/>
                <a:gd name="connsiteX0" fmla="*/ 1554480 w 2104276"/>
                <a:gd name="connsiteY0" fmla="*/ 609600 h 609600"/>
                <a:gd name="connsiteX1" fmla="*/ 289560 w 2104276"/>
                <a:gd name="connsiteY1" fmla="*/ 609600 h 609600"/>
                <a:gd name="connsiteX2" fmla="*/ 43448 w 2104276"/>
                <a:gd name="connsiteY2" fmla="*/ 467896 h 609600"/>
                <a:gd name="connsiteX3" fmla="*/ 0 w 2104276"/>
                <a:gd name="connsiteY3" fmla="*/ 0 h 609600"/>
                <a:gd name="connsiteX4" fmla="*/ 228600 w 2104276"/>
                <a:gd name="connsiteY4" fmla="*/ 0 h 609600"/>
                <a:gd name="connsiteX5" fmla="*/ 403488 w 2104276"/>
                <a:gd name="connsiteY5" fmla="*/ 323880 h 609600"/>
                <a:gd name="connsiteX6" fmla="*/ 1798320 w 2104276"/>
                <a:gd name="connsiteY6" fmla="*/ 304800 h 609600"/>
                <a:gd name="connsiteX7" fmla="*/ 2011680 w 2104276"/>
                <a:gd name="connsiteY7" fmla="*/ 426720 h 609600"/>
                <a:gd name="connsiteX8" fmla="*/ 2011680 w 2104276"/>
                <a:gd name="connsiteY8" fmla="*/ 563880 h 609600"/>
                <a:gd name="connsiteX9" fmla="*/ 1615440 w 2104276"/>
                <a:gd name="connsiteY9" fmla="*/ 609600 h 609600"/>
                <a:gd name="connsiteX10" fmla="*/ 1554480 w 2104276"/>
                <a:gd name="connsiteY10" fmla="*/ 609600 h 609600"/>
                <a:gd name="connsiteX0" fmla="*/ 1554480 w 2104276"/>
                <a:gd name="connsiteY0" fmla="*/ 609600 h 609600"/>
                <a:gd name="connsiteX1" fmla="*/ 289560 w 2104276"/>
                <a:gd name="connsiteY1" fmla="*/ 609600 h 609600"/>
                <a:gd name="connsiteX2" fmla="*/ 43448 w 2104276"/>
                <a:gd name="connsiteY2" fmla="*/ 467896 h 609600"/>
                <a:gd name="connsiteX3" fmla="*/ 0 w 2104276"/>
                <a:gd name="connsiteY3" fmla="*/ 0 h 609600"/>
                <a:gd name="connsiteX4" fmla="*/ 228600 w 2104276"/>
                <a:gd name="connsiteY4" fmla="*/ 0 h 609600"/>
                <a:gd name="connsiteX5" fmla="*/ 403488 w 2104276"/>
                <a:gd name="connsiteY5" fmla="*/ 323880 h 609600"/>
                <a:gd name="connsiteX6" fmla="*/ 1798320 w 2104276"/>
                <a:gd name="connsiteY6" fmla="*/ 304800 h 609600"/>
                <a:gd name="connsiteX7" fmla="*/ 2011680 w 2104276"/>
                <a:gd name="connsiteY7" fmla="*/ 426720 h 609600"/>
                <a:gd name="connsiteX8" fmla="*/ 2011680 w 2104276"/>
                <a:gd name="connsiteY8" fmla="*/ 563880 h 609600"/>
                <a:gd name="connsiteX9" fmla="*/ 1615440 w 2104276"/>
                <a:gd name="connsiteY9" fmla="*/ 609600 h 609600"/>
                <a:gd name="connsiteX10" fmla="*/ 1554480 w 2104276"/>
                <a:gd name="connsiteY10" fmla="*/ 609600 h 609600"/>
                <a:gd name="connsiteX0" fmla="*/ 1554480 w 2104276"/>
                <a:gd name="connsiteY0" fmla="*/ 609600 h 611106"/>
                <a:gd name="connsiteX1" fmla="*/ 289560 w 2104276"/>
                <a:gd name="connsiteY1" fmla="*/ 609600 h 611106"/>
                <a:gd name="connsiteX2" fmla="*/ 43448 w 2104276"/>
                <a:gd name="connsiteY2" fmla="*/ 467896 h 611106"/>
                <a:gd name="connsiteX3" fmla="*/ 0 w 2104276"/>
                <a:gd name="connsiteY3" fmla="*/ 0 h 611106"/>
                <a:gd name="connsiteX4" fmla="*/ 228600 w 2104276"/>
                <a:gd name="connsiteY4" fmla="*/ 0 h 611106"/>
                <a:gd name="connsiteX5" fmla="*/ 403488 w 2104276"/>
                <a:gd name="connsiteY5" fmla="*/ 323880 h 611106"/>
                <a:gd name="connsiteX6" fmla="*/ 1798320 w 2104276"/>
                <a:gd name="connsiteY6" fmla="*/ 304800 h 611106"/>
                <a:gd name="connsiteX7" fmla="*/ 2011680 w 2104276"/>
                <a:gd name="connsiteY7" fmla="*/ 426720 h 611106"/>
                <a:gd name="connsiteX8" fmla="*/ 2011680 w 2104276"/>
                <a:gd name="connsiteY8" fmla="*/ 563880 h 611106"/>
                <a:gd name="connsiteX9" fmla="*/ 1615440 w 2104276"/>
                <a:gd name="connsiteY9" fmla="*/ 609600 h 611106"/>
                <a:gd name="connsiteX10" fmla="*/ 1554480 w 2104276"/>
                <a:gd name="connsiteY10" fmla="*/ 609600 h 61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4276" h="611106">
                  <a:moveTo>
                    <a:pt x="1554480" y="609600"/>
                  </a:moveTo>
                  <a:lnTo>
                    <a:pt x="289560" y="609600"/>
                  </a:lnTo>
                  <a:cubicBezTo>
                    <a:pt x="214369" y="611106"/>
                    <a:pt x="90039" y="540060"/>
                    <a:pt x="43448" y="467896"/>
                  </a:cubicBezTo>
                  <a:lnTo>
                    <a:pt x="0" y="0"/>
                  </a:lnTo>
                  <a:lnTo>
                    <a:pt x="228600" y="0"/>
                  </a:lnTo>
                  <a:lnTo>
                    <a:pt x="403488" y="323880"/>
                  </a:lnTo>
                  <a:lnTo>
                    <a:pt x="1798320" y="304800"/>
                  </a:lnTo>
                  <a:cubicBezTo>
                    <a:pt x="1929840" y="333980"/>
                    <a:pt x="1940560" y="386080"/>
                    <a:pt x="2011680" y="426720"/>
                  </a:cubicBezTo>
                  <a:cubicBezTo>
                    <a:pt x="2094751" y="488414"/>
                    <a:pt x="2104276" y="500226"/>
                    <a:pt x="2011680" y="563880"/>
                  </a:cubicBezTo>
                  <a:cubicBezTo>
                    <a:pt x="1901329" y="603478"/>
                    <a:pt x="1779915" y="609193"/>
                    <a:pt x="1615440" y="609600"/>
                  </a:cubicBezTo>
                  <a:lnTo>
                    <a:pt x="1554480" y="609600"/>
                  </a:lnTo>
                  <a:close/>
                </a:path>
              </a:pathLst>
            </a:custGeom>
            <a:gradFill flip="none" rotWithShape="1">
              <a:gsLst>
                <a:gs pos="19000">
                  <a:srgbClr val="002060"/>
                </a:gs>
                <a:gs pos="20000">
                  <a:schemeClr val="bg1"/>
                </a:gs>
              </a:gsLst>
              <a:lin ang="0" scaled="1"/>
              <a:tileRect/>
            </a:gra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ounded Rectangle 18"/>
            <p:cNvSpPr/>
            <p:nvPr/>
          </p:nvSpPr>
          <p:spPr>
            <a:xfrm rot="21441761">
              <a:off x="3848987" y="1357259"/>
              <a:ext cx="720080" cy="144016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Freeform 19"/>
            <p:cNvSpPr/>
            <p:nvPr/>
          </p:nvSpPr>
          <p:spPr>
            <a:xfrm>
              <a:off x="5172442" y="1149695"/>
              <a:ext cx="171450" cy="95250"/>
            </a:xfrm>
            <a:custGeom>
              <a:avLst/>
              <a:gdLst>
                <a:gd name="connsiteX0" fmla="*/ 171450 w 171450"/>
                <a:gd name="connsiteY0" fmla="*/ 71437 h 95250"/>
                <a:gd name="connsiteX1" fmla="*/ 85725 w 171450"/>
                <a:gd name="connsiteY1" fmla="*/ 4762 h 95250"/>
                <a:gd name="connsiteX2" fmla="*/ 0 w 171450"/>
                <a:gd name="connsiteY2" fmla="*/ 0 h 95250"/>
                <a:gd name="connsiteX3" fmla="*/ 14288 w 171450"/>
                <a:gd name="connsiteY3" fmla="*/ 95250 h 95250"/>
                <a:gd name="connsiteX4" fmla="*/ 171450 w 171450"/>
                <a:gd name="connsiteY4" fmla="*/ 71437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95250">
                  <a:moveTo>
                    <a:pt x="171450" y="71437"/>
                  </a:moveTo>
                  <a:lnTo>
                    <a:pt x="85725" y="4762"/>
                  </a:lnTo>
                  <a:lnTo>
                    <a:pt x="0" y="0"/>
                  </a:lnTo>
                  <a:lnTo>
                    <a:pt x="14288" y="95250"/>
                  </a:lnTo>
                  <a:lnTo>
                    <a:pt x="171450" y="71437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ounded Rectangle 20"/>
            <p:cNvSpPr/>
            <p:nvPr/>
          </p:nvSpPr>
          <p:spPr>
            <a:xfrm rot="21441761">
              <a:off x="2629485" y="630440"/>
              <a:ext cx="425794" cy="83709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TextBox 21"/>
            <p:cNvSpPr txBox="1"/>
            <p:nvPr/>
          </p:nvSpPr>
          <p:spPr>
            <a:xfrm rot="3748242">
              <a:off x="2801182" y="856739"/>
              <a:ext cx="611142" cy="21149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 smtClean="0">
                  <a:solidFill>
                    <a:schemeClr val="bg1"/>
                  </a:solidFill>
                  <a:latin typeface="Arial Black" pitchFamily="34" charset="0"/>
                </a:rPr>
                <a:t>FAAM</a:t>
              </a:r>
              <a:endParaRPr lang="en-GB" sz="2400" dirty="0">
                <a:solidFill>
                  <a:schemeClr val="bg1"/>
                </a:solidFill>
                <a:latin typeface="Arial Black" pitchFamily="34" charset="0"/>
              </a:endParaRPr>
            </a:p>
          </p:txBody>
        </p:sp>
      </p:grpSp>
      <p:sp>
        <p:nvSpPr>
          <p:cNvPr id="23" name="Oval 22"/>
          <p:cNvSpPr/>
          <p:nvPr/>
        </p:nvSpPr>
        <p:spPr>
          <a:xfrm>
            <a:off x="1259632" y="2996952"/>
            <a:ext cx="288032" cy="288032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" name="TextBox 40"/>
          <p:cNvSpPr txBox="1"/>
          <p:nvPr/>
        </p:nvSpPr>
        <p:spPr>
          <a:xfrm>
            <a:off x="5940152" y="5817458"/>
            <a:ext cx="29258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000" b="1" dirty="0" smtClean="0">
                <a:latin typeface="Century Gothic" pitchFamily="34" charset="0"/>
              </a:rPr>
              <a:t>LAST TIME...</a:t>
            </a:r>
            <a:endParaRPr lang="en-GB" sz="4000" b="1" dirty="0">
              <a:latin typeface="Century Gothic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38100">
          <a:solidFill>
            <a:schemeClr val="tx1"/>
          </a:solidFill>
        </a:ln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1888</TotalTime>
  <Words>181</Words>
  <Application>Microsoft Office PowerPoint</Application>
  <PresentationFormat>On-screen Show (4:3)</PresentationFormat>
  <Paragraphs>119</Paragraphs>
  <Slides>66</Slides>
  <Notes>0</Notes>
  <HiddenSlides>0</HiddenSlides>
  <MMClips>46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66</vt:i4>
      </vt:variant>
    </vt:vector>
  </HeadingPairs>
  <TitlesOfParts>
    <vt:vector size="75" baseType="lpstr">
      <vt:lpstr>Arial</vt:lpstr>
      <vt:lpstr>Arial Black</vt:lpstr>
      <vt:lpstr>Arial Narrow</vt:lpstr>
      <vt:lpstr>Bradley Hand ITC</vt:lpstr>
      <vt:lpstr>Calibri</vt:lpstr>
      <vt:lpstr>Century Gothic</vt:lpstr>
      <vt:lpstr>PC Senior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Acer</dc:creator>
  <cp:lastModifiedBy>Jonathan Kelvin Peter Shonk</cp:lastModifiedBy>
  <cp:revision>161</cp:revision>
  <dcterms:created xsi:type="dcterms:W3CDTF">2014-11-25T22:54:32Z</dcterms:created>
  <dcterms:modified xsi:type="dcterms:W3CDTF">2017-01-09T17:46:44Z</dcterms:modified>
</cp:coreProperties>
</file>