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32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0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51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23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44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52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14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9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7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51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7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9BCA-C624-4324-A83D-D2922AD69CCE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DE750-F8D7-441A-B919-EA4D70C4CF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74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752600"/>
          </a:xfrm>
        </p:spPr>
        <p:txBody>
          <a:bodyPr/>
          <a:lstStyle/>
          <a:p>
            <a:r>
              <a:rPr lang="en-GB" dirty="0" smtClean="0"/>
              <a:t>With apologies to John </a:t>
            </a:r>
            <a:r>
              <a:rPr lang="en-GB" dirty="0" err="1" smtClean="0"/>
              <a:t>Fogerty</a:t>
            </a:r>
            <a:r>
              <a:rPr lang="en-GB" dirty="0" smtClean="0"/>
              <a:t> and </a:t>
            </a:r>
            <a:r>
              <a:rPr lang="en-GB" dirty="0" err="1" smtClean="0"/>
              <a:t>Creedence</a:t>
            </a:r>
            <a:r>
              <a:rPr lang="en-GB" dirty="0" smtClean="0"/>
              <a:t> Clearwater Revival</a:t>
            </a:r>
            <a:endParaRPr lang="en-GB" dirty="0"/>
          </a:p>
        </p:txBody>
      </p:sp>
      <p:pic>
        <p:nvPicPr>
          <p:cNvPr id="3074" name="Picture 2" descr="http://www.chriswalterphotography.com/creedence/images/CCR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20688"/>
            <a:ext cx="494292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3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26113"/>
            <a:ext cx="5760640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see bad marks arising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see questions you’ll avoid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see equations (that) need deriving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feel my </a:t>
            </a:r>
            <a:r>
              <a:rPr lang="en-GB" dirty="0">
                <a:solidFill>
                  <a:srgbClr val="FF0000"/>
                </a:solidFill>
                <a:latin typeface="Forte" panose="03060902040502070203" pitchFamily="66" charset="0"/>
                <a:cs typeface="Estrangelo Edessa" panose="03080600000000000000" pitchFamily="66" charset="0"/>
              </a:rPr>
              <a:t>red pen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getting annoyed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88503" y="123737"/>
            <a:ext cx="2776957" cy="4320481"/>
            <a:chOff x="179511" y="1052735"/>
            <a:chExt cx="3045379" cy="442818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1" y="1052735"/>
              <a:ext cx="3045379" cy="4428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800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344" y="127240"/>
            <a:ext cx="5904656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Don’t use Fahrenheit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Your answer won’t be right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Now’s a good time to revise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 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Be it </a:t>
            </a:r>
            <a:r>
              <a:rPr lang="en-GB" dirty="0" err="1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geopotential</a:t>
            </a: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 height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Or ultraviolet light</a:t>
            </a:r>
          </a:p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about time you revised</a:t>
            </a:r>
            <a:endParaRPr lang="en-GB" dirty="0"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4580" y="127240"/>
            <a:ext cx="2776957" cy="4320481"/>
            <a:chOff x="179511" y="1052735"/>
            <a:chExt cx="3045379" cy="442818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1" y="1052735"/>
              <a:ext cx="3045379" cy="4428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10204" y="2185609"/>
            <a:ext cx="1925785" cy="1867653"/>
            <a:chOff x="971600" y="2024844"/>
            <a:chExt cx="2170760" cy="1980220"/>
          </a:xfrm>
        </p:grpSpPr>
        <p:sp>
          <p:nvSpPr>
            <p:cNvPr id="10" name="Rectangle 9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2841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8170" y="28145"/>
            <a:ext cx="2701701" cy="4176465"/>
            <a:chOff x="179511" y="1052735"/>
            <a:chExt cx="3045379" cy="442818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1" y="1052735"/>
              <a:ext cx="3045379" cy="4428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3282" y="162017"/>
            <a:ext cx="6365678" cy="3672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Hope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you can get your head together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There’s fronts you’ll have to classify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 won’t be just about the weather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You’ll need that stuff on </a:t>
            </a:r>
            <a:r>
              <a:rPr lang="en-GB" dirty="0" err="1">
                <a:latin typeface="Estrangelo Edessa" panose="03080600000000000000" pitchFamily="66" charset="0"/>
                <a:cs typeface="Estrangelo Edessa" panose="03080600000000000000" pitchFamily="66" charset="0"/>
              </a:rPr>
              <a:t>entrop-i</a:t>
            </a:r>
            <a:endParaRPr lang="en-GB" dirty="0"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  <p:pic>
        <p:nvPicPr>
          <p:cNvPr id="8" name="Picture 2" descr="http://upload.wikimedia.org/wikipedia/commons/1/17/Tephigra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11" y="0"/>
            <a:ext cx="2806078" cy="399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41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8676" y="15726"/>
            <a:ext cx="5904656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Don’t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go out tonight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You won’t know what to write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about time you revised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 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Have you been up all night?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You look a sorry sight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The exam room’s on the right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8503" y="260648"/>
            <a:ext cx="2776957" cy="4320481"/>
            <a:chOff x="179511" y="1052735"/>
            <a:chExt cx="3045379" cy="442818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1" y="1052735"/>
              <a:ext cx="3045379" cy="4428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7170" name="Picture 2" descr="http://sotontab.co.uk/wp-content/uploads/2012/03/exam-room-468x3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" y="1177690"/>
            <a:ext cx="3635896" cy="272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43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mattsmusicpage.com/creedence/images/creedence_clearwater_revival_rockin_o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475"/>
            <a:ext cx="7776864" cy="67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0" y="0"/>
            <a:ext cx="5781328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Instrumental bit …</a:t>
            </a:r>
            <a:endParaRPr lang="en-GB" sz="4000" dirty="0"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3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651" y="123737"/>
            <a:ext cx="6074284" cy="38884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I</a:t>
            </a: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can’t see where your answer’s going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can’t see what you’re trying to prove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 can’t see what your </a:t>
            </a:r>
            <a:r>
              <a:rPr lang="en-GB" dirty="0" err="1">
                <a:latin typeface="Estrangelo Edessa" panose="03080600000000000000" pitchFamily="66" charset="0"/>
                <a:cs typeface="Estrangelo Edessa" panose="03080600000000000000" pitchFamily="66" charset="0"/>
              </a:rPr>
              <a:t>equat’ns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 showing</a:t>
            </a:r>
          </a:p>
          <a:p>
            <a:pPr marL="0" indent="0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Or why those terms have been removed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9512" y="123737"/>
            <a:ext cx="2776957" cy="4320481"/>
            <a:chOff x="179511" y="1052735"/>
            <a:chExt cx="3045379" cy="442818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1" y="1052735"/>
              <a:ext cx="3045379" cy="4428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971600" y="3789040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02200" y="2024844"/>
              <a:ext cx="144016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7017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5408" y="0"/>
            <a:ext cx="5328592" cy="45365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In Sole or German Bight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Your forecast won’t be right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 bit late to revise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 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Wind </a:t>
            </a:r>
            <a:r>
              <a:rPr lang="en-GB" dirty="0" smtClean="0">
                <a:latin typeface="Estrangelo Edessa" panose="03080600000000000000" pitchFamily="66" charset="0"/>
                <a:cs typeface="Estrangelo Edessa" panose="03080600000000000000" pitchFamily="66" charset="0"/>
              </a:rPr>
              <a:t>won’t turn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to </a:t>
            </a: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the right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If the sign’s not right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 bit late to revise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 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 good time to revise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 </a:t>
            </a:r>
          </a:p>
          <a:p>
            <a:pPr marL="0" indent="0" algn="ctr">
              <a:buNone/>
            </a:pPr>
            <a:r>
              <a:rPr lang="en-GB" dirty="0">
                <a:latin typeface="Estrangelo Edessa" panose="03080600000000000000" pitchFamily="66" charset="0"/>
                <a:cs typeface="Estrangelo Edessa" panose="03080600000000000000" pitchFamily="66" charset="0"/>
              </a:rPr>
              <a:t>It’s about time you revised</a:t>
            </a:r>
          </a:p>
        </p:txBody>
      </p:sp>
      <p:pic>
        <p:nvPicPr>
          <p:cNvPr id="5124" name="Picture 4" descr="http://www.petermilford.co.uk/Weather/Links/images/seaare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13" y="239480"/>
            <a:ext cx="337388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cdn.mos.musicradar.com/images/artist-news/creedence-clearwater-revival/fogerty-in-air-shot-630-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24" y="210398"/>
            <a:ext cx="3391059" cy="25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27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137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Instrumental bit …</vt:lpstr>
      <vt:lpstr>PowerPoint Presentation</vt:lpstr>
      <vt:lpstr>PowerPoint Presentation</vt:lpstr>
    </vt:vector>
  </TitlesOfParts>
  <Company>University of Reading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Keith</cp:lastModifiedBy>
  <cp:revision>11</cp:revision>
  <dcterms:created xsi:type="dcterms:W3CDTF">2014-12-08T20:59:41Z</dcterms:created>
  <dcterms:modified xsi:type="dcterms:W3CDTF">2014-12-09T18:55:18Z</dcterms:modified>
</cp:coreProperties>
</file>