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9" r:id="rId4"/>
    <p:sldId id="295" r:id="rId5"/>
    <p:sldId id="294" r:id="rId6"/>
    <p:sldId id="257" r:id="rId7"/>
    <p:sldId id="258" r:id="rId8"/>
    <p:sldId id="259" r:id="rId9"/>
    <p:sldId id="260" r:id="rId10"/>
    <p:sldId id="261" r:id="rId11"/>
    <p:sldId id="300" r:id="rId12"/>
    <p:sldId id="301" r:id="rId13"/>
    <p:sldId id="302" r:id="rId14"/>
    <p:sldId id="265" r:id="rId15"/>
    <p:sldId id="268" r:id="rId16"/>
    <p:sldId id="262" r:id="rId17"/>
    <p:sldId id="264" r:id="rId18"/>
    <p:sldId id="269" r:id="rId19"/>
    <p:sldId id="271" r:id="rId20"/>
    <p:sldId id="272" r:id="rId21"/>
    <p:sldId id="281" r:id="rId22"/>
    <p:sldId id="303" r:id="rId23"/>
    <p:sldId id="304" r:id="rId24"/>
    <p:sldId id="305" r:id="rId25"/>
    <p:sldId id="310" r:id="rId26"/>
    <p:sldId id="306" r:id="rId27"/>
    <p:sldId id="307" r:id="rId28"/>
    <p:sldId id="308" r:id="rId29"/>
    <p:sldId id="283" r:id="rId30"/>
    <p:sldId id="285" r:id="rId31"/>
    <p:sldId id="284" r:id="rId32"/>
    <p:sldId id="282" r:id="rId33"/>
    <p:sldId id="287" r:id="rId34"/>
    <p:sldId id="312" r:id="rId35"/>
    <p:sldId id="288" r:id="rId36"/>
    <p:sldId id="289" r:id="rId37"/>
    <p:sldId id="291" r:id="rId38"/>
    <p:sldId id="286" r:id="rId39"/>
    <p:sldId id="313" r:id="rId40"/>
    <p:sldId id="290" r:id="rId41"/>
    <p:sldId id="316" r:id="rId42"/>
    <p:sldId id="314" r:id="rId43"/>
    <p:sldId id="315" r:id="rId44"/>
    <p:sldId id="273" r:id="rId45"/>
    <p:sldId id="311" r:id="rId46"/>
    <p:sldId id="280" r:id="rId47"/>
    <p:sldId id="274" r:id="rId48"/>
    <p:sldId id="275" r:id="rId49"/>
    <p:sldId id="276" r:id="rId50"/>
    <p:sldId id="277" r:id="rId51"/>
    <p:sldId id="278" r:id="rId52"/>
    <p:sldId id="279" r:id="rId53"/>
    <p:sldId id="317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  <a:srgbClr val="FF3300"/>
    <a:srgbClr val="0000FF"/>
    <a:srgbClr val="FFFF99"/>
    <a:srgbClr val="66CCFF"/>
    <a:srgbClr val="FFFF66"/>
    <a:srgbClr val="00FFFF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 showGuides="1">
      <p:cViewPr varScale="1">
        <p:scale>
          <a:sx n="44" d="100"/>
          <a:sy n="44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EE01-E4BA-4967-980D-893E530886CE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C1B-94C6-4FB1-B201-909D3B8F5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1DAF-A8BB-483F-B996-B823C32174F1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6BD5C-4AA9-4607-9230-3A5CF74D596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\\metoprime.reading.ac.uk\swr04jks\panto\Introduction.mp3" TargetMode="External"/><Relationship Id="rId1" Type="http://schemas.openxmlformats.org/officeDocument/2006/relationships/audio" Target="file:///C:\Users\Acer\Documents\mrmet-final\Introduction.mp3" TargetMode="Externa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2.wikia.nocookie.net/__cb20110402203034/fallout/images/c/c1/Tumbleweed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metoprime.reading.ac.uk\swr04jks\panto\BananaSkin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file:///C:\Users\Acer\Documents\mrmet-final\C_64kb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upload.wikimedia.org/wikipedia/en/2/20/Phil_Collins_Sussudio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metoprime.reading.ac.uk\swr04jks\panto\Bump.mp3" TargetMode="Externa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image" Target="../media/image21.jpeg"/><Relationship Id="rId2" Type="http://schemas.microsoft.com/office/2007/relationships/media" Target="../media/media2.mp3"/><Relationship Id="rId1" Type="http://schemas.openxmlformats.org/officeDocument/2006/relationships/audio" Target="file:///\\metoprime.reading.ac.uk\swr04jks\panto\749a13_Ba_Dum_Tss_Sound_Effect.mp3" TargetMode="External"/><Relationship Id="rId6" Type="http://schemas.openxmlformats.org/officeDocument/2006/relationships/hyperlink" Target="http://upload.wikimedia.org/wikipedia/en/2/20/Phil_Collins_Sussudio.jpg" TargetMode="External"/><Relationship Id="rId5" Type="http://schemas.openxmlformats.org/officeDocument/2006/relationships/image" Target="../media/image18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metoprime.reading.ac.uk\swr04jks\panto\Cash_Register.mp3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Users\Acer\Documents\mrmet-final\C_64kb.mp3" TargetMode="External"/><Relationship Id="rId1" Type="http://schemas.openxmlformats.org/officeDocument/2006/relationships/audio" Target="file:///\\metoprime.reading.ac.uk\swr04jks\panto\Monster.mp3" TargetMode="External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metoprime.reading.ac.uk\swr04jks\panto\Bump.mp3" TargetMode="Externa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gp/reader/0470745150/ref=sib_dp_pt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metoprime.reading.ac.uk\swr04jks\panto\Cash_Register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63" y="836712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atin typeface="Century Gothic" pitchFamily="34" charset="0"/>
              </a:rPr>
              <a:t>THE ADVENTURES OF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25" y="1772816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latin typeface="Century Gothic" pitchFamily="34" charset="0"/>
              </a:rPr>
              <a:t>THE MR METS</a:t>
            </a:r>
            <a:endParaRPr lang="en-GB" sz="9600" b="1" dirty="0">
              <a:latin typeface="Century Gothic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13" name="Freeform 12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6858000"/>
            <a:ext cx="304800" cy="304800"/>
          </a:xfrm>
          <a:prstGeom prst="rect">
            <a:avLst/>
          </a:prstGeom>
        </p:spPr>
      </p:pic>
      <p:pic>
        <p:nvPicPr>
          <p:cNvPr id="14" name="Introducti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72616" y="4221088"/>
            <a:ext cx="6516216" cy="30963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itchFamily="34" charset="0"/>
              </a:rPr>
              <a:t>Meteorology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91680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900608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83968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87824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91680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95536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900608" y="6021288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rapezoid 12"/>
          <p:cNvSpPr/>
          <p:nvPr/>
        </p:nvSpPr>
        <p:spPr>
          <a:xfrm>
            <a:off x="-2196752" y="3140968"/>
            <a:ext cx="8208912" cy="1080120"/>
          </a:xfrm>
          <a:prstGeom prst="trapezoid">
            <a:avLst>
              <a:gd name="adj" fmla="val 7188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83968" y="4509120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4"/>
          <p:cNvGrpSpPr/>
          <p:nvPr/>
        </p:nvGrpSpPr>
        <p:grpSpPr>
          <a:xfrm>
            <a:off x="3074384" y="2060848"/>
            <a:ext cx="2995231" cy="935298"/>
            <a:chOff x="2629485" y="620688"/>
            <a:chExt cx="2995231" cy="935298"/>
          </a:xfrm>
        </p:grpSpPr>
        <p:sp>
          <p:nvSpPr>
            <p:cNvPr id="20" name="Freeform 19"/>
            <p:cNvSpPr/>
            <p:nvPr/>
          </p:nvSpPr>
          <p:spPr>
            <a:xfrm>
              <a:off x="2771800" y="620688"/>
              <a:ext cx="2852916" cy="935298"/>
            </a:xfrm>
            <a:custGeom>
              <a:avLst/>
              <a:gdLst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43448 w 2104276"/>
                <a:gd name="connsiteY2" fmla="*/ 467896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43448 w 2104276"/>
                <a:gd name="connsiteY2" fmla="*/ 467896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11106"/>
                <a:gd name="connsiteX1" fmla="*/ 289560 w 2104276"/>
                <a:gd name="connsiteY1" fmla="*/ 609600 h 611106"/>
                <a:gd name="connsiteX2" fmla="*/ 43448 w 2104276"/>
                <a:gd name="connsiteY2" fmla="*/ 467896 h 611106"/>
                <a:gd name="connsiteX3" fmla="*/ 0 w 2104276"/>
                <a:gd name="connsiteY3" fmla="*/ 0 h 611106"/>
                <a:gd name="connsiteX4" fmla="*/ 228600 w 2104276"/>
                <a:gd name="connsiteY4" fmla="*/ 0 h 611106"/>
                <a:gd name="connsiteX5" fmla="*/ 403488 w 2104276"/>
                <a:gd name="connsiteY5" fmla="*/ 323880 h 611106"/>
                <a:gd name="connsiteX6" fmla="*/ 1798320 w 2104276"/>
                <a:gd name="connsiteY6" fmla="*/ 304800 h 611106"/>
                <a:gd name="connsiteX7" fmla="*/ 2011680 w 2104276"/>
                <a:gd name="connsiteY7" fmla="*/ 426720 h 611106"/>
                <a:gd name="connsiteX8" fmla="*/ 2011680 w 2104276"/>
                <a:gd name="connsiteY8" fmla="*/ 563880 h 611106"/>
                <a:gd name="connsiteX9" fmla="*/ 1615440 w 2104276"/>
                <a:gd name="connsiteY9" fmla="*/ 609600 h 611106"/>
                <a:gd name="connsiteX10" fmla="*/ 1554480 w 2104276"/>
                <a:gd name="connsiteY10" fmla="*/ 609600 h 6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4276" h="611106">
                  <a:moveTo>
                    <a:pt x="1554480" y="609600"/>
                  </a:moveTo>
                  <a:lnTo>
                    <a:pt x="289560" y="609600"/>
                  </a:lnTo>
                  <a:cubicBezTo>
                    <a:pt x="214369" y="611106"/>
                    <a:pt x="90039" y="540060"/>
                    <a:pt x="43448" y="467896"/>
                  </a:cubicBezTo>
                  <a:lnTo>
                    <a:pt x="0" y="0"/>
                  </a:lnTo>
                  <a:lnTo>
                    <a:pt x="228600" y="0"/>
                  </a:lnTo>
                  <a:lnTo>
                    <a:pt x="403488" y="323880"/>
                  </a:lnTo>
                  <a:lnTo>
                    <a:pt x="1798320" y="304800"/>
                  </a:lnTo>
                  <a:cubicBezTo>
                    <a:pt x="1929840" y="333980"/>
                    <a:pt x="1940560" y="386080"/>
                    <a:pt x="2011680" y="426720"/>
                  </a:cubicBezTo>
                  <a:cubicBezTo>
                    <a:pt x="2094751" y="488414"/>
                    <a:pt x="2104276" y="500226"/>
                    <a:pt x="2011680" y="563880"/>
                  </a:cubicBezTo>
                  <a:cubicBezTo>
                    <a:pt x="1901329" y="603478"/>
                    <a:pt x="1779915" y="609193"/>
                    <a:pt x="1615440" y="609600"/>
                  </a:cubicBezTo>
                  <a:lnTo>
                    <a:pt x="1554480" y="609600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002060"/>
                </a:gs>
                <a:gs pos="20000">
                  <a:schemeClr val="bg1"/>
                </a:gs>
              </a:gsLst>
              <a:lin ang="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 rot="21441761">
              <a:off x="3848987" y="1357259"/>
              <a:ext cx="720080" cy="1440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72442" y="1149695"/>
              <a:ext cx="171450" cy="95250"/>
            </a:xfrm>
            <a:custGeom>
              <a:avLst/>
              <a:gdLst>
                <a:gd name="connsiteX0" fmla="*/ 171450 w 171450"/>
                <a:gd name="connsiteY0" fmla="*/ 71437 h 95250"/>
                <a:gd name="connsiteX1" fmla="*/ 85725 w 171450"/>
                <a:gd name="connsiteY1" fmla="*/ 4762 h 95250"/>
                <a:gd name="connsiteX2" fmla="*/ 0 w 171450"/>
                <a:gd name="connsiteY2" fmla="*/ 0 h 95250"/>
                <a:gd name="connsiteX3" fmla="*/ 14288 w 171450"/>
                <a:gd name="connsiteY3" fmla="*/ 95250 h 95250"/>
                <a:gd name="connsiteX4" fmla="*/ 171450 w 171450"/>
                <a:gd name="connsiteY4" fmla="*/ 714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95250">
                  <a:moveTo>
                    <a:pt x="171450" y="71437"/>
                  </a:moveTo>
                  <a:lnTo>
                    <a:pt x="85725" y="4762"/>
                  </a:lnTo>
                  <a:lnTo>
                    <a:pt x="0" y="0"/>
                  </a:lnTo>
                  <a:lnTo>
                    <a:pt x="14288" y="95250"/>
                  </a:lnTo>
                  <a:lnTo>
                    <a:pt x="171450" y="7143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 rot="21441761">
              <a:off x="2629485" y="630440"/>
              <a:ext cx="425794" cy="837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 rot="3748242">
              <a:off x="2777207" y="823986"/>
              <a:ext cx="659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Arial Black" pitchFamily="34" charset="0"/>
                </a:rPr>
                <a:t>FAAM</a:t>
              </a:r>
              <a:endParaRPr lang="en-GB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7452320" y="1988840"/>
            <a:ext cx="2880828" cy="5328592"/>
            <a:chOff x="7380312" y="1124744"/>
            <a:chExt cx="2376264" cy="4752528"/>
          </a:xfrm>
        </p:grpSpPr>
        <p:sp>
          <p:nvSpPr>
            <p:cNvPr id="27" name="Rectangle 26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31"/>
          <p:cNvGrpSpPr/>
          <p:nvPr/>
        </p:nvGrpSpPr>
        <p:grpSpPr>
          <a:xfrm>
            <a:off x="6660232" y="2492896"/>
            <a:ext cx="2880828" cy="5328592"/>
            <a:chOff x="7380312" y="1124744"/>
            <a:chExt cx="2376264" cy="4752528"/>
          </a:xfrm>
        </p:grpSpPr>
        <p:sp>
          <p:nvSpPr>
            <p:cNvPr id="33" name="Rectangle 3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jetengine.wav">
            <a:hlinkClick r:id="" action="ppaction://media"/>
          </p:cNvPr>
          <p:cNvPicPr>
            <a:picLocks noRot="1" noChangeAspect="1"/>
          </p:cNvPicPr>
          <p:nvPr>
            <a:wavAudioFile r:embed="rId1" name="jetengine.wav"/>
          </p:nvPr>
        </p:nvPicPr>
        <p:blipFill>
          <a:blip r:embed="rId3" cstate="print"/>
          <a:stretch>
            <a:fillRect/>
          </a:stretch>
        </p:blipFill>
        <p:spPr>
          <a:xfrm>
            <a:off x="10404648" y="3933056"/>
            <a:ext cx="304800" cy="304800"/>
          </a:xfrm>
          <a:prstGeom prst="rect">
            <a:avLst/>
          </a:prstGeom>
        </p:spPr>
      </p:pic>
      <p:grpSp>
        <p:nvGrpSpPr>
          <p:cNvPr id="38" name="Group 24"/>
          <p:cNvGrpSpPr/>
          <p:nvPr/>
        </p:nvGrpSpPr>
        <p:grpSpPr>
          <a:xfrm>
            <a:off x="3074384" y="188640"/>
            <a:ext cx="2995231" cy="935298"/>
            <a:chOff x="2629485" y="620688"/>
            <a:chExt cx="2995231" cy="935298"/>
          </a:xfrm>
        </p:grpSpPr>
        <p:sp>
          <p:nvSpPr>
            <p:cNvPr id="39" name="Freeform 38"/>
            <p:cNvSpPr/>
            <p:nvPr/>
          </p:nvSpPr>
          <p:spPr>
            <a:xfrm>
              <a:off x="2771800" y="620688"/>
              <a:ext cx="2852916" cy="935298"/>
            </a:xfrm>
            <a:custGeom>
              <a:avLst/>
              <a:gdLst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43448 w 2104276"/>
                <a:gd name="connsiteY2" fmla="*/ 467896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43448 w 2104276"/>
                <a:gd name="connsiteY2" fmla="*/ 467896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11106"/>
                <a:gd name="connsiteX1" fmla="*/ 289560 w 2104276"/>
                <a:gd name="connsiteY1" fmla="*/ 609600 h 611106"/>
                <a:gd name="connsiteX2" fmla="*/ 43448 w 2104276"/>
                <a:gd name="connsiteY2" fmla="*/ 467896 h 611106"/>
                <a:gd name="connsiteX3" fmla="*/ 0 w 2104276"/>
                <a:gd name="connsiteY3" fmla="*/ 0 h 611106"/>
                <a:gd name="connsiteX4" fmla="*/ 228600 w 2104276"/>
                <a:gd name="connsiteY4" fmla="*/ 0 h 611106"/>
                <a:gd name="connsiteX5" fmla="*/ 403488 w 2104276"/>
                <a:gd name="connsiteY5" fmla="*/ 323880 h 611106"/>
                <a:gd name="connsiteX6" fmla="*/ 1798320 w 2104276"/>
                <a:gd name="connsiteY6" fmla="*/ 304800 h 611106"/>
                <a:gd name="connsiteX7" fmla="*/ 2011680 w 2104276"/>
                <a:gd name="connsiteY7" fmla="*/ 426720 h 611106"/>
                <a:gd name="connsiteX8" fmla="*/ 2011680 w 2104276"/>
                <a:gd name="connsiteY8" fmla="*/ 563880 h 611106"/>
                <a:gd name="connsiteX9" fmla="*/ 1615440 w 2104276"/>
                <a:gd name="connsiteY9" fmla="*/ 609600 h 611106"/>
                <a:gd name="connsiteX10" fmla="*/ 1554480 w 2104276"/>
                <a:gd name="connsiteY10" fmla="*/ 609600 h 6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4276" h="611106">
                  <a:moveTo>
                    <a:pt x="1554480" y="609600"/>
                  </a:moveTo>
                  <a:lnTo>
                    <a:pt x="289560" y="609600"/>
                  </a:lnTo>
                  <a:cubicBezTo>
                    <a:pt x="214369" y="611106"/>
                    <a:pt x="90039" y="540060"/>
                    <a:pt x="43448" y="467896"/>
                  </a:cubicBezTo>
                  <a:lnTo>
                    <a:pt x="0" y="0"/>
                  </a:lnTo>
                  <a:lnTo>
                    <a:pt x="228600" y="0"/>
                  </a:lnTo>
                  <a:lnTo>
                    <a:pt x="403488" y="323880"/>
                  </a:lnTo>
                  <a:lnTo>
                    <a:pt x="1798320" y="304800"/>
                  </a:lnTo>
                  <a:cubicBezTo>
                    <a:pt x="1929840" y="333980"/>
                    <a:pt x="1940560" y="386080"/>
                    <a:pt x="2011680" y="426720"/>
                  </a:cubicBezTo>
                  <a:cubicBezTo>
                    <a:pt x="2094751" y="488414"/>
                    <a:pt x="2104276" y="500226"/>
                    <a:pt x="2011680" y="563880"/>
                  </a:cubicBezTo>
                  <a:cubicBezTo>
                    <a:pt x="1901329" y="603478"/>
                    <a:pt x="1779915" y="609193"/>
                    <a:pt x="1615440" y="609600"/>
                  </a:cubicBezTo>
                  <a:lnTo>
                    <a:pt x="1554480" y="609600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002060"/>
                </a:gs>
                <a:gs pos="20000">
                  <a:schemeClr val="bg1"/>
                </a:gs>
              </a:gsLst>
              <a:lin ang="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39"/>
            <p:cNvSpPr/>
            <p:nvPr/>
          </p:nvSpPr>
          <p:spPr>
            <a:xfrm rot="21441761">
              <a:off x="3848987" y="1357259"/>
              <a:ext cx="720080" cy="1440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172442" y="1149695"/>
              <a:ext cx="171450" cy="95250"/>
            </a:xfrm>
            <a:custGeom>
              <a:avLst/>
              <a:gdLst>
                <a:gd name="connsiteX0" fmla="*/ 171450 w 171450"/>
                <a:gd name="connsiteY0" fmla="*/ 71437 h 95250"/>
                <a:gd name="connsiteX1" fmla="*/ 85725 w 171450"/>
                <a:gd name="connsiteY1" fmla="*/ 4762 h 95250"/>
                <a:gd name="connsiteX2" fmla="*/ 0 w 171450"/>
                <a:gd name="connsiteY2" fmla="*/ 0 h 95250"/>
                <a:gd name="connsiteX3" fmla="*/ 14288 w 171450"/>
                <a:gd name="connsiteY3" fmla="*/ 95250 h 95250"/>
                <a:gd name="connsiteX4" fmla="*/ 171450 w 171450"/>
                <a:gd name="connsiteY4" fmla="*/ 714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95250">
                  <a:moveTo>
                    <a:pt x="171450" y="71437"/>
                  </a:moveTo>
                  <a:lnTo>
                    <a:pt x="85725" y="4762"/>
                  </a:lnTo>
                  <a:lnTo>
                    <a:pt x="0" y="0"/>
                  </a:lnTo>
                  <a:lnTo>
                    <a:pt x="14288" y="95250"/>
                  </a:lnTo>
                  <a:lnTo>
                    <a:pt x="171450" y="7143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ed Rectangle 41"/>
            <p:cNvSpPr/>
            <p:nvPr/>
          </p:nvSpPr>
          <p:spPr>
            <a:xfrm rot="21441761">
              <a:off x="2629485" y="630440"/>
              <a:ext cx="425794" cy="837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 rot="3748242">
              <a:off x="2777207" y="823986"/>
              <a:ext cx="659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Arial Black" pitchFamily="34" charset="0"/>
                </a:rPr>
                <a:t>FAAM</a:t>
              </a:r>
              <a:endParaRPr lang="en-GB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900000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9073 -0.5826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068960" y="620688"/>
            <a:ext cx="8856984" cy="3212976"/>
            <a:chOff x="-2196752" y="3140968"/>
            <a:chExt cx="8208912" cy="4176464"/>
          </a:xfrm>
        </p:grpSpPr>
        <p:sp>
          <p:nvSpPr>
            <p:cNvPr id="3" name="Rectangle 2"/>
            <p:cNvSpPr/>
            <p:nvPr/>
          </p:nvSpPr>
          <p:spPr>
            <a:xfrm>
              <a:off x="-972616" y="4221088"/>
              <a:ext cx="6516216" cy="30963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  <a:latin typeface="Arial Black" pitchFamily="34" charset="0"/>
                </a:rPr>
                <a:t>Meteorology</a:t>
              </a:r>
              <a:endParaRPr lang="en-GB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87824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1680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5536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900608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3968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87824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91680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5536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900608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rapezoid 12"/>
            <p:cNvSpPr/>
            <p:nvPr/>
          </p:nvSpPr>
          <p:spPr>
            <a:xfrm>
              <a:off x="-2196752" y="3140968"/>
              <a:ext cx="8208912" cy="1080120"/>
            </a:xfrm>
            <a:prstGeom prst="trapezoid">
              <a:avLst>
                <a:gd name="adj" fmla="val 71887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3968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31"/>
          <p:cNvGrpSpPr/>
          <p:nvPr/>
        </p:nvGrpSpPr>
        <p:grpSpPr>
          <a:xfrm>
            <a:off x="4860032" y="-819472"/>
            <a:ext cx="3312368" cy="5976664"/>
            <a:chOff x="7380312" y="1124744"/>
            <a:chExt cx="2376264" cy="4752528"/>
          </a:xfrm>
        </p:grpSpPr>
        <p:sp>
          <p:nvSpPr>
            <p:cNvPr id="16" name="Rectangle 15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31"/>
          <p:cNvGrpSpPr/>
          <p:nvPr/>
        </p:nvGrpSpPr>
        <p:grpSpPr>
          <a:xfrm>
            <a:off x="6156176" y="0"/>
            <a:ext cx="3996952" cy="6408712"/>
            <a:chOff x="7380312" y="1124744"/>
            <a:chExt cx="2376264" cy="4752528"/>
          </a:xfrm>
        </p:grpSpPr>
        <p:sp>
          <p:nvSpPr>
            <p:cNvPr id="22" name="Rectangle 21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114"/>
          <p:cNvGrpSpPr/>
          <p:nvPr/>
        </p:nvGrpSpPr>
        <p:grpSpPr>
          <a:xfrm>
            <a:off x="899592" y="2564904"/>
            <a:ext cx="3273295" cy="3624945"/>
            <a:chOff x="5674255" y="2734672"/>
            <a:chExt cx="3273295" cy="3624945"/>
          </a:xfrm>
        </p:grpSpPr>
        <p:sp>
          <p:nvSpPr>
            <p:cNvPr id="32" name="Freeform 31"/>
            <p:cNvSpPr/>
            <p:nvPr/>
          </p:nvSpPr>
          <p:spPr>
            <a:xfrm rot="19804244">
              <a:off x="8328840" y="4959970"/>
              <a:ext cx="618710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 rot="4083144">
              <a:off x="5207325" y="4073524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4" name="Group 111"/>
            <p:cNvGrpSpPr/>
            <p:nvPr/>
          </p:nvGrpSpPr>
          <p:grpSpPr>
            <a:xfrm>
              <a:off x="5674255" y="2734672"/>
              <a:ext cx="1094282" cy="1036599"/>
              <a:chOff x="3042816" y="2573678"/>
              <a:chExt cx="1094282" cy="1036599"/>
            </a:xfrm>
          </p:grpSpPr>
          <p:sp>
            <p:nvSpPr>
              <p:cNvPr id="44" name="Freeform 43"/>
              <p:cNvSpPr/>
              <p:nvPr/>
            </p:nvSpPr>
            <p:spPr>
              <a:xfrm rot="21096188">
                <a:off x="3042816" y="2795811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44"/>
              <p:cNvSpPr/>
              <p:nvPr/>
            </p:nvSpPr>
            <p:spPr>
              <a:xfrm rot="21096188">
                <a:off x="3180249" y="2573678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 rot="21096188">
                <a:off x="3325962" y="311167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 rot="21096188">
                <a:off x="3631937" y="321208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 rot="21096188">
                <a:off x="3661112" y="2916623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 rot="21096188">
                <a:off x="3436888" y="287693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 rot="21096188">
                <a:off x="3927397" y="324125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 rot="21096188">
                <a:off x="3439259" y="33861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Oval 68"/>
            <p:cNvSpPr/>
            <p:nvPr/>
          </p:nvSpPr>
          <p:spPr>
            <a:xfrm>
              <a:off x="6804248" y="4149080"/>
              <a:ext cx="1728192" cy="1700808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04247" y="4149080"/>
              <a:ext cx="864096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911570" y="4149080"/>
              <a:ext cx="756774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046480" y="4149080"/>
              <a:ext cx="621863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7668342" y="4149080"/>
              <a:ext cx="864097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7668343" y="4149080"/>
              <a:ext cx="756775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7668343" y="4149080"/>
              <a:ext cx="621864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7740352" y="5733256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047948" y="5733256"/>
              <a:ext cx="476380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87624" y="2420888"/>
            <a:ext cx="2927060" cy="3386899"/>
            <a:chOff x="9197603" y="2453893"/>
            <a:chExt cx="2927060" cy="3386899"/>
          </a:xfrm>
        </p:grpSpPr>
        <p:sp>
          <p:nvSpPr>
            <p:cNvPr id="53" name="Rectangle 52"/>
            <p:cNvSpPr/>
            <p:nvPr/>
          </p:nvSpPr>
          <p:spPr>
            <a:xfrm rot="3541234">
              <a:off x="8930568" y="3766616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Freeform 53"/>
            <p:cNvSpPr/>
            <p:nvPr/>
          </p:nvSpPr>
          <p:spPr>
            <a:xfrm rot="21096188">
              <a:off x="9197603" y="2827823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 rot="21096188">
              <a:off x="9335036" y="2605690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 rot="21096188">
              <a:off x="9480749" y="3143683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 rot="21096188">
              <a:off x="9786724" y="324409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 rot="21096188">
              <a:off x="9815899" y="294863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 rot="21096188">
              <a:off x="9591675" y="290894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 rot="21096188">
              <a:off x="10082184" y="327327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 rot="21096188">
              <a:off x="9594046" y="341811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8"/>
            <p:cNvSpPr/>
            <p:nvPr/>
          </p:nvSpPr>
          <p:spPr>
            <a:xfrm>
              <a:off x="10036431" y="4005064"/>
              <a:ext cx="1728192" cy="1700808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0036430" y="4005064"/>
              <a:ext cx="864096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0143753" y="4005064"/>
              <a:ext cx="756774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0278663" y="4005064"/>
              <a:ext cx="621863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 flipH="1">
              <a:off x="10900525" y="4005064"/>
              <a:ext cx="864097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0900526" y="4005064"/>
              <a:ext cx="756775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 flipH="1">
              <a:off x="10900526" y="4005064"/>
              <a:ext cx="621864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11518027" y="4656005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Arc 69"/>
            <p:cNvSpPr/>
            <p:nvPr/>
          </p:nvSpPr>
          <p:spPr>
            <a:xfrm rot="10800000" flipV="1">
              <a:off x="11335345" y="5088053"/>
              <a:ext cx="789318" cy="752739"/>
            </a:xfrm>
            <a:prstGeom prst="arc">
              <a:avLst>
                <a:gd name="adj1" fmla="val 16059324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11662043" y="4872029"/>
              <a:ext cx="144016" cy="14401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 rot="270470" flipH="1">
              <a:off x="10432953" y="4855658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900608" y="3933056"/>
            <a:ext cx="9094378" cy="4328864"/>
            <a:chOff x="-5190009" y="2492896"/>
            <a:chExt cx="9174770" cy="4824536"/>
          </a:xfrm>
        </p:grpSpPr>
        <p:sp>
          <p:nvSpPr>
            <p:cNvPr id="74" name="Rectangle 73"/>
            <p:cNvSpPr/>
            <p:nvPr/>
          </p:nvSpPr>
          <p:spPr>
            <a:xfrm rot="3504075">
              <a:off x="-5464439" y="3920532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 rot="4045046">
              <a:off x="-2688569" y="3805619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-2329593" y="2791976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-2117522" y="2556985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/>
          </p:nvSpPr>
          <p:spPr>
            <a:xfrm>
              <a:off x="-2041561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-1753529" y="322402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-1681521" y="293599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-1897545" y="286398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-1465497" y="329603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-1969553" y="33680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 rot="4045046">
              <a:off x="-694695" y="4381683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-335719" y="3368040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-123648" y="3133049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-47687" y="365607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240345" y="3800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312353" y="35120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96329" y="344004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528377" y="38720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24321" y="394410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/>
            <p:cNvSpPr/>
            <p:nvPr/>
          </p:nvSpPr>
          <p:spPr>
            <a:xfrm rot="4045046">
              <a:off x="961489" y="4021643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320465" y="3008000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532536" y="2773009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1608497" y="329603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1896529" y="344004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1968537" y="315201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1752513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2184561" y="35120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1680505" y="358406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Sun 101"/>
            <p:cNvSpPr/>
            <p:nvPr/>
          </p:nvSpPr>
          <p:spPr>
            <a:xfrm>
              <a:off x="-2207927" y="3753036"/>
              <a:ext cx="2736304" cy="2772308"/>
            </a:xfrm>
            <a:prstGeom prst="sun">
              <a:avLst>
                <a:gd name="adj" fmla="val 2151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-314146" y="4918364"/>
              <a:ext cx="71996" cy="20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Arc 103"/>
            <p:cNvSpPr/>
            <p:nvPr/>
          </p:nvSpPr>
          <p:spPr>
            <a:xfrm rot="10800000" flipV="1">
              <a:off x="-513477" y="5305198"/>
              <a:ext cx="789318" cy="752739"/>
            </a:xfrm>
            <a:prstGeom prst="arc">
              <a:avLst>
                <a:gd name="adj1" fmla="val 15827085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1824521" y="4534730"/>
              <a:ext cx="1800200" cy="1584176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6" name="Group 16"/>
            <p:cNvGrpSpPr/>
            <p:nvPr/>
          </p:nvGrpSpPr>
          <p:grpSpPr>
            <a:xfrm>
              <a:off x="2919596" y="4795215"/>
              <a:ext cx="1065165" cy="1946153"/>
              <a:chOff x="3636443" y="2852936"/>
              <a:chExt cx="1601740" cy="2703800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3840481" y="3868617"/>
                <a:ext cx="633046" cy="970671"/>
              </a:xfrm>
              <a:custGeom>
                <a:avLst/>
                <a:gdLst>
                  <a:gd name="connsiteX0" fmla="*/ 633046 w 1280160"/>
                  <a:gd name="connsiteY0" fmla="*/ 168812 h 1012874"/>
                  <a:gd name="connsiteX1" fmla="*/ 140677 w 1280160"/>
                  <a:gd name="connsiteY1" fmla="*/ 14067 h 1012874"/>
                  <a:gd name="connsiteX2" fmla="*/ 0 w 1280160"/>
                  <a:gd name="connsiteY2" fmla="*/ 379827 h 1012874"/>
                  <a:gd name="connsiteX3" fmla="*/ 42203 w 1280160"/>
                  <a:gd name="connsiteY3" fmla="*/ 886264 h 1012874"/>
                  <a:gd name="connsiteX4" fmla="*/ 253218 w 1280160"/>
                  <a:gd name="connsiteY4" fmla="*/ 647114 h 1012874"/>
                  <a:gd name="connsiteX5" fmla="*/ 492369 w 1280160"/>
                  <a:gd name="connsiteY5" fmla="*/ 984738 h 1012874"/>
                  <a:gd name="connsiteX6" fmla="*/ 633046 w 1280160"/>
                  <a:gd name="connsiteY6" fmla="*/ 576775 h 1012874"/>
                  <a:gd name="connsiteX7" fmla="*/ 886265 w 1280160"/>
                  <a:gd name="connsiteY7" fmla="*/ 1012874 h 1012874"/>
                  <a:gd name="connsiteX8" fmla="*/ 970671 w 1280160"/>
                  <a:gd name="connsiteY8" fmla="*/ 661181 h 1012874"/>
                  <a:gd name="connsiteX9" fmla="*/ 1280160 w 1280160"/>
                  <a:gd name="connsiteY9" fmla="*/ 815926 h 1012874"/>
                  <a:gd name="connsiteX10" fmla="*/ 1237957 w 1280160"/>
                  <a:gd name="connsiteY10" fmla="*/ 281354 h 1012874"/>
                  <a:gd name="connsiteX11" fmla="*/ 1111348 w 1280160"/>
                  <a:gd name="connsiteY11" fmla="*/ 0 h 1012874"/>
                  <a:gd name="connsiteX12" fmla="*/ 633046 w 1280160"/>
                  <a:gd name="connsiteY12" fmla="*/ 168812 h 1012874"/>
                  <a:gd name="connsiteX0" fmla="*/ 633046 w 1280160"/>
                  <a:gd name="connsiteY0" fmla="*/ 154745 h 998807"/>
                  <a:gd name="connsiteX1" fmla="*/ 140677 w 1280160"/>
                  <a:gd name="connsiteY1" fmla="*/ 0 h 998807"/>
                  <a:gd name="connsiteX2" fmla="*/ 0 w 1280160"/>
                  <a:gd name="connsiteY2" fmla="*/ 365760 h 998807"/>
                  <a:gd name="connsiteX3" fmla="*/ 42203 w 1280160"/>
                  <a:gd name="connsiteY3" fmla="*/ 872197 h 998807"/>
                  <a:gd name="connsiteX4" fmla="*/ 253218 w 1280160"/>
                  <a:gd name="connsiteY4" fmla="*/ 633047 h 998807"/>
                  <a:gd name="connsiteX5" fmla="*/ 492369 w 1280160"/>
                  <a:gd name="connsiteY5" fmla="*/ 970671 h 998807"/>
                  <a:gd name="connsiteX6" fmla="*/ 633046 w 1280160"/>
                  <a:gd name="connsiteY6" fmla="*/ 562708 h 998807"/>
                  <a:gd name="connsiteX7" fmla="*/ 886265 w 1280160"/>
                  <a:gd name="connsiteY7" fmla="*/ 998807 h 998807"/>
                  <a:gd name="connsiteX8" fmla="*/ 970671 w 1280160"/>
                  <a:gd name="connsiteY8" fmla="*/ 647114 h 998807"/>
                  <a:gd name="connsiteX9" fmla="*/ 1280160 w 1280160"/>
                  <a:gd name="connsiteY9" fmla="*/ 801859 h 998807"/>
                  <a:gd name="connsiteX10" fmla="*/ 1237957 w 1280160"/>
                  <a:gd name="connsiteY10" fmla="*/ 267287 h 998807"/>
                  <a:gd name="connsiteX11" fmla="*/ 633046 w 1280160"/>
                  <a:gd name="connsiteY11" fmla="*/ 154745 h 998807"/>
                  <a:gd name="connsiteX0" fmla="*/ 633046 w 1280160"/>
                  <a:gd name="connsiteY0" fmla="*/ 154745 h 998807"/>
                  <a:gd name="connsiteX1" fmla="*/ 140677 w 1280160"/>
                  <a:gd name="connsiteY1" fmla="*/ 0 h 998807"/>
                  <a:gd name="connsiteX2" fmla="*/ 0 w 1280160"/>
                  <a:gd name="connsiteY2" fmla="*/ 365760 h 998807"/>
                  <a:gd name="connsiteX3" fmla="*/ 42203 w 1280160"/>
                  <a:gd name="connsiteY3" fmla="*/ 872197 h 998807"/>
                  <a:gd name="connsiteX4" fmla="*/ 253218 w 1280160"/>
                  <a:gd name="connsiteY4" fmla="*/ 633047 h 998807"/>
                  <a:gd name="connsiteX5" fmla="*/ 492369 w 1280160"/>
                  <a:gd name="connsiteY5" fmla="*/ 970671 h 998807"/>
                  <a:gd name="connsiteX6" fmla="*/ 633046 w 1280160"/>
                  <a:gd name="connsiteY6" fmla="*/ 562708 h 998807"/>
                  <a:gd name="connsiteX7" fmla="*/ 886265 w 1280160"/>
                  <a:gd name="connsiteY7" fmla="*/ 998807 h 998807"/>
                  <a:gd name="connsiteX8" fmla="*/ 970671 w 1280160"/>
                  <a:gd name="connsiteY8" fmla="*/ 647114 h 998807"/>
                  <a:gd name="connsiteX9" fmla="*/ 1280160 w 1280160"/>
                  <a:gd name="connsiteY9" fmla="*/ 801859 h 998807"/>
                  <a:gd name="connsiteX10" fmla="*/ 633046 w 1280160"/>
                  <a:gd name="connsiteY10" fmla="*/ 154745 h 998807"/>
                  <a:gd name="connsiteX0" fmla="*/ 633046 w 970671"/>
                  <a:gd name="connsiteY0" fmla="*/ 154745 h 998807"/>
                  <a:gd name="connsiteX1" fmla="*/ 140677 w 970671"/>
                  <a:gd name="connsiteY1" fmla="*/ 0 h 998807"/>
                  <a:gd name="connsiteX2" fmla="*/ 0 w 970671"/>
                  <a:gd name="connsiteY2" fmla="*/ 365760 h 998807"/>
                  <a:gd name="connsiteX3" fmla="*/ 42203 w 970671"/>
                  <a:gd name="connsiteY3" fmla="*/ 872197 h 998807"/>
                  <a:gd name="connsiteX4" fmla="*/ 253218 w 970671"/>
                  <a:gd name="connsiteY4" fmla="*/ 633047 h 998807"/>
                  <a:gd name="connsiteX5" fmla="*/ 492369 w 970671"/>
                  <a:gd name="connsiteY5" fmla="*/ 970671 h 998807"/>
                  <a:gd name="connsiteX6" fmla="*/ 633046 w 970671"/>
                  <a:gd name="connsiteY6" fmla="*/ 562708 h 998807"/>
                  <a:gd name="connsiteX7" fmla="*/ 886265 w 970671"/>
                  <a:gd name="connsiteY7" fmla="*/ 998807 h 998807"/>
                  <a:gd name="connsiteX8" fmla="*/ 970671 w 970671"/>
                  <a:gd name="connsiteY8" fmla="*/ 647114 h 998807"/>
                  <a:gd name="connsiteX9" fmla="*/ 633046 w 970671"/>
                  <a:gd name="connsiteY9" fmla="*/ 154745 h 998807"/>
                  <a:gd name="connsiteX0" fmla="*/ 633046 w 886266"/>
                  <a:gd name="connsiteY0" fmla="*/ 154745 h 998807"/>
                  <a:gd name="connsiteX1" fmla="*/ 140677 w 886266"/>
                  <a:gd name="connsiteY1" fmla="*/ 0 h 998807"/>
                  <a:gd name="connsiteX2" fmla="*/ 0 w 886266"/>
                  <a:gd name="connsiteY2" fmla="*/ 365760 h 998807"/>
                  <a:gd name="connsiteX3" fmla="*/ 42203 w 886266"/>
                  <a:gd name="connsiteY3" fmla="*/ 872197 h 998807"/>
                  <a:gd name="connsiteX4" fmla="*/ 253218 w 886266"/>
                  <a:gd name="connsiteY4" fmla="*/ 633047 h 998807"/>
                  <a:gd name="connsiteX5" fmla="*/ 492369 w 886266"/>
                  <a:gd name="connsiteY5" fmla="*/ 970671 h 998807"/>
                  <a:gd name="connsiteX6" fmla="*/ 633046 w 886266"/>
                  <a:gd name="connsiteY6" fmla="*/ 562708 h 998807"/>
                  <a:gd name="connsiteX7" fmla="*/ 886265 w 886266"/>
                  <a:gd name="connsiteY7" fmla="*/ 998807 h 998807"/>
                  <a:gd name="connsiteX8" fmla="*/ 633046 w 886266"/>
                  <a:gd name="connsiteY8" fmla="*/ 154745 h 998807"/>
                  <a:gd name="connsiteX0" fmla="*/ 633046 w 633047"/>
                  <a:gd name="connsiteY0" fmla="*/ 154745 h 970671"/>
                  <a:gd name="connsiteX1" fmla="*/ 140677 w 633047"/>
                  <a:gd name="connsiteY1" fmla="*/ 0 h 970671"/>
                  <a:gd name="connsiteX2" fmla="*/ 0 w 633047"/>
                  <a:gd name="connsiteY2" fmla="*/ 365760 h 970671"/>
                  <a:gd name="connsiteX3" fmla="*/ 42203 w 633047"/>
                  <a:gd name="connsiteY3" fmla="*/ 872197 h 970671"/>
                  <a:gd name="connsiteX4" fmla="*/ 253218 w 633047"/>
                  <a:gd name="connsiteY4" fmla="*/ 633047 h 970671"/>
                  <a:gd name="connsiteX5" fmla="*/ 492369 w 633047"/>
                  <a:gd name="connsiteY5" fmla="*/ 970671 h 970671"/>
                  <a:gd name="connsiteX6" fmla="*/ 633046 w 633047"/>
                  <a:gd name="connsiteY6" fmla="*/ 562708 h 970671"/>
                  <a:gd name="connsiteX7" fmla="*/ 633046 w 633047"/>
                  <a:gd name="connsiteY7" fmla="*/ 154745 h 97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047" h="970671">
                    <a:moveTo>
                      <a:pt x="633046" y="154745"/>
                    </a:moveTo>
                    <a:lnTo>
                      <a:pt x="140677" y="0"/>
                    </a:lnTo>
                    <a:lnTo>
                      <a:pt x="0" y="365760"/>
                    </a:lnTo>
                    <a:lnTo>
                      <a:pt x="42203" y="872197"/>
                    </a:lnTo>
                    <a:lnTo>
                      <a:pt x="253218" y="633047"/>
                    </a:lnTo>
                    <a:lnTo>
                      <a:pt x="492369" y="970671"/>
                    </a:lnTo>
                    <a:lnTo>
                      <a:pt x="633046" y="562708"/>
                    </a:lnTo>
                    <a:lnTo>
                      <a:pt x="633046" y="154745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3779912" y="2852936"/>
                <a:ext cx="576064" cy="50405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067944" y="2957652"/>
                <a:ext cx="146099" cy="3204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Arc 136"/>
              <p:cNvSpPr/>
              <p:nvPr/>
            </p:nvSpPr>
            <p:spPr>
              <a:xfrm rot="10800000" flipV="1">
                <a:off x="3636443" y="4138732"/>
                <a:ext cx="1601740" cy="1418004"/>
              </a:xfrm>
              <a:prstGeom prst="arc">
                <a:avLst>
                  <a:gd name="adj1" fmla="val 16070241"/>
                  <a:gd name="adj2" fmla="val 1891531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168088" y="3140968"/>
                <a:ext cx="648072" cy="792088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Trapezoid 106"/>
            <p:cNvSpPr/>
            <p:nvPr/>
          </p:nvSpPr>
          <p:spPr>
            <a:xfrm flipV="1">
              <a:off x="2398689" y="4174690"/>
              <a:ext cx="568484" cy="39604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256569" y="4471723"/>
              <a:ext cx="852726" cy="9993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312353" y="4365104"/>
              <a:ext cx="1296144" cy="1728192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0" name="Group 73"/>
            <p:cNvGrpSpPr/>
            <p:nvPr/>
          </p:nvGrpSpPr>
          <p:grpSpPr>
            <a:xfrm>
              <a:off x="508762" y="4081835"/>
              <a:ext cx="956678" cy="760448"/>
              <a:chOff x="2195736" y="1229708"/>
              <a:chExt cx="1296144" cy="792088"/>
            </a:xfrm>
          </p:grpSpPr>
          <p:sp>
            <p:nvSpPr>
              <p:cNvPr id="132" name="Freeform 131"/>
              <p:cNvSpPr/>
              <p:nvPr/>
            </p:nvSpPr>
            <p:spPr>
              <a:xfrm>
                <a:off x="2195736" y="1484784"/>
                <a:ext cx="1296144" cy="119944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3" name="Chord 132"/>
              <p:cNvSpPr/>
              <p:nvPr/>
            </p:nvSpPr>
            <p:spPr>
              <a:xfrm>
                <a:off x="2451248" y="1229708"/>
                <a:ext cx="720080" cy="792088"/>
              </a:xfrm>
              <a:prstGeom prst="chord">
                <a:avLst>
                  <a:gd name="adj1" fmla="val 11612179"/>
                  <a:gd name="adj2" fmla="val 20799413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1" name="Freeform 110"/>
            <p:cNvSpPr/>
            <p:nvPr/>
          </p:nvSpPr>
          <p:spPr>
            <a:xfrm>
              <a:off x="704769" y="4344145"/>
              <a:ext cx="509587" cy="80962"/>
            </a:xfrm>
            <a:custGeom>
              <a:avLst/>
              <a:gdLst>
                <a:gd name="connsiteX0" fmla="*/ 0 w 509587"/>
                <a:gd name="connsiteY0" fmla="*/ 76200 h 80962"/>
                <a:gd name="connsiteX1" fmla="*/ 509587 w 509587"/>
                <a:gd name="connsiteY1" fmla="*/ 80962 h 80962"/>
                <a:gd name="connsiteX2" fmla="*/ 495300 w 509587"/>
                <a:gd name="connsiteY2" fmla="*/ 0 h 80962"/>
                <a:gd name="connsiteX3" fmla="*/ 14287 w 509587"/>
                <a:gd name="connsiteY3" fmla="*/ 4762 h 80962"/>
                <a:gd name="connsiteX4" fmla="*/ 0 w 509587"/>
                <a:gd name="connsiteY4" fmla="*/ 7620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" h="80962">
                  <a:moveTo>
                    <a:pt x="0" y="76200"/>
                  </a:moveTo>
                  <a:lnTo>
                    <a:pt x="509587" y="80962"/>
                  </a:lnTo>
                  <a:lnTo>
                    <a:pt x="495300" y="0"/>
                  </a:lnTo>
                  <a:lnTo>
                    <a:pt x="14287" y="476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2" name="Group 79"/>
            <p:cNvGrpSpPr/>
            <p:nvPr/>
          </p:nvGrpSpPr>
          <p:grpSpPr>
            <a:xfrm>
              <a:off x="1176449" y="4751134"/>
              <a:ext cx="792088" cy="1089659"/>
              <a:chOff x="1590592" y="2996952"/>
              <a:chExt cx="893176" cy="1393075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1816151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Arc 130"/>
              <p:cNvSpPr/>
              <p:nvPr/>
            </p:nvSpPr>
            <p:spPr>
              <a:xfrm rot="10800000" flipV="1">
                <a:off x="1590592" y="3549305"/>
                <a:ext cx="893176" cy="840722"/>
              </a:xfrm>
              <a:prstGeom prst="arc">
                <a:avLst>
                  <a:gd name="adj1" fmla="val 16164091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3" name="Oval 112"/>
            <p:cNvSpPr/>
            <p:nvPr/>
          </p:nvSpPr>
          <p:spPr>
            <a:xfrm>
              <a:off x="1512674" y="4967159"/>
              <a:ext cx="144016" cy="144016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 rot="270470" flipH="1">
              <a:off x="420843" y="5252176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 rot="349519" flipH="1">
              <a:off x="-1292673" y="5114298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 rot="270470" flipH="1">
              <a:off x="2149036" y="5252177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hord 116"/>
            <p:cNvSpPr/>
            <p:nvPr/>
          </p:nvSpPr>
          <p:spPr>
            <a:xfrm>
              <a:off x="-4068960" y="4581128"/>
              <a:ext cx="1800200" cy="273630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 rot="277739">
              <a:off x="-5190009" y="2859738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 rot="277739">
              <a:off x="-4936227" y="2622370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 rot="277739">
              <a:off x="-4897558" y="313282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 rot="277739">
              <a:off x="-4622088" y="329961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 rot="277739">
              <a:off x="-4736578" y="2929127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/>
            <p:cNvSpPr/>
            <p:nvPr/>
          </p:nvSpPr>
          <p:spPr>
            <a:xfrm rot="277739">
              <a:off x="-4849030" y="342572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-3636912" y="4497615"/>
              <a:ext cx="956678" cy="13955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Chord 124"/>
            <p:cNvSpPr/>
            <p:nvPr/>
          </p:nvSpPr>
          <p:spPr>
            <a:xfrm>
              <a:off x="-3424317" y="4221088"/>
              <a:ext cx="531488" cy="76044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6" name="Group 107"/>
            <p:cNvGrpSpPr/>
            <p:nvPr/>
          </p:nvGrpSpPr>
          <p:grpSpPr>
            <a:xfrm>
              <a:off x="-2770046" y="5161423"/>
              <a:ext cx="789318" cy="1111418"/>
              <a:chOff x="7308304" y="2965654"/>
              <a:chExt cx="789318" cy="1111418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7509926" y="2965654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Arc 128"/>
              <p:cNvSpPr/>
              <p:nvPr/>
            </p:nvSpPr>
            <p:spPr>
              <a:xfrm rot="10800000" flipV="1">
                <a:off x="7308304" y="3324333"/>
                <a:ext cx="789318" cy="752739"/>
              </a:xfrm>
              <a:prstGeom prst="arc">
                <a:avLst>
                  <a:gd name="adj1" fmla="val 15596308"/>
                  <a:gd name="adj2" fmla="val 20172624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7" name="Freeform 126"/>
            <p:cNvSpPr/>
            <p:nvPr/>
          </p:nvSpPr>
          <p:spPr>
            <a:xfrm rot="12207570" flipV="1">
              <a:off x="-3632217" y="5323750"/>
              <a:ext cx="658520" cy="88383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6" name="Freeform 205"/>
          <p:cNvSpPr/>
          <p:nvPr/>
        </p:nvSpPr>
        <p:spPr>
          <a:xfrm rot="2478421" flipV="1">
            <a:off x="1512170" y="5562004"/>
            <a:ext cx="652750" cy="79302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8" name="Group 207"/>
          <p:cNvGrpSpPr/>
          <p:nvPr/>
        </p:nvGrpSpPr>
        <p:grpSpPr>
          <a:xfrm>
            <a:off x="-900608" y="3861048"/>
            <a:ext cx="9061992" cy="4402471"/>
            <a:chOff x="-2196752" y="3643425"/>
            <a:chExt cx="9061992" cy="4402471"/>
          </a:xfrm>
        </p:grpSpPr>
        <p:grpSp>
          <p:nvGrpSpPr>
            <p:cNvPr id="209" name="Group 138"/>
            <p:cNvGrpSpPr/>
            <p:nvPr/>
          </p:nvGrpSpPr>
          <p:grpSpPr>
            <a:xfrm>
              <a:off x="-2196752" y="3643425"/>
              <a:ext cx="9061992" cy="4402471"/>
              <a:chOff x="-5190009" y="2410861"/>
              <a:chExt cx="9142098" cy="4906571"/>
            </a:xfrm>
          </p:grpSpPr>
          <p:sp>
            <p:nvSpPr>
              <p:cNvPr id="211" name="Rectangle 210"/>
              <p:cNvSpPr/>
              <p:nvPr/>
            </p:nvSpPr>
            <p:spPr>
              <a:xfrm rot="4035651">
                <a:off x="-5651410" y="3723584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4045046">
                <a:off x="-3125130" y="3741528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-2766154" y="2727886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-2554083" y="2492895"/>
                <a:ext cx="569626" cy="254834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-2478123" y="3015917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-2190091" y="315993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-2118082" y="287190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-2334107" y="2799893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-1902058" y="323194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-2406115" y="330395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4045046">
                <a:off x="-694695" y="4381683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-335719" y="3368040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-123648" y="3133049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-47687" y="365607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240345" y="380008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12353" y="351205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96329" y="344004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528377" y="387209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24321" y="394410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4045046">
                <a:off x="1887344" y="4366891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2246319" y="3353248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2458391" y="3118257"/>
                <a:ext cx="569626" cy="254834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2534351" y="364128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822383" y="378529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894392" y="349726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2678367" y="342525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3110416" y="385730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2606359" y="392931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Sun 238"/>
              <p:cNvSpPr/>
              <p:nvPr/>
            </p:nvSpPr>
            <p:spPr>
              <a:xfrm>
                <a:off x="-2207927" y="3753036"/>
                <a:ext cx="2736304" cy="2772309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1824521" y="4534730"/>
                <a:ext cx="1800200" cy="1584176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Trapezoid 240"/>
              <p:cNvSpPr/>
              <p:nvPr/>
            </p:nvSpPr>
            <p:spPr>
              <a:xfrm flipV="1">
                <a:off x="2398689" y="4174690"/>
                <a:ext cx="568484" cy="396044"/>
              </a:xfrm>
              <a:prstGeom prst="trapezoid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2256569" y="4471723"/>
                <a:ext cx="852726" cy="99939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312353" y="4365104"/>
                <a:ext cx="1296144" cy="1728192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4" name="Group 73"/>
              <p:cNvGrpSpPr/>
              <p:nvPr/>
            </p:nvGrpSpPr>
            <p:grpSpPr>
              <a:xfrm>
                <a:off x="508762" y="4081835"/>
                <a:ext cx="956678" cy="760448"/>
                <a:chOff x="2195736" y="1229708"/>
                <a:chExt cx="1296144" cy="792088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>
                  <a:off x="2195736" y="1484784"/>
                  <a:ext cx="1296144" cy="119944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59" name="Chord 258"/>
                <p:cNvSpPr/>
                <p:nvPr/>
              </p:nvSpPr>
              <p:spPr>
                <a:xfrm>
                  <a:off x="2451248" y="1229708"/>
                  <a:ext cx="720080" cy="792088"/>
                </a:xfrm>
                <a:prstGeom prst="chord">
                  <a:avLst>
                    <a:gd name="adj1" fmla="val 11612179"/>
                    <a:gd name="adj2" fmla="val 20799413"/>
                  </a:avLst>
                </a:prstGeom>
                <a:solidFill>
                  <a:srgbClr val="00B0F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5" name="Freeform 244"/>
              <p:cNvSpPr/>
              <p:nvPr/>
            </p:nvSpPr>
            <p:spPr>
              <a:xfrm>
                <a:off x="704769" y="4344145"/>
                <a:ext cx="509587" cy="80962"/>
              </a:xfrm>
              <a:custGeom>
                <a:avLst/>
                <a:gdLst>
                  <a:gd name="connsiteX0" fmla="*/ 0 w 509587"/>
                  <a:gd name="connsiteY0" fmla="*/ 76200 h 80962"/>
                  <a:gd name="connsiteX1" fmla="*/ 509587 w 509587"/>
                  <a:gd name="connsiteY1" fmla="*/ 80962 h 80962"/>
                  <a:gd name="connsiteX2" fmla="*/ 495300 w 509587"/>
                  <a:gd name="connsiteY2" fmla="*/ 0 h 80962"/>
                  <a:gd name="connsiteX3" fmla="*/ 14287 w 509587"/>
                  <a:gd name="connsiteY3" fmla="*/ 4762 h 80962"/>
                  <a:gd name="connsiteX4" fmla="*/ 0 w 509587"/>
                  <a:gd name="connsiteY4" fmla="*/ 7620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87" h="80962">
                    <a:moveTo>
                      <a:pt x="0" y="76200"/>
                    </a:moveTo>
                    <a:lnTo>
                      <a:pt x="509587" y="80962"/>
                    </a:lnTo>
                    <a:lnTo>
                      <a:pt x="495300" y="0"/>
                    </a:lnTo>
                    <a:lnTo>
                      <a:pt x="14287" y="4762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Freeform 245"/>
              <p:cNvSpPr/>
              <p:nvPr/>
            </p:nvSpPr>
            <p:spPr>
              <a:xfrm rot="21121581" flipH="1">
                <a:off x="1186882" y="4997591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Freeform 246"/>
              <p:cNvSpPr/>
              <p:nvPr/>
            </p:nvSpPr>
            <p:spPr>
              <a:xfrm rot="19923607" flipH="1">
                <a:off x="3329917" y="5166490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Chord 247"/>
              <p:cNvSpPr/>
              <p:nvPr/>
            </p:nvSpPr>
            <p:spPr>
              <a:xfrm>
                <a:off x="-4068960" y="4581128"/>
                <a:ext cx="1800200" cy="2736304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Freeform 248"/>
              <p:cNvSpPr/>
              <p:nvPr/>
            </p:nvSpPr>
            <p:spPr>
              <a:xfrm rot="277739">
                <a:off x="-5190009" y="2859738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Freeform 249"/>
              <p:cNvSpPr/>
              <p:nvPr/>
            </p:nvSpPr>
            <p:spPr>
              <a:xfrm rot="277739">
                <a:off x="-4936227" y="2622370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Oval 250"/>
              <p:cNvSpPr/>
              <p:nvPr/>
            </p:nvSpPr>
            <p:spPr>
              <a:xfrm rot="277739">
                <a:off x="-4897558" y="313282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al 251"/>
              <p:cNvSpPr/>
              <p:nvPr/>
            </p:nvSpPr>
            <p:spPr>
              <a:xfrm rot="277739">
                <a:off x="-4622088" y="3299615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Oval 252"/>
              <p:cNvSpPr/>
              <p:nvPr/>
            </p:nvSpPr>
            <p:spPr>
              <a:xfrm rot="277739">
                <a:off x="-4736578" y="2929127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/>
              <p:cNvSpPr/>
              <p:nvPr/>
            </p:nvSpPr>
            <p:spPr>
              <a:xfrm rot="277739">
                <a:off x="-4849030" y="34257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Freeform 254"/>
              <p:cNvSpPr/>
              <p:nvPr/>
            </p:nvSpPr>
            <p:spPr>
              <a:xfrm>
                <a:off x="-3636912" y="4497615"/>
                <a:ext cx="956678" cy="139559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6" name="Chord 255"/>
              <p:cNvSpPr/>
              <p:nvPr/>
            </p:nvSpPr>
            <p:spPr>
              <a:xfrm>
                <a:off x="-3424317" y="4221088"/>
                <a:ext cx="531488" cy="76044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Freeform 256"/>
              <p:cNvSpPr/>
              <p:nvPr/>
            </p:nvSpPr>
            <p:spPr>
              <a:xfrm rot="18769031" flipH="1" flipV="1">
                <a:off x="-4232975" y="4256569"/>
                <a:ext cx="704200" cy="80003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0" name="Freeform 209"/>
            <p:cNvSpPr/>
            <p:nvPr/>
          </p:nvSpPr>
          <p:spPr>
            <a:xfrm rot="1129200">
              <a:off x="4476609" y="6102642"/>
              <a:ext cx="646065" cy="85496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31"/>
          <p:cNvGrpSpPr/>
          <p:nvPr/>
        </p:nvGrpSpPr>
        <p:grpSpPr>
          <a:xfrm>
            <a:off x="-1116632" y="-5067944"/>
            <a:ext cx="3996952" cy="6408712"/>
            <a:chOff x="7380312" y="1124744"/>
            <a:chExt cx="2376264" cy="4752528"/>
          </a:xfrm>
        </p:grpSpPr>
        <p:sp>
          <p:nvSpPr>
            <p:cNvPr id="201" name="Rectangle 200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Isosceles Triangle 201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Isosceles Triangle 202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Isosceles Triangle 203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Isosceles Triangle 204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6" name="Group 31"/>
          <p:cNvGrpSpPr/>
          <p:nvPr/>
        </p:nvGrpSpPr>
        <p:grpSpPr>
          <a:xfrm>
            <a:off x="3059832" y="-4995936"/>
            <a:ext cx="3996952" cy="6408712"/>
            <a:chOff x="7380312" y="1124744"/>
            <a:chExt cx="2376264" cy="4752528"/>
          </a:xfrm>
        </p:grpSpPr>
        <p:sp>
          <p:nvSpPr>
            <p:cNvPr id="207" name="Rectangle 206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Isosceles Triangle 20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Isosceles Triangle 208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Isosceles Triangle 20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Isosceles Triangle 21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2" name="Group 31"/>
          <p:cNvGrpSpPr/>
          <p:nvPr/>
        </p:nvGrpSpPr>
        <p:grpSpPr>
          <a:xfrm>
            <a:off x="5508104" y="-4563888"/>
            <a:ext cx="3996952" cy="6408712"/>
            <a:chOff x="7380312" y="1124744"/>
            <a:chExt cx="2376264" cy="4752528"/>
          </a:xfrm>
        </p:grpSpPr>
        <p:sp>
          <p:nvSpPr>
            <p:cNvPr id="213" name="Rectangle 21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Isosceles Triangle 21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Isosceles Triangle 21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Isosceles Triangle 21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Isosceles Triangle 21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948264" y="404664"/>
            <a:ext cx="1094282" cy="2739940"/>
            <a:chOff x="87600" y="1701879"/>
            <a:chExt cx="1094282" cy="2739940"/>
          </a:xfrm>
        </p:grpSpPr>
        <p:sp>
          <p:nvSpPr>
            <p:cNvPr id="84" name="Rectangle 2"/>
            <p:cNvSpPr/>
            <p:nvPr/>
          </p:nvSpPr>
          <p:spPr>
            <a:xfrm rot="5589987">
              <a:off x="-789497" y="3014602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7600" y="1999888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99671" y="1764897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375632" y="22879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663664" y="24319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735672" y="214390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"/>
            <p:cNvSpPr/>
            <p:nvPr/>
          </p:nvSpPr>
          <p:spPr>
            <a:xfrm>
              <a:off x="519648" y="20718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"/>
            <p:cNvSpPr/>
            <p:nvPr/>
          </p:nvSpPr>
          <p:spPr>
            <a:xfrm>
              <a:off x="951696" y="250394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10"/>
            <p:cNvSpPr/>
            <p:nvPr/>
          </p:nvSpPr>
          <p:spPr>
            <a:xfrm>
              <a:off x="447640" y="257595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292080" y="332656"/>
            <a:ext cx="1094282" cy="2797046"/>
            <a:chOff x="3737658" y="1980921"/>
            <a:chExt cx="1094282" cy="2797046"/>
          </a:xfrm>
        </p:grpSpPr>
        <p:sp>
          <p:nvSpPr>
            <p:cNvPr id="102" name="Rectangle 20"/>
            <p:cNvSpPr/>
            <p:nvPr/>
          </p:nvSpPr>
          <p:spPr>
            <a:xfrm rot="4612051">
              <a:off x="3166748" y="3350750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Freeform 21"/>
            <p:cNvSpPr/>
            <p:nvPr/>
          </p:nvSpPr>
          <p:spPr>
            <a:xfrm>
              <a:off x="3737658" y="2215912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22"/>
            <p:cNvSpPr/>
            <p:nvPr/>
          </p:nvSpPr>
          <p:spPr>
            <a:xfrm>
              <a:off x="3949729" y="1980921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23"/>
            <p:cNvSpPr/>
            <p:nvPr/>
          </p:nvSpPr>
          <p:spPr>
            <a:xfrm>
              <a:off x="4025690" y="250394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24"/>
            <p:cNvSpPr/>
            <p:nvPr/>
          </p:nvSpPr>
          <p:spPr>
            <a:xfrm>
              <a:off x="4313722" y="2647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25"/>
            <p:cNvSpPr/>
            <p:nvPr/>
          </p:nvSpPr>
          <p:spPr>
            <a:xfrm>
              <a:off x="4385730" y="235992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26"/>
            <p:cNvSpPr/>
            <p:nvPr/>
          </p:nvSpPr>
          <p:spPr>
            <a:xfrm>
              <a:off x="4169706" y="22879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27"/>
            <p:cNvSpPr/>
            <p:nvPr/>
          </p:nvSpPr>
          <p:spPr>
            <a:xfrm>
              <a:off x="4601754" y="271996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28"/>
            <p:cNvSpPr/>
            <p:nvPr/>
          </p:nvSpPr>
          <p:spPr>
            <a:xfrm>
              <a:off x="4097698" y="279197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771800" y="689060"/>
            <a:ext cx="1094282" cy="2739940"/>
            <a:chOff x="2081474" y="2245420"/>
            <a:chExt cx="1094282" cy="2739940"/>
          </a:xfrm>
        </p:grpSpPr>
        <p:sp>
          <p:nvSpPr>
            <p:cNvPr id="93" name="Rectangle 11"/>
            <p:cNvSpPr/>
            <p:nvPr/>
          </p:nvSpPr>
          <p:spPr>
            <a:xfrm rot="6895422">
              <a:off x="872180" y="3558143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Freeform 12"/>
            <p:cNvSpPr/>
            <p:nvPr/>
          </p:nvSpPr>
          <p:spPr>
            <a:xfrm>
              <a:off x="2081474" y="2575952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13"/>
            <p:cNvSpPr/>
            <p:nvPr/>
          </p:nvSpPr>
          <p:spPr>
            <a:xfrm>
              <a:off x="2293545" y="2340961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14"/>
            <p:cNvSpPr/>
            <p:nvPr/>
          </p:nvSpPr>
          <p:spPr>
            <a:xfrm>
              <a:off x="2369506" y="286398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15"/>
            <p:cNvSpPr/>
            <p:nvPr/>
          </p:nvSpPr>
          <p:spPr>
            <a:xfrm>
              <a:off x="2657538" y="300800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16"/>
            <p:cNvSpPr/>
            <p:nvPr/>
          </p:nvSpPr>
          <p:spPr>
            <a:xfrm>
              <a:off x="2729546" y="271996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17"/>
            <p:cNvSpPr/>
            <p:nvPr/>
          </p:nvSpPr>
          <p:spPr>
            <a:xfrm>
              <a:off x="2513522" y="2647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18"/>
            <p:cNvSpPr/>
            <p:nvPr/>
          </p:nvSpPr>
          <p:spPr>
            <a:xfrm>
              <a:off x="2945570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9"/>
            <p:cNvSpPr/>
            <p:nvPr/>
          </p:nvSpPr>
          <p:spPr>
            <a:xfrm>
              <a:off x="2441514" y="315201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355976" y="1628800"/>
            <a:ext cx="2736304" cy="2857651"/>
            <a:chOff x="4860032" y="188640"/>
            <a:chExt cx="2736304" cy="2857651"/>
          </a:xfrm>
        </p:grpSpPr>
        <p:sp>
          <p:nvSpPr>
            <p:cNvPr id="186" name="Freeform 185"/>
            <p:cNvSpPr/>
            <p:nvPr/>
          </p:nvSpPr>
          <p:spPr>
            <a:xfrm flipH="1">
              <a:off x="6300192" y="2276872"/>
              <a:ext cx="580946" cy="76941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652120" y="2276872"/>
              <a:ext cx="504056" cy="76941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4860032" y="188640"/>
              <a:ext cx="2736304" cy="2772308"/>
              <a:chOff x="5071647" y="296651"/>
              <a:chExt cx="2736304" cy="2772308"/>
            </a:xfrm>
          </p:grpSpPr>
          <p:sp>
            <p:nvSpPr>
              <p:cNvPr id="111" name="Sun 38"/>
              <p:cNvSpPr/>
              <p:nvPr/>
            </p:nvSpPr>
            <p:spPr>
              <a:xfrm>
                <a:off x="5071647" y="296651"/>
                <a:ext cx="2736304" cy="2772308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39"/>
              <p:cNvSpPr/>
              <p:nvPr/>
            </p:nvSpPr>
            <p:spPr>
              <a:xfrm>
                <a:off x="6655823" y="1448779"/>
                <a:ext cx="71996" cy="20816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Arc 40"/>
              <p:cNvSpPr/>
              <p:nvPr/>
            </p:nvSpPr>
            <p:spPr>
              <a:xfrm rot="10800000" flipV="1">
                <a:off x="6079759" y="1880827"/>
                <a:ext cx="789318" cy="752739"/>
              </a:xfrm>
              <a:prstGeom prst="arc">
                <a:avLst>
                  <a:gd name="adj1" fmla="val 11838998"/>
                  <a:gd name="adj2" fmla="val 20606829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3" name="Oval 39"/>
            <p:cNvSpPr/>
            <p:nvPr/>
          </p:nvSpPr>
          <p:spPr>
            <a:xfrm>
              <a:off x="6012160" y="1340768"/>
              <a:ext cx="71996" cy="20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323528" y="1628800"/>
            <a:ext cx="2692686" cy="3046291"/>
            <a:chOff x="439154" y="360040"/>
            <a:chExt cx="2692686" cy="3046291"/>
          </a:xfrm>
        </p:grpSpPr>
        <p:sp>
          <p:nvSpPr>
            <p:cNvPr id="194" name="Freeform 193"/>
            <p:cNvSpPr/>
            <p:nvPr/>
          </p:nvSpPr>
          <p:spPr>
            <a:xfrm flipH="1">
              <a:off x="2627784" y="1268760"/>
              <a:ext cx="504056" cy="108012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439154" y="360040"/>
              <a:ext cx="2404655" cy="2435666"/>
              <a:chOff x="1488001" y="0"/>
              <a:chExt cx="2003879" cy="2037032"/>
            </a:xfrm>
          </p:grpSpPr>
          <p:sp>
            <p:nvSpPr>
              <p:cNvPr id="125" name="Freeform 124"/>
              <p:cNvSpPr/>
              <p:nvPr/>
            </p:nvSpPr>
            <p:spPr>
              <a:xfrm rot="802822" flipH="1">
                <a:off x="1488001" y="1084172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41"/>
              <p:cNvSpPr/>
              <p:nvPr/>
            </p:nvSpPr>
            <p:spPr>
              <a:xfrm>
                <a:off x="1691680" y="360040"/>
                <a:ext cx="1800200" cy="1584176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5" name="Group 16"/>
              <p:cNvGrpSpPr/>
              <p:nvPr/>
            </p:nvGrpSpPr>
            <p:grpSpPr>
              <a:xfrm>
                <a:off x="2051720" y="639549"/>
                <a:ext cx="791011" cy="811024"/>
                <a:chOff x="2531135" y="2879365"/>
                <a:chExt cx="1189481" cy="1126759"/>
              </a:xfrm>
            </p:grpSpPr>
            <p:sp>
              <p:nvSpPr>
                <p:cNvPr id="144" name="Rounded Rectangle 143"/>
                <p:cNvSpPr/>
                <p:nvPr/>
              </p:nvSpPr>
              <p:spPr>
                <a:xfrm>
                  <a:off x="2531135" y="2879365"/>
                  <a:ext cx="576063" cy="504056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819165" y="2984081"/>
                  <a:ext cx="146099" cy="3204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3072544" y="3214036"/>
                  <a:ext cx="648072" cy="792088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6" name="Trapezoid 115"/>
              <p:cNvSpPr/>
              <p:nvPr/>
            </p:nvSpPr>
            <p:spPr>
              <a:xfrm flipV="1">
                <a:off x="2265848" y="0"/>
                <a:ext cx="568484" cy="396044"/>
              </a:xfrm>
              <a:prstGeom prst="trapezoid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2123728" y="297033"/>
                <a:ext cx="852726" cy="99939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77" name="Rounded Rectangle 176"/>
            <p:cNvSpPr/>
            <p:nvPr/>
          </p:nvSpPr>
          <p:spPr>
            <a:xfrm>
              <a:off x="2024066" y="1124744"/>
              <a:ext cx="459702" cy="43381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/>
            <p:cNvSpPr/>
            <p:nvPr/>
          </p:nvSpPr>
          <p:spPr>
            <a:xfrm>
              <a:off x="2151156" y="1214867"/>
              <a:ext cx="116588" cy="275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259632" y="2132856"/>
              <a:ext cx="1008112" cy="729051"/>
            </a:xfrm>
            <a:custGeom>
              <a:avLst/>
              <a:gdLst>
                <a:gd name="connsiteX0" fmla="*/ 633046 w 1280160"/>
                <a:gd name="connsiteY0" fmla="*/ 168812 h 1012874"/>
                <a:gd name="connsiteX1" fmla="*/ 140677 w 1280160"/>
                <a:gd name="connsiteY1" fmla="*/ 14067 h 1012874"/>
                <a:gd name="connsiteX2" fmla="*/ 0 w 1280160"/>
                <a:gd name="connsiteY2" fmla="*/ 379827 h 1012874"/>
                <a:gd name="connsiteX3" fmla="*/ 42203 w 1280160"/>
                <a:gd name="connsiteY3" fmla="*/ 886264 h 1012874"/>
                <a:gd name="connsiteX4" fmla="*/ 253218 w 1280160"/>
                <a:gd name="connsiteY4" fmla="*/ 647114 h 1012874"/>
                <a:gd name="connsiteX5" fmla="*/ 492369 w 1280160"/>
                <a:gd name="connsiteY5" fmla="*/ 984738 h 1012874"/>
                <a:gd name="connsiteX6" fmla="*/ 633046 w 1280160"/>
                <a:gd name="connsiteY6" fmla="*/ 576775 h 1012874"/>
                <a:gd name="connsiteX7" fmla="*/ 886265 w 1280160"/>
                <a:gd name="connsiteY7" fmla="*/ 1012874 h 1012874"/>
                <a:gd name="connsiteX8" fmla="*/ 970671 w 1280160"/>
                <a:gd name="connsiteY8" fmla="*/ 661181 h 1012874"/>
                <a:gd name="connsiteX9" fmla="*/ 1280160 w 1280160"/>
                <a:gd name="connsiteY9" fmla="*/ 815926 h 1012874"/>
                <a:gd name="connsiteX10" fmla="*/ 1237957 w 1280160"/>
                <a:gd name="connsiteY10" fmla="*/ 281354 h 1012874"/>
                <a:gd name="connsiteX11" fmla="*/ 1111348 w 1280160"/>
                <a:gd name="connsiteY11" fmla="*/ 0 h 1012874"/>
                <a:gd name="connsiteX12" fmla="*/ 633046 w 1280160"/>
                <a:gd name="connsiteY12" fmla="*/ 168812 h 10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60" h="1012874">
                  <a:moveTo>
                    <a:pt x="633046" y="168812"/>
                  </a:moveTo>
                  <a:lnTo>
                    <a:pt x="140677" y="14067"/>
                  </a:lnTo>
                  <a:lnTo>
                    <a:pt x="0" y="379827"/>
                  </a:lnTo>
                  <a:lnTo>
                    <a:pt x="42203" y="886264"/>
                  </a:lnTo>
                  <a:lnTo>
                    <a:pt x="253218" y="647114"/>
                  </a:lnTo>
                  <a:lnTo>
                    <a:pt x="492369" y="984738"/>
                  </a:lnTo>
                  <a:lnTo>
                    <a:pt x="633046" y="576775"/>
                  </a:lnTo>
                  <a:lnTo>
                    <a:pt x="886265" y="1012874"/>
                  </a:lnTo>
                  <a:lnTo>
                    <a:pt x="970671" y="661181"/>
                  </a:lnTo>
                  <a:lnTo>
                    <a:pt x="1280160" y="815926"/>
                  </a:lnTo>
                  <a:lnTo>
                    <a:pt x="1237957" y="281354"/>
                  </a:lnTo>
                  <a:lnTo>
                    <a:pt x="1111348" y="0"/>
                  </a:lnTo>
                  <a:lnTo>
                    <a:pt x="633046" y="1688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Arc 179"/>
            <p:cNvSpPr/>
            <p:nvPr/>
          </p:nvSpPr>
          <p:spPr>
            <a:xfrm rot="10800000" flipV="1">
              <a:off x="1087769" y="2337407"/>
              <a:ext cx="1261352" cy="1020657"/>
            </a:xfrm>
            <a:prstGeom prst="arc">
              <a:avLst>
                <a:gd name="adj1" fmla="val 13249173"/>
                <a:gd name="adj2" fmla="val 1891531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043608" y="2636912"/>
              <a:ext cx="571182" cy="76941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Freeform 188"/>
            <p:cNvSpPr/>
            <p:nvPr/>
          </p:nvSpPr>
          <p:spPr>
            <a:xfrm flipH="1">
              <a:off x="1902822" y="2636912"/>
              <a:ext cx="580946" cy="76941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2735046" y="1628800"/>
            <a:ext cx="1836954" cy="3024336"/>
            <a:chOff x="3087962" y="260648"/>
            <a:chExt cx="1836954" cy="3024336"/>
          </a:xfrm>
        </p:grpSpPr>
        <p:sp>
          <p:nvSpPr>
            <p:cNvPr id="187" name="Freeform 186"/>
            <p:cNvSpPr/>
            <p:nvPr/>
          </p:nvSpPr>
          <p:spPr>
            <a:xfrm flipH="1">
              <a:off x="4139952" y="2515565"/>
              <a:ext cx="580946" cy="76941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419872" y="2515565"/>
              <a:ext cx="551655" cy="76941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3087962" y="260648"/>
              <a:ext cx="1653101" cy="2429918"/>
              <a:chOff x="3973738" y="0"/>
              <a:chExt cx="1462358" cy="2011461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139952" y="283269"/>
                <a:ext cx="1296144" cy="1728192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9" name="Group 73"/>
              <p:cNvGrpSpPr/>
              <p:nvPr/>
            </p:nvGrpSpPr>
            <p:grpSpPr>
              <a:xfrm>
                <a:off x="4336361" y="0"/>
                <a:ext cx="956678" cy="760448"/>
                <a:chOff x="2195736" y="1229708"/>
                <a:chExt cx="1296144" cy="792088"/>
              </a:xfrm>
            </p:grpSpPr>
            <p:sp>
              <p:nvSpPr>
                <p:cNvPr id="141" name="Freeform 140"/>
                <p:cNvSpPr/>
                <p:nvPr/>
              </p:nvSpPr>
              <p:spPr>
                <a:xfrm>
                  <a:off x="2195736" y="1484784"/>
                  <a:ext cx="1296144" cy="119944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2" name="Chord 141"/>
                <p:cNvSpPr/>
                <p:nvPr/>
              </p:nvSpPr>
              <p:spPr>
                <a:xfrm>
                  <a:off x="2451248" y="1229708"/>
                  <a:ext cx="720080" cy="792088"/>
                </a:xfrm>
                <a:prstGeom prst="chord">
                  <a:avLst>
                    <a:gd name="adj1" fmla="val 11612179"/>
                    <a:gd name="adj2" fmla="val 20799413"/>
                  </a:avLst>
                </a:prstGeom>
                <a:solidFill>
                  <a:srgbClr val="00B0F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0" name="Freeform 119"/>
              <p:cNvSpPr/>
              <p:nvPr/>
            </p:nvSpPr>
            <p:spPr>
              <a:xfrm>
                <a:off x="4532368" y="262310"/>
                <a:ext cx="509587" cy="80962"/>
              </a:xfrm>
              <a:custGeom>
                <a:avLst/>
                <a:gdLst>
                  <a:gd name="connsiteX0" fmla="*/ 0 w 509587"/>
                  <a:gd name="connsiteY0" fmla="*/ 76200 h 80962"/>
                  <a:gd name="connsiteX1" fmla="*/ 509587 w 509587"/>
                  <a:gd name="connsiteY1" fmla="*/ 80962 h 80962"/>
                  <a:gd name="connsiteX2" fmla="*/ 495300 w 509587"/>
                  <a:gd name="connsiteY2" fmla="*/ 0 h 80962"/>
                  <a:gd name="connsiteX3" fmla="*/ 14287 w 509587"/>
                  <a:gd name="connsiteY3" fmla="*/ 4762 h 80962"/>
                  <a:gd name="connsiteX4" fmla="*/ 0 w 509587"/>
                  <a:gd name="connsiteY4" fmla="*/ 7620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87" h="80962">
                    <a:moveTo>
                      <a:pt x="0" y="76200"/>
                    </a:moveTo>
                    <a:lnTo>
                      <a:pt x="509587" y="80962"/>
                    </a:lnTo>
                    <a:lnTo>
                      <a:pt x="495300" y="0"/>
                    </a:lnTo>
                    <a:lnTo>
                      <a:pt x="14287" y="4762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1" name="Group 79"/>
              <p:cNvGrpSpPr/>
              <p:nvPr/>
            </p:nvGrpSpPr>
            <p:grpSpPr>
              <a:xfrm>
                <a:off x="4458448" y="655682"/>
                <a:ext cx="792088" cy="1134470"/>
                <a:chOff x="975363" y="2979547"/>
                <a:chExt cx="893177" cy="1450365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1181210" y="2979547"/>
                  <a:ext cx="81469" cy="2324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Arc 79"/>
                <p:cNvSpPr/>
                <p:nvPr/>
              </p:nvSpPr>
              <p:spPr>
                <a:xfrm rot="10800000" flipV="1">
                  <a:off x="975363" y="3589189"/>
                  <a:ext cx="893177" cy="840723"/>
                </a:xfrm>
                <a:prstGeom prst="arc">
                  <a:avLst>
                    <a:gd name="adj1" fmla="val 10963864"/>
                    <a:gd name="adj2" fmla="val 2123717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22" name="Oval 121"/>
              <p:cNvSpPr/>
              <p:nvPr/>
            </p:nvSpPr>
            <p:spPr>
              <a:xfrm>
                <a:off x="4776946" y="894112"/>
                <a:ext cx="144016" cy="144016"/>
              </a:xfrm>
              <a:prstGeom prst="ellipse">
                <a:avLst/>
              </a:prstGeom>
              <a:solidFill>
                <a:srgbClr val="80008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 60"/>
              <p:cNvSpPr/>
              <p:nvPr/>
            </p:nvSpPr>
            <p:spPr>
              <a:xfrm rot="211671" flipH="1">
                <a:off x="3973738" y="1091493"/>
                <a:ext cx="523525" cy="83059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1" name="Oval 180"/>
            <p:cNvSpPr/>
            <p:nvPr/>
          </p:nvSpPr>
          <p:spPr>
            <a:xfrm>
              <a:off x="4202296" y="1052736"/>
              <a:ext cx="81672" cy="219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Freeform 60"/>
            <p:cNvSpPr/>
            <p:nvPr/>
          </p:nvSpPr>
          <p:spPr>
            <a:xfrm rot="21290754">
              <a:off x="4399985" y="1611976"/>
              <a:ext cx="524931" cy="10033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300192" y="2060848"/>
            <a:ext cx="2843808" cy="3384376"/>
            <a:chOff x="7236296" y="260648"/>
            <a:chExt cx="2633672" cy="3096344"/>
          </a:xfrm>
        </p:grpSpPr>
        <p:sp>
          <p:nvSpPr>
            <p:cNvPr id="192" name="Freeform 191"/>
            <p:cNvSpPr/>
            <p:nvPr/>
          </p:nvSpPr>
          <p:spPr>
            <a:xfrm flipH="1">
              <a:off x="8460432" y="2060848"/>
              <a:ext cx="580946" cy="76941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769793" y="2060848"/>
              <a:ext cx="504056" cy="76941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236296" y="1052736"/>
              <a:ext cx="495672" cy="108012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Chord 125"/>
            <p:cNvSpPr/>
            <p:nvPr/>
          </p:nvSpPr>
          <p:spPr>
            <a:xfrm>
              <a:off x="7452320" y="620688"/>
              <a:ext cx="1800200" cy="273630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884368" y="537175"/>
              <a:ext cx="956678" cy="13955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Chord 133"/>
            <p:cNvSpPr/>
            <p:nvPr/>
          </p:nvSpPr>
          <p:spPr>
            <a:xfrm>
              <a:off x="8096963" y="260648"/>
              <a:ext cx="531488" cy="76044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5" name="Group 107"/>
            <p:cNvGrpSpPr/>
            <p:nvPr/>
          </p:nvGrpSpPr>
          <p:grpSpPr>
            <a:xfrm>
              <a:off x="8028384" y="1196752"/>
              <a:ext cx="789318" cy="1184787"/>
              <a:chOff x="6585454" y="2961423"/>
              <a:chExt cx="789318" cy="1184787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6729470" y="2961423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Arc 137"/>
              <p:cNvSpPr/>
              <p:nvPr/>
            </p:nvSpPr>
            <p:spPr>
              <a:xfrm rot="10800000" flipV="1">
                <a:off x="6585454" y="3393471"/>
                <a:ext cx="789318" cy="752739"/>
              </a:xfrm>
              <a:prstGeom prst="arc">
                <a:avLst>
                  <a:gd name="adj1" fmla="val 12415295"/>
                  <a:gd name="adj2" fmla="val 20172624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36" name="Freeform 135"/>
            <p:cNvSpPr/>
            <p:nvPr/>
          </p:nvSpPr>
          <p:spPr>
            <a:xfrm rot="4016530" flipV="1">
              <a:off x="9098791" y="798823"/>
              <a:ext cx="658520" cy="88383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/>
            <p:cNvSpPr/>
            <p:nvPr/>
          </p:nvSpPr>
          <p:spPr>
            <a:xfrm>
              <a:off x="8586746" y="1196752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6" name="Freeform 155"/>
          <p:cNvSpPr/>
          <p:nvPr/>
        </p:nvSpPr>
        <p:spPr>
          <a:xfrm flipH="1">
            <a:off x="5652120" y="4221088"/>
            <a:ext cx="504056" cy="108012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4211960" y="1052736"/>
            <a:ext cx="1094282" cy="2739940"/>
            <a:chOff x="-2772816" y="1594048"/>
            <a:chExt cx="1094282" cy="2739940"/>
          </a:xfrm>
        </p:grpSpPr>
        <p:sp>
          <p:nvSpPr>
            <p:cNvPr id="83" name="Rectangle 82"/>
            <p:cNvSpPr/>
            <p:nvPr/>
          </p:nvSpPr>
          <p:spPr>
            <a:xfrm rot="5968902">
              <a:off x="-3788635" y="2906771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Freeform 66"/>
            <p:cNvSpPr/>
            <p:nvPr/>
          </p:nvSpPr>
          <p:spPr>
            <a:xfrm rot="277739">
              <a:off x="-2772816" y="2067650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 rot="277739">
              <a:off x="-2519034" y="1830282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 rot="277739">
              <a:off x="-2480365" y="2340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 rot="277739">
              <a:off x="-2204895" y="2507527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/>
            <p:cNvSpPr/>
            <p:nvPr/>
          </p:nvSpPr>
          <p:spPr>
            <a:xfrm rot="277739">
              <a:off x="-2319385" y="213703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 rot="277739">
              <a:off x="-2431837" y="26336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4" name="Freeform 153"/>
          <p:cNvSpPr/>
          <p:nvPr/>
        </p:nvSpPr>
        <p:spPr>
          <a:xfrm rot="1670028" flipH="1">
            <a:off x="3441700" y="4643026"/>
            <a:ext cx="667702" cy="111414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rot="19804244">
            <a:off x="5634345" y="4593285"/>
            <a:ext cx="737855" cy="111414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4" name="Group 163"/>
          <p:cNvGrpSpPr/>
          <p:nvPr/>
        </p:nvGrpSpPr>
        <p:grpSpPr>
          <a:xfrm>
            <a:off x="2699792" y="2348880"/>
            <a:ext cx="1305008" cy="3299264"/>
            <a:chOff x="2699792" y="2348880"/>
            <a:chExt cx="1305008" cy="3299264"/>
          </a:xfrm>
        </p:grpSpPr>
        <p:sp>
          <p:nvSpPr>
            <p:cNvPr id="63" name="Rectangle 62"/>
            <p:cNvSpPr/>
            <p:nvPr/>
          </p:nvSpPr>
          <p:spPr>
            <a:xfrm rot="4941903">
              <a:off x="1812037" y="3978013"/>
              <a:ext cx="3203720" cy="13654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4" name="Group 111"/>
            <p:cNvGrpSpPr/>
            <p:nvPr/>
          </p:nvGrpSpPr>
          <p:grpSpPr>
            <a:xfrm>
              <a:off x="2699792" y="2348880"/>
              <a:ext cx="1305008" cy="1212060"/>
              <a:chOff x="5965420" y="2749706"/>
              <a:chExt cx="1094282" cy="1036599"/>
            </a:xfrm>
          </p:grpSpPr>
          <p:sp>
            <p:nvSpPr>
              <p:cNvPr id="74" name="Freeform 73"/>
              <p:cNvSpPr/>
              <p:nvPr/>
            </p:nvSpPr>
            <p:spPr>
              <a:xfrm rot="21096188">
                <a:off x="5965420" y="2971839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21096188">
                <a:off x="6102853" y="2749706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/>
              <p:cNvSpPr/>
              <p:nvPr/>
            </p:nvSpPr>
            <p:spPr>
              <a:xfrm rot="21096188">
                <a:off x="6248566" y="3287699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 rot="21096188">
                <a:off x="6554541" y="338811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 rot="21096188">
                <a:off x="6583716" y="309265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 rot="21096188">
                <a:off x="6359492" y="305296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 rot="21096188">
                <a:off x="6850001" y="341728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 rot="21096188">
                <a:off x="6361863" y="3562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5" name="Oval 68"/>
          <p:cNvSpPr/>
          <p:nvPr/>
        </p:nvSpPr>
        <p:spPr>
          <a:xfrm>
            <a:off x="3816163" y="3645138"/>
            <a:ext cx="2060990" cy="1988698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>
            <a:off x="3816161" y="3645138"/>
            <a:ext cx="1030495" cy="757769"/>
          </a:xfrm>
          <a:custGeom>
            <a:avLst/>
            <a:gdLst>
              <a:gd name="connsiteX0" fmla="*/ 809468 w 809468"/>
              <a:gd name="connsiteY0" fmla="*/ 0 h 569626"/>
              <a:gd name="connsiteX1" fmla="*/ 659567 w 809468"/>
              <a:gd name="connsiteY1" fmla="*/ 449705 h 569626"/>
              <a:gd name="connsiteX2" fmla="*/ 0 w 809468"/>
              <a:gd name="connsiteY2" fmla="*/ 569626 h 569626"/>
              <a:gd name="connsiteX0" fmla="*/ 886810 w 886810"/>
              <a:gd name="connsiteY0" fmla="*/ 0 h 584088"/>
              <a:gd name="connsiteX1" fmla="*/ 736909 w 886810"/>
              <a:gd name="connsiteY1" fmla="*/ 449705 h 584088"/>
              <a:gd name="connsiteX2" fmla="*/ 0 w 886810"/>
              <a:gd name="connsiteY2" fmla="*/ 584088 h 584088"/>
              <a:gd name="connsiteX0" fmla="*/ 864096 w 880925"/>
              <a:gd name="connsiteY0" fmla="*/ 0 h 648072"/>
              <a:gd name="connsiteX1" fmla="*/ 736909 w 880925"/>
              <a:gd name="connsiteY1" fmla="*/ 513689 h 648072"/>
              <a:gd name="connsiteX2" fmla="*/ 0 w 880925"/>
              <a:gd name="connsiteY2" fmla="*/ 648072 h 648072"/>
              <a:gd name="connsiteX0" fmla="*/ 864096 w 864096"/>
              <a:gd name="connsiteY0" fmla="*/ 0 h 648072"/>
              <a:gd name="connsiteX1" fmla="*/ 648073 w 864096"/>
              <a:gd name="connsiteY1" fmla="*/ 504056 h 648072"/>
              <a:gd name="connsiteX2" fmla="*/ 0 w 864096"/>
              <a:gd name="connsiteY2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96" h="648072">
                <a:moveTo>
                  <a:pt x="864096" y="0"/>
                </a:moveTo>
                <a:cubicBezTo>
                  <a:pt x="856601" y="177383"/>
                  <a:pt x="792089" y="396044"/>
                  <a:pt x="648073" y="504056"/>
                </a:cubicBezTo>
                <a:cubicBezTo>
                  <a:pt x="504057" y="612068"/>
                  <a:pt x="262328" y="635580"/>
                  <a:pt x="0" y="64807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3944152" y="3645138"/>
            <a:ext cx="902506" cy="548841"/>
          </a:xfrm>
          <a:custGeom>
            <a:avLst/>
            <a:gdLst>
              <a:gd name="connsiteX0" fmla="*/ 794479 w 794479"/>
              <a:gd name="connsiteY0" fmla="*/ 0 h 429718"/>
              <a:gd name="connsiteX1" fmla="*/ 464695 w 794479"/>
              <a:gd name="connsiteY1" fmla="*/ 359764 h 429718"/>
              <a:gd name="connsiteX2" fmla="*/ 0 w 794479"/>
              <a:gd name="connsiteY2" fmla="*/ 419725 h 429718"/>
              <a:gd name="connsiteX0" fmla="*/ 756774 w 756774"/>
              <a:gd name="connsiteY0" fmla="*/ 0 h 469389"/>
              <a:gd name="connsiteX1" fmla="*/ 464695 w 756774"/>
              <a:gd name="connsiteY1" fmla="*/ 393768 h 469389"/>
              <a:gd name="connsiteX2" fmla="*/ 0 w 756774"/>
              <a:gd name="connsiteY2" fmla="*/ 453729 h 469389"/>
              <a:gd name="connsiteX0" fmla="*/ 756774 w 756774"/>
              <a:gd name="connsiteY0" fmla="*/ 0 h 469389"/>
              <a:gd name="connsiteX1" fmla="*/ 464695 w 756774"/>
              <a:gd name="connsiteY1" fmla="*/ 393768 h 469389"/>
              <a:gd name="connsiteX2" fmla="*/ 0 w 756774"/>
              <a:gd name="connsiteY2" fmla="*/ 453729 h 46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774" h="469389">
                <a:moveTo>
                  <a:pt x="756774" y="0"/>
                </a:moveTo>
                <a:cubicBezTo>
                  <a:pt x="659825" y="194242"/>
                  <a:pt x="590824" y="318147"/>
                  <a:pt x="464695" y="393768"/>
                </a:cubicBezTo>
                <a:cubicBezTo>
                  <a:pt x="338566" y="469389"/>
                  <a:pt x="166141" y="458725"/>
                  <a:pt x="0" y="453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>
            <a:off x="4105041" y="3645138"/>
            <a:ext cx="741615" cy="302672"/>
          </a:xfrm>
          <a:custGeom>
            <a:avLst/>
            <a:gdLst>
              <a:gd name="connsiteX0" fmla="*/ 689548 w 689548"/>
              <a:gd name="connsiteY0" fmla="*/ 0 h 209862"/>
              <a:gd name="connsiteX1" fmla="*/ 344774 w 689548"/>
              <a:gd name="connsiteY1" fmla="*/ 164892 h 209862"/>
              <a:gd name="connsiteX2" fmla="*/ 0 w 689548"/>
              <a:gd name="connsiteY2" fmla="*/ 209862 h 209862"/>
              <a:gd name="connsiteX0" fmla="*/ 621863 w 621863"/>
              <a:gd name="connsiteY0" fmla="*/ 0 h 258856"/>
              <a:gd name="connsiteX1" fmla="*/ 344774 w 621863"/>
              <a:gd name="connsiteY1" fmla="*/ 213886 h 258856"/>
              <a:gd name="connsiteX2" fmla="*/ 0 w 621863"/>
              <a:gd name="connsiteY2" fmla="*/ 258856 h 258856"/>
              <a:gd name="connsiteX0" fmla="*/ 621863 w 621863"/>
              <a:gd name="connsiteY0" fmla="*/ 0 h 258856"/>
              <a:gd name="connsiteX1" fmla="*/ 344774 w 621863"/>
              <a:gd name="connsiteY1" fmla="*/ 213886 h 258856"/>
              <a:gd name="connsiteX2" fmla="*/ 0 w 621863"/>
              <a:gd name="connsiteY2" fmla="*/ 258856 h 25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863" h="258856">
                <a:moveTo>
                  <a:pt x="621863" y="0"/>
                </a:moveTo>
                <a:cubicBezTo>
                  <a:pt x="580683" y="91052"/>
                  <a:pt x="448418" y="170743"/>
                  <a:pt x="344774" y="213886"/>
                </a:cubicBezTo>
                <a:cubicBezTo>
                  <a:pt x="241130" y="257029"/>
                  <a:pt x="114924" y="253859"/>
                  <a:pt x="0" y="25885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flipH="1">
            <a:off x="4846655" y="3645138"/>
            <a:ext cx="1030496" cy="757769"/>
          </a:xfrm>
          <a:custGeom>
            <a:avLst/>
            <a:gdLst>
              <a:gd name="connsiteX0" fmla="*/ 809468 w 809468"/>
              <a:gd name="connsiteY0" fmla="*/ 0 h 569626"/>
              <a:gd name="connsiteX1" fmla="*/ 659567 w 809468"/>
              <a:gd name="connsiteY1" fmla="*/ 449705 h 569626"/>
              <a:gd name="connsiteX2" fmla="*/ 0 w 809468"/>
              <a:gd name="connsiteY2" fmla="*/ 569626 h 569626"/>
              <a:gd name="connsiteX0" fmla="*/ 886810 w 886810"/>
              <a:gd name="connsiteY0" fmla="*/ 0 h 584088"/>
              <a:gd name="connsiteX1" fmla="*/ 736909 w 886810"/>
              <a:gd name="connsiteY1" fmla="*/ 449705 h 584088"/>
              <a:gd name="connsiteX2" fmla="*/ 0 w 886810"/>
              <a:gd name="connsiteY2" fmla="*/ 584088 h 584088"/>
              <a:gd name="connsiteX0" fmla="*/ 864096 w 880925"/>
              <a:gd name="connsiteY0" fmla="*/ 0 h 648072"/>
              <a:gd name="connsiteX1" fmla="*/ 736909 w 880925"/>
              <a:gd name="connsiteY1" fmla="*/ 513689 h 648072"/>
              <a:gd name="connsiteX2" fmla="*/ 0 w 880925"/>
              <a:gd name="connsiteY2" fmla="*/ 648072 h 648072"/>
              <a:gd name="connsiteX0" fmla="*/ 864096 w 864096"/>
              <a:gd name="connsiteY0" fmla="*/ 0 h 648072"/>
              <a:gd name="connsiteX1" fmla="*/ 648073 w 864096"/>
              <a:gd name="connsiteY1" fmla="*/ 504056 h 648072"/>
              <a:gd name="connsiteX2" fmla="*/ 0 w 864096"/>
              <a:gd name="connsiteY2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96" h="648072">
                <a:moveTo>
                  <a:pt x="864096" y="0"/>
                </a:moveTo>
                <a:cubicBezTo>
                  <a:pt x="856601" y="177383"/>
                  <a:pt x="792089" y="396044"/>
                  <a:pt x="648073" y="504056"/>
                </a:cubicBezTo>
                <a:cubicBezTo>
                  <a:pt x="504057" y="612068"/>
                  <a:pt x="262328" y="635580"/>
                  <a:pt x="0" y="64807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flipH="1">
            <a:off x="4846656" y="3645138"/>
            <a:ext cx="902507" cy="548841"/>
          </a:xfrm>
          <a:custGeom>
            <a:avLst/>
            <a:gdLst>
              <a:gd name="connsiteX0" fmla="*/ 794479 w 794479"/>
              <a:gd name="connsiteY0" fmla="*/ 0 h 429718"/>
              <a:gd name="connsiteX1" fmla="*/ 464695 w 794479"/>
              <a:gd name="connsiteY1" fmla="*/ 359764 h 429718"/>
              <a:gd name="connsiteX2" fmla="*/ 0 w 794479"/>
              <a:gd name="connsiteY2" fmla="*/ 419725 h 429718"/>
              <a:gd name="connsiteX0" fmla="*/ 756774 w 756774"/>
              <a:gd name="connsiteY0" fmla="*/ 0 h 469389"/>
              <a:gd name="connsiteX1" fmla="*/ 464695 w 756774"/>
              <a:gd name="connsiteY1" fmla="*/ 393768 h 469389"/>
              <a:gd name="connsiteX2" fmla="*/ 0 w 756774"/>
              <a:gd name="connsiteY2" fmla="*/ 453729 h 469389"/>
              <a:gd name="connsiteX0" fmla="*/ 756774 w 756774"/>
              <a:gd name="connsiteY0" fmla="*/ 0 h 469389"/>
              <a:gd name="connsiteX1" fmla="*/ 464695 w 756774"/>
              <a:gd name="connsiteY1" fmla="*/ 393768 h 469389"/>
              <a:gd name="connsiteX2" fmla="*/ 0 w 756774"/>
              <a:gd name="connsiteY2" fmla="*/ 453729 h 46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774" h="469389">
                <a:moveTo>
                  <a:pt x="756774" y="0"/>
                </a:moveTo>
                <a:cubicBezTo>
                  <a:pt x="659825" y="194242"/>
                  <a:pt x="590824" y="318147"/>
                  <a:pt x="464695" y="393768"/>
                </a:cubicBezTo>
                <a:cubicBezTo>
                  <a:pt x="338566" y="469389"/>
                  <a:pt x="166141" y="458725"/>
                  <a:pt x="0" y="453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flipH="1">
            <a:off x="4846656" y="3645138"/>
            <a:ext cx="741616" cy="302672"/>
          </a:xfrm>
          <a:custGeom>
            <a:avLst/>
            <a:gdLst>
              <a:gd name="connsiteX0" fmla="*/ 689548 w 689548"/>
              <a:gd name="connsiteY0" fmla="*/ 0 h 209862"/>
              <a:gd name="connsiteX1" fmla="*/ 344774 w 689548"/>
              <a:gd name="connsiteY1" fmla="*/ 164892 h 209862"/>
              <a:gd name="connsiteX2" fmla="*/ 0 w 689548"/>
              <a:gd name="connsiteY2" fmla="*/ 209862 h 209862"/>
              <a:gd name="connsiteX0" fmla="*/ 621863 w 621863"/>
              <a:gd name="connsiteY0" fmla="*/ 0 h 258856"/>
              <a:gd name="connsiteX1" fmla="*/ 344774 w 621863"/>
              <a:gd name="connsiteY1" fmla="*/ 213886 h 258856"/>
              <a:gd name="connsiteX2" fmla="*/ 0 w 621863"/>
              <a:gd name="connsiteY2" fmla="*/ 258856 h 258856"/>
              <a:gd name="connsiteX0" fmla="*/ 621863 w 621863"/>
              <a:gd name="connsiteY0" fmla="*/ 0 h 258856"/>
              <a:gd name="connsiteX1" fmla="*/ 344774 w 621863"/>
              <a:gd name="connsiteY1" fmla="*/ 213886 h 258856"/>
              <a:gd name="connsiteX2" fmla="*/ 0 w 621863"/>
              <a:gd name="connsiteY2" fmla="*/ 258856 h 25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863" h="258856">
                <a:moveTo>
                  <a:pt x="621863" y="0"/>
                </a:moveTo>
                <a:cubicBezTo>
                  <a:pt x="580683" y="91052"/>
                  <a:pt x="448418" y="170743"/>
                  <a:pt x="344774" y="213886"/>
                </a:cubicBezTo>
                <a:cubicBezTo>
                  <a:pt x="241130" y="257029"/>
                  <a:pt x="114924" y="253859"/>
                  <a:pt x="0" y="25885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H="1">
            <a:off x="4932532" y="5497462"/>
            <a:ext cx="601122" cy="73238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>
            <a:off x="4106792" y="5497462"/>
            <a:ext cx="568116" cy="73238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567923" y="4452337"/>
            <a:ext cx="106985" cy="203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760783" y="4655497"/>
            <a:ext cx="171749" cy="16839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4997296" y="4452337"/>
            <a:ext cx="106985" cy="203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Arc 152"/>
          <p:cNvSpPr/>
          <p:nvPr/>
        </p:nvSpPr>
        <p:spPr>
          <a:xfrm rot="10800000" flipV="1">
            <a:off x="4417285" y="4975628"/>
            <a:ext cx="941317" cy="880152"/>
          </a:xfrm>
          <a:prstGeom prst="arc">
            <a:avLst>
              <a:gd name="adj1" fmla="val 12417205"/>
              <a:gd name="adj2" fmla="val 20172624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5" name="Group 164"/>
          <p:cNvGrpSpPr/>
          <p:nvPr/>
        </p:nvGrpSpPr>
        <p:grpSpPr>
          <a:xfrm rot="17000341">
            <a:off x="1498701" y="4451044"/>
            <a:ext cx="1305008" cy="3299264"/>
            <a:chOff x="2699792" y="2348880"/>
            <a:chExt cx="1305008" cy="3299264"/>
          </a:xfrm>
        </p:grpSpPr>
        <p:sp>
          <p:nvSpPr>
            <p:cNvPr id="166" name="Rectangle 165"/>
            <p:cNvSpPr/>
            <p:nvPr/>
          </p:nvSpPr>
          <p:spPr>
            <a:xfrm rot="4941903">
              <a:off x="1812037" y="3978013"/>
              <a:ext cx="3203720" cy="13654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7" name="Group 111"/>
            <p:cNvGrpSpPr/>
            <p:nvPr/>
          </p:nvGrpSpPr>
          <p:grpSpPr>
            <a:xfrm>
              <a:off x="2699792" y="2348880"/>
              <a:ext cx="1305008" cy="1212060"/>
              <a:chOff x="5965420" y="2749706"/>
              <a:chExt cx="1094282" cy="1036599"/>
            </a:xfrm>
          </p:grpSpPr>
          <p:sp>
            <p:nvSpPr>
              <p:cNvPr id="168" name="Freeform 167"/>
              <p:cNvSpPr/>
              <p:nvPr/>
            </p:nvSpPr>
            <p:spPr>
              <a:xfrm rot="21096188">
                <a:off x="5965420" y="2971839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 168"/>
              <p:cNvSpPr/>
              <p:nvPr/>
            </p:nvSpPr>
            <p:spPr>
              <a:xfrm rot="21096188">
                <a:off x="6102853" y="2749706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/>
              <p:cNvSpPr/>
              <p:nvPr/>
            </p:nvSpPr>
            <p:spPr>
              <a:xfrm rot="21096188">
                <a:off x="6248566" y="3287699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21096188">
                <a:off x="6554541" y="338811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21096188">
                <a:off x="6583716" y="309265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Oval 172"/>
              <p:cNvSpPr/>
              <p:nvPr/>
            </p:nvSpPr>
            <p:spPr>
              <a:xfrm rot="21096188">
                <a:off x="6359492" y="305296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21096188">
                <a:off x="6850001" y="341728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Oval 174"/>
              <p:cNvSpPr/>
              <p:nvPr/>
            </p:nvSpPr>
            <p:spPr>
              <a:xfrm rot="21096188">
                <a:off x="6361863" y="3562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6" name="Freeform 175"/>
          <p:cNvSpPr/>
          <p:nvPr/>
        </p:nvSpPr>
        <p:spPr>
          <a:xfrm rot="18784133" flipH="1">
            <a:off x="4008993" y="4648357"/>
            <a:ext cx="667702" cy="111414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9" name="Group 158"/>
          <p:cNvGrpSpPr/>
          <p:nvPr/>
        </p:nvGrpSpPr>
        <p:grpSpPr>
          <a:xfrm>
            <a:off x="4572000" y="4806055"/>
            <a:ext cx="1137123" cy="999209"/>
            <a:chOff x="6095446" y="5349156"/>
            <a:chExt cx="1137123" cy="999209"/>
          </a:xfrm>
        </p:grpSpPr>
        <p:sp>
          <p:nvSpPr>
            <p:cNvPr id="158" name="Rounded Rectangle 157"/>
            <p:cNvSpPr/>
            <p:nvPr/>
          </p:nvSpPr>
          <p:spPr>
            <a:xfrm rot="20415581">
              <a:off x="6095446" y="5349156"/>
              <a:ext cx="457778" cy="99920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rot="3802489">
              <a:off x="6306568" y="5251585"/>
              <a:ext cx="737855" cy="111414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6" grpId="1" animBg="1"/>
      <p:bldP spid="154" grpId="0" animBg="1"/>
      <p:bldP spid="62" grpId="0" animBg="1"/>
      <p:bldP spid="1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 185"/>
          <p:cNvSpPr/>
          <p:nvPr/>
        </p:nvSpPr>
        <p:spPr>
          <a:xfrm flipH="1">
            <a:off x="5796136" y="3717032"/>
            <a:ext cx="580946" cy="76941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Freeform 186"/>
          <p:cNvSpPr/>
          <p:nvPr/>
        </p:nvSpPr>
        <p:spPr>
          <a:xfrm flipH="1">
            <a:off x="3787036" y="3883717"/>
            <a:ext cx="580946" cy="76941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Freeform 189"/>
          <p:cNvSpPr/>
          <p:nvPr/>
        </p:nvSpPr>
        <p:spPr>
          <a:xfrm>
            <a:off x="3066956" y="3883717"/>
            <a:ext cx="551655" cy="76941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6" name="Group 205"/>
          <p:cNvGrpSpPr/>
          <p:nvPr/>
        </p:nvGrpSpPr>
        <p:grpSpPr>
          <a:xfrm>
            <a:off x="3563888" y="4149080"/>
            <a:ext cx="2592288" cy="1107504"/>
            <a:chOff x="3563888" y="4149080"/>
            <a:chExt cx="2592288" cy="1107504"/>
          </a:xfrm>
          <a:solidFill>
            <a:srgbClr val="0066FF"/>
          </a:solidFill>
        </p:grpSpPr>
        <p:sp>
          <p:nvSpPr>
            <p:cNvPr id="199" name="Freeform 198"/>
            <p:cNvSpPr/>
            <p:nvPr/>
          </p:nvSpPr>
          <p:spPr>
            <a:xfrm>
              <a:off x="3563888" y="4176464"/>
              <a:ext cx="504056" cy="108012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0" name="Freeform 199"/>
            <p:cNvSpPr/>
            <p:nvPr/>
          </p:nvSpPr>
          <p:spPr>
            <a:xfrm flipH="1">
              <a:off x="5652120" y="4149080"/>
              <a:ext cx="504056" cy="108012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6" name="Freeform 155"/>
          <p:cNvSpPr/>
          <p:nvPr/>
        </p:nvSpPr>
        <p:spPr>
          <a:xfrm>
            <a:off x="251520" y="2564904"/>
            <a:ext cx="504056" cy="108012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2" name="Freeform 191"/>
          <p:cNvSpPr/>
          <p:nvPr/>
        </p:nvSpPr>
        <p:spPr>
          <a:xfrm flipH="1">
            <a:off x="7622000" y="4028508"/>
            <a:ext cx="627299" cy="8409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Freeform 192"/>
          <p:cNvSpPr/>
          <p:nvPr/>
        </p:nvSpPr>
        <p:spPr>
          <a:xfrm>
            <a:off x="6876256" y="4028508"/>
            <a:ext cx="544274" cy="8409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1"/>
          <p:cNvGrpSpPr/>
          <p:nvPr/>
        </p:nvGrpSpPr>
        <p:grpSpPr>
          <a:xfrm>
            <a:off x="-1116632" y="-5067944"/>
            <a:ext cx="3996952" cy="6408712"/>
            <a:chOff x="7380312" y="1124744"/>
            <a:chExt cx="2376264" cy="4752528"/>
          </a:xfrm>
        </p:grpSpPr>
        <p:sp>
          <p:nvSpPr>
            <p:cNvPr id="201" name="Rectangle 200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Isosceles Triangle 201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Isosceles Triangle 202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Isosceles Triangle 203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Isosceles Triangle 204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3059832" y="-4995936"/>
            <a:ext cx="3996952" cy="6408712"/>
            <a:chOff x="7380312" y="1124744"/>
            <a:chExt cx="2376264" cy="4752528"/>
          </a:xfrm>
        </p:grpSpPr>
        <p:sp>
          <p:nvSpPr>
            <p:cNvPr id="207" name="Rectangle 206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Isosceles Triangle 20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Isosceles Triangle 208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Isosceles Triangle 20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Isosceles Triangle 21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5508104" y="-4563888"/>
            <a:ext cx="3996952" cy="6408712"/>
            <a:chOff x="7380312" y="1124744"/>
            <a:chExt cx="2376264" cy="4752528"/>
          </a:xfrm>
        </p:grpSpPr>
        <p:sp>
          <p:nvSpPr>
            <p:cNvPr id="213" name="Rectangle 21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Isosceles Triangle 21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Isosceles Triangle 21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Isosceles Triangle 21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Isosceles Triangle 21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50"/>
          <p:cNvGrpSpPr/>
          <p:nvPr/>
        </p:nvGrpSpPr>
        <p:grpSpPr>
          <a:xfrm>
            <a:off x="6948264" y="404664"/>
            <a:ext cx="1094282" cy="2739940"/>
            <a:chOff x="87600" y="1701879"/>
            <a:chExt cx="1094282" cy="2739940"/>
          </a:xfrm>
        </p:grpSpPr>
        <p:sp>
          <p:nvSpPr>
            <p:cNvPr id="84" name="Rectangle 2"/>
            <p:cNvSpPr/>
            <p:nvPr/>
          </p:nvSpPr>
          <p:spPr>
            <a:xfrm rot="5589987">
              <a:off x="-789497" y="3014602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7600" y="1999888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99671" y="1764897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375632" y="22879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663664" y="24319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735672" y="214390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"/>
            <p:cNvSpPr/>
            <p:nvPr/>
          </p:nvSpPr>
          <p:spPr>
            <a:xfrm>
              <a:off x="519648" y="20718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"/>
            <p:cNvSpPr/>
            <p:nvPr/>
          </p:nvSpPr>
          <p:spPr>
            <a:xfrm>
              <a:off x="951696" y="250394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10"/>
            <p:cNvSpPr/>
            <p:nvPr/>
          </p:nvSpPr>
          <p:spPr>
            <a:xfrm>
              <a:off x="447640" y="257595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48"/>
          <p:cNvGrpSpPr/>
          <p:nvPr/>
        </p:nvGrpSpPr>
        <p:grpSpPr>
          <a:xfrm>
            <a:off x="5292080" y="332656"/>
            <a:ext cx="1094282" cy="2797046"/>
            <a:chOff x="3737658" y="1980921"/>
            <a:chExt cx="1094282" cy="2797046"/>
          </a:xfrm>
        </p:grpSpPr>
        <p:sp>
          <p:nvSpPr>
            <p:cNvPr id="102" name="Rectangle 20"/>
            <p:cNvSpPr/>
            <p:nvPr/>
          </p:nvSpPr>
          <p:spPr>
            <a:xfrm rot="4612051">
              <a:off x="3166748" y="3350750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Freeform 21"/>
            <p:cNvSpPr/>
            <p:nvPr/>
          </p:nvSpPr>
          <p:spPr>
            <a:xfrm>
              <a:off x="3737658" y="2215912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22"/>
            <p:cNvSpPr/>
            <p:nvPr/>
          </p:nvSpPr>
          <p:spPr>
            <a:xfrm>
              <a:off x="3949729" y="1980921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23"/>
            <p:cNvSpPr/>
            <p:nvPr/>
          </p:nvSpPr>
          <p:spPr>
            <a:xfrm>
              <a:off x="4025690" y="250394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24"/>
            <p:cNvSpPr/>
            <p:nvPr/>
          </p:nvSpPr>
          <p:spPr>
            <a:xfrm>
              <a:off x="4313722" y="2647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25"/>
            <p:cNvSpPr/>
            <p:nvPr/>
          </p:nvSpPr>
          <p:spPr>
            <a:xfrm>
              <a:off x="4385730" y="235992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26"/>
            <p:cNvSpPr/>
            <p:nvPr/>
          </p:nvSpPr>
          <p:spPr>
            <a:xfrm>
              <a:off x="4169706" y="22879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27"/>
            <p:cNvSpPr/>
            <p:nvPr/>
          </p:nvSpPr>
          <p:spPr>
            <a:xfrm>
              <a:off x="4601754" y="271996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28"/>
            <p:cNvSpPr/>
            <p:nvPr/>
          </p:nvSpPr>
          <p:spPr>
            <a:xfrm>
              <a:off x="4097698" y="279197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149"/>
          <p:cNvGrpSpPr/>
          <p:nvPr/>
        </p:nvGrpSpPr>
        <p:grpSpPr>
          <a:xfrm>
            <a:off x="2771800" y="689060"/>
            <a:ext cx="1094282" cy="2739940"/>
            <a:chOff x="2081474" y="2245420"/>
            <a:chExt cx="1094282" cy="2739940"/>
          </a:xfrm>
        </p:grpSpPr>
        <p:sp>
          <p:nvSpPr>
            <p:cNvPr id="93" name="Rectangle 11"/>
            <p:cNvSpPr/>
            <p:nvPr/>
          </p:nvSpPr>
          <p:spPr>
            <a:xfrm rot="6895422">
              <a:off x="872180" y="3558143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Freeform 12"/>
            <p:cNvSpPr/>
            <p:nvPr/>
          </p:nvSpPr>
          <p:spPr>
            <a:xfrm>
              <a:off x="2081474" y="2575952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13"/>
            <p:cNvSpPr/>
            <p:nvPr/>
          </p:nvSpPr>
          <p:spPr>
            <a:xfrm>
              <a:off x="2293545" y="2340961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14"/>
            <p:cNvSpPr/>
            <p:nvPr/>
          </p:nvSpPr>
          <p:spPr>
            <a:xfrm>
              <a:off x="2369506" y="286398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15"/>
            <p:cNvSpPr/>
            <p:nvPr/>
          </p:nvSpPr>
          <p:spPr>
            <a:xfrm>
              <a:off x="2657538" y="300800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16"/>
            <p:cNvSpPr/>
            <p:nvPr/>
          </p:nvSpPr>
          <p:spPr>
            <a:xfrm>
              <a:off x="2729546" y="271996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17"/>
            <p:cNvSpPr/>
            <p:nvPr/>
          </p:nvSpPr>
          <p:spPr>
            <a:xfrm>
              <a:off x="2513522" y="2647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18"/>
            <p:cNvSpPr/>
            <p:nvPr/>
          </p:nvSpPr>
          <p:spPr>
            <a:xfrm>
              <a:off x="2945570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9"/>
            <p:cNvSpPr/>
            <p:nvPr/>
          </p:nvSpPr>
          <p:spPr>
            <a:xfrm>
              <a:off x="2441514" y="315201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1" name="Freeform 190"/>
          <p:cNvSpPr/>
          <p:nvPr/>
        </p:nvSpPr>
        <p:spPr>
          <a:xfrm>
            <a:off x="5148064" y="3717032"/>
            <a:ext cx="504056" cy="76941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Sun 38"/>
          <p:cNvSpPr/>
          <p:nvPr/>
        </p:nvSpPr>
        <p:spPr>
          <a:xfrm>
            <a:off x="4355976" y="1628800"/>
            <a:ext cx="2736304" cy="2772308"/>
          </a:xfrm>
          <a:prstGeom prst="sun">
            <a:avLst>
              <a:gd name="adj" fmla="val 21511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39"/>
          <p:cNvSpPr/>
          <p:nvPr/>
        </p:nvSpPr>
        <p:spPr>
          <a:xfrm>
            <a:off x="5940152" y="2780928"/>
            <a:ext cx="71996" cy="2081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Arc 40"/>
          <p:cNvSpPr/>
          <p:nvPr/>
        </p:nvSpPr>
        <p:spPr>
          <a:xfrm rot="10800000" flipV="1">
            <a:off x="5364088" y="3212976"/>
            <a:ext cx="789318" cy="752739"/>
          </a:xfrm>
          <a:prstGeom prst="arc">
            <a:avLst>
              <a:gd name="adj1" fmla="val 11838998"/>
              <a:gd name="adj2" fmla="val 2060682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Oval 39"/>
          <p:cNvSpPr/>
          <p:nvPr/>
        </p:nvSpPr>
        <p:spPr>
          <a:xfrm>
            <a:off x="5508104" y="2780928"/>
            <a:ext cx="71996" cy="2081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Freeform 193"/>
          <p:cNvSpPr/>
          <p:nvPr/>
        </p:nvSpPr>
        <p:spPr>
          <a:xfrm flipH="1">
            <a:off x="2512158" y="2537520"/>
            <a:ext cx="504056" cy="108012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Freeform 124"/>
          <p:cNvSpPr/>
          <p:nvPr/>
        </p:nvSpPr>
        <p:spPr>
          <a:xfrm rot="802822" flipH="1">
            <a:off x="323528" y="2925137"/>
            <a:ext cx="746606" cy="113932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41"/>
          <p:cNvSpPr/>
          <p:nvPr/>
        </p:nvSpPr>
        <p:spPr>
          <a:xfrm>
            <a:off x="567943" y="2059298"/>
            <a:ext cx="2160240" cy="1894189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6"/>
          <p:cNvGrpSpPr/>
          <p:nvPr/>
        </p:nvGrpSpPr>
        <p:grpSpPr>
          <a:xfrm>
            <a:off x="999991" y="2393505"/>
            <a:ext cx="949213" cy="969736"/>
            <a:chOff x="2531135" y="2879365"/>
            <a:chExt cx="1189481" cy="1126759"/>
          </a:xfrm>
        </p:grpSpPr>
        <p:sp>
          <p:nvSpPr>
            <p:cNvPr id="144" name="Rounded Rectangle 143"/>
            <p:cNvSpPr/>
            <p:nvPr/>
          </p:nvSpPr>
          <p:spPr>
            <a:xfrm>
              <a:off x="2531135" y="2879365"/>
              <a:ext cx="576063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>
              <a:off x="2819165" y="2984081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/>
            <p:cNvSpPr/>
            <p:nvPr/>
          </p:nvSpPr>
          <p:spPr>
            <a:xfrm>
              <a:off x="3072544" y="3214036"/>
              <a:ext cx="648072" cy="792088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6" name="Trapezoid 115"/>
          <p:cNvSpPr/>
          <p:nvPr/>
        </p:nvSpPr>
        <p:spPr>
          <a:xfrm flipV="1">
            <a:off x="1256944" y="1628800"/>
            <a:ext cx="682181" cy="473547"/>
          </a:xfrm>
          <a:prstGeom prst="trapezoid">
            <a:avLst/>
          </a:prstGeom>
          <a:solidFill>
            <a:srgbClr val="00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>
            <a:off x="1086400" y="1983960"/>
            <a:ext cx="1023271" cy="119496"/>
          </a:xfrm>
          <a:custGeom>
            <a:avLst/>
            <a:gdLst>
              <a:gd name="connsiteX0" fmla="*/ 0 w 1209821"/>
              <a:gd name="connsiteY0" fmla="*/ 0 h 138332"/>
              <a:gd name="connsiteX1" fmla="*/ 337625 w 1209821"/>
              <a:gd name="connsiteY1" fmla="*/ 112541 h 138332"/>
              <a:gd name="connsiteX2" fmla="*/ 928468 w 1209821"/>
              <a:gd name="connsiteY2" fmla="*/ 126609 h 138332"/>
              <a:gd name="connsiteX3" fmla="*/ 1209821 w 1209821"/>
              <a:gd name="connsiteY3" fmla="*/ 42203 h 138332"/>
              <a:gd name="connsiteX0" fmla="*/ 0 w 1296144"/>
              <a:gd name="connsiteY0" fmla="*/ 0 h 145366"/>
              <a:gd name="connsiteX1" fmla="*/ 337625 w 1296144"/>
              <a:gd name="connsiteY1" fmla="*/ 112541 h 145366"/>
              <a:gd name="connsiteX2" fmla="*/ 928468 w 1296144"/>
              <a:gd name="connsiteY2" fmla="*/ 126609 h 145366"/>
              <a:gd name="connsiteX3" fmla="*/ 1296144 w 1296144"/>
              <a:gd name="connsiteY3" fmla="*/ 0 h 14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45366">
                <a:moveTo>
                  <a:pt x="0" y="0"/>
                </a:moveTo>
                <a:cubicBezTo>
                  <a:pt x="91440" y="45719"/>
                  <a:pt x="182880" y="91439"/>
                  <a:pt x="337625" y="112541"/>
                </a:cubicBezTo>
                <a:cubicBezTo>
                  <a:pt x="492370" y="133643"/>
                  <a:pt x="768715" y="145366"/>
                  <a:pt x="928468" y="126609"/>
                </a:cubicBezTo>
                <a:cubicBezTo>
                  <a:pt x="1088221" y="107852"/>
                  <a:pt x="1228150" y="36341"/>
                  <a:pt x="1296144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Rounded Rectangle 176"/>
          <p:cNvSpPr/>
          <p:nvPr/>
        </p:nvSpPr>
        <p:spPr>
          <a:xfrm>
            <a:off x="1908440" y="2393504"/>
            <a:ext cx="459702" cy="43381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2035530" y="2483627"/>
            <a:ext cx="116588" cy="2757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Freeform 178"/>
          <p:cNvSpPr/>
          <p:nvPr/>
        </p:nvSpPr>
        <p:spPr>
          <a:xfrm>
            <a:off x="1144006" y="3401616"/>
            <a:ext cx="1008112" cy="729051"/>
          </a:xfrm>
          <a:custGeom>
            <a:avLst/>
            <a:gdLst>
              <a:gd name="connsiteX0" fmla="*/ 633046 w 1280160"/>
              <a:gd name="connsiteY0" fmla="*/ 168812 h 1012874"/>
              <a:gd name="connsiteX1" fmla="*/ 140677 w 1280160"/>
              <a:gd name="connsiteY1" fmla="*/ 14067 h 1012874"/>
              <a:gd name="connsiteX2" fmla="*/ 0 w 1280160"/>
              <a:gd name="connsiteY2" fmla="*/ 379827 h 1012874"/>
              <a:gd name="connsiteX3" fmla="*/ 42203 w 1280160"/>
              <a:gd name="connsiteY3" fmla="*/ 886264 h 1012874"/>
              <a:gd name="connsiteX4" fmla="*/ 253218 w 1280160"/>
              <a:gd name="connsiteY4" fmla="*/ 647114 h 1012874"/>
              <a:gd name="connsiteX5" fmla="*/ 492369 w 1280160"/>
              <a:gd name="connsiteY5" fmla="*/ 984738 h 1012874"/>
              <a:gd name="connsiteX6" fmla="*/ 633046 w 1280160"/>
              <a:gd name="connsiteY6" fmla="*/ 576775 h 1012874"/>
              <a:gd name="connsiteX7" fmla="*/ 886265 w 1280160"/>
              <a:gd name="connsiteY7" fmla="*/ 1012874 h 1012874"/>
              <a:gd name="connsiteX8" fmla="*/ 970671 w 1280160"/>
              <a:gd name="connsiteY8" fmla="*/ 661181 h 1012874"/>
              <a:gd name="connsiteX9" fmla="*/ 1280160 w 1280160"/>
              <a:gd name="connsiteY9" fmla="*/ 815926 h 1012874"/>
              <a:gd name="connsiteX10" fmla="*/ 1237957 w 1280160"/>
              <a:gd name="connsiteY10" fmla="*/ 281354 h 1012874"/>
              <a:gd name="connsiteX11" fmla="*/ 1111348 w 1280160"/>
              <a:gd name="connsiteY11" fmla="*/ 0 h 1012874"/>
              <a:gd name="connsiteX12" fmla="*/ 633046 w 1280160"/>
              <a:gd name="connsiteY12" fmla="*/ 168812 h 101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0160" h="1012874">
                <a:moveTo>
                  <a:pt x="633046" y="168812"/>
                </a:moveTo>
                <a:lnTo>
                  <a:pt x="140677" y="14067"/>
                </a:lnTo>
                <a:lnTo>
                  <a:pt x="0" y="379827"/>
                </a:lnTo>
                <a:lnTo>
                  <a:pt x="42203" y="886264"/>
                </a:lnTo>
                <a:lnTo>
                  <a:pt x="253218" y="647114"/>
                </a:lnTo>
                <a:lnTo>
                  <a:pt x="492369" y="984738"/>
                </a:lnTo>
                <a:lnTo>
                  <a:pt x="633046" y="576775"/>
                </a:lnTo>
                <a:lnTo>
                  <a:pt x="886265" y="1012874"/>
                </a:lnTo>
                <a:lnTo>
                  <a:pt x="970671" y="661181"/>
                </a:lnTo>
                <a:lnTo>
                  <a:pt x="1280160" y="815926"/>
                </a:lnTo>
                <a:lnTo>
                  <a:pt x="1237957" y="281354"/>
                </a:lnTo>
                <a:lnTo>
                  <a:pt x="1111348" y="0"/>
                </a:lnTo>
                <a:lnTo>
                  <a:pt x="633046" y="16881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Arc 179"/>
          <p:cNvSpPr/>
          <p:nvPr/>
        </p:nvSpPr>
        <p:spPr>
          <a:xfrm rot="10800000" flipV="1">
            <a:off x="972143" y="3606167"/>
            <a:ext cx="1261352" cy="1020657"/>
          </a:xfrm>
          <a:prstGeom prst="arc">
            <a:avLst>
              <a:gd name="adj1" fmla="val 13249173"/>
              <a:gd name="adj2" fmla="val 189153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8" name="Freeform 187"/>
          <p:cNvSpPr/>
          <p:nvPr/>
        </p:nvSpPr>
        <p:spPr>
          <a:xfrm>
            <a:off x="927982" y="3905672"/>
            <a:ext cx="571182" cy="76941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Freeform 188"/>
          <p:cNvSpPr/>
          <p:nvPr/>
        </p:nvSpPr>
        <p:spPr>
          <a:xfrm flipH="1">
            <a:off x="1787196" y="3905672"/>
            <a:ext cx="580946" cy="76941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922940" y="1970999"/>
            <a:ext cx="1465207" cy="2087719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73"/>
          <p:cNvGrpSpPr/>
          <p:nvPr/>
        </p:nvGrpSpPr>
        <p:grpSpPr>
          <a:xfrm>
            <a:off x="3144968" y="1628800"/>
            <a:ext cx="1081463" cy="918649"/>
            <a:chOff x="2195736" y="1229708"/>
            <a:chExt cx="1296144" cy="792088"/>
          </a:xfrm>
        </p:grpSpPr>
        <p:sp>
          <p:nvSpPr>
            <p:cNvPr id="141" name="Freeform 140"/>
            <p:cNvSpPr/>
            <p:nvPr/>
          </p:nvSpPr>
          <p:spPr>
            <a:xfrm>
              <a:off x="2195736" y="1484784"/>
              <a:ext cx="1296144" cy="119944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Chord 141"/>
            <p:cNvSpPr/>
            <p:nvPr/>
          </p:nvSpPr>
          <p:spPr>
            <a:xfrm>
              <a:off x="2451248" y="1229708"/>
              <a:ext cx="720080" cy="792088"/>
            </a:xfrm>
            <a:prstGeom prst="chord">
              <a:avLst>
                <a:gd name="adj1" fmla="val 11612179"/>
                <a:gd name="adj2" fmla="val 2079941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0" name="Freeform 119"/>
          <p:cNvSpPr/>
          <p:nvPr/>
        </p:nvSpPr>
        <p:spPr>
          <a:xfrm>
            <a:off x="3366541" y="1945680"/>
            <a:ext cx="576055" cy="97805"/>
          </a:xfrm>
          <a:custGeom>
            <a:avLst/>
            <a:gdLst>
              <a:gd name="connsiteX0" fmla="*/ 0 w 509587"/>
              <a:gd name="connsiteY0" fmla="*/ 76200 h 80962"/>
              <a:gd name="connsiteX1" fmla="*/ 509587 w 509587"/>
              <a:gd name="connsiteY1" fmla="*/ 80962 h 80962"/>
              <a:gd name="connsiteX2" fmla="*/ 495300 w 509587"/>
              <a:gd name="connsiteY2" fmla="*/ 0 h 80962"/>
              <a:gd name="connsiteX3" fmla="*/ 14287 w 509587"/>
              <a:gd name="connsiteY3" fmla="*/ 4762 h 80962"/>
              <a:gd name="connsiteX4" fmla="*/ 0 w 509587"/>
              <a:gd name="connsiteY4" fmla="*/ 76200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87" h="80962">
                <a:moveTo>
                  <a:pt x="0" y="76200"/>
                </a:moveTo>
                <a:lnTo>
                  <a:pt x="509587" y="80962"/>
                </a:lnTo>
                <a:lnTo>
                  <a:pt x="495300" y="0"/>
                </a:lnTo>
                <a:lnTo>
                  <a:pt x="14287" y="476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79"/>
          <p:cNvGrpSpPr/>
          <p:nvPr/>
        </p:nvGrpSpPr>
        <p:grpSpPr>
          <a:xfrm>
            <a:off x="3282979" y="2420888"/>
            <a:ext cx="895404" cy="1370481"/>
            <a:chOff x="975363" y="2979547"/>
            <a:chExt cx="893177" cy="1450365"/>
          </a:xfrm>
        </p:grpSpPr>
        <p:sp>
          <p:nvSpPr>
            <p:cNvPr id="139" name="Oval 138"/>
            <p:cNvSpPr/>
            <p:nvPr/>
          </p:nvSpPr>
          <p:spPr>
            <a:xfrm>
              <a:off x="1181210" y="2979547"/>
              <a:ext cx="81469" cy="2324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Arc 79"/>
            <p:cNvSpPr/>
            <p:nvPr/>
          </p:nvSpPr>
          <p:spPr>
            <a:xfrm rot="10800000" flipV="1">
              <a:off x="975363" y="3589189"/>
              <a:ext cx="893177" cy="840723"/>
            </a:xfrm>
            <a:prstGeom prst="arc">
              <a:avLst>
                <a:gd name="adj1" fmla="val 1096386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2" name="Oval 121"/>
          <p:cNvSpPr/>
          <p:nvPr/>
        </p:nvSpPr>
        <p:spPr>
          <a:xfrm>
            <a:off x="3643021" y="2708920"/>
            <a:ext cx="162801" cy="173977"/>
          </a:xfrm>
          <a:prstGeom prst="ellipse">
            <a:avLst/>
          </a:prstGeom>
          <a:solidFill>
            <a:srgbClr val="800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Freeform 60"/>
          <p:cNvSpPr/>
          <p:nvPr/>
        </p:nvSpPr>
        <p:spPr>
          <a:xfrm rot="211671" flipH="1">
            <a:off x="2735046" y="2947363"/>
            <a:ext cx="591811" cy="10033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/>
          <p:cNvSpPr/>
          <p:nvPr/>
        </p:nvSpPr>
        <p:spPr>
          <a:xfrm>
            <a:off x="3849380" y="2420888"/>
            <a:ext cx="81672" cy="219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reeform 60"/>
          <p:cNvSpPr/>
          <p:nvPr/>
        </p:nvSpPr>
        <p:spPr>
          <a:xfrm rot="21290754">
            <a:off x="4047069" y="2980128"/>
            <a:ext cx="524931" cy="10033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Freeform 194"/>
          <p:cNvSpPr/>
          <p:nvPr/>
        </p:nvSpPr>
        <p:spPr>
          <a:xfrm>
            <a:off x="6300192" y="2926619"/>
            <a:ext cx="535221" cy="11805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6" name="Chord 125"/>
          <p:cNvSpPr/>
          <p:nvPr/>
        </p:nvSpPr>
        <p:spPr>
          <a:xfrm>
            <a:off x="6533452" y="2454380"/>
            <a:ext cx="1943835" cy="2990844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6999973" y="2363098"/>
            <a:ext cx="1033010" cy="152541"/>
          </a:xfrm>
          <a:custGeom>
            <a:avLst/>
            <a:gdLst>
              <a:gd name="connsiteX0" fmla="*/ 0 w 1209821"/>
              <a:gd name="connsiteY0" fmla="*/ 0 h 138332"/>
              <a:gd name="connsiteX1" fmla="*/ 337625 w 1209821"/>
              <a:gd name="connsiteY1" fmla="*/ 112541 h 138332"/>
              <a:gd name="connsiteX2" fmla="*/ 928468 w 1209821"/>
              <a:gd name="connsiteY2" fmla="*/ 126609 h 138332"/>
              <a:gd name="connsiteX3" fmla="*/ 1209821 w 1209821"/>
              <a:gd name="connsiteY3" fmla="*/ 42203 h 138332"/>
              <a:gd name="connsiteX0" fmla="*/ 0 w 1296144"/>
              <a:gd name="connsiteY0" fmla="*/ 0 h 145366"/>
              <a:gd name="connsiteX1" fmla="*/ 337625 w 1296144"/>
              <a:gd name="connsiteY1" fmla="*/ 112541 h 145366"/>
              <a:gd name="connsiteX2" fmla="*/ 928468 w 1296144"/>
              <a:gd name="connsiteY2" fmla="*/ 126609 h 145366"/>
              <a:gd name="connsiteX3" fmla="*/ 1296144 w 1296144"/>
              <a:gd name="connsiteY3" fmla="*/ 0 h 14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45366">
                <a:moveTo>
                  <a:pt x="0" y="0"/>
                </a:moveTo>
                <a:cubicBezTo>
                  <a:pt x="91440" y="45719"/>
                  <a:pt x="182880" y="91439"/>
                  <a:pt x="337625" y="112541"/>
                </a:cubicBezTo>
                <a:cubicBezTo>
                  <a:pt x="492370" y="133643"/>
                  <a:pt x="768715" y="145366"/>
                  <a:pt x="928468" y="126609"/>
                </a:cubicBezTo>
                <a:cubicBezTo>
                  <a:pt x="1088221" y="107852"/>
                  <a:pt x="1228150" y="36341"/>
                  <a:pt x="1296144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Chord 133"/>
          <p:cNvSpPr/>
          <p:nvPr/>
        </p:nvSpPr>
        <p:spPr>
          <a:xfrm>
            <a:off x="7229530" y="2060848"/>
            <a:ext cx="573894" cy="831187"/>
          </a:xfrm>
          <a:prstGeom prst="chord">
            <a:avLst>
              <a:gd name="adj1" fmla="val 10765082"/>
              <a:gd name="adj2" fmla="val 108958"/>
            </a:avLst>
          </a:prstGeom>
          <a:solidFill>
            <a:srgbClr val="00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 rot="4016530" flipV="1">
            <a:off x="8306934" y="2654935"/>
            <a:ext cx="719778" cy="9543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5" name="Group 154"/>
          <p:cNvGrpSpPr/>
          <p:nvPr/>
        </p:nvGrpSpPr>
        <p:grpSpPr>
          <a:xfrm>
            <a:off x="7155479" y="2996952"/>
            <a:ext cx="852296" cy="1295000"/>
            <a:chOff x="7155479" y="3084031"/>
            <a:chExt cx="852296" cy="1295000"/>
          </a:xfrm>
        </p:grpSpPr>
        <p:sp>
          <p:nvSpPr>
            <p:cNvPr id="137" name="Oval 136"/>
            <p:cNvSpPr/>
            <p:nvPr/>
          </p:nvSpPr>
          <p:spPr>
            <a:xfrm>
              <a:off x="7310986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Arc 137"/>
            <p:cNvSpPr/>
            <p:nvPr/>
          </p:nvSpPr>
          <p:spPr>
            <a:xfrm rot="10800000" flipV="1">
              <a:off x="7155479" y="3556270"/>
              <a:ext cx="852296" cy="822761"/>
            </a:xfrm>
            <a:prstGeom prst="arc">
              <a:avLst>
                <a:gd name="adj1" fmla="val 12415295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Oval 183"/>
            <p:cNvSpPr/>
            <p:nvPr/>
          </p:nvSpPr>
          <p:spPr>
            <a:xfrm>
              <a:off x="7758392" y="3084031"/>
              <a:ext cx="96868" cy="189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51"/>
          <p:cNvGrpSpPr/>
          <p:nvPr/>
        </p:nvGrpSpPr>
        <p:grpSpPr>
          <a:xfrm>
            <a:off x="4211960" y="1052736"/>
            <a:ext cx="1094282" cy="2739940"/>
            <a:chOff x="-2772816" y="1594048"/>
            <a:chExt cx="1094282" cy="2739940"/>
          </a:xfrm>
        </p:grpSpPr>
        <p:sp>
          <p:nvSpPr>
            <p:cNvPr id="83" name="Rectangle 82"/>
            <p:cNvSpPr/>
            <p:nvPr/>
          </p:nvSpPr>
          <p:spPr>
            <a:xfrm rot="5968902">
              <a:off x="-3788635" y="2906771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Freeform 66"/>
            <p:cNvSpPr/>
            <p:nvPr/>
          </p:nvSpPr>
          <p:spPr>
            <a:xfrm rot="277739">
              <a:off x="-2772816" y="2067650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 rot="277739">
              <a:off x="-2519034" y="1830282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 rot="277739">
              <a:off x="-2480365" y="2340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 rot="277739">
              <a:off x="-2204895" y="2507527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/>
            <p:cNvSpPr/>
            <p:nvPr/>
          </p:nvSpPr>
          <p:spPr>
            <a:xfrm rot="277739">
              <a:off x="-2319385" y="213703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 rot="277739">
              <a:off x="-2431837" y="26336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4" name="Freeform 153"/>
          <p:cNvSpPr/>
          <p:nvPr/>
        </p:nvSpPr>
        <p:spPr>
          <a:xfrm rot="1670028" flipH="1">
            <a:off x="-889180" y="3232396"/>
            <a:ext cx="667702" cy="111414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rot="19804244">
            <a:off x="-1319937" y="3826811"/>
            <a:ext cx="737855" cy="111414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63"/>
          <p:cNvGrpSpPr/>
          <p:nvPr/>
        </p:nvGrpSpPr>
        <p:grpSpPr>
          <a:xfrm>
            <a:off x="-2124744" y="129736"/>
            <a:ext cx="1305008" cy="3299264"/>
            <a:chOff x="2699792" y="2348880"/>
            <a:chExt cx="1305008" cy="3299264"/>
          </a:xfrm>
        </p:grpSpPr>
        <p:sp>
          <p:nvSpPr>
            <p:cNvPr id="63" name="Rectangle 62"/>
            <p:cNvSpPr/>
            <p:nvPr/>
          </p:nvSpPr>
          <p:spPr>
            <a:xfrm rot="4941903">
              <a:off x="1812037" y="3978013"/>
              <a:ext cx="3203720" cy="13654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1" name="Group 111"/>
            <p:cNvGrpSpPr/>
            <p:nvPr/>
          </p:nvGrpSpPr>
          <p:grpSpPr>
            <a:xfrm>
              <a:off x="2699792" y="2348880"/>
              <a:ext cx="1305008" cy="1212060"/>
              <a:chOff x="5965420" y="2749706"/>
              <a:chExt cx="1094282" cy="1036599"/>
            </a:xfrm>
          </p:grpSpPr>
          <p:sp>
            <p:nvSpPr>
              <p:cNvPr id="74" name="Freeform 73"/>
              <p:cNvSpPr/>
              <p:nvPr/>
            </p:nvSpPr>
            <p:spPr>
              <a:xfrm rot="21096188">
                <a:off x="5965420" y="2971839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21096188">
                <a:off x="6102853" y="2749706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/>
              <p:cNvSpPr/>
              <p:nvPr/>
            </p:nvSpPr>
            <p:spPr>
              <a:xfrm rot="21096188">
                <a:off x="6248566" y="3287699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 rot="21096188">
                <a:off x="6554541" y="338811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 rot="21096188">
                <a:off x="6583716" y="309265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 rot="21096188">
                <a:off x="6359492" y="305296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 rot="21096188">
                <a:off x="6850001" y="341728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 rot="21096188">
                <a:off x="6361863" y="3562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5" name="Oval 68"/>
          <p:cNvSpPr/>
          <p:nvPr/>
        </p:nvSpPr>
        <p:spPr>
          <a:xfrm>
            <a:off x="3816163" y="3645138"/>
            <a:ext cx="2060990" cy="1988698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>
            <a:off x="3816161" y="3645138"/>
            <a:ext cx="1030495" cy="757769"/>
          </a:xfrm>
          <a:custGeom>
            <a:avLst/>
            <a:gdLst>
              <a:gd name="connsiteX0" fmla="*/ 809468 w 809468"/>
              <a:gd name="connsiteY0" fmla="*/ 0 h 569626"/>
              <a:gd name="connsiteX1" fmla="*/ 659567 w 809468"/>
              <a:gd name="connsiteY1" fmla="*/ 449705 h 569626"/>
              <a:gd name="connsiteX2" fmla="*/ 0 w 809468"/>
              <a:gd name="connsiteY2" fmla="*/ 569626 h 569626"/>
              <a:gd name="connsiteX0" fmla="*/ 886810 w 886810"/>
              <a:gd name="connsiteY0" fmla="*/ 0 h 584088"/>
              <a:gd name="connsiteX1" fmla="*/ 736909 w 886810"/>
              <a:gd name="connsiteY1" fmla="*/ 449705 h 584088"/>
              <a:gd name="connsiteX2" fmla="*/ 0 w 886810"/>
              <a:gd name="connsiteY2" fmla="*/ 584088 h 584088"/>
              <a:gd name="connsiteX0" fmla="*/ 864096 w 880925"/>
              <a:gd name="connsiteY0" fmla="*/ 0 h 648072"/>
              <a:gd name="connsiteX1" fmla="*/ 736909 w 880925"/>
              <a:gd name="connsiteY1" fmla="*/ 513689 h 648072"/>
              <a:gd name="connsiteX2" fmla="*/ 0 w 880925"/>
              <a:gd name="connsiteY2" fmla="*/ 648072 h 648072"/>
              <a:gd name="connsiteX0" fmla="*/ 864096 w 864096"/>
              <a:gd name="connsiteY0" fmla="*/ 0 h 648072"/>
              <a:gd name="connsiteX1" fmla="*/ 648073 w 864096"/>
              <a:gd name="connsiteY1" fmla="*/ 504056 h 648072"/>
              <a:gd name="connsiteX2" fmla="*/ 0 w 864096"/>
              <a:gd name="connsiteY2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96" h="648072">
                <a:moveTo>
                  <a:pt x="864096" y="0"/>
                </a:moveTo>
                <a:cubicBezTo>
                  <a:pt x="856601" y="177383"/>
                  <a:pt x="792089" y="396044"/>
                  <a:pt x="648073" y="504056"/>
                </a:cubicBezTo>
                <a:cubicBezTo>
                  <a:pt x="504057" y="612068"/>
                  <a:pt x="262328" y="635580"/>
                  <a:pt x="0" y="64807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3944152" y="3645138"/>
            <a:ext cx="902506" cy="548841"/>
          </a:xfrm>
          <a:custGeom>
            <a:avLst/>
            <a:gdLst>
              <a:gd name="connsiteX0" fmla="*/ 794479 w 794479"/>
              <a:gd name="connsiteY0" fmla="*/ 0 h 429718"/>
              <a:gd name="connsiteX1" fmla="*/ 464695 w 794479"/>
              <a:gd name="connsiteY1" fmla="*/ 359764 h 429718"/>
              <a:gd name="connsiteX2" fmla="*/ 0 w 794479"/>
              <a:gd name="connsiteY2" fmla="*/ 419725 h 429718"/>
              <a:gd name="connsiteX0" fmla="*/ 756774 w 756774"/>
              <a:gd name="connsiteY0" fmla="*/ 0 h 469389"/>
              <a:gd name="connsiteX1" fmla="*/ 464695 w 756774"/>
              <a:gd name="connsiteY1" fmla="*/ 393768 h 469389"/>
              <a:gd name="connsiteX2" fmla="*/ 0 w 756774"/>
              <a:gd name="connsiteY2" fmla="*/ 453729 h 469389"/>
              <a:gd name="connsiteX0" fmla="*/ 756774 w 756774"/>
              <a:gd name="connsiteY0" fmla="*/ 0 h 469389"/>
              <a:gd name="connsiteX1" fmla="*/ 464695 w 756774"/>
              <a:gd name="connsiteY1" fmla="*/ 393768 h 469389"/>
              <a:gd name="connsiteX2" fmla="*/ 0 w 756774"/>
              <a:gd name="connsiteY2" fmla="*/ 453729 h 46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774" h="469389">
                <a:moveTo>
                  <a:pt x="756774" y="0"/>
                </a:moveTo>
                <a:cubicBezTo>
                  <a:pt x="659825" y="194242"/>
                  <a:pt x="590824" y="318147"/>
                  <a:pt x="464695" y="393768"/>
                </a:cubicBezTo>
                <a:cubicBezTo>
                  <a:pt x="338566" y="469389"/>
                  <a:pt x="166141" y="458725"/>
                  <a:pt x="0" y="453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>
            <a:off x="4105041" y="3645138"/>
            <a:ext cx="741615" cy="302672"/>
          </a:xfrm>
          <a:custGeom>
            <a:avLst/>
            <a:gdLst>
              <a:gd name="connsiteX0" fmla="*/ 689548 w 689548"/>
              <a:gd name="connsiteY0" fmla="*/ 0 h 209862"/>
              <a:gd name="connsiteX1" fmla="*/ 344774 w 689548"/>
              <a:gd name="connsiteY1" fmla="*/ 164892 h 209862"/>
              <a:gd name="connsiteX2" fmla="*/ 0 w 689548"/>
              <a:gd name="connsiteY2" fmla="*/ 209862 h 209862"/>
              <a:gd name="connsiteX0" fmla="*/ 621863 w 621863"/>
              <a:gd name="connsiteY0" fmla="*/ 0 h 258856"/>
              <a:gd name="connsiteX1" fmla="*/ 344774 w 621863"/>
              <a:gd name="connsiteY1" fmla="*/ 213886 h 258856"/>
              <a:gd name="connsiteX2" fmla="*/ 0 w 621863"/>
              <a:gd name="connsiteY2" fmla="*/ 258856 h 258856"/>
              <a:gd name="connsiteX0" fmla="*/ 621863 w 621863"/>
              <a:gd name="connsiteY0" fmla="*/ 0 h 258856"/>
              <a:gd name="connsiteX1" fmla="*/ 344774 w 621863"/>
              <a:gd name="connsiteY1" fmla="*/ 213886 h 258856"/>
              <a:gd name="connsiteX2" fmla="*/ 0 w 621863"/>
              <a:gd name="connsiteY2" fmla="*/ 258856 h 25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863" h="258856">
                <a:moveTo>
                  <a:pt x="621863" y="0"/>
                </a:moveTo>
                <a:cubicBezTo>
                  <a:pt x="580683" y="91052"/>
                  <a:pt x="448418" y="170743"/>
                  <a:pt x="344774" y="213886"/>
                </a:cubicBezTo>
                <a:cubicBezTo>
                  <a:pt x="241130" y="257029"/>
                  <a:pt x="114924" y="253859"/>
                  <a:pt x="0" y="25885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flipH="1">
            <a:off x="4846655" y="3645138"/>
            <a:ext cx="1030496" cy="757769"/>
          </a:xfrm>
          <a:custGeom>
            <a:avLst/>
            <a:gdLst>
              <a:gd name="connsiteX0" fmla="*/ 809468 w 809468"/>
              <a:gd name="connsiteY0" fmla="*/ 0 h 569626"/>
              <a:gd name="connsiteX1" fmla="*/ 659567 w 809468"/>
              <a:gd name="connsiteY1" fmla="*/ 449705 h 569626"/>
              <a:gd name="connsiteX2" fmla="*/ 0 w 809468"/>
              <a:gd name="connsiteY2" fmla="*/ 569626 h 569626"/>
              <a:gd name="connsiteX0" fmla="*/ 886810 w 886810"/>
              <a:gd name="connsiteY0" fmla="*/ 0 h 584088"/>
              <a:gd name="connsiteX1" fmla="*/ 736909 w 886810"/>
              <a:gd name="connsiteY1" fmla="*/ 449705 h 584088"/>
              <a:gd name="connsiteX2" fmla="*/ 0 w 886810"/>
              <a:gd name="connsiteY2" fmla="*/ 584088 h 584088"/>
              <a:gd name="connsiteX0" fmla="*/ 864096 w 880925"/>
              <a:gd name="connsiteY0" fmla="*/ 0 h 648072"/>
              <a:gd name="connsiteX1" fmla="*/ 736909 w 880925"/>
              <a:gd name="connsiteY1" fmla="*/ 513689 h 648072"/>
              <a:gd name="connsiteX2" fmla="*/ 0 w 880925"/>
              <a:gd name="connsiteY2" fmla="*/ 648072 h 648072"/>
              <a:gd name="connsiteX0" fmla="*/ 864096 w 864096"/>
              <a:gd name="connsiteY0" fmla="*/ 0 h 648072"/>
              <a:gd name="connsiteX1" fmla="*/ 648073 w 864096"/>
              <a:gd name="connsiteY1" fmla="*/ 504056 h 648072"/>
              <a:gd name="connsiteX2" fmla="*/ 0 w 864096"/>
              <a:gd name="connsiteY2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96" h="648072">
                <a:moveTo>
                  <a:pt x="864096" y="0"/>
                </a:moveTo>
                <a:cubicBezTo>
                  <a:pt x="856601" y="177383"/>
                  <a:pt x="792089" y="396044"/>
                  <a:pt x="648073" y="504056"/>
                </a:cubicBezTo>
                <a:cubicBezTo>
                  <a:pt x="504057" y="612068"/>
                  <a:pt x="262328" y="635580"/>
                  <a:pt x="0" y="64807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flipH="1">
            <a:off x="4846656" y="3645138"/>
            <a:ext cx="902507" cy="548841"/>
          </a:xfrm>
          <a:custGeom>
            <a:avLst/>
            <a:gdLst>
              <a:gd name="connsiteX0" fmla="*/ 794479 w 794479"/>
              <a:gd name="connsiteY0" fmla="*/ 0 h 429718"/>
              <a:gd name="connsiteX1" fmla="*/ 464695 w 794479"/>
              <a:gd name="connsiteY1" fmla="*/ 359764 h 429718"/>
              <a:gd name="connsiteX2" fmla="*/ 0 w 794479"/>
              <a:gd name="connsiteY2" fmla="*/ 419725 h 429718"/>
              <a:gd name="connsiteX0" fmla="*/ 756774 w 756774"/>
              <a:gd name="connsiteY0" fmla="*/ 0 h 469389"/>
              <a:gd name="connsiteX1" fmla="*/ 464695 w 756774"/>
              <a:gd name="connsiteY1" fmla="*/ 393768 h 469389"/>
              <a:gd name="connsiteX2" fmla="*/ 0 w 756774"/>
              <a:gd name="connsiteY2" fmla="*/ 453729 h 469389"/>
              <a:gd name="connsiteX0" fmla="*/ 756774 w 756774"/>
              <a:gd name="connsiteY0" fmla="*/ 0 h 469389"/>
              <a:gd name="connsiteX1" fmla="*/ 464695 w 756774"/>
              <a:gd name="connsiteY1" fmla="*/ 393768 h 469389"/>
              <a:gd name="connsiteX2" fmla="*/ 0 w 756774"/>
              <a:gd name="connsiteY2" fmla="*/ 453729 h 46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774" h="469389">
                <a:moveTo>
                  <a:pt x="756774" y="0"/>
                </a:moveTo>
                <a:cubicBezTo>
                  <a:pt x="659825" y="194242"/>
                  <a:pt x="590824" y="318147"/>
                  <a:pt x="464695" y="393768"/>
                </a:cubicBezTo>
                <a:cubicBezTo>
                  <a:pt x="338566" y="469389"/>
                  <a:pt x="166141" y="458725"/>
                  <a:pt x="0" y="45372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flipH="1">
            <a:off x="4846656" y="3645138"/>
            <a:ext cx="741616" cy="302672"/>
          </a:xfrm>
          <a:custGeom>
            <a:avLst/>
            <a:gdLst>
              <a:gd name="connsiteX0" fmla="*/ 689548 w 689548"/>
              <a:gd name="connsiteY0" fmla="*/ 0 h 209862"/>
              <a:gd name="connsiteX1" fmla="*/ 344774 w 689548"/>
              <a:gd name="connsiteY1" fmla="*/ 164892 h 209862"/>
              <a:gd name="connsiteX2" fmla="*/ 0 w 689548"/>
              <a:gd name="connsiteY2" fmla="*/ 209862 h 209862"/>
              <a:gd name="connsiteX0" fmla="*/ 621863 w 621863"/>
              <a:gd name="connsiteY0" fmla="*/ 0 h 258856"/>
              <a:gd name="connsiteX1" fmla="*/ 344774 w 621863"/>
              <a:gd name="connsiteY1" fmla="*/ 213886 h 258856"/>
              <a:gd name="connsiteX2" fmla="*/ 0 w 621863"/>
              <a:gd name="connsiteY2" fmla="*/ 258856 h 258856"/>
              <a:gd name="connsiteX0" fmla="*/ 621863 w 621863"/>
              <a:gd name="connsiteY0" fmla="*/ 0 h 258856"/>
              <a:gd name="connsiteX1" fmla="*/ 344774 w 621863"/>
              <a:gd name="connsiteY1" fmla="*/ 213886 h 258856"/>
              <a:gd name="connsiteX2" fmla="*/ 0 w 621863"/>
              <a:gd name="connsiteY2" fmla="*/ 258856 h 25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863" h="258856">
                <a:moveTo>
                  <a:pt x="621863" y="0"/>
                </a:moveTo>
                <a:cubicBezTo>
                  <a:pt x="580683" y="91052"/>
                  <a:pt x="448418" y="170743"/>
                  <a:pt x="344774" y="213886"/>
                </a:cubicBezTo>
                <a:cubicBezTo>
                  <a:pt x="241130" y="257029"/>
                  <a:pt x="114924" y="253859"/>
                  <a:pt x="0" y="25885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H="1">
            <a:off x="4932532" y="5497462"/>
            <a:ext cx="601122" cy="73238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>
            <a:off x="4106792" y="5497462"/>
            <a:ext cx="568116" cy="73238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567923" y="4452337"/>
            <a:ext cx="106985" cy="203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760783" y="4655497"/>
            <a:ext cx="171749" cy="16839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4997296" y="4452337"/>
            <a:ext cx="106985" cy="203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Arc 152"/>
          <p:cNvSpPr/>
          <p:nvPr/>
        </p:nvSpPr>
        <p:spPr>
          <a:xfrm rot="10800000" flipV="1">
            <a:off x="4417285" y="4975628"/>
            <a:ext cx="941317" cy="880152"/>
          </a:xfrm>
          <a:prstGeom prst="arc">
            <a:avLst>
              <a:gd name="adj1" fmla="val 12417205"/>
              <a:gd name="adj2" fmla="val 20172624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164"/>
          <p:cNvGrpSpPr/>
          <p:nvPr/>
        </p:nvGrpSpPr>
        <p:grpSpPr>
          <a:xfrm rot="17000341">
            <a:off x="1498701" y="4451044"/>
            <a:ext cx="1305008" cy="3299264"/>
            <a:chOff x="2699792" y="2348880"/>
            <a:chExt cx="1305008" cy="3299264"/>
          </a:xfrm>
        </p:grpSpPr>
        <p:sp>
          <p:nvSpPr>
            <p:cNvPr id="166" name="Rectangle 165"/>
            <p:cNvSpPr/>
            <p:nvPr/>
          </p:nvSpPr>
          <p:spPr>
            <a:xfrm rot="4941903">
              <a:off x="1812037" y="3978013"/>
              <a:ext cx="3203720" cy="13654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oup 111"/>
            <p:cNvGrpSpPr/>
            <p:nvPr/>
          </p:nvGrpSpPr>
          <p:grpSpPr>
            <a:xfrm>
              <a:off x="2699792" y="2348880"/>
              <a:ext cx="1305008" cy="1212060"/>
              <a:chOff x="5965420" y="2749706"/>
              <a:chExt cx="1094282" cy="1036599"/>
            </a:xfrm>
          </p:grpSpPr>
          <p:sp>
            <p:nvSpPr>
              <p:cNvPr id="168" name="Freeform 167"/>
              <p:cNvSpPr/>
              <p:nvPr/>
            </p:nvSpPr>
            <p:spPr>
              <a:xfrm rot="21096188">
                <a:off x="5965420" y="2971839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 168"/>
              <p:cNvSpPr/>
              <p:nvPr/>
            </p:nvSpPr>
            <p:spPr>
              <a:xfrm rot="21096188">
                <a:off x="6102853" y="2749706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/>
              <p:cNvSpPr/>
              <p:nvPr/>
            </p:nvSpPr>
            <p:spPr>
              <a:xfrm rot="21096188">
                <a:off x="6248566" y="3287699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21096188">
                <a:off x="6554541" y="338811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21096188">
                <a:off x="6583716" y="309265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Oval 172"/>
              <p:cNvSpPr/>
              <p:nvPr/>
            </p:nvSpPr>
            <p:spPr>
              <a:xfrm rot="21096188">
                <a:off x="6359492" y="305296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21096188">
                <a:off x="6850001" y="341728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Oval 174"/>
              <p:cNvSpPr/>
              <p:nvPr/>
            </p:nvSpPr>
            <p:spPr>
              <a:xfrm rot="21096188">
                <a:off x="6361863" y="3562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6" name="Freeform 175"/>
          <p:cNvSpPr/>
          <p:nvPr/>
        </p:nvSpPr>
        <p:spPr>
          <a:xfrm rot="18784133" flipH="1">
            <a:off x="4008993" y="4648357"/>
            <a:ext cx="667702" cy="111414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158"/>
          <p:cNvGrpSpPr/>
          <p:nvPr/>
        </p:nvGrpSpPr>
        <p:grpSpPr>
          <a:xfrm>
            <a:off x="4572000" y="4806055"/>
            <a:ext cx="1137123" cy="999209"/>
            <a:chOff x="6095446" y="5349156"/>
            <a:chExt cx="1137123" cy="999209"/>
          </a:xfrm>
        </p:grpSpPr>
        <p:sp>
          <p:nvSpPr>
            <p:cNvPr id="158" name="Rounded Rectangle 157"/>
            <p:cNvSpPr/>
            <p:nvPr/>
          </p:nvSpPr>
          <p:spPr>
            <a:xfrm rot="20415581">
              <a:off x="6095446" y="5349156"/>
              <a:ext cx="457778" cy="99920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rot="3802489">
              <a:off x="6306568" y="5251585"/>
              <a:ext cx="737855" cy="111414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64288" y="2997524"/>
            <a:ext cx="792088" cy="862952"/>
            <a:chOff x="9438564" y="2134000"/>
            <a:chExt cx="792088" cy="862952"/>
          </a:xfrm>
        </p:grpSpPr>
        <p:grpSp>
          <p:nvGrpSpPr>
            <p:cNvPr id="159" name="Group 158"/>
            <p:cNvGrpSpPr/>
            <p:nvPr/>
          </p:nvGrpSpPr>
          <p:grpSpPr>
            <a:xfrm>
              <a:off x="9552043" y="2134000"/>
              <a:ext cx="544274" cy="189913"/>
              <a:chOff x="7310986" y="3084031"/>
              <a:chExt cx="544274" cy="189913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7310986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758392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3" name="Moon 162"/>
            <p:cNvSpPr/>
            <p:nvPr/>
          </p:nvSpPr>
          <p:spPr>
            <a:xfrm rot="16200000">
              <a:off x="9582580" y="2348880"/>
              <a:ext cx="504056" cy="792088"/>
            </a:xfrm>
            <a:prstGeom prst="moon">
              <a:avLst>
                <a:gd name="adj" fmla="val 678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5" name="Freeform 164"/>
          <p:cNvSpPr/>
          <p:nvPr/>
        </p:nvSpPr>
        <p:spPr>
          <a:xfrm rot="1824856" flipV="1">
            <a:off x="8076413" y="2430126"/>
            <a:ext cx="719778" cy="9543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5" name="Straight Connector 184"/>
          <p:cNvCxnSpPr/>
          <p:nvPr/>
        </p:nvCxnSpPr>
        <p:spPr>
          <a:xfrm flipV="1">
            <a:off x="1907704" y="2276872"/>
            <a:ext cx="288032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Arc 40"/>
          <p:cNvSpPr/>
          <p:nvPr/>
        </p:nvSpPr>
        <p:spPr>
          <a:xfrm flipV="1">
            <a:off x="5364088" y="2748269"/>
            <a:ext cx="789318" cy="752739"/>
          </a:xfrm>
          <a:prstGeom prst="arc">
            <a:avLst>
              <a:gd name="adj1" fmla="val 11838998"/>
              <a:gd name="adj2" fmla="val 2060682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8" name="Freeform 60"/>
          <p:cNvSpPr/>
          <p:nvPr/>
        </p:nvSpPr>
        <p:spPr>
          <a:xfrm rot="7390734">
            <a:off x="2326404" y="2174168"/>
            <a:ext cx="641486" cy="10033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umblewe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14525" y="3933056"/>
            <a:ext cx="1914525" cy="1905000"/>
          </a:xfrm>
          <a:prstGeom prst="rect">
            <a:avLst/>
          </a:prstGeom>
          <a:noFill/>
        </p:spPr>
      </p:pic>
      <p:pic>
        <p:nvPicPr>
          <p:cNvPr id="161" name="Ghost Wind.wav">
            <a:hlinkClick r:id="" action="ppaction://media"/>
          </p:cNvPr>
          <p:cNvPicPr>
            <a:picLocks noRot="1" noChangeAspect="1"/>
          </p:cNvPicPr>
          <p:nvPr>
            <a:wavAudioFile r:embed="rId1" name="Ghost Wind.wav"/>
          </p:nvPr>
        </p:nvPicPr>
        <p:blipFill>
          <a:blip r:embed="rId5" cstate="print"/>
          <a:stretch>
            <a:fillRect/>
          </a:stretch>
        </p:blipFill>
        <p:spPr>
          <a:xfrm>
            <a:off x="9540552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-0.07569 C -0.05538 -0.08634 0.03177 -0.09699 0.06163 -0.09699 C 0.25434 -0.09699 0.45226 0.06968 0.45226 0.23634 C 0.45226 0.15231 0.55139 0.06968 0.64497 0.06968 C 0.74427 0.06968 0.83768 0.1537 0.83768 0.23634 C 0.83768 0.19491 0.88733 0.15231 0.93698 0.15231 C 0.98629 0.15231 1.03594 0.19375 1.03594 0.23634 C 1.03594 0.21505 1.06059 0.19491 1.08542 0.19491 C 1.11007 0.19491 1.1349 0.2162 1.1349 0.23634 C 1.1349 0.22569 1.14792 0.21505 1.1599 0.21505 C 1.16615 0.21505 1.18438 0.22569 1.18438 0.23634 C 1.18438 0.23102 1.19097 0.22569 1.19757 0.22569 C 1.19757 0.22708 1.21025 0.23102 1.21025 0.23634 C 1.21025 0.23356 1.21025 0.23102 1.21684 0.23102 C 1.21684 0.23241 1.22309 0.2338 1.22309 0.23634 C 1.22309 0.23495 1.22309 0.23356 1.22309 0.23241 C 1.22986 0.23241 1.22986 0.2338 1.22986 0.23519 C 1.23629 0.23519 1.23629 0.2338 1.23629 0.23241 C 1.24271 0.23241 1.24271 0.2338 1.24271 0.23519 " pathEditMode="relative" rAng="0" ptsTypes="fffffffffffffffffff">
                                      <p:cBhvr>
                                        <p:cTn id="5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00" y="14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030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  <p:bldLst>
      <p:bldP spid="156" grpId="0" animBg="1"/>
      <p:bldP spid="113" grpId="0" animBg="1"/>
      <p:bldP spid="125" grpId="0" animBg="1"/>
      <p:bldP spid="123" grpId="0" animBg="1"/>
      <p:bldP spid="123" grpId="1" animBg="1"/>
      <p:bldP spid="136" grpId="0" animBg="1"/>
      <p:bldP spid="176" grpId="0" animBg="1"/>
      <p:bldP spid="176" grpId="1" animBg="1"/>
      <p:bldP spid="165" grpId="0" animBg="1"/>
      <p:bldP spid="197" grpId="0" animBg="1"/>
      <p:bldP spid="198" grpId="0" animBg="1"/>
      <p:bldP spid="19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31"/>
          <p:cNvGrpSpPr/>
          <p:nvPr/>
        </p:nvGrpSpPr>
        <p:grpSpPr>
          <a:xfrm>
            <a:off x="5831632" y="-3051720"/>
            <a:ext cx="3996952" cy="6408712"/>
            <a:chOff x="7380312" y="1124744"/>
            <a:chExt cx="2376264" cy="4752528"/>
          </a:xfrm>
        </p:grpSpPr>
        <p:sp>
          <p:nvSpPr>
            <p:cNvPr id="137" name="Rectangle 136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Isosceles Triangle 13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Isosceles Triangle 14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Group 31"/>
          <p:cNvGrpSpPr/>
          <p:nvPr/>
        </p:nvGrpSpPr>
        <p:grpSpPr>
          <a:xfrm>
            <a:off x="1835696" y="-3483768"/>
            <a:ext cx="3996952" cy="6408712"/>
            <a:chOff x="7380312" y="1124744"/>
            <a:chExt cx="2376264" cy="4752528"/>
          </a:xfrm>
        </p:grpSpPr>
        <p:sp>
          <p:nvSpPr>
            <p:cNvPr id="143" name="Rectangle 14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Isosceles Triangle 14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Isosceles Triangle 14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Isosceles Triangle 14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Isosceles Triangle 14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8" name="Group 31"/>
          <p:cNvGrpSpPr/>
          <p:nvPr/>
        </p:nvGrpSpPr>
        <p:grpSpPr>
          <a:xfrm>
            <a:off x="-252536" y="-3204356"/>
            <a:ext cx="3996952" cy="6408712"/>
            <a:chOff x="7380312" y="1124744"/>
            <a:chExt cx="2376264" cy="4752528"/>
          </a:xfrm>
        </p:grpSpPr>
        <p:sp>
          <p:nvSpPr>
            <p:cNvPr id="149" name="Rectangle 148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Isosceles Triangle 149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Isosceles Triangle 150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Isosceles Triangle 151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Isosceles Triangle 152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4" name="Group 31"/>
          <p:cNvGrpSpPr/>
          <p:nvPr/>
        </p:nvGrpSpPr>
        <p:grpSpPr>
          <a:xfrm>
            <a:off x="5147048" y="-2475656"/>
            <a:ext cx="3996952" cy="6408712"/>
            <a:chOff x="7380312" y="1124744"/>
            <a:chExt cx="2376264" cy="4752528"/>
          </a:xfrm>
        </p:grpSpPr>
        <p:sp>
          <p:nvSpPr>
            <p:cNvPr id="155" name="Rectangle 154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Isosceles Triangle 156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Isosceles Triangle 157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Isosceles Triangle 158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3131840" y="1124744"/>
            <a:ext cx="144016" cy="331236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5292080" y="1124744"/>
            <a:ext cx="144016" cy="331236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987824" y="1268760"/>
            <a:ext cx="2592288" cy="122413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YOU ARE NOW LEAVING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HAPPY MET LAND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987824" y="2708920"/>
            <a:ext cx="2592288" cy="27964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POPULATION:  500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965420" y="2595384"/>
            <a:ext cx="2927060" cy="3386899"/>
            <a:chOff x="9197603" y="2453893"/>
            <a:chExt cx="2927060" cy="3386899"/>
          </a:xfrm>
        </p:grpSpPr>
        <p:sp>
          <p:nvSpPr>
            <p:cNvPr id="88" name="Rectangle 87"/>
            <p:cNvSpPr/>
            <p:nvPr/>
          </p:nvSpPr>
          <p:spPr>
            <a:xfrm rot="3541234">
              <a:off x="8930568" y="3766616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Freeform 88"/>
            <p:cNvSpPr/>
            <p:nvPr/>
          </p:nvSpPr>
          <p:spPr>
            <a:xfrm rot="21096188">
              <a:off x="9197603" y="2827823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 rot="21096188">
              <a:off x="9335036" y="2605690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 rot="21096188">
              <a:off x="9480749" y="3143683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 rot="21096188">
              <a:off x="9786724" y="324409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 rot="21096188">
              <a:off x="9815899" y="294863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 rot="21096188">
              <a:off x="9591675" y="290894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 rot="21096188">
              <a:off x="10082184" y="327327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 rot="21096188">
              <a:off x="9594046" y="341811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68"/>
            <p:cNvSpPr/>
            <p:nvPr/>
          </p:nvSpPr>
          <p:spPr>
            <a:xfrm>
              <a:off x="10036431" y="4005064"/>
              <a:ext cx="1728192" cy="1700808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0036430" y="4005064"/>
              <a:ext cx="864096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0143753" y="4005064"/>
              <a:ext cx="756774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278663" y="4005064"/>
              <a:ext cx="621863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 flipH="1">
              <a:off x="10900525" y="4005064"/>
              <a:ext cx="864097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10900526" y="4005064"/>
              <a:ext cx="756775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 flipH="1">
              <a:off x="10900526" y="4005064"/>
              <a:ext cx="621864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11518027" y="4656005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Arc 104"/>
            <p:cNvSpPr/>
            <p:nvPr/>
          </p:nvSpPr>
          <p:spPr>
            <a:xfrm rot="10800000" flipV="1">
              <a:off x="11335345" y="5088053"/>
              <a:ext cx="789318" cy="752739"/>
            </a:xfrm>
            <a:prstGeom prst="arc">
              <a:avLst>
                <a:gd name="adj1" fmla="val 16059324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11662043" y="4872029"/>
              <a:ext cx="144016" cy="14401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 rot="270470" flipH="1">
              <a:off x="10432953" y="4855658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Freeform 63"/>
          <p:cNvSpPr/>
          <p:nvPr/>
        </p:nvSpPr>
        <p:spPr>
          <a:xfrm rot="2164915" flipH="1">
            <a:off x="6377091" y="4960981"/>
            <a:ext cx="622172" cy="9528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 rot="21246206">
            <a:off x="6611808" y="4820811"/>
            <a:ext cx="507262" cy="9064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7" name="Group 116"/>
          <p:cNvGrpSpPr/>
          <p:nvPr/>
        </p:nvGrpSpPr>
        <p:grpSpPr>
          <a:xfrm>
            <a:off x="6804247" y="2910700"/>
            <a:ext cx="2886894" cy="3448917"/>
            <a:chOff x="6804247" y="2910700"/>
            <a:chExt cx="2886894" cy="3448917"/>
          </a:xfrm>
        </p:grpSpPr>
        <p:grpSp>
          <p:nvGrpSpPr>
            <p:cNvPr id="115" name="Group 114"/>
            <p:cNvGrpSpPr/>
            <p:nvPr/>
          </p:nvGrpSpPr>
          <p:grpSpPr>
            <a:xfrm>
              <a:off x="6804247" y="2910700"/>
              <a:ext cx="2886894" cy="3448917"/>
              <a:chOff x="6804247" y="2910700"/>
              <a:chExt cx="2886894" cy="3448917"/>
            </a:xfrm>
          </p:grpSpPr>
          <p:sp>
            <p:nvSpPr>
              <p:cNvPr id="110" name="Freeform 109"/>
              <p:cNvSpPr/>
              <p:nvPr/>
            </p:nvSpPr>
            <p:spPr>
              <a:xfrm rot="19804244">
                <a:off x="8328840" y="4959970"/>
                <a:ext cx="618710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6041505">
                <a:off x="7463613" y="4224505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8596859" y="2910700"/>
                <a:ext cx="1094282" cy="1036599"/>
                <a:chOff x="5965420" y="2749706"/>
                <a:chExt cx="1094282" cy="1036599"/>
              </a:xfrm>
            </p:grpSpPr>
            <p:sp>
              <p:nvSpPr>
                <p:cNvPr id="31" name="Freeform 30"/>
                <p:cNvSpPr/>
                <p:nvPr/>
              </p:nvSpPr>
              <p:spPr>
                <a:xfrm rot="21096188">
                  <a:off x="5965420" y="2971839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21096188">
                  <a:off x="6102853" y="2749706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 rot="21096188">
                  <a:off x="6248566" y="3287699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 rot="21096188">
                  <a:off x="6554541" y="338811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 rot="21096188">
                  <a:off x="6583716" y="3092651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21096188">
                  <a:off x="6359492" y="305296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21096188">
                  <a:off x="6850001" y="341728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 rot="21096188">
                  <a:off x="6361863" y="356212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1" name="Oval 68"/>
              <p:cNvSpPr/>
              <p:nvPr/>
            </p:nvSpPr>
            <p:spPr>
              <a:xfrm>
                <a:off x="6804248" y="4149080"/>
                <a:ext cx="1728192" cy="1700808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6804247" y="4149080"/>
                <a:ext cx="864096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6911570" y="4149080"/>
                <a:ext cx="756774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7046480" y="4149080"/>
                <a:ext cx="621863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>
                <a:off x="7668342" y="4149080"/>
                <a:ext cx="864097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 flipH="1">
                <a:off x="7668343" y="4149080"/>
                <a:ext cx="756775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7668343" y="4149080"/>
                <a:ext cx="621864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 flipH="1">
                <a:off x="7740352" y="5733256"/>
                <a:ext cx="504056" cy="626361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7047948" y="5733256"/>
                <a:ext cx="476380" cy="626361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7434618" y="4839426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7596336" y="5013176"/>
              <a:ext cx="144016" cy="14401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/>
            <p:cNvSpPr/>
            <p:nvPr/>
          </p:nvSpPr>
          <p:spPr>
            <a:xfrm>
              <a:off x="7794658" y="4839426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Arc 58"/>
          <p:cNvSpPr/>
          <p:nvPr/>
        </p:nvSpPr>
        <p:spPr>
          <a:xfrm rot="10800000" flipV="1">
            <a:off x="7311074" y="5268548"/>
            <a:ext cx="717310" cy="752739"/>
          </a:xfrm>
          <a:prstGeom prst="arc">
            <a:avLst>
              <a:gd name="adj1" fmla="val 11865125"/>
              <a:gd name="adj2" fmla="val 2059669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-2730562" y="2348880"/>
            <a:ext cx="9174770" cy="4824536"/>
            <a:chOff x="-5190009" y="2492896"/>
            <a:chExt cx="9174770" cy="4824536"/>
          </a:xfrm>
        </p:grpSpPr>
        <p:sp>
          <p:nvSpPr>
            <p:cNvPr id="66" name="Rectangle 65"/>
            <p:cNvSpPr/>
            <p:nvPr/>
          </p:nvSpPr>
          <p:spPr>
            <a:xfrm rot="3504075">
              <a:off x="-5464439" y="3920532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 rot="4045046">
              <a:off x="-2688569" y="3805619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-2329593" y="2791976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-2117522" y="2556985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-2041561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1753529" y="322402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-1681521" y="293599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-1897545" y="286398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-1465497" y="329603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-1969553" y="33680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4045046">
              <a:off x="-694695" y="4381683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-335719" y="3368040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123648" y="3133049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-47687" y="365607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40345" y="3800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12353" y="35120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96329" y="344004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528377" y="38720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24321" y="394410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 rot="4045046">
              <a:off x="961489" y="4021643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320465" y="3008000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32536" y="2773009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608497" y="329603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896529" y="344004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968537" y="315201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752513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184561" y="35120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0505" y="358406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Sun 38"/>
            <p:cNvSpPr/>
            <p:nvPr/>
          </p:nvSpPr>
          <p:spPr>
            <a:xfrm>
              <a:off x="-2207927" y="3753036"/>
              <a:ext cx="2736304" cy="2772308"/>
            </a:xfrm>
            <a:prstGeom prst="sun">
              <a:avLst>
                <a:gd name="adj" fmla="val 2151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-314146" y="4918364"/>
              <a:ext cx="71996" cy="20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/>
            <p:cNvSpPr/>
            <p:nvPr/>
          </p:nvSpPr>
          <p:spPr>
            <a:xfrm rot="10800000" flipV="1">
              <a:off x="-513477" y="5305198"/>
              <a:ext cx="789318" cy="752739"/>
            </a:xfrm>
            <a:prstGeom prst="arc">
              <a:avLst>
                <a:gd name="adj1" fmla="val 15827085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824521" y="4534730"/>
              <a:ext cx="1800200" cy="1584176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16"/>
            <p:cNvGrpSpPr/>
            <p:nvPr/>
          </p:nvGrpSpPr>
          <p:grpSpPr>
            <a:xfrm>
              <a:off x="2919596" y="4795215"/>
              <a:ext cx="1065165" cy="1946153"/>
              <a:chOff x="3636443" y="2852936"/>
              <a:chExt cx="1601740" cy="2703800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3840481" y="3868617"/>
                <a:ext cx="633046" cy="970671"/>
              </a:xfrm>
              <a:custGeom>
                <a:avLst/>
                <a:gdLst>
                  <a:gd name="connsiteX0" fmla="*/ 633046 w 1280160"/>
                  <a:gd name="connsiteY0" fmla="*/ 168812 h 1012874"/>
                  <a:gd name="connsiteX1" fmla="*/ 140677 w 1280160"/>
                  <a:gd name="connsiteY1" fmla="*/ 14067 h 1012874"/>
                  <a:gd name="connsiteX2" fmla="*/ 0 w 1280160"/>
                  <a:gd name="connsiteY2" fmla="*/ 379827 h 1012874"/>
                  <a:gd name="connsiteX3" fmla="*/ 42203 w 1280160"/>
                  <a:gd name="connsiteY3" fmla="*/ 886264 h 1012874"/>
                  <a:gd name="connsiteX4" fmla="*/ 253218 w 1280160"/>
                  <a:gd name="connsiteY4" fmla="*/ 647114 h 1012874"/>
                  <a:gd name="connsiteX5" fmla="*/ 492369 w 1280160"/>
                  <a:gd name="connsiteY5" fmla="*/ 984738 h 1012874"/>
                  <a:gd name="connsiteX6" fmla="*/ 633046 w 1280160"/>
                  <a:gd name="connsiteY6" fmla="*/ 576775 h 1012874"/>
                  <a:gd name="connsiteX7" fmla="*/ 886265 w 1280160"/>
                  <a:gd name="connsiteY7" fmla="*/ 1012874 h 1012874"/>
                  <a:gd name="connsiteX8" fmla="*/ 970671 w 1280160"/>
                  <a:gd name="connsiteY8" fmla="*/ 661181 h 1012874"/>
                  <a:gd name="connsiteX9" fmla="*/ 1280160 w 1280160"/>
                  <a:gd name="connsiteY9" fmla="*/ 815926 h 1012874"/>
                  <a:gd name="connsiteX10" fmla="*/ 1237957 w 1280160"/>
                  <a:gd name="connsiteY10" fmla="*/ 281354 h 1012874"/>
                  <a:gd name="connsiteX11" fmla="*/ 1111348 w 1280160"/>
                  <a:gd name="connsiteY11" fmla="*/ 0 h 1012874"/>
                  <a:gd name="connsiteX12" fmla="*/ 633046 w 1280160"/>
                  <a:gd name="connsiteY12" fmla="*/ 168812 h 1012874"/>
                  <a:gd name="connsiteX0" fmla="*/ 633046 w 1280160"/>
                  <a:gd name="connsiteY0" fmla="*/ 154745 h 998807"/>
                  <a:gd name="connsiteX1" fmla="*/ 140677 w 1280160"/>
                  <a:gd name="connsiteY1" fmla="*/ 0 h 998807"/>
                  <a:gd name="connsiteX2" fmla="*/ 0 w 1280160"/>
                  <a:gd name="connsiteY2" fmla="*/ 365760 h 998807"/>
                  <a:gd name="connsiteX3" fmla="*/ 42203 w 1280160"/>
                  <a:gd name="connsiteY3" fmla="*/ 872197 h 998807"/>
                  <a:gd name="connsiteX4" fmla="*/ 253218 w 1280160"/>
                  <a:gd name="connsiteY4" fmla="*/ 633047 h 998807"/>
                  <a:gd name="connsiteX5" fmla="*/ 492369 w 1280160"/>
                  <a:gd name="connsiteY5" fmla="*/ 970671 h 998807"/>
                  <a:gd name="connsiteX6" fmla="*/ 633046 w 1280160"/>
                  <a:gd name="connsiteY6" fmla="*/ 562708 h 998807"/>
                  <a:gd name="connsiteX7" fmla="*/ 886265 w 1280160"/>
                  <a:gd name="connsiteY7" fmla="*/ 998807 h 998807"/>
                  <a:gd name="connsiteX8" fmla="*/ 970671 w 1280160"/>
                  <a:gd name="connsiteY8" fmla="*/ 647114 h 998807"/>
                  <a:gd name="connsiteX9" fmla="*/ 1280160 w 1280160"/>
                  <a:gd name="connsiteY9" fmla="*/ 801859 h 998807"/>
                  <a:gd name="connsiteX10" fmla="*/ 1237957 w 1280160"/>
                  <a:gd name="connsiteY10" fmla="*/ 267287 h 998807"/>
                  <a:gd name="connsiteX11" fmla="*/ 633046 w 1280160"/>
                  <a:gd name="connsiteY11" fmla="*/ 154745 h 998807"/>
                  <a:gd name="connsiteX0" fmla="*/ 633046 w 1280160"/>
                  <a:gd name="connsiteY0" fmla="*/ 154745 h 998807"/>
                  <a:gd name="connsiteX1" fmla="*/ 140677 w 1280160"/>
                  <a:gd name="connsiteY1" fmla="*/ 0 h 998807"/>
                  <a:gd name="connsiteX2" fmla="*/ 0 w 1280160"/>
                  <a:gd name="connsiteY2" fmla="*/ 365760 h 998807"/>
                  <a:gd name="connsiteX3" fmla="*/ 42203 w 1280160"/>
                  <a:gd name="connsiteY3" fmla="*/ 872197 h 998807"/>
                  <a:gd name="connsiteX4" fmla="*/ 253218 w 1280160"/>
                  <a:gd name="connsiteY4" fmla="*/ 633047 h 998807"/>
                  <a:gd name="connsiteX5" fmla="*/ 492369 w 1280160"/>
                  <a:gd name="connsiteY5" fmla="*/ 970671 h 998807"/>
                  <a:gd name="connsiteX6" fmla="*/ 633046 w 1280160"/>
                  <a:gd name="connsiteY6" fmla="*/ 562708 h 998807"/>
                  <a:gd name="connsiteX7" fmla="*/ 886265 w 1280160"/>
                  <a:gd name="connsiteY7" fmla="*/ 998807 h 998807"/>
                  <a:gd name="connsiteX8" fmla="*/ 970671 w 1280160"/>
                  <a:gd name="connsiteY8" fmla="*/ 647114 h 998807"/>
                  <a:gd name="connsiteX9" fmla="*/ 1280160 w 1280160"/>
                  <a:gd name="connsiteY9" fmla="*/ 801859 h 998807"/>
                  <a:gd name="connsiteX10" fmla="*/ 633046 w 1280160"/>
                  <a:gd name="connsiteY10" fmla="*/ 154745 h 998807"/>
                  <a:gd name="connsiteX0" fmla="*/ 633046 w 970671"/>
                  <a:gd name="connsiteY0" fmla="*/ 154745 h 998807"/>
                  <a:gd name="connsiteX1" fmla="*/ 140677 w 970671"/>
                  <a:gd name="connsiteY1" fmla="*/ 0 h 998807"/>
                  <a:gd name="connsiteX2" fmla="*/ 0 w 970671"/>
                  <a:gd name="connsiteY2" fmla="*/ 365760 h 998807"/>
                  <a:gd name="connsiteX3" fmla="*/ 42203 w 970671"/>
                  <a:gd name="connsiteY3" fmla="*/ 872197 h 998807"/>
                  <a:gd name="connsiteX4" fmla="*/ 253218 w 970671"/>
                  <a:gd name="connsiteY4" fmla="*/ 633047 h 998807"/>
                  <a:gd name="connsiteX5" fmla="*/ 492369 w 970671"/>
                  <a:gd name="connsiteY5" fmla="*/ 970671 h 998807"/>
                  <a:gd name="connsiteX6" fmla="*/ 633046 w 970671"/>
                  <a:gd name="connsiteY6" fmla="*/ 562708 h 998807"/>
                  <a:gd name="connsiteX7" fmla="*/ 886265 w 970671"/>
                  <a:gd name="connsiteY7" fmla="*/ 998807 h 998807"/>
                  <a:gd name="connsiteX8" fmla="*/ 970671 w 970671"/>
                  <a:gd name="connsiteY8" fmla="*/ 647114 h 998807"/>
                  <a:gd name="connsiteX9" fmla="*/ 633046 w 970671"/>
                  <a:gd name="connsiteY9" fmla="*/ 154745 h 998807"/>
                  <a:gd name="connsiteX0" fmla="*/ 633046 w 886266"/>
                  <a:gd name="connsiteY0" fmla="*/ 154745 h 998807"/>
                  <a:gd name="connsiteX1" fmla="*/ 140677 w 886266"/>
                  <a:gd name="connsiteY1" fmla="*/ 0 h 998807"/>
                  <a:gd name="connsiteX2" fmla="*/ 0 w 886266"/>
                  <a:gd name="connsiteY2" fmla="*/ 365760 h 998807"/>
                  <a:gd name="connsiteX3" fmla="*/ 42203 w 886266"/>
                  <a:gd name="connsiteY3" fmla="*/ 872197 h 998807"/>
                  <a:gd name="connsiteX4" fmla="*/ 253218 w 886266"/>
                  <a:gd name="connsiteY4" fmla="*/ 633047 h 998807"/>
                  <a:gd name="connsiteX5" fmla="*/ 492369 w 886266"/>
                  <a:gd name="connsiteY5" fmla="*/ 970671 h 998807"/>
                  <a:gd name="connsiteX6" fmla="*/ 633046 w 886266"/>
                  <a:gd name="connsiteY6" fmla="*/ 562708 h 998807"/>
                  <a:gd name="connsiteX7" fmla="*/ 886265 w 886266"/>
                  <a:gd name="connsiteY7" fmla="*/ 998807 h 998807"/>
                  <a:gd name="connsiteX8" fmla="*/ 633046 w 886266"/>
                  <a:gd name="connsiteY8" fmla="*/ 154745 h 998807"/>
                  <a:gd name="connsiteX0" fmla="*/ 633046 w 633047"/>
                  <a:gd name="connsiteY0" fmla="*/ 154745 h 970671"/>
                  <a:gd name="connsiteX1" fmla="*/ 140677 w 633047"/>
                  <a:gd name="connsiteY1" fmla="*/ 0 h 970671"/>
                  <a:gd name="connsiteX2" fmla="*/ 0 w 633047"/>
                  <a:gd name="connsiteY2" fmla="*/ 365760 h 970671"/>
                  <a:gd name="connsiteX3" fmla="*/ 42203 w 633047"/>
                  <a:gd name="connsiteY3" fmla="*/ 872197 h 970671"/>
                  <a:gd name="connsiteX4" fmla="*/ 253218 w 633047"/>
                  <a:gd name="connsiteY4" fmla="*/ 633047 h 970671"/>
                  <a:gd name="connsiteX5" fmla="*/ 492369 w 633047"/>
                  <a:gd name="connsiteY5" fmla="*/ 970671 h 970671"/>
                  <a:gd name="connsiteX6" fmla="*/ 633046 w 633047"/>
                  <a:gd name="connsiteY6" fmla="*/ 562708 h 970671"/>
                  <a:gd name="connsiteX7" fmla="*/ 633046 w 633047"/>
                  <a:gd name="connsiteY7" fmla="*/ 154745 h 97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047" h="970671">
                    <a:moveTo>
                      <a:pt x="633046" y="154745"/>
                    </a:moveTo>
                    <a:lnTo>
                      <a:pt x="140677" y="0"/>
                    </a:lnTo>
                    <a:lnTo>
                      <a:pt x="0" y="365760"/>
                    </a:lnTo>
                    <a:lnTo>
                      <a:pt x="42203" y="872197"/>
                    </a:lnTo>
                    <a:lnTo>
                      <a:pt x="253218" y="633047"/>
                    </a:lnTo>
                    <a:lnTo>
                      <a:pt x="492369" y="970671"/>
                    </a:lnTo>
                    <a:lnTo>
                      <a:pt x="633046" y="562708"/>
                    </a:lnTo>
                    <a:lnTo>
                      <a:pt x="633046" y="154745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779912" y="2852936"/>
                <a:ext cx="576064" cy="50405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067944" y="2957652"/>
                <a:ext cx="146099" cy="3204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Arc 85"/>
              <p:cNvSpPr/>
              <p:nvPr/>
            </p:nvSpPr>
            <p:spPr>
              <a:xfrm rot="10800000" flipV="1">
                <a:off x="3636443" y="4138732"/>
                <a:ext cx="1601740" cy="1418004"/>
              </a:xfrm>
              <a:prstGeom prst="arc">
                <a:avLst>
                  <a:gd name="adj1" fmla="val 16070241"/>
                  <a:gd name="adj2" fmla="val 1891531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168088" y="3140968"/>
                <a:ext cx="648072" cy="792088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Trapezoid 43"/>
            <p:cNvSpPr/>
            <p:nvPr/>
          </p:nvSpPr>
          <p:spPr>
            <a:xfrm flipV="1">
              <a:off x="2398689" y="4174690"/>
              <a:ext cx="568484" cy="39604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256569" y="4471723"/>
              <a:ext cx="852726" cy="9993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12353" y="4365104"/>
              <a:ext cx="1296144" cy="1728192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73"/>
            <p:cNvGrpSpPr/>
            <p:nvPr/>
          </p:nvGrpSpPr>
          <p:grpSpPr>
            <a:xfrm>
              <a:off x="508762" y="4081835"/>
              <a:ext cx="956678" cy="760448"/>
              <a:chOff x="2195736" y="1229708"/>
              <a:chExt cx="1296144" cy="792088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2195736" y="1484784"/>
                <a:ext cx="1296144" cy="119944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2" name="Chord 81"/>
              <p:cNvSpPr/>
              <p:nvPr/>
            </p:nvSpPr>
            <p:spPr>
              <a:xfrm>
                <a:off x="2451248" y="1229708"/>
                <a:ext cx="720080" cy="792088"/>
              </a:xfrm>
              <a:prstGeom prst="chord">
                <a:avLst>
                  <a:gd name="adj1" fmla="val 11612179"/>
                  <a:gd name="adj2" fmla="val 20799413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704769" y="4344145"/>
              <a:ext cx="509587" cy="80962"/>
            </a:xfrm>
            <a:custGeom>
              <a:avLst/>
              <a:gdLst>
                <a:gd name="connsiteX0" fmla="*/ 0 w 509587"/>
                <a:gd name="connsiteY0" fmla="*/ 76200 h 80962"/>
                <a:gd name="connsiteX1" fmla="*/ 509587 w 509587"/>
                <a:gd name="connsiteY1" fmla="*/ 80962 h 80962"/>
                <a:gd name="connsiteX2" fmla="*/ 495300 w 509587"/>
                <a:gd name="connsiteY2" fmla="*/ 0 h 80962"/>
                <a:gd name="connsiteX3" fmla="*/ 14287 w 509587"/>
                <a:gd name="connsiteY3" fmla="*/ 4762 h 80962"/>
                <a:gd name="connsiteX4" fmla="*/ 0 w 509587"/>
                <a:gd name="connsiteY4" fmla="*/ 7620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" h="80962">
                  <a:moveTo>
                    <a:pt x="0" y="76200"/>
                  </a:moveTo>
                  <a:lnTo>
                    <a:pt x="509587" y="80962"/>
                  </a:lnTo>
                  <a:lnTo>
                    <a:pt x="495300" y="0"/>
                  </a:lnTo>
                  <a:lnTo>
                    <a:pt x="14287" y="476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79"/>
            <p:cNvGrpSpPr/>
            <p:nvPr/>
          </p:nvGrpSpPr>
          <p:grpSpPr>
            <a:xfrm>
              <a:off x="1176449" y="4751134"/>
              <a:ext cx="792088" cy="1089659"/>
              <a:chOff x="1590592" y="2996952"/>
              <a:chExt cx="893176" cy="1393075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816151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Arc 79"/>
              <p:cNvSpPr/>
              <p:nvPr/>
            </p:nvSpPr>
            <p:spPr>
              <a:xfrm rot="10800000" flipV="1">
                <a:off x="1590592" y="3549305"/>
                <a:ext cx="893176" cy="840722"/>
              </a:xfrm>
              <a:prstGeom prst="arc">
                <a:avLst>
                  <a:gd name="adj1" fmla="val 16164091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1512674" y="4967159"/>
              <a:ext cx="144016" cy="144016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rot="270470" flipH="1">
              <a:off x="420843" y="5252176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 rot="349519" flipH="1">
              <a:off x="-1292673" y="5114298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 rot="270470" flipH="1">
              <a:off x="2149036" y="5252177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hord 64"/>
            <p:cNvSpPr/>
            <p:nvPr/>
          </p:nvSpPr>
          <p:spPr>
            <a:xfrm>
              <a:off x="-4068960" y="4581128"/>
              <a:ext cx="1800200" cy="273630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 rot="277739">
              <a:off x="-5190009" y="2859738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 rot="277739">
              <a:off x="-4936227" y="2622370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 rot="277739">
              <a:off x="-4897558" y="313282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 rot="277739">
              <a:off x="-4622088" y="329961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 rot="277739">
              <a:off x="-4736578" y="2929127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 rot="277739">
              <a:off x="-4849030" y="342572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-3636912" y="4497615"/>
              <a:ext cx="956678" cy="13955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Chord 73"/>
            <p:cNvSpPr/>
            <p:nvPr/>
          </p:nvSpPr>
          <p:spPr>
            <a:xfrm>
              <a:off x="-3424317" y="4221088"/>
              <a:ext cx="531488" cy="76044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5" name="Group 107"/>
            <p:cNvGrpSpPr/>
            <p:nvPr/>
          </p:nvGrpSpPr>
          <p:grpSpPr>
            <a:xfrm>
              <a:off x="-2770046" y="5161423"/>
              <a:ext cx="789318" cy="1111418"/>
              <a:chOff x="7308304" y="2965654"/>
              <a:chExt cx="789318" cy="1111418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7509926" y="2965654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Arc 77"/>
              <p:cNvSpPr/>
              <p:nvPr/>
            </p:nvSpPr>
            <p:spPr>
              <a:xfrm rot="10800000" flipV="1">
                <a:off x="7308304" y="3324333"/>
                <a:ext cx="789318" cy="752739"/>
              </a:xfrm>
              <a:prstGeom prst="arc">
                <a:avLst>
                  <a:gd name="adj1" fmla="val 15596308"/>
                  <a:gd name="adj2" fmla="val 20172624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6" name="Freeform 75"/>
            <p:cNvSpPr/>
            <p:nvPr/>
          </p:nvSpPr>
          <p:spPr>
            <a:xfrm rot="12207570" flipV="1">
              <a:off x="-3632217" y="5323750"/>
              <a:ext cx="658520" cy="88383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834728" y="5085184"/>
            <a:ext cx="1422788" cy="936104"/>
            <a:chOff x="6751891" y="5074072"/>
            <a:chExt cx="1422788" cy="936104"/>
          </a:xfrm>
        </p:grpSpPr>
        <p:sp>
          <p:nvSpPr>
            <p:cNvPr id="119" name="Rectangle 118"/>
            <p:cNvSpPr/>
            <p:nvPr/>
          </p:nvSpPr>
          <p:spPr>
            <a:xfrm rot="591481">
              <a:off x="7382591" y="5074072"/>
              <a:ext cx="792088" cy="93610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 rot="18383002" flipH="1">
              <a:off x="6917235" y="4925786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547664" y="5682959"/>
            <a:ext cx="4248472" cy="820674"/>
            <a:chOff x="1547664" y="5682959"/>
            <a:chExt cx="4248472" cy="820674"/>
          </a:xfrm>
        </p:grpSpPr>
        <p:sp>
          <p:nvSpPr>
            <p:cNvPr id="129" name="Freeform 128"/>
            <p:cNvSpPr/>
            <p:nvPr/>
          </p:nvSpPr>
          <p:spPr>
            <a:xfrm flipH="1">
              <a:off x="1835696" y="5682959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 flipH="1">
              <a:off x="3563888" y="5733256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 flipH="1">
              <a:off x="5292080" y="5805264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 flipH="1">
              <a:off x="5004048" y="5877272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 flipH="1">
              <a:off x="3275856" y="5805264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1547664" y="5754967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116" grpId="0" animBg="1"/>
      <p:bldP spid="116" grpId="1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31"/>
          <p:cNvGrpSpPr/>
          <p:nvPr/>
        </p:nvGrpSpPr>
        <p:grpSpPr>
          <a:xfrm>
            <a:off x="5831632" y="-3051720"/>
            <a:ext cx="3996952" cy="6408712"/>
            <a:chOff x="7380312" y="1124744"/>
            <a:chExt cx="2376264" cy="4752528"/>
          </a:xfrm>
        </p:grpSpPr>
        <p:sp>
          <p:nvSpPr>
            <p:cNvPr id="137" name="Rectangle 136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Isosceles Triangle 13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Isosceles Triangle 14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Group 31"/>
          <p:cNvGrpSpPr/>
          <p:nvPr/>
        </p:nvGrpSpPr>
        <p:grpSpPr>
          <a:xfrm>
            <a:off x="1835696" y="-3483768"/>
            <a:ext cx="3996952" cy="6408712"/>
            <a:chOff x="7380312" y="1124744"/>
            <a:chExt cx="2376264" cy="4752528"/>
          </a:xfrm>
        </p:grpSpPr>
        <p:sp>
          <p:nvSpPr>
            <p:cNvPr id="143" name="Rectangle 14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Isosceles Triangle 14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Isosceles Triangle 14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Isosceles Triangle 14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Isosceles Triangle 14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8" name="Group 31"/>
          <p:cNvGrpSpPr/>
          <p:nvPr/>
        </p:nvGrpSpPr>
        <p:grpSpPr>
          <a:xfrm>
            <a:off x="-252536" y="-3204356"/>
            <a:ext cx="3996952" cy="6408712"/>
            <a:chOff x="7380312" y="1124744"/>
            <a:chExt cx="2376264" cy="4752528"/>
          </a:xfrm>
        </p:grpSpPr>
        <p:sp>
          <p:nvSpPr>
            <p:cNvPr id="149" name="Rectangle 148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Isosceles Triangle 149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Isosceles Triangle 150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Isosceles Triangle 151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Isosceles Triangle 152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4" name="Group 31"/>
          <p:cNvGrpSpPr/>
          <p:nvPr/>
        </p:nvGrpSpPr>
        <p:grpSpPr>
          <a:xfrm>
            <a:off x="5147048" y="-2475656"/>
            <a:ext cx="3996952" cy="6408712"/>
            <a:chOff x="7380312" y="1124744"/>
            <a:chExt cx="2376264" cy="4752528"/>
          </a:xfrm>
        </p:grpSpPr>
        <p:sp>
          <p:nvSpPr>
            <p:cNvPr id="155" name="Rectangle 154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Isosceles Triangle 156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Isosceles Triangle 157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Isosceles Triangle 158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3131840" y="1124744"/>
            <a:ext cx="144016" cy="331236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5292080" y="1124744"/>
            <a:ext cx="144016" cy="331236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/>
          <p:cNvSpPr/>
          <p:nvPr/>
        </p:nvSpPr>
        <p:spPr>
          <a:xfrm>
            <a:off x="2987824" y="2717304"/>
            <a:ext cx="2592288" cy="27964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POPULATION:  500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987824" y="1268760"/>
            <a:ext cx="2592288" cy="122413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YOU ARE NOW LEAVING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HAPPY MET LAND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987824" y="2724160"/>
            <a:ext cx="2592288" cy="27964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POPULATION:  495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2" name="Group 107"/>
          <p:cNvGrpSpPr/>
          <p:nvPr/>
        </p:nvGrpSpPr>
        <p:grpSpPr>
          <a:xfrm>
            <a:off x="5965420" y="2595384"/>
            <a:ext cx="2927060" cy="3386899"/>
            <a:chOff x="9197603" y="2453893"/>
            <a:chExt cx="2927060" cy="3386899"/>
          </a:xfrm>
        </p:grpSpPr>
        <p:sp>
          <p:nvSpPr>
            <p:cNvPr id="88" name="Rectangle 87"/>
            <p:cNvSpPr/>
            <p:nvPr/>
          </p:nvSpPr>
          <p:spPr>
            <a:xfrm rot="3541234">
              <a:off x="8930568" y="3766616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Freeform 88"/>
            <p:cNvSpPr/>
            <p:nvPr/>
          </p:nvSpPr>
          <p:spPr>
            <a:xfrm rot="21096188">
              <a:off x="9197603" y="2827823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 rot="21096188">
              <a:off x="9335036" y="2605690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 rot="21096188">
              <a:off x="9480749" y="3143683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 rot="21096188">
              <a:off x="9786724" y="324409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 rot="21096188">
              <a:off x="9815899" y="294863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 rot="21096188">
              <a:off x="9591675" y="290894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 rot="21096188">
              <a:off x="10082184" y="327327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 rot="21096188">
              <a:off x="9594046" y="341811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68"/>
            <p:cNvSpPr/>
            <p:nvPr/>
          </p:nvSpPr>
          <p:spPr>
            <a:xfrm>
              <a:off x="10036431" y="4005064"/>
              <a:ext cx="1728192" cy="1700808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0036430" y="4005064"/>
              <a:ext cx="864096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0143753" y="4005064"/>
              <a:ext cx="756774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278663" y="4005064"/>
              <a:ext cx="621863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 flipH="1">
              <a:off x="10900525" y="4005064"/>
              <a:ext cx="864097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10900526" y="4005064"/>
              <a:ext cx="756775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 flipH="1">
              <a:off x="10900526" y="4005064"/>
              <a:ext cx="621864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11518027" y="4656005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Arc 104"/>
            <p:cNvSpPr/>
            <p:nvPr/>
          </p:nvSpPr>
          <p:spPr>
            <a:xfrm rot="10800000" flipV="1">
              <a:off x="11335345" y="5088053"/>
              <a:ext cx="789318" cy="752739"/>
            </a:xfrm>
            <a:prstGeom prst="arc">
              <a:avLst>
                <a:gd name="adj1" fmla="val 16059324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11662043" y="4872029"/>
              <a:ext cx="144016" cy="14401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 rot="270470" flipH="1">
              <a:off x="10432953" y="4855658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116"/>
          <p:cNvGrpSpPr/>
          <p:nvPr/>
        </p:nvGrpSpPr>
        <p:grpSpPr>
          <a:xfrm>
            <a:off x="6804248" y="2909704"/>
            <a:ext cx="2886894" cy="3448917"/>
            <a:chOff x="6804247" y="2910700"/>
            <a:chExt cx="2886894" cy="3448917"/>
          </a:xfrm>
        </p:grpSpPr>
        <p:grpSp>
          <p:nvGrpSpPr>
            <p:cNvPr id="47" name="Group 114"/>
            <p:cNvGrpSpPr/>
            <p:nvPr/>
          </p:nvGrpSpPr>
          <p:grpSpPr>
            <a:xfrm>
              <a:off x="6804247" y="2910700"/>
              <a:ext cx="2886894" cy="3448917"/>
              <a:chOff x="6804247" y="2910700"/>
              <a:chExt cx="2886894" cy="3448917"/>
            </a:xfrm>
          </p:grpSpPr>
          <p:sp>
            <p:nvSpPr>
              <p:cNvPr id="110" name="Freeform 109"/>
              <p:cNvSpPr/>
              <p:nvPr/>
            </p:nvSpPr>
            <p:spPr>
              <a:xfrm rot="19804244">
                <a:off x="8328840" y="4959970"/>
                <a:ext cx="618710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6041505">
                <a:off x="7463613" y="4224505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9" name="Group 111"/>
              <p:cNvGrpSpPr/>
              <p:nvPr/>
            </p:nvGrpSpPr>
            <p:grpSpPr>
              <a:xfrm>
                <a:off x="8596859" y="2910700"/>
                <a:ext cx="1094282" cy="1036599"/>
                <a:chOff x="5965420" y="2749706"/>
                <a:chExt cx="1094282" cy="1036599"/>
              </a:xfrm>
            </p:grpSpPr>
            <p:sp>
              <p:nvSpPr>
                <p:cNvPr id="31" name="Freeform 30"/>
                <p:cNvSpPr/>
                <p:nvPr/>
              </p:nvSpPr>
              <p:spPr>
                <a:xfrm rot="21096188">
                  <a:off x="5965420" y="2971839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21096188">
                  <a:off x="6102853" y="2749706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 rot="21096188">
                  <a:off x="6248566" y="3287699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 rot="21096188">
                  <a:off x="6554541" y="338811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 rot="21096188">
                  <a:off x="6583716" y="3092651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21096188">
                  <a:off x="6359492" y="305296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21096188">
                  <a:off x="6850001" y="341728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 rot="21096188">
                  <a:off x="6361863" y="356212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1" name="Oval 68"/>
              <p:cNvSpPr/>
              <p:nvPr/>
            </p:nvSpPr>
            <p:spPr>
              <a:xfrm>
                <a:off x="6804248" y="4149080"/>
                <a:ext cx="1728192" cy="1700808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6804247" y="4149080"/>
                <a:ext cx="864096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6911570" y="4149080"/>
                <a:ext cx="756774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7046480" y="4149080"/>
                <a:ext cx="621863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>
                <a:off x="7668342" y="4149080"/>
                <a:ext cx="864097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 flipH="1">
                <a:off x="7668343" y="4149080"/>
                <a:ext cx="756775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7668343" y="4149080"/>
                <a:ext cx="621864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 flipH="1">
                <a:off x="7740352" y="5733256"/>
                <a:ext cx="504056" cy="626361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7047948" y="5733256"/>
                <a:ext cx="476380" cy="626361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7434618" y="4839426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7596336" y="5013176"/>
              <a:ext cx="144016" cy="14401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/>
            <p:cNvSpPr/>
            <p:nvPr/>
          </p:nvSpPr>
          <p:spPr>
            <a:xfrm>
              <a:off x="7794658" y="4839426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123"/>
          <p:cNvGrpSpPr/>
          <p:nvPr/>
        </p:nvGrpSpPr>
        <p:grpSpPr>
          <a:xfrm>
            <a:off x="-2730562" y="2348880"/>
            <a:ext cx="9174770" cy="4824536"/>
            <a:chOff x="-5190009" y="2492896"/>
            <a:chExt cx="9174770" cy="4824536"/>
          </a:xfrm>
        </p:grpSpPr>
        <p:sp>
          <p:nvSpPr>
            <p:cNvPr id="66" name="Rectangle 65"/>
            <p:cNvSpPr/>
            <p:nvPr/>
          </p:nvSpPr>
          <p:spPr>
            <a:xfrm rot="3504075">
              <a:off x="-5464439" y="3920532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 rot="4045046">
              <a:off x="-2688569" y="3805619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-2329593" y="2791976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-2117522" y="2556985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-2041561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1753529" y="322402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-1681521" y="293599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-1897545" y="286398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-1465497" y="329603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-1969553" y="33680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4045046">
              <a:off x="-694695" y="4381683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-335719" y="3368040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123648" y="3133049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-47687" y="365607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40345" y="3800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12353" y="35120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96329" y="344004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528377" y="38720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24321" y="394410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 rot="4045046">
              <a:off x="961489" y="4021643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320465" y="3008000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32536" y="2773009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608497" y="329603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896529" y="344004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968537" y="315201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752513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184561" y="35120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0505" y="358406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Sun 38"/>
            <p:cNvSpPr/>
            <p:nvPr/>
          </p:nvSpPr>
          <p:spPr>
            <a:xfrm>
              <a:off x="-2207927" y="3753036"/>
              <a:ext cx="2736304" cy="2772308"/>
            </a:xfrm>
            <a:prstGeom prst="sun">
              <a:avLst>
                <a:gd name="adj" fmla="val 2151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-314146" y="4918364"/>
              <a:ext cx="71996" cy="20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/>
            <p:cNvSpPr/>
            <p:nvPr/>
          </p:nvSpPr>
          <p:spPr>
            <a:xfrm rot="10800000" flipV="1">
              <a:off x="-513477" y="5305198"/>
              <a:ext cx="789318" cy="752739"/>
            </a:xfrm>
            <a:prstGeom prst="arc">
              <a:avLst>
                <a:gd name="adj1" fmla="val 15827085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824521" y="4534730"/>
              <a:ext cx="1800200" cy="1584176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8" name="Group 16"/>
            <p:cNvGrpSpPr/>
            <p:nvPr/>
          </p:nvGrpSpPr>
          <p:grpSpPr>
            <a:xfrm>
              <a:off x="2919596" y="4795215"/>
              <a:ext cx="1065165" cy="1946153"/>
              <a:chOff x="3636443" y="2852936"/>
              <a:chExt cx="1601740" cy="2703800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3840481" y="3868617"/>
                <a:ext cx="633046" cy="970671"/>
              </a:xfrm>
              <a:custGeom>
                <a:avLst/>
                <a:gdLst>
                  <a:gd name="connsiteX0" fmla="*/ 633046 w 1280160"/>
                  <a:gd name="connsiteY0" fmla="*/ 168812 h 1012874"/>
                  <a:gd name="connsiteX1" fmla="*/ 140677 w 1280160"/>
                  <a:gd name="connsiteY1" fmla="*/ 14067 h 1012874"/>
                  <a:gd name="connsiteX2" fmla="*/ 0 w 1280160"/>
                  <a:gd name="connsiteY2" fmla="*/ 379827 h 1012874"/>
                  <a:gd name="connsiteX3" fmla="*/ 42203 w 1280160"/>
                  <a:gd name="connsiteY3" fmla="*/ 886264 h 1012874"/>
                  <a:gd name="connsiteX4" fmla="*/ 253218 w 1280160"/>
                  <a:gd name="connsiteY4" fmla="*/ 647114 h 1012874"/>
                  <a:gd name="connsiteX5" fmla="*/ 492369 w 1280160"/>
                  <a:gd name="connsiteY5" fmla="*/ 984738 h 1012874"/>
                  <a:gd name="connsiteX6" fmla="*/ 633046 w 1280160"/>
                  <a:gd name="connsiteY6" fmla="*/ 576775 h 1012874"/>
                  <a:gd name="connsiteX7" fmla="*/ 886265 w 1280160"/>
                  <a:gd name="connsiteY7" fmla="*/ 1012874 h 1012874"/>
                  <a:gd name="connsiteX8" fmla="*/ 970671 w 1280160"/>
                  <a:gd name="connsiteY8" fmla="*/ 661181 h 1012874"/>
                  <a:gd name="connsiteX9" fmla="*/ 1280160 w 1280160"/>
                  <a:gd name="connsiteY9" fmla="*/ 815926 h 1012874"/>
                  <a:gd name="connsiteX10" fmla="*/ 1237957 w 1280160"/>
                  <a:gd name="connsiteY10" fmla="*/ 281354 h 1012874"/>
                  <a:gd name="connsiteX11" fmla="*/ 1111348 w 1280160"/>
                  <a:gd name="connsiteY11" fmla="*/ 0 h 1012874"/>
                  <a:gd name="connsiteX12" fmla="*/ 633046 w 1280160"/>
                  <a:gd name="connsiteY12" fmla="*/ 168812 h 1012874"/>
                  <a:gd name="connsiteX0" fmla="*/ 633046 w 1280160"/>
                  <a:gd name="connsiteY0" fmla="*/ 154745 h 998807"/>
                  <a:gd name="connsiteX1" fmla="*/ 140677 w 1280160"/>
                  <a:gd name="connsiteY1" fmla="*/ 0 h 998807"/>
                  <a:gd name="connsiteX2" fmla="*/ 0 w 1280160"/>
                  <a:gd name="connsiteY2" fmla="*/ 365760 h 998807"/>
                  <a:gd name="connsiteX3" fmla="*/ 42203 w 1280160"/>
                  <a:gd name="connsiteY3" fmla="*/ 872197 h 998807"/>
                  <a:gd name="connsiteX4" fmla="*/ 253218 w 1280160"/>
                  <a:gd name="connsiteY4" fmla="*/ 633047 h 998807"/>
                  <a:gd name="connsiteX5" fmla="*/ 492369 w 1280160"/>
                  <a:gd name="connsiteY5" fmla="*/ 970671 h 998807"/>
                  <a:gd name="connsiteX6" fmla="*/ 633046 w 1280160"/>
                  <a:gd name="connsiteY6" fmla="*/ 562708 h 998807"/>
                  <a:gd name="connsiteX7" fmla="*/ 886265 w 1280160"/>
                  <a:gd name="connsiteY7" fmla="*/ 998807 h 998807"/>
                  <a:gd name="connsiteX8" fmla="*/ 970671 w 1280160"/>
                  <a:gd name="connsiteY8" fmla="*/ 647114 h 998807"/>
                  <a:gd name="connsiteX9" fmla="*/ 1280160 w 1280160"/>
                  <a:gd name="connsiteY9" fmla="*/ 801859 h 998807"/>
                  <a:gd name="connsiteX10" fmla="*/ 1237957 w 1280160"/>
                  <a:gd name="connsiteY10" fmla="*/ 267287 h 998807"/>
                  <a:gd name="connsiteX11" fmla="*/ 633046 w 1280160"/>
                  <a:gd name="connsiteY11" fmla="*/ 154745 h 998807"/>
                  <a:gd name="connsiteX0" fmla="*/ 633046 w 1280160"/>
                  <a:gd name="connsiteY0" fmla="*/ 154745 h 998807"/>
                  <a:gd name="connsiteX1" fmla="*/ 140677 w 1280160"/>
                  <a:gd name="connsiteY1" fmla="*/ 0 h 998807"/>
                  <a:gd name="connsiteX2" fmla="*/ 0 w 1280160"/>
                  <a:gd name="connsiteY2" fmla="*/ 365760 h 998807"/>
                  <a:gd name="connsiteX3" fmla="*/ 42203 w 1280160"/>
                  <a:gd name="connsiteY3" fmla="*/ 872197 h 998807"/>
                  <a:gd name="connsiteX4" fmla="*/ 253218 w 1280160"/>
                  <a:gd name="connsiteY4" fmla="*/ 633047 h 998807"/>
                  <a:gd name="connsiteX5" fmla="*/ 492369 w 1280160"/>
                  <a:gd name="connsiteY5" fmla="*/ 970671 h 998807"/>
                  <a:gd name="connsiteX6" fmla="*/ 633046 w 1280160"/>
                  <a:gd name="connsiteY6" fmla="*/ 562708 h 998807"/>
                  <a:gd name="connsiteX7" fmla="*/ 886265 w 1280160"/>
                  <a:gd name="connsiteY7" fmla="*/ 998807 h 998807"/>
                  <a:gd name="connsiteX8" fmla="*/ 970671 w 1280160"/>
                  <a:gd name="connsiteY8" fmla="*/ 647114 h 998807"/>
                  <a:gd name="connsiteX9" fmla="*/ 1280160 w 1280160"/>
                  <a:gd name="connsiteY9" fmla="*/ 801859 h 998807"/>
                  <a:gd name="connsiteX10" fmla="*/ 633046 w 1280160"/>
                  <a:gd name="connsiteY10" fmla="*/ 154745 h 998807"/>
                  <a:gd name="connsiteX0" fmla="*/ 633046 w 970671"/>
                  <a:gd name="connsiteY0" fmla="*/ 154745 h 998807"/>
                  <a:gd name="connsiteX1" fmla="*/ 140677 w 970671"/>
                  <a:gd name="connsiteY1" fmla="*/ 0 h 998807"/>
                  <a:gd name="connsiteX2" fmla="*/ 0 w 970671"/>
                  <a:gd name="connsiteY2" fmla="*/ 365760 h 998807"/>
                  <a:gd name="connsiteX3" fmla="*/ 42203 w 970671"/>
                  <a:gd name="connsiteY3" fmla="*/ 872197 h 998807"/>
                  <a:gd name="connsiteX4" fmla="*/ 253218 w 970671"/>
                  <a:gd name="connsiteY4" fmla="*/ 633047 h 998807"/>
                  <a:gd name="connsiteX5" fmla="*/ 492369 w 970671"/>
                  <a:gd name="connsiteY5" fmla="*/ 970671 h 998807"/>
                  <a:gd name="connsiteX6" fmla="*/ 633046 w 970671"/>
                  <a:gd name="connsiteY6" fmla="*/ 562708 h 998807"/>
                  <a:gd name="connsiteX7" fmla="*/ 886265 w 970671"/>
                  <a:gd name="connsiteY7" fmla="*/ 998807 h 998807"/>
                  <a:gd name="connsiteX8" fmla="*/ 970671 w 970671"/>
                  <a:gd name="connsiteY8" fmla="*/ 647114 h 998807"/>
                  <a:gd name="connsiteX9" fmla="*/ 633046 w 970671"/>
                  <a:gd name="connsiteY9" fmla="*/ 154745 h 998807"/>
                  <a:gd name="connsiteX0" fmla="*/ 633046 w 886266"/>
                  <a:gd name="connsiteY0" fmla="*/ 154745 h 998807"/>
                  <a:gd name="connsiteX1" fmla="*/ 140677 w 886266"/>
                  <a:gd name="connsiteY1" fmla="*/ 0 h 998807"/>
                  <a:gd name="connsiteX2" fmla="*/ 0 w 886266"/>
                  <a:gd name="connsiteY2" fmla="*/ 365760 h 998807"/>
                  <a:gd name="connsiteX3" fmla="*/ 42203 w 886266"/>
                  <a:gd name="connsiteY3" fmla="*/ 872197 h 998807"/>
                  <a:gd name="connsiteX4" fmla="*/ 253218 w 886266"/>
                  <a:gd name="connsiteY4" fmla="*/ 633047 h 998807"/>
                  <a:gd name="connsiteX5" fmla="*/ 492369 w 886266"/>
                  <a:gd name="connsiteY5" fmla="*/ 970671 h 998807"/>
                  <a:gd name="connsiteX6" fmla="*/ 633046 w 886266"/>
                  <a:gd name="connsiteY6" fmla="*/ 562708 h 998807"/>
                  <a:gd name="connsiteX7" fmla="*/ 886265 w 886266"/>
                  <a:gd name="connsiteY7" fmla="*/ 998807 h 998807"/>
                  <a:gd name="connsiteX8" fmla="*/ 633046 w 886266"/>
                  <a:gd name="connsiteY8" fmla="*/ 154745 h 998807"/>
                  <a:gd name="connsiteX0" fmla="*/ 633046 w 633047"/>
                  <a:gd name="connsiteY0" fmla="*/ 154745 h 970671"/>
                  <a:gd name="connsiteX1" fmla="*/ 140677 w 633047"/>
                  <a:gd name="connsiteY1" fmla="*/ 0 h 970671"/>
                  <a:gd name="connsiteX2" fmla="*/ 0 w 633047"/>
                  <a:gd name="connsiteY2" fmla="*/ 365760 h 970671"/>
                  <a:gd name="connsiteX3" fmla="*/ 42203 w 633047"/>
                  <a:gd name="connsiteY3" fmla="*/ 872197 h 970671"/>
                  <a:gd name="connsiteX4" fmla="*/ 253218 w 633047"/>
                  <a:gd name="connsiteY4" fmla="*/ 633047 h 970671"/>
                  <a:gd name="connsiteX5" fmla="*/ 492369 w 633047"/>
                  <a:gd name="connsiteY5" fmla="*/ 970671 h 970671"/>
                  <a:gd name="connsiteX6" fmla="*/ 633046 w 633047"/>
                  <a:gd name="connsiteY6" fmla="*/ 562708 h 970671"/>
                  <a:gd name="connsiteX7" fmla="*/ 633046 w 633047"/>
                  <a:gd name="connsiteY7" fmla="*/ 154745 h 97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047" h="970671">
                    <a:moveTo>
                      <a:pt x="633046" y="154745"/>
                    </a:moveTo>
                    <a:lnTo>
                      <a:pt x="140677" y="0"/>
                    </a:lnTo>
                    <a:lnTo>
                      <a:pt x="0" y="365760"/>
                    </a:lnTo>
                    <a:lnTo>
                      <a:pt x="42203" y="872197"/>
                    </a:lnTo>
                    <a:lnTo>
                      <a:pt x="253218" y="633047"/>
                    </a:lnTo>
                    <a:lnTo>
                      <a:pt x="492369" y="970671"/>
                    </a:lnTo>
                    <a:lnTo>
                      <a:pt x="633046" y="562708"/>
                    </a:lnTo>
                    <a:lnTo>
                      <a:pt x="633046" y="154745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779912" y="2852936"/>
                <a:ext cx="576064" cy="50405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067944" y="2957652"/>
                <a:ext cx="146099" cy="3204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Arc 85"/>
              <p:cNvSpPr/>
              <p:nvPr/>
            </p:nvSpPr>
            <p:spPr>
              <a:xfrm rot="10800000" flipV="1">
                <a:off x="3636443" y="4138732"/>
                <a:ext cx="1601740" cy="1418004"/>
              </a:xfrm>
              <a:prstGeom prst="arc">
                <a:avLst>
                  <a:gd name="adj1" fmla="val 16070241"/>
                  <a:gd name="adj2" fmla="val 1891531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168088" y="3140968"/>
                <a:ext cx="648072" cy="792088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Trapezoid 43"/>
            <p:cNvSpPr/>
            <p:nvPr/>
          </p:nvSpPr>
          <p:spPr>
            <a:xfrm flipV="1">
              <a:off x="2398689" y="4174690"/>
              <a:ext cx="568484" cy="39604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256569" y="4471723"/>
              <a:ext cx="852726" cy="9993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12353" y="4365104"/>
              <a:ext cx="1296144" cy="1728192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1" name="Group 73"/>
            <p:cNvGrpSpPr/>
            <p:nvPr/>
          </p:nvGrpSpPr>
          <p:grpSpPr>
            <a:xfrm>
              <a:off x="508762" y="4081835"/>
              <a:ext cx="956678" cy="760448"/>
              <a:chOff x="2195736" y="1229708"/>
              <a:chExt cx="1296144" cy="792088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2195736" y="1484784"/>
                <a:ext cx="1296144" cy="119944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2" name="Chord 81"/>
              <p:cNvSpPr/>
              <p:nvPr/>
            </p:nvSpPr>
            <p:spPr>
              <a:xfrm>
                <a:off x="2451248" y="1229708"/>
                <a:ext cx="720080" cy="792088"/>
              </a:xfrm>
              <a:prstGeom prst="chord">
                <a:avLst>
                  <a:gd name="adj1" fmla="val 11612179"/>
                  <a:gd name="adj2" fmla="val 20799413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704769" y="4344145"/>
              <a:ext cx="509587" cy="80962"/>
            </a:xfrm>
            <a:custGeom>
              <a:avLst/>
              <a:gdLst>
                <a:gd name="connsiteX0" fmla="*/ 0 w 509587"/>
                <a:gd name="connsiteY0" fmla="*/ 76200 h 80962"/>
                <a:gd name="connsiteX1" fmla="*/ 509587 w 509587"/>
                <a:gd name="connsiteY1" fmla="*/ 80962 h 80962"/>
                <a:gd name="connsiteX2" fmla="*/ 495300 w 509587"/>
                <a:gd name="connsiteY2" fmla="*/ 0 h 80962"/>
                <a:gd name="connsiteX3" fmla="*/ 14287 w 509587"/>
                <a:gd name="connsiteY3" fmla="*/ 4762 h 80962"/>
                <a:gd name="connsiteX4" fmla="*/ 0 w 509587"/>
                <a:gd name="connsiteY4" fmla="*/ 7620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" h="80962">
                  <a:moveTo>
                    <a:pt x="0" y="76200"/>
                  </a:moveTo>
                  <a:lnTo>
                    <a:pt x="509587" y="80962"/>
                  </a:lnTo>
                  <a:lnTo>
                    <a:pt x="495300" y="0"/>
                  </a:lnTo>
                  <a:lnTo>
                    <a:pt x="14287" y="476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2" name="Group 79"/>
            <p:cNvGrpSpPr/>
            <p:nvPr/>
          </p:nvGrpSpPr>
          <p:grpSpPr>
            <a:xfrm>
              <a:off x="1176449" y="4751134"/>
              <a:ext cx="792088" cy="1089659"/>
              <a:chOff x="1590592" y="2996952"/>
              <a:chExt cx="893176" cy="1393075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816151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Arc 79"/>
              <p:cNvSpPr/>
              <p:nvPr/>
            </p:nvSpPr>
            <p:spPr>
              <a:xfrm rot="10800000" flipV="1">
                <a:off x="1590592" y="3549305"/>
                <a:ext cx="893176" cy="840722"/>
              </a:xfrm>
              <a:prstGeom prst="arc">
                <a:avLst>
                  <a:gd name="adj1" fmla="val 16164091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1512674" y="4967159"/>
              <a:ext cx="144016" cy="144016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rot="270470" flipH="1">
              <a:off x="420843" y="5252176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 rot="349519" flipH="1">
              <a:off x="-1292673" y="5114298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 rot="270470" flipH="1">
              <a:off x="2149036" y="5252177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hord 64"/>
            <p:cNvSpPr/>
            <p:nvPr/>
          </p:nvSpPr>
          <p:spPr>
            <a:xfrm>
              <a:off x="-4068960" y="4581128"/>
              <a:ext cx="1800200" cy="273630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 rot="277739">
              <a:off x="-5190009" y="2859738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 rot="277739">
              <a:off x="-4936227" y="2622370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 rot="277739">
              <a:off x="-4897558" y="313282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 rot="277739">
              <a:off x="-4622088" y="329961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 rot="277739">
              <a:off x="-4736578" y="2929127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 rot="277739">
              <a:off x="-4849030" y="342572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-3636912" y="4497615"/>
              <a:ext cx="956678" cy="13955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Chord 73"/>
            <p:cNvSpPr/>
            <p:nvPr/>
          </p:nvSpPr>
          <p:spPr>
            <a:xfrm>
              <a:off x="-3424317" y="4221088"/>
              <a:ext cx="531488" cy="76044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5" name="Group 107"/>
            <p:cNvGrpSpPr/>
            <p:nvPr/>
          </p:nvGrpSpPr>
          <p:grpSpPr>
            <a:xfrm>
              <a:off x="-2770046" y="5161423"/>
              <a:ext cx="789318" cy="1111418"/>
              <a:chOff x="7308304" y="2965654"/>
              <a:chExt cx="789318" cy="1111418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7509926" y="2965654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Arc 77"/>
              <p:cNvSpPr/>
              <p:nvPr/>
            </p:nvSpPr>
            <p:spPr>
              <a:xfrm rot="10800000" flipV="1">
                <a:off x="7308304" y="3324333"/>
                <a:ext cx="789318" cy="752739"/>
              </a:xfrm>
              <a:prstGeom prst="arc">
                <a:avLst>
                  <a:gd name="adj1" fmla="val 15596308"/>
                  <a:gd name="adj2" fmla="val 20172624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6" name="Freeform 75"/>
            <p:cNvSpPr/>
            <p:nvPr/>
          </p:nvSpPr>
          <p:spPr>
            <a:xfrm rot="12207570" flipV="1">
              <a:off x="-3632217" y="5323750"/>
              <a:ext cx="658520" cy="88383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9"/>
          <p:cNvGrpSpPr/>
          <p:nvPr/>
        </p:nvGrpSpPr>
        <p:grpSpPr>
          <a:xfrm>
            <a:off x="6876256" y="5085184"/>
            <a:ext cx="1422788" cy="936104"/>
            <a:chOff x="6751891" y="5074072"/>
            <a:chExt cx="1422788" cy="936104"/>
          </a:xfrm>
        </p:grpSpPr>
        <p:sp>
          <p:nvSpPr>
            <p:cNvPr id="119" name="Rectangle 118"/>
            <p:cNvSpPr/>
            <p:nvPr/>
          </p:nvSpPr>
          <p:spPr>
            <a:xfrm rot="591481">
              <a:off x="7382591" y="5074072"/>
              <a:ext cx="792088" cy="93610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 rot="18383002" flipH="1">
              <a:off x="6917235" y="4925786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30"/>
          <p:cNvGrpSpPr/>
          <p:nvPr/>
        </p:nvGrpSpPr>
        <p:grpSpPr>
          <a:xfrm>
            <a:off x="1547664" y="5682959"/>
            <a:ext cx="4248472" cy="820674"/>
            <a:chOff x="1547664" y="5682959"/>
            <a:chExt cx="4248472" cy="820674"/>
          </a:xfrm>
        </p:grpSpPr>
        <p:sp>
          <p:nvSpPr>
            <p:cNvPr id="129" name="Freeform 128"/>
            <p:cNvSpPr/>
            <p:nvPr/>
          </p:nvSpPr>
          <p:spPr>
            <a:xfrm flipH="1">
              <a:off x="1835696" y="5682959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 flipH="1">
              <a:off x="3563888" y="5733256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 flipH="1">
              <a:off x="5292080" y="5805264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 flipH="1">
              <a:off x="5004048" y="5877272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 flipH="1">
              <a:off x="3275856" y="5805264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1547664" y="5754967"/>
              <a:ext cx="504056" cy="62636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127"/>
          <p:cNvSpPr/>
          <p:nvPr/>
        </p:nvSpPr>
        <p:spPr>
          <a:xfrm>
            <a:off x="6290872" y="4314669"/>
            <a:ext cx="4769371" cy="2843134"/>
          </a:xfrm>
          <a:custGeom>
            <a:avLst/>
            <a:gdLst>
              <a:gd name="connsiteX0" fmla="*/ 3767528 w 4769371"/>
              <a:gd name="connsiteY0" fmla="*/ 167390 h 2843134"/>
              <a:gd name="connsiteX1" fmla="*/ 1968708 w 4769371"/>
              <a:gd name="connsiteY1" fmla="*/ 497174 h 2843134"/>
              <a:gd name="connsiteX2" fmla="*/ 619594 w 4769371"/>
              <a:gd name="connsiteY2" fmla="*/ 916898 h 2843134"/>
              <a:gd name="connsiteX3" fmla="*/ 2133600 w 4769371"/>
              <a:gd name="connsiteY3" fmla="*/ 1336623 h 2843134"/>
              <a:gd name="connsiteX4" fmla="*/ 184879 w 4769371"/>
              <a:gd name="connsiteY4" fmla="*/ 2086131 h 2843134"/>
              <a:gd name="connsiteX5" fmla="*/ 3242872 w 4769371"/>
              <a:gd name="connsiteY5" fmla="*/ 2745698 h 2843134"/>
              <a:gd name="connsiteX6" fmla="*/ 4681928 w 4769371"/>
              <a:gd name="connsiteY6" fmla="*/ 1501515 h 2843134"/>
              <a:gd name="connsiteX7" fmla="*/ 3767528 w 4769371"/>
              <a:gd name="connsiteY7" fmla="*/ 167390 h 284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9371" h="2843134">
                <a:moveTo>
                  <a:pt x="3767528" y="167390"/>
                </a:moveTo>
                <a:cubicBezTo>
                  <a:pt x="3315325" y="0"/>
                  <a:pt x="2493364" y="372256"/>
                  <a:pt x="1968708" y="497174"/>
                </a:cubicBezTo>
                <a:cubicBezTo>
                  <a:pt x="1444052" y="622092"/>
                  <a:pt x="592112" y="776990"/>
                  <a:pt x="619594" y="916898"/>
                </a:cubicBezTo>
                <a:cubicBezTo>
                  <a:pt x="647076" y="1056806"/>
                  <a:pt x="2206053" y="1141751"/>
                  <a:pt x="2133600" y="1336623"/>
                </a:cubicBezTo>
                <a:cubicBezTo>
                  <a:pt x="2061148" y="1531495"/>
                  <a:pt x="0" y="1851285"/>
                  <a:pt x="184879" y="2086131"/>
                </a:cubicBezTo>
                <a:cubicBezTo>
                  <a:pt x="369758" y="2320977"/>
                  <a:pt x="2493364" y="2843134"/>
                  <a:pt x="3242872" y="2745698"/>
                </a:cubicBezTo>
                <a:cubicBezTo>
                  <a:pt x="3992380" y="2648262"/>
                  <a:pt x="4594485" y="1938728"/>
                  <a:pt x="4681928" y="1501515"/>
                </a:cubicBezTo>
                <a:cubicBezTo>
                  <a:pt x="4769371" y="1064302"/>
                  <a:pt x="4219731" y="334780"/>
                  <a:pt x="3767528" y="167390"/>
                </a:cubicBezTo>
                <a:close/>
              </a:path>
            </a:pathLst>
          </a:cu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3"/>
          <p:cNvGrpSpPr/>
          <p:nvPr/>
        </p:nvGrpSpPr>
        <p:grpSpPr>
          <a:xfrm>
            <a:off x="-1116632" y="-2763688"/>
            <a:ext cx="3672916" cy="6408712"/>
            <a:chOff x="7380312" y="1124744"/>
            <a:chExt cx="2376264" cy="4752528"/>
          </a:xfrm>
        </p:grpSpPr>
        <p:sp>
          <p:nvSpPr>
            <p:cNvPr id="15" name="Rectangle 14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899084" y="-1899592"/>
            <a:ext cx="3672916" cy="6408712"/>
            <a:chOff x="7380312" y="1124744"/>
            <a:chExt cx="2376264" cy="4752528"/>
          </a:xfrm>
        </p:grpSpPr>
        <p:sp>
          <p:nvSpPr>
            <p:cNvPr id="21" name="Rectangle 20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6084168" y="-1755576"/>
            <a:ext cx="3672916" cy="6408712"/>
            <a:chOff x="7380312" y="1124744"/>
            <a:chExt cx="2376264" cy="4752528"/>
          </a:xfrm>
        </p:grpSpPr>
        <p:sp>
          <p:nvSpPr>
            <p:cNvPr id="27" name="Rectangle 26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2915816" y="-2115616"/>
            <a:ext cx="4312096" cy="7137176"/>
            <a:chOff x="7380312" y="1124744"/>
            <a:chExt cx="2376264" cy="4752528"/>
          </a:xfrm>
        </p:grpSpPr>
        <p:sp>
          <p:nvSpPr>
            <p:cNvPr id="33" name="Rectangle 3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4" name="Group 183"/>
          <p:cNvGrpSpPr/>
          <p:nvPr/>
        </p:nvGrpSpPr>
        <p:grpSpPr>
          <a:xfrm rot="231201">
            <a:off x="2872586" y="2154131"/>
            <a:ext cx="2880320" cy="3096344"/>
            <a:chOff x="2843808" y="1880828"/>
            <a:chExt cx="2880320" cy="3096344"/>
          </a:xfrm>
        </p:grpSpPr>
        <p:sp>
          <p:nvSpPr>
            <p:cNvPr id="183" name="Rectangle 182"/>
            <p:cNvSpPr/>
            <p:nvPr/>
          </p:nvSpPr>
          <p:spPr>
            <a:xfrm>
              <a:off x="3995936" y="1880828"/>
              <a:ext cx="288032" cy="30963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Pentagon 181"/>
            <p:cNvSpPr/>
            <p:nvPr/>
          </p:nvSpPr>
          <p:spPr>
            <a:xfrm>
              <a:off x="2843808" y="2204864"/>
              <a:ext cx="2880320" cy="79208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Arial Black" pitchFamily="34" charset="0"/>
                </a:rPr>
                <a:t>MIGHTY SWAMP</a:t>
              </a:r>
              <a:endParaRPr lang="en-GB" dirty="0">
                <a:solidFill>
                  <a:sysClr val="windowText" lastClr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-1506427" y="2492896"/>
            <a:ext cx="11190995" cy="4824536"/>
            <a:chOff x="-3389809" y="2420888"/>
            <a:chExt cx="11190995" cy="4824536"/>
          </a:xfrm>
        </p:grpSpPr>
        <p:sp>
          <p:nvSpPr>
            <p:cNvPr id="130" name="Rectangle 129"/>
            <p:cNvSpPr/>
            <p:nvPr/>
          </p:nvSpPr>
          <p:spPr>
            <a:xfrm rot="4045046">
              <a:off x="-888369" y="3733611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-529393" y="2719968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-317322" y="2484977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-241361" y="300800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46671" y="315201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/>
            <p:cNvSpPr/>
            <p:nvPr/>
          </p:nvSpPr>
          <p:spPr>
            <a:xfrm>
              <a:off x="118679" y="286398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>
              <a:off x="-97345" y="279197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/>
            <p:cNvSpPr/>
            <p:nvPr/>
          </p:nvSpPr>
          <p:spPr>
            <a:xfrm>
              <a:off x="334703" y="322402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/>
            <p:cNvSpPr/>
            <p:nvPr/>
          </p:nvSpPr>
          <p:spPr>
            <a:xfrm>
              <a:off x="-169353" y="329603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/>
            <p:cNvSpPr/>
            <p:nvPr/>
          </p:nvSpPr>
          <p:spPr>
            <a:xfrm rot="4045046">
              <a:off x="1105505" y="4309675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464481" y="3296032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676552" y="3061041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/>
            <p:cNvSpPr/>
            <p:nvPr/>
          </p:nvSpPr>
          <p:spPr>
            <a:xfrm>
              <a:off x="1752513" y="358406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2040545" y="372808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>
              <a:off x="2112553" y="344004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/>
            <p:cNvSpPr/>
            <p:nvPr/>
          </p:nvSpPr>
          <p:spPr>
            <a:xfrm>
              <a:off x="1896529" y="33680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/>
            <p:cNvSpPr/>
            <p:nvPr/>
          </p:nvSpPr>
          <p:spPr>
            <a:xfrm>
              <a:off x="2328577" y="3800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/>
            <p:cNvSpPr/>
            <p:nvPr/>
          </p:nvSpPr>
          <p:spPr>
            <a:xfrm>
              <a:off x="1824521" y="38720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/>
            <p:cNvSpPr/>
            <p:nvPr/>
          </p:nvSpPr>
          <p:spPr>
            <a:xfrm rot="4045046">
              <a:off x="2761689" y="3949635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120665" y="2935992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332736" y="2701001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/>
            <p:cNvSpPr/>
            <p:nvPr/>
          </p:nvSpPr>
          <p:spPr>
            <a:xfrm>
              <a:off x="3408697" y="322402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/>
            <p:cNvSpPr/>
            <p:nvPr/>
          </p:nvSpPr>
          <p:spPr>
            <a:xfrm>
              <a:off x="3696729" y="33680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/>
            <p:cNvSpPr/>
            <p:nvPr/>
          </p:nvSpPr>
          <p:spPr>
            <a:xfrm>
              <a:off x="3768737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2713" y="300800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3984761" y="344004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/>
            <p:cNvSpPr/>
            <p:nvPr/>
          </p:nvSpPr>
          <p:spPr>
            <a:xfrm>
              <a:off x="3480705" y="35120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 rot="3541234">
              <a:off x="4607091" y="4091127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Freeform 160"/>
            <p:cNvSpPr/>
            <p:nvPr/>
          </p:nvSpPr>
          <p:spPr>
            <a:xfrm rot="21096188">
              <a:off x="4874126" y="3152334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 rot="21096188">
              <a:off x="5011559" y="2930201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 rot="21096188">
              <a:off x="5157272" y="346819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 rot="21096188">
              <a:off x="5463247" y="356860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 rot="21096188">
              <a:off x="5492422" y="327314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/>
            <p:cNvSpPr/>
            <p:nvPr/>
          </p:nvSpPr>
          <p:spPr>
            <a:xfrm rot="21096188">
              <a:off x="5268198" y="323345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/>
            <p:cNvSpPr/>
            <p:nvPr/>
          </p:nvSpPr>
          <p:spPr>
            <a:xfrm rot="21096188">
              <a:off x="5758707" y="35977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 rot="21096188">
              <a:off x="5270569" y="3742623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Sun 54"/>
            <p:cNvSpPr/>
            <p:nvPr/>
          </p:nvSpPr>
          <p:spPr>
            <a:xfrm>
              <a:off x="-407727" y="3681028"/>
              <a:ext cx="2736304" cy="2772308"/>
            </a:xfrm>
            <a:prstGeom prst="sun">
              <a:avLst>
                <a:gd name="adj" fmla="val 2151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1486054" y="4846356"/>
              <a:ext cx="71996" cy="2081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Arc 58"/>
            <p:cNvSpPr/>
            <p:nvPr/>
          </p:nvSpPr>
          <p:spPr>
            <a:xfrm rot="10800000" flipV="1">
              <a:off x="1286723" y="5233190"/>
              <a:ext cx="789318" cy="752739"/>
            </a:xfrm>
            <a:prstGeom prst="arc">
              <a:avLst>
                <a:gd name="adj1" fmla="val 15827085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3624721" y="4462722"/>
              <a:ext cx="1800200" cy="1584176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16"/>
            <p:cNvGrpSpPr/>
            <p:nvPr/>
          </p:nvGrpSpPr>
          <p:grpSpPr>
            <a:xfrm>
              <a:off x="4719796" y="4723207"/>
              <a:ext cx="1065165" cy="1946153"/>
              <a:chOff x="3636443" y="2852936"/>
              <a:chExt cx="1601740" cy="2703800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840481" y="3868617"/>
                <a:ext cx="633046" cy="970671"/>
              </a:xfrm>
              <a:custGeom>
                <a:avLst/>
                <a:gdLst>
                  <a:gd name="connsiteX0" fmla="*/ 633046 w 1280160"/>
                  <a:gd name="connsiteY0" fmla="*/ 168812 h 1012874"/>
                  <a:gd name="connsiteX1" fmla="*/ 140677 w 1280160"/>
                  <a:gd name="connsiteY1" fmla="*/ 14067 h 1012874"/>
                  <a:gd name="connsiteX2" fmla="*/ 0 w 1280160"/>
                  <a:gd name="connsiteY2" fmla="*/ 379827 h 1012874"/>
                  <a:gd name="connsiteX3" fmla="*/ 42203 w 1280160"/>
                  <a:gd name="connsiteY3" fmla="*/ 886264 h 1012874"/>
                  <a:gd name="connsiteX4" fmla="*/ 253218 w 1280160"/>
                  <a:gd name="connsiteY4" fmla="*/ 647114 h 1012874"/>
                  <a:gd name="connsiteX5" fmla="*/ 492369 w 1280160"/>
                  <a:gd name="connsiteY5" fmla="*/ 984738 h 1012874"/>
                  <a:gd name="connsiteX6" fmla="*/ 633046 w 1280160"/>
                  <a:gd name="connsiteY6" fmla="*/ 576775 h 1012874"/>
                  <a:gd name="connsiteX7" fmla="*/ 886265 w 1280160"/>
                  <a:gd name="connsiteY7" fmla="*/ 1012874 h 1012874"/>
                  <a:gd name="connsiteX8" fmla="*/ 970671 w 1280160"/>
                  <a:gd name="connsiteY8" fmla="*/ 661181 h 1012874"/>
                  <a:gd name="connsiteX9" fmla="*/ 1280160 w 1280160"/>
                  <a:gd name="connsiteY9" fmla="*/ 815926 h 1012874"/>
                  <a:gd name="connsiteX10" fmla="*/ 1237957 w 1280160"/>
                  <a:gd name="connsiteY10" fmla="*/ 281354 h 1012874"/>
                  <a:gd name="connsiteX11" fmla="*/ 1111348 w 1280160"/>
                  <a:gd name="connsiteY11" fmla="*/ 0 h 1012874"/>
                  <a:gd name="connsiteX12" fmla="*/ 633046 w 1280160"/>
                  <a:gd name="connsiteY12" fmla="*/ 168812 h 1012874"/>
                  <a:gd name="connsiteX0" fmla="*/ 633046 w 1280160"/>
                  <a:gd name="connsiteY0" fmla="*/ 154745 h 998807"/>
                  <a:gd name="connsiteX1" fmla="*/ 140677 w 1280160"/>
                  <a:gd name="connsiteY1" fmla="*/ 0 h 998807"/>
                  <a:gd name="connsiteX2" fmla="*/ 0 w 1280160"/>
                  <a:gd name="connsiteY2" fmla="*/ 365760 h 998807"/>
                  <a:gd name="connsiteX3" fmla="*/ 42203 w 1280160"/>
                  <a:gd name="connsiteY3" fmla="*/ 872197 h 998807"/>
                  <a:gd name="connsiteX4" fmla="*/ 253218 w 1280160"/>
                  <a:gd name="connsiteY4" fmla="*/ 633047 h 998807"/>
                  <a:gd name="connsiteX5" fmla="*/ 492369 w 1280160"/>
                  <a:gd name="connsiteY5" fmla="*/ 970671 h 998807"/>
                  <a:gd name="connsiteX6" fmla="*/ 633046 w 1280160"/>
                  <a:gd name="connsiteY6" fmla="*/ 562708 h 998807"/>
                  <a:gd name="connsiteX7" fmla="*/ 886265 w 1280160"/>
                  <a:gd name="connsiteY7" fmla="*/ 998807 h 998807"/>
                  <a:gd name="connsiteX8" fmla="*/ 970671 w 1280160"/>
                  <a:gd name="connsiteY8" fmla="*/ 647114 h 998807"/>
                  <a:gd name="connsiteX9" fmla="*/ 1280160 w 1280160"/>
                  <a:gd name="connsiteY9" fmla="*/ 801859 h 998807"/>
                  <a:gd name="connsiteX10" fmla="*/ 1237957 w 1280160"/>
                  <a:gd name="connsiteY10" fmla="*/ 267287 h 998807"/>
                  <a:gd name="connsiteX11" fmla="*/ 633046 w 1280160"/>
                  <a:gd name="connsiteY11" fmla="*/ 154745 h 998807"/>
                  <a:gd name="connsiteX0" fmla="*/ 633046 w 1280160"/>
                  <a:gd name="connsiteY0" fmla="*/ 154745 h 998807"/>
                  <a:gd name="connsiteX1" fmla="*/ 140677 w 1280160"/>
                  <a:gd name="connsiteY1" fmla="*/ 0 h 998807"/>
                  <a:gd name="connsiteX2" fmla="*/ 0 w 1280160"/>
                  <a:gd name="connsiteY2" fmla="*/ 365760 h 998807"/>
                  <a:gd name="connsiteX3" fmla="*/ 42203 w 1280160"/>
                  <a:gd name="connsiteY3" fmla="*/ 872197 h 998807"/>
                  <a:gd name="connsiteX4" fmla="*/ 253218 w 1280160"/>
                  <a:gd name="connsiteY4" fmla="*/ 633047 h 998807"/>
                  <a:gd name="connsiteX5" fmla="*/ 492369 w 1280160"/>
                  <a:gd name="connsiteY5" fmla="*/ 970671 h 998807"/>
                  <a:gd name="connsiteX6" fmla="*/ 633046 w 1280160"/>
                  <a:gd name="connsiteY6" fmla="*/ 562708 h 998807"/>
                  <a:gd name="connsiteX7" fmla="*/ 886265 w 1280160"/>
                  <a:gd name="connsiteY7" fmla="*/ 998807 h 998807"/>
                  <a:gd name="connsiteX8" fmla="*/ 970671 w 1280160"/>
                  <a:gd name="connsiteY8" fmla="*/ 647114 h 998807"/>
                  <a:gd name="connsiteX9" fmla="*/ 1280160 w 1280160"/>
                  <a:gd name="connsiteY9" fmla="*/ 801859 h 998807"/>
                  <a:gd name="connsiteX10" fmla="*/ 633046 w 1280160"/>
                  <a:gd name="connsiteY10" fmla="*/ 154745 h 998807"/>
                  <a:gd name="connsiteX0" fmla="*/ 633046 w 970671"/>
                  <a:gd name="connsiteY0" fmla="*/ 154745 h 998807"/>
                  <a:gd name="connsiteX1" fmla="*/ 140677 w 970671"/>
                  <a:gd name="connsiteY1" fmla="*/ 0 h 998807"/>
                  <a:gd name="connsiteX2" fmla="*/ 0 w 970671"/>
                  <a:gd name="connsiteY2" fmla="*/ 365760 h 998807"/>
                  <a:gd name="connsiteX3" fmla="*/ 42203 w 970671"/>
                  <a:gd name="connsiteY3" fmla="*/ 872197 h 998807"/>
                  <a:gd name="connsiteX4" fmla="*/ 253218 w 970671"/>
                  <a:gd name="connsiteY4" fmla="*/ 633047 h 998807"/>
                  <a:gd name="connsiteX5" fmla="*/ 492369 w 970671"/>
                  <a:gd name="connsiteY5" fmla="*/ 970671 h 998807"/>
                  <a:gd name="connsiteX6" fmla="*/ 633046 w 970671"/>
                  <a:gd name="connsiteY6" fmla="*/ 562708 h 998807"/>
                  <a:gd name="connsiteX7" fmla="*/ 886265 w 970671"/>
                  <a:gd name="connsiteY7" fmla="*/ 998807 h 998807"/>
                  <a:gd name="connsiteX8" fmla="*/ 970671 w 970671"/>
                  <a:gd name="connsiteY8" fmla="*/ 647114 h 998807"/>
                  <a:gd name="connsiteX9" fmla="*/ 633046 w 970671"/>
                  <a:gd name="connsiteY9" fmla="*/ 154745 h 998807"/>
                  <a:gd name="connsiteX0" fmla="*/ 633046 w 886266"/>
                  <a:gd name="connsiteY0" fmla="*/ 154745 h 998807"/>
                  <a:gd name="connsiteX1" fmla="*/ 140677 w 886266"/>
                  <a:gd name="connsiteY1" fmla="*/ 0 h 998807"/>
                  <a:gd name="connsiteX2" fmla="*/ 0 w 886266"/>
                  <a:gd name="connsiteY2" fmla="*/ 365760 h 998807"/>
                  <a:gd name="connsiteX3" fmla="*/ 42203 w 886266"/>
                  <a:gd name="connsiteY3" fmla="*/ 872197 h 998807"/>
                  <a:gd name="connsiteX4" fmla="*/ 253218 w 886266"/>
                  <a:gd name="connsiteY4" fmla="*/ 633047 h 998807"/>
                  <a:gd name="connsiteX5" fmla="*/ 492369 w 886266"/>
                  <a:gd name="connsiteY5" fmla="*/ 970671 h 998807"/>
                  <a:gd name="connsiteX6" fmla="*/ 633046 w 886266"/>
                  <a:gd name="connsiteY6" fmla="*/ 562708 h 998807"/>
                  <a:gd name="connsiteX7" fmla="*/ 886265 w 886266"/>
                  <a:gd name="connsiteY7" fmla="*/ 998807 h 998807"/>
                  <a:gd name="connsiteX8" fmla="*/ 633046 w 886266"/>
                  <a:gd name="connsiteY8" fmla="*/ 154745 h 998807"/>
                  <a:gd name="connsiteX0" fmla="*/ 633046 w 633047"/>
                  <a:gd name="connsiteY0" fmla="*/ 154745 h 970671"/>
                  <a:gd name="connsiteX1" fmla="*/ 140677 w 633047"/>
                  <a:gd name="connsiteY1" fmla="*/ 0 h 970671"/>
                  <a:gd name="connsiteX2" fmla="*/ 0 w 633047"/>
                  <a:gd name="connsiteY2" fmla="*/ 365760 h 970671"/>
                  <a:gd name="connsiteX3" fmla="*/ 42203 w 633047"/>
                  <a:gd name="connsiteY3" fmla="*/ 872197 h 970671"/>
                  <a:gd name="connsiteX4" fmla="*/ 253218 w 633047"/>
                  <a:gd name="connsiteY4" fmla="*/ 633047 h 970671"/>
                  <a:gd name="connsiteX5" fmla="*/ 492369 w 633047"/>
                  <a:gd name="connsiteY5" fmla="*/ 970671 h 970671"/>
                  <a:gd name="connsiteX6" fmla="*/ 633046 w 633047"/>
                  <a:gd name="connsiteY6" fmla="*/ 562708 h 970671"/>
                  <a:gd name="connsiteX7" fmla="*/ 633046 w 633047"/>
                  <a:gd name="connsiteY7" fmla="*/ 154745 h 97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047" h="970671">
                    <a:moveTo>
                      <a:pt x="633046" y="154745"/>
                    </a:moveTo>
                    <a:lnTo>
                      <a:pt x="140677" y="0"/>
                    </a:lnTo>
                    <a:lnTo>
                      <a:pt x="0" y="365760"/>
                    </a:lnTo>
                    <a:lnTo>
                      <a:pt x="42203" y="872197"/>
                    </a:lnTo>
                    <a:lnTo>
                      <a:pt x="253218" y="633047"/>
                    </a:lnTo>
                    <a:lnTo>
                      <a:pt x="492369" y="970671"/>
                    </a:lnTo>
                    <a:lnTo>
                      <a:pt x="633046" y="562708"/>
                    </a:lnTo>
                    <a:lnTo>
                      <a:pt x="633046" y="154745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3779912" y="2852936"/>
                <a:ext cx="576064" cy="504056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067944" y="2957652"/>
                <a:ext cx="146099" cy="3204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Arc 68"/>
              <p:cNvSpPr/>
              <p:nvPr/>
            </p:nvSpPr>
            <p:spPr>
              <a:xfrm rot="10800000" flipV="1">
                <a:off x="3636443" y="4138732"/>
                <a:ext cx="1601740" cy="1418004"/>
              </a:xfrm>
              <a:prstGeom prst="arc">
                <a:avLst>
                  <a:gd name="adj1" fmla="val 16070241"/>
                  <a:gd name="adj2" fmla="val 1891531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168088" y="3140968"/>
                <a:ext cx="648072" cy="792088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2" name="Trapezoid 71"/>
            <p:cNvSpPr/>
            <p:nvPr/>
          </p:nvSpPr>
          <p:spPr>
            <a:xfrm flipV="1">
              <a:off x="4198889" y="4102682"/>
              <a:ext cx="568484" cy="39604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056769" y="4399715"/>
              <a:ext cx="852726" cy="9993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2112553" y="4293096"/>
              <a:ext cx="1296144" cy="1728192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73"/>
            <p:cNvGrpSpPr/>
            <p:nvPr/>
          </p:nvGrpSpPr>
          <p:grpSpPr>
            <a:xfrm>
              <a:off x="2308962" y="4009827"/>
              <a:ext cx="956678" cy="760448"/>
              <a:chOff x="2195736" y="1229708"/>
              <a:chExt cx="1296144" cy="792088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2195736" y="1484784"/>
                <a:ext cx="1296144" cy="119944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6" name="Chord 95"/>
              <p:cNvSpPr/>
              <p:nvPr/>
            </p:nvSpPr>
            <p:spPr>
              <a:xfrm>
                <a:off x="2451248" y="1229708"/>
                <a:ext cx="720080" cy="792088"/>
              </a:xfrm>
              <a:prstGeom prst="chord">
                <a:avLst>
                  <a:gd name="adj1" fmla="val 11612179"/>
                  <a:gd name="adj2" fmla="val 20799413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4" name="Freeform 93"/>
            <p:cNvSpPr/>
            <p:nvPr/>
          </p:nvSpPr>
          <p:spPr>
            <a:xfrm>
              <a:off x="2504969" y="4272137"/>
              <a:ext cx="509587" cy="80962"/>
            </a:xfrm>
            <a:custGeom>
              <a:avLst/>
              <a:gdLst>
                <a:gd name="connsiteX0" fmla="*/ 0 w 509587"/>
                <a:gd name="connsiteY0" fmla="*/ 76200 h 80962"/>
                <a:gd name="connsiteX1" fmla="*/ 509587 w 509587"/>
                <a:gd name="connsiteY1" fmla="*/ 80962 h 80962"/>
                <a:gd name="connsiteX2" fmla="*/ 495300 w 509587"/>
                <a:gd name="connsiteY2" fmla="*/ 0 h 80962"/>
                <a:gd name="connsiteX3" fmla="*/ 14287 w 509587"/>
                <a:gd name="connsiteY3" fmla="*/ 4762 h 80962"/>
                <a:gd name="connsiteX4" fmla="*/ 0 w 509587"/>
                <a:gd name="connsiteY4" fmla="*/ 7620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" h="80962">
                  <a:moveTo>
                    <a:pt x="0" y="76200"/>
                  </a:moveTo>
                  <a:lnTo>
                    <a:pt x="509587" y="80962"/>
                  </a:lnTo>
                  <a:lnTo>
                    <a:pt x="495300" y="0"/>
                  </a:lnTo>
                  <a:lnTo>
                    <a:pt x="14287" y="476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79"/>
            <p:cNvGrpSpPr/>
            <p:nvPr/>
          </p:nvGrpSpPr>
          <p:grpSpPr>
            <a:xfrm>
              <a:off x="2976649" y="4679126"/>
              <a:ext cx="792088" cy="1089659"/>
              <a:chOff x="1590592" y="2996952"/>
              <a:chExt cx="893176" cy="1393075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816151" y="2996952"/>
                <a:ext cx="81469" cy="2324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Arc 101"/>
              <p:cNvSpPr/>
              <p:nvPr/>
            </p:nvSpPr>
            <p:spPr>
              <a:xfrm rot="10800000" flipV="1">
                <a:off x="1590592" y="3549305"/>
                <a:ext cx="893176" cy="840722"/>
              </a:xfrm>
              <a:prstGeom prst="arc">
                <a:avLst>
                  <a:gd name="adj1" fmla="val 16164091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3312874" y="4895151"/>
              <a:ext cx="144016" cy="144016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68"/>
            <p:cNvSpPr/>
            <p:nvPr/>
          </p:nvSpPr>
          <p:spPr>
            <a:xfrm>
              <a:off x="5712954" y="4329575"/>
              <a:ext cx="1728192" cy="1700808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712953" y="4329575"/>
              <a:ext cx="864096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820276" y="4329575"/>
              <a:ext cx="756774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955186" y="4329575"/>
              <a:ext cx="621863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 flipH="1">
              <a:off x="6577048" y="4329575"/>
              <a:ext cx="864097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 flipH="1">
              <a:off x="6577049" y="4329575"/>
              <a:ext cx="756775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 flipH="1">
              <a:off x="6577049" y="4329575"/>
              <a:ext cx="621864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94550" y="4980516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Arc 117"/>
            <p:cNvSpPr/>
            <p:nvPr/>
          </p:nvSpPr>
          <p:spPr>
            <a:xfrm rot="10800000" flipV="1">
              <a:off x="7011868" y="5412564"/>
              <a:ext cx="789318" cy="752739"/>
            </a:xfrm>
            <a:prstGeom prst="arc">
              <a:avLst>
                <a:gd name="adj1" fmla="val 16059324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7338566" y="5196540"/>
              <a:ext cx="144016" cy="14401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 rot="270470" flipH="1">
              <a:off x="2221043" y="5180168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 rot="349519" flipH="1">
              <a:off x="507527" y="5042290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 rot="270470" flipH="1">
              <a:off x="3949236" y="5180169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 rot="270470" flipH="1">
              <a:off x="6109476" y="5180169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hord 114"/>
            <p:cNvSpPr/>
            <p:nvPr/>
          </p:nvSpPr>
          <p:spPr>
            <a:xfrm>
              <a:off x="-2268760" y="4509120"/>
              <a:ext cx="1800200" cy="273630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 rot="3504075">
              <a:off x="-3664239" y="3848524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Freeform 119"/>
            <p:cNvSpPr/>
            <p:nvPr/>
          </p:nvSpPr>
          <p:spPr>
            <a:xfrm rot="277739">
              <a:off x="-3389809" y="2787730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 rot="277739">
              <a:off x="-3136027" y="2550362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 rot="277739">
              <a:off x="-3097358" y="306081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/>
            <p:cNvSpPr/>
            <p:nvPr/>
          </p:nvSpPr>
          <p:spPr>
            <a:xfrm rot="277739">
              <a:off x="-2821888" y="3227607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 rot="277739">
              <a:off x="-2936378" y="285711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 rot="277739">
              <a:off x="-3048830" y="33537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-1836712" y="4425607"/>
              <a:ext cx="956678" cy="13955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Chord 148"/>
            <p:cNvSpPr/>
            <p:nvPr/>
          </p:nvSpPr>
          <p:spPr>
            <a:xfrm>
              <a:off x="-1624117" y="4149080"/>
              <a:ext cx="531488" cy="76044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9" name="Group 107"/>
            <p:cNvGrpSpPr/>
            <p:nvPr/>
          </p:nvGrpSpPr>
          <p:grpSpPr>
            <a:xfrm>
              <a:off x="-969846" y="5089415"/>
              <a:ext cx="789318" cy="1111418"/>
              <a:chOff x="7308304" y="2965654"/>
              <a:chExt cx="789318" cy="1111418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7509926" y="2965654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Arc 174"/>
              <p:cNvSpPr/>
              <p:nvPr/>
            </p:nvSpPr>
            <p:spPr>
              <a:xfrm rot="10800000" flipV="1">
                <a:off x="7308304" y="3324333"/>
                <a:ext cx="789318" cy="752739"/>
              </a:xfrm>
              <a:prstGeom prst="arc">
                <a:avLst>
                  <a:gd name="adj1" fmla="val 15596308"/>
                  <a:gd name="adj2" fmla="val 20172624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79" name="Freeform 178"/>
            <p:cNvSpPr/>
            <p:nvPr/>
          </p:nvSpPr>
          <p:spPr>
            <a:xfrm rot="270470" flipH="1" flipV="1">
              <a:off x="-1944075" y="4515199"/>
              <a:ext cx="622172" cy="88383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0" name="splash-02.wav">
            <a:hlinkClick r:id="" action="ppaction://media"/>
          </p:cNvPr>
          <p:cNvPicPr>
            <a:picLocks noRot="1" noChangeAspect="1"/>
          </p:cNvPicPr>
          <p:nvPr>
            <a:wavAudioFile r:embed="rId1" name="splash-02.wav"/>
          </p:nvPr>
        </p:nvPicPr>
        <p:blipFill>
          <a:blip r:embed="rId3" cstate="print"/>
          <a:stretch>
            <a:fillRect/>
          </a:stretch>
        </p:blipFill>
        <p:spPr>
          <a:xfrm>
            <a:off x="9900592" y="2060848"/>
            <a:ext cx="304800" cy="304800"/>
          </a:xfrm>
          <a:prstGeom prst="rect">
            <a:avLst/>
          </a:prstGeom>
        </p:spPr>
      </p:pic>
      <p:pic>
        <p:nvPicPr>
          <p:cNvPr id="176" name="splash-02.wav">
            <a:hlinkClick r:id="" action="ppaction://media"/>
          </p:cNvPr>
          <p:cNvPicPr>
            <a:picLocks noRot="1" noChangeAspect="1"/>
          </p:cNvPicPr>
          <p:nvPr>
            <a:wavAudioFile r:embed="rId1" name="splash-02.wav"/>
          </p:nvPr>
        </p:nvPicPr>
        <p:blipFill>
          <a:blip r:embed="rId3" cstate="print"/>
          <a:stretch>
            <a:fillRect/>
          </a:stretch>
        </p:blipFill>
        <p:spPr>
          <a:xfrm>
            <a:off x="10052992" y="2213248"/>
            <a:ext cx="304800" cy="304800"/>
          </a:xfrm>
          <a:prstGeom prst="rect">
            <a:avLst/>
          </a:prstGeom>
        </p:spPr>
      </p:pic>
      <p:pic>
        <p:nvPicPr>
          <p:cNvPr id="177" name="splash-02.wav">
            <a:hlinkClick r:id="" action="ppaction://media"/>
          </p:cNvPr>
          <p:cNvPicPr>
            <a:picLocks noRot="1" noChangeAspect="1"/>
          </p:cNvPicPr>
          <p:nvPr>
            <a:wavAudioFile r:embed="rId1" name="splash-02.wav"/>
          </p:nvPr>
        </p:nvPicPr>
        <p:blipFill>
          <a:blip r:embed="rId3" cstate="print"/>
          <a:stretch>
            <a:fillRect/>
          </a:stretch>
        </p:blipFill>
        <p:spPr>
          <a:xfrm>
            <a:off x="10205392" y="2365648"/>
            <a:ext cx="304800" cy="304800"/>
          </a:xfrm>
          <a:prstGeom prst="rect">
            <a:avLst/>
          </a:prstGeom>
        </p:spPr>
      </p:pic>
      <p:pic>
        <p:nvPicPr>
          <p:cNvPr id="178" name="splash-02.wav">
            <a:hlinkClick r:id="" action="ppaction://media"/>
          </p:cNvPr>
          <p:cNvPicPr>
            <a:picLocks noRot="1" noChangeAspect="1"/>
          </p:cNvPicPr>
          <p:nvPr>
            <a:wavAudioFile r:embed="rId1" name="splash-02.wav"/>
          </p:nvPr>
        </p:nvPicPr>
        <p:blipFill>
          <a:blip r:embed="rId3" cstate="print"/>
          <a:stretch>
            <a:fillRect/>
          </a:stretch>
        </p:blipFill>
        <p:spPr>
          <a:xfrm>
            <a:off x="10357792" y="2518048"/>
            <a:ext cx="304800" cy="304800"/>
          </a:xfrm>
          <a:prstGeom prst="rect">
            <a:avLst/>
          </a:prstGeom>
        </p:spPr>
      </p:pic>
      <p:pic>
        <p:nvPicPr>
          <p:cNvPr id="180" name="splash-02.wav">
            <a:hlinkClick r:id="" action="ppaction://media"/>
          </p:cNvPr>
          <p:cNvPicPr>
            <a:picLocks noRot="1" noChangeAspect="1"/>
          </p:cNvPicPr>
          <p:nvPr>
            <a:wavAudioFile r:embed="rId1" name="splash-02.wav"/>
          </p:nvPr>
        </p:nvPicPr>
        <p:blipFill>
          <a:blip r:embed="rId3" cstate="print"/>
          <a:stretch>
            <a:fillRect/>
          </a:stretch>
        </p:blipFill>
        <p:spPr>
          <a:xfrm>
            <a:off x="10510192" y="26704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85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85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85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85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85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0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8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19"/>
          <p:cNvGrpSpPr/>
          <p:nvPr/>
        </p:nvGrpSpPr>
        <p:grpSpPr>
          <a:xfrm>
            <a:off x="2411760" y="-2691680"/>
            <a:ext cx="3672916" cy="6408712"/>
            <a:chOff x="7380312" y="1124744"/>
            <a:chExt cx="2376264" cy="4752528"/>
          </a:xfrm>
        </p:grpSpPr>
        <p:sp>
          <p:nvSpPr>
            <p:cNvPr id="207" name="Rectangle 206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Isosceles Triangle 20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Isosceles Triangle 208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Isosceles Triangle 20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Isosceles Triangle 21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2" name="Group 31"/>
          <p:cNvGrpSpPr/>
          <p:nvPr/>
        </p:nvGrpSpPr>
        <p:grpSpPr>
          <a:xfrm>
            <a:off x="-180528" y="-2547664"/>
            <a:ext cx="4312096" cy="7137176"/>
            <a:chOff x="7380312" y="1124744"/>
            <a:chExt cx="2376264" cy="4752528"/>
          </a:xfrm>
        </p:grpSpPr>
        <p:sp>
          <p:nvSpPr>
            <p:cNvPr id="213" name="Rectangle 21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Isosceles Triangle 21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Isosceles Triangle 21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Isosceles Triangle 21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Isosceles Triangle 21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8" name="Group 31"/>
          <p:cNvGrpSpPr/>
          <p:nvPr/>
        </p:nvGrpSpPr>
        <p:grpSpPr>
          <a:xfrm>
            <a:off x="-1620688" y="-2115616"/>
            <a:ext cx="4312096" cy="7137176"/>
            <a:chOff x="7380312" y="1124744"/>
            <a:chExt cx="2376264" cy="4752528"/>
          </a:xfrm>
        </p:grpSpPr>
        <p:sp>
          <p:nvSpPr>
            <p:cNvPr id="219" name="Rectangle 218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Isosceles Triangle 219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Isosceles Triangle 220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Isosceles Triangle 221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Isosceles Triangle 222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9" name="Freeform 188"/>
          <p:cNvSpPr/>
          <p:nvPr/>
        </p:nvSpPr>
        <p:spPr>
          <a:xfrm>
            <a:off x="4216300" y="3191956"/>
            <a:ext cx="7556500" cy="4701540"/>
          </a:xfrm>
          <a:custGeom>
            <a:avLst/>
            <a:gdLst>
              <a:gd name="connsiteX0" fmla="*/ 1021080 w 7556500"/>
              <a:gd name="connsiteY0" fmla="*/ 4069080 h 4701540"/>
              <a:gd name="connsiteX1" fmla="*/ 579120 w 7556500"/>
              <a:gd name="connsiteY1" fmla="*/ 3642360 h 4701540"/>
              <a:gd name="connsiteX2" fmla="*/ 2621280 w 7556500"/>
              <a:gd name="connsiteY2" fmla="*/ 3215640 h 4701540"/>
              <a:gd name="connsiteX3" fmla="*/ 2194560 w 7556500"/>
              <a:gd name="connsiteY3" fmla="*/ 2682240 h 4701540"/>
              <a:gd name="connsiteX4" fmla="*/ 3185160 w 7556500"/>
              <a:gd name="connsiteY4" fmla="*/ 2270760 h 4701540"/>
              <a:gd name="connsiteX5" fmla="*/ 1584960 w 7556500"/>
              <a:gd name="connsiteY5" fmla="*/ 1615440 h 4701540"/>
              <a:gd name="connsiteX6" fmla="*/ 3733800 w 7556500"/>
              <a:gd name="connsiteY6" fmla="*/ 1112520 h 4701540"/>
              <a:gd name="connsiteX7" fmla="*/ 3383280 w 7556500"/>
              <a:gd name="connsiteY7" fmla="*/ 609600 h 4701540"/>
              <a:gd name="connsiteX8" fmla="*/ 5013960 w 7556500"/>
              <a:gd name="connsiteY8" fmla="*/ 365760 h 4701540"/>
              <a:gd name="connsiteX9" fmla="*/ 5059680 w 7556500"/>
              <a:gd name="connsiteY9" fmla="*/ 198120 h 4701540"/>
              <a:gd name="connsiteX10" fmla="*/ 6111240 w 7556500"/>
              <a:gd name="connsiteY10" fmla="*/ 0 h 4701540"/>
              <a:gd name="connsiteX11" fmla="*/ 6111240 w 7556500"/>
              <a:gd name="connsiteY11" fmla="*/ 0 h 4701540"/>
              <a:gd name="connsiteX12" fmla="*/ 6705600 w 7556500"/>
              <a:gd name="connsiteY12" fmla="*/ 4023360 h 4701540"/>
              <a:gd name="connsiteX13" fmla="*/ 1021080 w 7556500"/>
              <a:gd name="connsiteY13" fmla="*/ 4069080 h 470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6500" h="4701540">
                <a:moveTo>
                  <a:pt x="1021080" y="4069080"/>
                </a:moveTo>
                <a:cubicBezTo>
                  <a:pt x="0" y="4005580"/>
                  <a:pt x="312420" y="3784600"/>
                  <a:pt x="579120" y="3642360"/>
                </a:cubicBezTo>
                <a:cubicBezTo>
                  <a:pt x="845820" y="3500120"/>
                  <a:pt x="2352040" y="3375660"/>
                  <a:pt x="2621280" y="3215640"/>
                </a:cubicBezTo>
                <a:cubicBezTo>
                  <a:pt x="2890520" y="3055620"/>
                  <a:pt x="2100580" y="2839720"/>
                  <a:pt x="2194560" y="2682240"/>
                </a:cubicBezTo>
                <a:cubicBezTo>
                  <a:pt x="2288540" y="2524760"/>
                  <a:pt x="3286760" y="2448560"/>
                  <a:pt x="3185160" y="2270760"/>
                </a:cubicBezTo>
                <a:cubicBezTo>
                  <a:pt x="3083560" y="2092960"/>
                  <a:pt x="1493520" y="1808480"/>
                  <a:pt x="1584960" y="1615440"/>
                </a:cubicBezTo>
                <a:cubicBezTo>
                  <a:pt x="1676400" y="1422400"/>
                  <a:pt x="3434080" y="1280160"/>
                  <a:pt x="3733800" y="1112520"/>
                </a:cubicBezTo>
                <a:cubicBezTo>
                  <a:pt x="4033520" y="944880"/>
                  <a:pt x="3169920" y="734060"/>
                  <a:pt x="3383280" y="609600"/>
                </a:cubicBezTo>
                <a:cubicBezTo>
                  <a:pt x="3596640" y="485140"/>
                  <a:pt x="4734560" y="434340"/>
                  <a:pt x="5013960" y="365760"/>
                </a:cubicBezTo>
                <a:cubicBezTo>
                  <a:pt x="5293360" y="297180"/>
                  <a:pt x="4876800" y="259080"/>
                  <a:pt x="5059680" y="198120"/>
                </a:cubicBezTo>
                <a:cubicBezTo>
                  <a:pt x="5242560" y="137160"/>
                  <a:pt x="6111240" y="0"/>
                  <a:pt x="6111240" y="0"/>
                </a:cubicBezTo>
                <a:lnTo>
                  <a:pt x="6111240" y="0"/>
                </a:lnTo>
                <a:cubicBezTo>
                  <a:pt x="6210300" y="670560"/>
                  <a:pt x="7556500" y="3345180"/>
                  <a:pt x="6705600" y="4023360"/>
                </a:cubicBezTo>
                <a:cubicBezTo>
                  <a:pt x="5854700" y="4701540"/>
                  <a:pt x="2042160" y="4132580"/>
                  <a:pt x="1021080" y="4069080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0" y="5255180"/>
            <a:ext cx="10223386" cy="406068"/>
            <a:chOff x="-1404664" y="5805264"/>
            <a:chExt cx="11628050" cy="766108"/>
          </a:xfrm>
          <a:solidFill>
            <a:srgbClr val="967458"/>
          </a:solidFill>
        </p:grpSpPr>
        <p:sp>
          <p:nvSpPr>
            <p:cNvPr id="172" name="Freeform 171"/>
            <p:cNvSpPr/>
            <p:nvPr/>
          </p:nvSpPr>
          <p:spPr>
            <a:xfrm>
              <a:off x="467544" y="5805264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051720" y="5949280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355976" y="5949280"/>
              <a:ext cx="2016224" cy="550084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588224" y="6165304"/>
              <a:ext cx="1618938" cy="334060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604448" y="5877272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-1404664" y="5949280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83"/>
          <p:cNvGrpSpPr/>
          <p:nvPr/>
        </p:nvGrpSpPr>
        <p:grpSpPr>
          <a:xfrm rot="21251166">
            <a:off x="2921218" y="1550697"/>
            <a:ext cx="2880320" cy="3096344"/>
            <a:chOff x="2843808" y="1880828"/>
            <a:chExt cx="2880320" cy="3096344"/>
          </a:xfrm>
        </p:grpSpPr>
        <p:sp>
          <p:nvSpPr>
            <p:cNvPr id="183" name="Rectangle 182"/>
            <p:cNvSpPr/>
            <p:nvPr/>
          </p:nvSpPr>
          <p:spPr>
            <a:xfrm>
              <a:off x="3995936" y="1880828"/>
              <a:ext cx="288032" cy="30963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Pentagon 181"/>
            <p:cNvSpPr/>
            <p:nvPr/>
          </p:nvSpPr>
          <p:spPr>
            <a:xfrm>
              <a:off x="2843808" y="2204864"/>
              <a:ext cx="2880320" cy="79208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Arial Black" pitchFamily="34" charset="0"/>
                </a:rPr>
                <a:t>BRIDGE OF BROKEN FACES</a:t>
              </a:r>
              <a:endParaRPr lang="en-GB" dirty="0">
                <a:solidFill>
                  <a:sysClr val="windowText" lastClr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-1506427" y="1556792"/>
            <a:ext cx="11190995" cy="4824536"/>
            <a:chOff x="-1506427" y="2492896"/>
            <a:chExt cx="11190995" cy="4824536"/>
          </a:xfrm>
        </p:grpSpPr>
        <p:grpSp>
          <p:nvGrpSpPr>
            <p:cNvPr id="7" name="Group 180"/>
            <p:cNvGrpSpPr/>
            <p:nvPr/>
          </p:nvGrpSpPr>
          <p:grpSpPr>
            <a:xfrm>
              <a:off x="-1506427" y="2492896"/>
              <a:ext cx="11190995" cy="4824536"/>
              <a:chOff x="-3389809" y="2420888"/>
              <a:chExt cx="11190995" cy="4824536"/>
            </a:xfrm>
          </p:grpSpPr>
          <p:sp>
            <p:nvSpPr>
              <p:cNvPr id="130" name="Rectangle 129"/>
              <p:cNvSpPr/>
              <p:nvPr/>
            </p:nvSpPr>
            <p:spPr>
              <a:xfrm rot="4045046">
                <a:off x="-888369" y="3733611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-529393" y="2719968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-317322" y="2484977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-241361" y="30080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6671" y="315201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18679" y="2863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-97345" y="279197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34703" y="322402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-169353" y="329603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4045046">
                <a:off x="1105505" y="4309675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1464481" y="3296032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1676552" y="3061041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752513" y="358406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040545" y="372808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2112553" y="344004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896529" y="336804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2328577" y="380008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824521" y="387209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4045046">
                <a:off x="2761689" y="3949635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3120665" y="2935992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332736" y="2701001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408697" y="322402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696729" y="336804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768737" y="308000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552713" y="30080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984761" y="344004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480705" y="351205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3541234">
                <a:off x="4607091" y="4091127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1" name="Freeform 160"/>
              <p:cNvSpPr/>
              <p:nvPr/>
            </p:nvSpPr>
            <p:spPr>
              <a:xfrm rot="21096188">
                <a:off x="4874126" y="3152334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161"/>
              <p:cNvSpPr/>
              <p:nvPr/>
            </p:nvSpPr>
            <p:spPr>
              <a:xfrm rot="21096188">
                <a:off x="5011559" y="2930201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Oval 162"/>
              <p:cNvSpPr/>
              <p:nvPr/>
            </p:nvSpPr>
            <p:spPr>
              <a:xfrm rot="21096188">
                <a:off x="5157272" y="346819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/>
              <p:cNvSpPr/>
              <p:nvPr/>
            </p:nvSpPr>
            <p:spPr>
              <a:xfrm rot="21096188">
                <a:off x="5463247" y="3568605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Oval 164"/>
              <p:cNvSpPr/>
              <p:nvPr/>
            </p:nvSpPr>
            <p:spPr>
              <a:xfrm rot="21096188">
                <a:off x="5492422" y="327314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21096188">
                <a:off x="5268198" y="3233455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21096188">
                <a:off x="5758707" y="359778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21096188">
                <a:off x="5270569" y="3742623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Sun 54"/>
              <p:cNvSpPr/>
              <p:nvPr/>
            </p:nvSpPr>
            <p:spPr>
              <a:xfrm>
                <a:off x="-407727" y="3681028"/>
                <a:ext cx="2736304" cy="2772308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486054" y="4846356"/>
                <a:ext cx="71996" cy="20816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Arc 58"/>
              <p:cNvSpPr/>
              <p:nvPr/>
            </p:nvSpPr>
            <p:spPr>
              <a:xfrm rot="10800000" flipV="1">
                <a:off x="1286723" y="5233190"/>
                <a:ext cx="789318" cy="752739"/>
              </a:xfrm>
              <a:prstGeom prst="arc">
                <a:avLst>
                  <a:gd name="adj1" fmla="val 15827085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24721" y="4462722"/>
                <a:ext cx="1800200" cy="1584176"/>
              </a:xfrm>
              <a:prstGeom prst="ellipse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16"/>
              <p:cNvGrpSpPr/>
              <p:nvPr/>
            </p:nvGrpSpPr>
            <p:grpSpPr>
              <a:xfrm>
                <a:off x="4719796" y="4723207"/>
                <a:ext cx="1065165" cy="1946153"/>
                <a:chOff x="3636443" y="2852936"/>
                <a:chExt cx="1601740" cy="2703800"/>
              </a:xfrm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3840481" y="3868617"/>
                  <a:ext cx="633046" cy="970671"/>
                </a:xfrm>
                <a:custGeom>
                  <a:avLst/>
                  <a:gdLst>
                    <a:gd name="connsiteX0" fmla="*/ 633046 w 1280160"/>
                    <a:gd name="connsiteY0" fmla="*/ 168812 h 1012874"/>
                    <a:gd name="connsiteX1" fmla="*/ 140677 w 1280160"/>
                    <a:gd name="connsiteY1" fmla="*/ 14067 h 1012874"/>
                    <a:gd name="connsiteX2" fmla="*/ 0 w 1280160"/>
                    <a:gd name="connsiteY2" fmla="*/ 379827 h 1012874"/>
                    <a:gd name="connsiteX3" fmla="*/ 42203 w 1280160"/>
                    <a:gd name="connsiteY3" fmla="*/ 886264 h 1012874"/>
                    <a:gd name="connsiteX4" fmla="*/ 253218 w 1280160"/>
                    <a:gd name="connsiteY4" fmla="*/ 647114 h 1012874"/>
                    <a:gd name="connsiteX5" fmla="*/ 492369 w 1280160"/>
                    <a:gd name="connsiteY5" fmla="*/ 984738 h 1012874"/>
                    <a:gd name="connsiteX6" fmla="*/ 633046 w 1280160"/>
                    <a:gd name="connsiteY6" fmla="*/ 576775 h 1012874"/>
                    <a:gd name="connsiteX7" fmla="*/ 886265 w 1280160"/>
                    <a:gd name="connsiteY7" fmla="*/ 1012874 h 1012874"/>
                    <a:gd name="connsiteX8" fmla="*/ 970671 w 1280160"/>
                    <a:gd name="connsiteY8" fmla="*/ 661181 h 1012874"/>
                    <a:gd name="connsiteX9" fmla="*/ 1280160 w 1280160"/>
                    <a:gd name="connsiteY9" fmla="*/ 815926 h 1012874"/>
                    <a:gd name="connsiteX10" fmla="*/ 1237957 w 1280160"/>
                    <a:gd name="connsiteY10" fmla="*/ 281354 h 1012874"/>
                    <a:gd name="connsiteX11" fmla="*/ 1111348 w 1280160"/>
                    <a:gd name="connsiteY11" fmla="*/ 0 h 1012874"/>
                    <a:gd name="connsiteX12" fmla="*/ 633046 w 1280160"/>
                    <a:gd name="connsiteY12" fmla="*/ 168812 h 1012874"/>
                    <a:gd name="connsiteX0" fmla="*/ 633046 w 1280160"/>
                    <a:gd name="connsiteY0" fmla="*/ 154745 h 998807"/>
                    <a:gd name="connsiteX1" fmla="*/ 140677 w 1280160"/>
                    <a:gd name="connsiteY1" fmla="*/ 0 h 998807"/>
                    <a:gd name="connsiteX2" fmla="*/ 0 w 1280160"/>
                    <a:gd name="connsiteY2" fmla="*/ 365760 h 998807"/>
                    <a:gd name="connsiteX3" fmla="*/ 42203 w 1280160"/>
                    <a:gd name="connsiteY3" fmla="*/ 872197 h 998807"/>
                    <a:gd name="connsiteX4" fmla="*/ 253218 w 1280160"/>
                    <a:gd name="connsiteY4" fmla="*/ 633047 h 998807"/>
                    <a:gd name="connsiteX5" fmla="*/ 492369 w 1280160"/>
                    <a:gd name="connsiteY5" fmla="*/ 970671 h 998807"/>
                    <a:gd name="connsiteX6" fmla="*/ 633046 w 1280160"/>
                    <a:gd name="connsiteY6" fmla="*/ 562708 h 998807"/>
                    <a:gd name="connsiteX7" fmla="*/ 886265 w 1280160"/>
                    <a:gd name="connsiteY7" fmla="*/ 998807 h 998807"/>
                    <a:gd name="connsiteX8" fmla="*/ 970671 w 1280160"/>
                    <a:gd name="connsiteY8" fmla="*/ 647114 h 998807"/>
                    <a:gd name="connsiteX9" fmla="*/ 1280160 w 1280160"/>
                    <a:gd name="connsiteY9" fmla="*/ 801859 h 998807"/>
                    <a:gd name="connsiteX10" fmla="*/ 1237957 w 1280160"/>
                    <a:gd name="connsiteY10" fmla="*/ 267287 h 998807"/>
                    <a:gd name="connsiteX11" fmla="*/ 633046 w 1280160"/>
                    <a:gd name="connsiteY11" fmla="*/ 154745 h 998807"/>
                    <a:gd name="connsiteX0" fmla="*/ 633046 w 1280160"/>
                    <a:gd name="connsiteY0" fmla="*/ 154745 h 998807"/>
                    <a:gd name="connsiteX1" fmla="*/ 140677 w 1280160"/>
                    <a:gd name="connsiteY1" fmla="*/ 0 h 998807"/>
                    <a:gd name="connsiteX2" fmla="*/ 0 w 1280160"/>
                    <a:gd name="connsiteY2" fmla="*/ 365760 h 998807"/>
                    <a:gd name="connsiteX3" fmla="*/ 42203 w 1280160"/>
                    <a:gd name="connsiteY3" fmla="*/ 872197 h 998807"/>
                    <a:gd name="connsiteX4" fmla="*/ 253218 w 1280160"/>
                    <a:gd name="connsiteY4" fmla="*/ 633047 h 998807"/>
                    <a:gd name="connsiteX5" fmla="*/ 492369 w 1280160"/>
                    <a:gd name="connsiteY5" fmla="*/ 970671 h 998807"/>
                    <a:gd name="connsiteX6" fmla="*/ 633046 w 1280160"/>
                    <a:gd name="connsiteY6" fmla="*/ 562708 h 998807"/>
                    <a:gd name="connsiteX7" fmla="*/ 886265 w 1280160"/>
                    <a:gd name="connsiteY7" fmla="*/ 998807 h 998807"/>
                    <a:gd name="connsiteX8" fmla="*/ 970671 w 1280160"/>
                    <a:gd name="connsiteY8" fmla="*/ 647114 h 998807"/>
                    <a:gd name="connsiteX9" fmla="*/ 1280160 w 1280160"/>
                    <a:gd name="connsiteY9" fmla="*/ 801859 h 998807"/>
                    <a:gd name="connsiteX10" fmla="*/ 633046 w 1280160"/>
                    <a:gd name="connsiteY10" fmla="*/ 154745 h 998807"/>
                    <a:gd name="connsiteX0" fmla="*/ 633046 w 970671"/>
                    <a:gd name="connsiteY0" fmla="*/ 154745 h 998807"/>
                    <a:gd name="connsiteX1" fmla="*/ 140677 w 970671"/>
                    <a:gd name="connsiteY1" fmla="*/ 0 h 998807"/>
                    <a:gd name="connsiteX2" fmla="*/ 0 w 970671"/>
                    <a:gd name="connsiteY2" fmla="*/ 365760 h 998807"/>
                    <a:gd name="connsiteX3" fmla="*/ 42203 w 970671"/>
                    <a:gd name="connsiteY3" fmla="*/ 872197 h 998807"/>
                    <a:gd name="connsiteX4" fmla="*/ 253218 w 970671"/>
                    <a:gd name="connsiteY4" fmla="*/ 633047 h 998807"/>
                    <a:gd name="connsiteX5" fmla="*/ 492369 w 970671"/>
                    <a:gd name="connsiteY5" fmla="*/ 970671 h 998807"/>
                    <a:gd name="connsiteX6" fmla="*/ 633046 w 970671"/>
                    <a:gd name="connsiteY6" fmla="*/ 562708 h 998807"/>
                    <a:gd name="connsiteX7" fmla="*/ 886265 w 970671"/>
                    <a:gd name="connsiteY7" fmla="*/ 998807 h 998807"/>
                    <a:gd name="connsiteX8" fmla="*/ 970671 w 970671"/>
                    <a:gd name="connsiteY8" fmla="*/ 647114 h 998807"/>
                    <a:gd name="connsiteX9" fmla="*/ 633046 w 970671"/>
                    <a:gd name="connsiteY9" fmla="*/ 154745 h 998807"/>
                    <a:gd name="connsiteX0" fmla="*/ 633046 w 886266"/>
                    <a:gd name="connsiteY0" fmla="*/ 154745 h 998807"/>
                    <a:gd name="connsiteX1" fmla="*/ 140677 w 886266"/>
                    <a:gd name="connsiteY1" fmla="*/ 0 h 998807"/>
                    <a:gd name="connsiteX2" fmla="*/ 0 w 886266"/>
                    <a:gd name="connsiteY2" fmla="*/ 365760 h 998807"/>
                    <a:gd name="connsiteX3" fmla="*/ 42203 w 886266"/>
                    <a:gd name="connsiteY3" fmla="*/ 872197 h 998807"/>
                    <a:gd name="connsiteX4" fmla="*/ 253218 w 886266"/>
                    <a:gd name="connsiteY4" fmla="*/ 633047 h 998807"/>
                    <a:gd name="connsiteX5" fmla="*/ 492369 w 886266"/>
                    <a:gd name="connsiteY5" fmla="*/ 970671 h 998807"/>
                    <a:gd name="connsiteX6" fmla="*/ 633046 w 886266"/>
                    <a:gd name="connsiteY6" fmla="*/ 562708 h 998807"/>
                    <a:gd name="connsiteX7" fmla="*/ 886265 w 886266"/>
                    <a:gd name="connsiteY7" fmla="*/ 998807 h 998807"/>
                    <a:gd name="connsiteX8" fmla="*/ 633046 w 886266"/>
                    <a:gd name="connsiteY8" fmla="*/ 154745 h 998807"/>
                    <a:gd name="connsiteX0" fmla="*/ 633046 w 633047"/>
                    <a:gd name="connsiteY0" fmla="*/ 154745 h 970671"/>
                    <a:gd name="connsiteX1" fmla="*/ 140677 w 633047"/>
                    <a:gd name="connsiteY1" fmla="*/ 0 h 970671"/>
                    <a:gd name="connsiteX2" fmla="*/ 0 w 633047"/>
                    <a:gd name="connsiteY2" fmla="*/ 365760 h 970671"/>
                    <a:gd name="connsiteX3" fmla="*/ 42203 w 633047"/>
                    <a:gd name="connsiteY3" fmla="*/ 872197 h 970671"/>
                    <a:gd name="connsiteX4" fmla="*/ 253218 w 633047"/>
                    <a:gd name="connsiteY4" fmla="*/ 633047 h 970671"/>
                    <a:gd name="connsiteX5" fmla="*/ 492369 w 633047"/>
                    <a:gd name="connsiteY5" fmla="*/ 970671 h 970671"/>
                    <a:gd name="connsiteX6" fmla="*/ 633046 w 633047"/>
                    <a:gd name="connsiteY6" fmla="*/ 562708 h 970671"/>
                    <a:gd name="connsiteX7" fmla="*/ 633046 w 633047"/>
                    <a:gd name="connsiteY7" fmla="*/ 154745 h 97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3047" h="970671">
                      <a:moveTo>
                        <a:pt x="633046" y="154745"/>
                      </a:moveTo>
                      <a:lnTo>
                        <a:pt x="140677" y="0"/>
                      </a:lnTo>
                      <a:lnTo>
                        <a:pt x="0" y="365760"/>
                      </a:lnTo>
                      <a:lnTo>
                        <a:pt x="42203" y="872197"/>
                      </a:lnTo>
                      <a:lnTo>
                        <a:pt x="253218" y="633047"/>
                      </a:lnTo>
                      <a:lnTo>
                        <a:pt x="492369" y="970671"/>
                      </a:lnTo>
                      <a:lnTo>
                        <a:pt x="633046" y="562708"/>
                      </a:lnTo>
                      <a:lnTo>
                        <a:pt x="633046" y="154745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3779912" y="2852936"/>
                  <a:ext cx="576064" cy="504056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067944" y="2957652"/>
                  <a:ext cx="146099" cy="3204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rot="10800000" flipV="1">
                  <a:off x="3636443" y="4138732"/>
                  <a:ext cx="1601740" cy="1418004"/>
                </a:xfrm>
                <a:prstGeom prst="arc">
                  <a:avLst>
                    <a:gd name="adj1" fmla="val 16070241"/>
                    <a:gd name="adj2" fmla="val 18915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168088" y="3140968"/>
                  <a:ext cx="648072" cy="792088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2" name="Trapezoid 71"/>
              <p:cNvSpPr/>
              <p:nvPr/>
            </p:nvSpPr>
            <p:spPr>
              <a:xfrm flipV="1">
                <a:off x="4198889" y="4102682"/>
                <a:ext cx="568484" cy="396044"/>
              </a:xfrm>
              <a:prstGeom prst="trapezoid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4056769" y="4399715"/>
                <a:ext cx="852726" cy="99939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112553" y="4293096"/>
                <a:ext cx="1296144" cy="1728192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73"/>
              <p:cNvGrpSpPr/>
              <p:nvPr/>
            </p:nvGrpSpPr>
            <p:grpSpPr>
              <a:xfrm>
                <a:off x="2308962" y="4009827"/>
                <a:ext cx="956678" cy="760448"/>
                <a:chOff x="2195736" y="1229708"/>
                <a:chExt cx="1296144" cy="792088"/>
              </a:xfrm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2195736" y="1484784"/>
                  <a:ext cx="1296144" cy="119944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6" name="Chord 95"/>
                <p:cNvSpPr/>
                <p:nvPr/>
              </p:nvSpPr>
              <p:spPr>
                <a:xfrm>
                  <a:off x="2451248" y="1229708"/>
                  <a:ext cx="720080" cy="792088"/>
                </a:xfrm>
                <a:prstGeom prst="chord">
                  <a:avLst>
                    <a:gd name="adj1" fmla="val 11612179"/>
                    <a:gd name="adj2" fmla="val 20799413"/>
                  </a:avLst>
                </a:prstGeom>
                <a:solidFill>
                  <a:srgbClr val="00B0F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4" name="Freeform 93"/>
              <p:cNvSpPr/>
              <p:nvPr/>
            </p:nvSpPr>
            <p:spPr>
              <a:xfrm>
                <a:off x="2504969" y="4272137"/>
                <a:ext cx="509587" cy="80962"/>
              </a:xfrm>
              <a:custGeom>
                <a:avLst/>
                <a:gdLst>
                  <a:gd name="connsiteX0" fmla="*/ 0 w 509587"/>
                  <a:gd name="connsiteY0" fmla="*/ 76200 h 80962"/>
                  <a:gd name="connsiteX1" fmla="*/ 509587 w 509587"/>
                  <a:gd name="connsiteY1" fmla="*/ 80962 h 80962"/>
                  <a:gd name="connsiteX2" fmla="*/ 495300 w 509587"/>
                  <a:gd name="connsiteY2" fmla="*/ 0 h 80962"/>
                  <a:gd name="connsiteX3" fmla="*/ 14287 w 509587"/>
                  <a:gd name="connsiteY3" fmla="*/ 4762 h 80962"/>
                  <a:gd name="connsiteX4" fmla="*/ 0 w 509587"/>
                  <a:gd name="connsiteY4" fmla="*/ 7620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87" h="80962">
                    <a:moveTo>
                      <a:pt x="0" y="76200"/>
                    </a:moveTo>
                    <a:lnTo>
                      <a:pt x="509587" y="80962"/>
                    </a:lnTo>
                    <a:lnTo>
                      <a:pt x="495300" y="0"/>
                    </a:lnTo>
                    <a:lnTo>
                      <a:pt x="14287" y="4762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79"/>
              <p:cNvGrpSpPr/>
              <p:nvPr/>
            </p:nvGrpSpPr>
            <p:grpSpPr>
              <a:xfrm>
                <a:off x="2976649" y="4679126"/>
                <a:ext cx="792088" cy="1089659"/>
                <a:chOff x="1590592" y="2996952"/>
                <a:chExt cx="893176" cy="1393075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1816151" y="2996952"/>
                  <a:ext cx="81469" cy="2324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rot="10800000" flipV="1">
                  <a:off x="1590592" y="3549305"/>
                  <a:ext cx="893176" cy="840722"/>
                </a:xfrm>
                <a:prstGeom prst="arc">
                  <a:avLst>
                    <a:gd name="adj1" fmla="val 16164091"/>
                    <a:gd name="adj2" fmla="val 2123717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3312874" y="4895151"/>
                <a:ext cx="144016" cy="144016"/>
              </a:xfrm>
              <a:prstGeom prst="ellipse">
                <a:avLst/>
              </a:prstGeom>
              <a:solidFill>
                <a:srgbClr val="80008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68"/>
              <p:cNvSpPr/>
              <p:nvPr/>
            </p:nvSpPr>
            <p:spPr>
              <a:xfrm>
                <a:off x="5712954" y="4329575"/>
                <a:ext cx="1728192" cy="1700808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5712953" y="4329575"/>
                <a:ext cx="864096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5820276" y="4329575"/>
                <a:ext cx="756774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5955186" y="4329575"/>
                <a:ext cx="621863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Freeform 111"/>
              <p:cNvSpPr/>
              <p:nvPr/>
            </p:nvSpPr>
            <p:spPr>
              <a:xfrm flipH="1">
                <a:off x="6577048" y="4329575"/>
                <a:ext cx="864097" cy="648072"/>
              </a:xfrm>
              <a:custGeom>
                <a:avLst/>
                <a:gdLst>
                  <a:gd name="connsiteX0" fmla="*/ 809468 w 809468"/>
                  <a:gd name="connsiteY0" fmla="*/ 0 h 569626"/>
                  <a:gd name="connsiteX1" fmla="*/ 659567 w 809468"/>
                  <a:gd name="connsiteY1" fmla="*/ 449705 h 569626"/>
                  <a:gd name="connsiteX2" fmla="*/ 0 w 809468"/>
                  <a:gd name="connsiteY2" fmla="*/ 569626 h 569626"/>
                  <a:gd name="connsiteX0" fmla="*/ 886810 w 886810"/>
                  <a:gd name="connsiteY0" fmla="*/ 0 h 584088"/>
                  <a:gd name="connsiteX1" fmla="*/ 736909 w 886810"/>
                  <a:gd name="connsiteY1" fmla="*/ 449705 h 584088"/>
                  <a:gd name="connsiteX2" fmla="*/ 0 w 886810"/>
                  <a:gd name="connsiteY2" fmla="*/ 584088 h 584088"/>
                  <a:gd name="connsiteX0" fmla="*/ 864096 w 880925"/>
                  <a:gd name="connsiteY0" fmla="*/ 0 h 648072"/>
                  <a:gd name="connsiteX1" fmla="*/ 736909 w 880925"/>
                  <a:gd name="connsiteY1" fmla="*/ 513689 h 648072"/>
                  <a:gd name="connsiteX2" fmla="*/ 0 w 880925"/>
                  <a:gd name="connsiteY2" fmla="*/ 648072 h 648072"/>
                  <a:gd name="connsiteX0" fmla="*/ 864096 w 864096"/>
                  <a:gd name="connsiteY0" fmla="*/ 0 h 648072"/>
                  <a:gd name="connsiteX1" fmla="*/ 648073 w 864096"/>
                  <a:gd name="connsiteY1" fmla="*/ 504056 h 648072"/>
                  <a:gd name="connsiteX2" fmla="*/ 0 w 864096"/>
                  <a:gd name="connsiteY2" fmla="*/ 648072 h 64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4096" h="648072">
                    <a:moveTo>
                      <a:pt x="864096" y="0"/>
                    </a:moveTo>
                    <a:cubicBezTo>
                      <a:pt x="856601" y="177383"/>
                      <a:pt x="792089" y="396044"/>
                      <a:pt x="648073" y="504056"/>
                    </a:cubicBezTo>
                    <a:cubicBezTo>
                      <a:pt x="504057" y="612068"/>
                      <a:pt x="262328" y="635580"/>
                      <a:pt x="0" y="6480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 flipH="1">
                <a:off x="6577049" y="4329575"/>
                <a:ext cx="756775" cy="469389"/>
              </a:xfrm>
              <a:custGeom>
                <a:avLst/>
                <a:gdLst>
                  <a:gd name="connsiteX0" fmla="*/ 794479 w 794479"/>
                  <a:gd name="connsiteY0" fmla="*/ 0 h 429718"/>
                  <a:gd name="connsiteX1" fmla="*/ 464695 w 794479"/>
                  <a:gd name="connsiteY1" fmla="*/ 359764 h 429718"/>
                  <a:gd name="connsiteX2" fmla="*/ 0 w 794479"/>
                  <a:gd name="connsiteY2" fmla="*/ 419725 h 429718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  <a:gd name="connsiteX0" fmla="*/ 756774 w 756774"/>
                  <a:gd name="connsiteY0" fmla="*/ 0 h 469389"/>
                  <a:gd name="connsiteX1" fmla="*/ 464695 w 756774"/>
                  <a:gd name="connsiteY1" fmla="*/ 393768 h 469389"/>
                  <a:gd name="connsiteX2" fmla="*/ 0 w 756774"/>
                  <a:gd name="connsiteY2" fmla="*/ 453729 h 4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74" h="469389">
                    <a:moveTo>
                      <a:pt x="756774" y="0"/>
                    </a:moveTo>
                    <a:cubicBezTo>
                      <a:pt x="659825" y="194242"/>
                      <a:pt x="590824" y="318147"/>
                      <a:pt x="464695" y="393768"/>
                    </a:cubicBezTo>
                    <a:cubicBezTo>
                      <a:pt x="338566" y="469389"/>
                      <a:pt x="166141" y="458725"/>
                      <a:pt x="0" y="45372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 flipH="1">
                <a:off x="6577049" y="4329575"/>
                <a:ext cx="621864" cy="258856"/>
              </a:xfrm>
              <a:custGeom>
                <a:avLst/>
                <a:gdLst>
                  <a:gd name="connsiteX0" fmla="*/ 689548 w 689548"/>
                  <a:gd name="connsiteY0" fmla="*/ 0 h 209862"/>
                  <a:gd name="connsiteX1" fmla="*/ 344774 w 689548"/>
                  <a:gd name="connsiteY1" fmla="*/ 164892 h 209862"/>
                  <a:gd name="connsiteX2" fmla="*/ 0 w 689548"/>
                  <a:gd name="connsiteY2" fmla="*/ 209862 h 209862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  <a:gd name="connsiteX0" fmla="*/ 621863 w 621863"/>
                  <a:gd name="connsiteY0" fmla="*/ 0 h 258856"/>
                  <a:gd name="connsiteX1" fmla="*/ 344774 w 621863"/>
                  <a:gd name="connsiteY1" fmla="*/ 213886 h 258856"/>
                  <a:gd name="connsiteX2" fmla="*/ 0 w 621863"/>
                  <a:gd name="connsiteY2" fmla="*/ 258856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863" h="258856">
                    <a:moveTo>
                      <a:pt x="621863" y="0"/>
                    </a:moveTo>
                    <a:cubicBezTo>
                      <a:pt x="580683" y="91052"/>
                      <a:pt x="448418" y="170743"/>
                      <a:pt x="344774" y="213886"/>
                    </a:cubicBezTo>
                    <a:cubicBezTo>
                      <a:pt x="241130" y="257029"/>
                      <a:pt x="114924" y="253859"/>
                      <a:pt x="0" y="25885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194550" y="4980516"/>
                <a:ext cx="89710" cy="1737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Arc 117"/>
              <p:cNvSpPr/>
              <p:nvPr/>
            </p:nvSpPr>
            <p:spPr>
              <a:xfrm rot="10800000" flipV="1">
                <a:off x="7011868" y="5412564"/>
                <a:ext cx="789318" cy="752739"/>
              </a:xfrm>
              <a:prstGeom prst="arc">
                <a:avLst>
                  <a:gd name="adj1" fmla="val 16059324"/>
                  <a:gd name="adj2" fmla="val 20172624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338566" y="5196540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270470" flipH="1">
                <a:off x="2221043" y="5180168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349519" flipH="1">
                <a:off x="507527" y="5042290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Freeform 125"/>
              <p:cNvSpPr/>
              <p:nvPr/>
            </p:nvSpPr>
            <p:spPr>
              <a:xfrm rot="270470" flipH="1">
                <a:off x="3949236" y="5180169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/>
              <p:nvPr/>
            </p:nvSpPr>
            <p:spPr>
              <a:xfrm rot="270470" flipH="1">
                <a:off x="6109476" y="5180169"/>
                <a:ext cx="622172" cy="95286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Chord 114"/>
              <p:cNvSpPr/>
              <p:nvPr/>
            </p:nvSpPr>
            <p:spPr>
              <a:xfrm>
                <a:off x="-2268760" y="4509120"/>
                <a:ext cx="1800200" cy="2736304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3504075">
                <a:off x="-3664239" y="3848524"/>
                <a:ext cx="2739940" cy="11449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0" name="Freeform 119"/>
              <p:cNvSpPr/>
              <p:nvPr/>
            </p:nvSpPr>
            <p:spPr>
              <a:xfrm rot="277739">
                <a:off x="-3389809" y="2787730"/>
                <a:ext cx="1094282" cy="814466"/>
              </a:xfrm>
              <a:custGeom>
                <a:avLst/>
                <a:gdLst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0" fmla="*/ 349771 w 1094282"/>
                  <a:gd name="connsiteY0" fmla="*/ 29980 h 814466"/>
                  <a:gd name="connsiteX1" fmla="*/ 34977 w 1094282"/>
                  <a:gd name="connsiteY1" fmla="*/ 539646 h 814466"/>
                  <a:gd name="connsiteX2" fmla="*/ 559633 w 1094282"/>
                  <a:gd name="connsiteY2" fmla="*/ 794479 h 814466"/>
                  <a:gd name="connsiteX3" fmla="*/ 1039318 w 1094282"/>
                  <a:gd name="connsiteY3" fmla="*/ 659567 h 814466"/>
                  <a:gd name="connsiteX4" fmla="*/ 889417 w 1094282"/>
                  <a:gd name="connsiteY4" fmla="*/ 209862 h 814466"/>
                  <a:gd name="connsiteX5" fmla="*/ 619594 w 1094282"/>
                  <a:gd name="connsiteY5" fmla="*/ 0 h 814466"/>
                  <a:gd name="connsiteX6" fmla="*/ 349771 w 1094282"/>
                  <a:gd name="connsiteY6" fmla="*/ 29980 h 81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282" h="814466">
                    <a:moveTo>
                      <a:pt x="349771" y="29980"/>
                    </a:moveTo>
                    <a:cubicBezTo>
                      <a:pt x="174885" y="221105"/>
                      <a:pt x="0" y="412230"/>
                      <a:pt x="34977" y="539646"/>
                    </a:cubicBezTo>
                    <a:cubicBezTo>
                      <a:pt x="69954" y="667063"/>
                      <a:pt x="392243" y="774492"/>
                      <a:pt x="559633" y="794479"/>
                    </a:cubicBezTo>
                    <a:cubicBezTo>
                      <a:pt x="727023" y="814466"/>
                      <a:pt x="984354" y="757003"/>
                      <a:pt x="1039318" y="659567"/>
                    </a:cubicBezTo>
                    <a:cubicBezTo>
                      <a:pt x="1094282" y="562131"/>
                      <a:pt x="959371" y="319790"/>
                      <a:pt x="889417" y="209862"/>
                    </a:cubicBezTo>
                    <a:cubicBezTo>
                      <a:pt x="819463" y="99934"/>
                      <a:pt x="719528" y="49967"/>
                      <a:pt x="619594" y="0"/>
                    </a:cubicBezTo>
                    <a:lnTo>
                      <a:pt x="349771" y="2998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277739">
                <a:off x="-3136027" y="2550362"/>
                <a:ext cx="569626" cy="254833"/>
              </a:xfrm>
              <a:custGeom>
                <a:avLst/>
                <a:gdLst>
                  <a:gd name="connsiteX0" fmla="*/ 179882 w 569626"/>
                  <a:gd name="connsiteY0" fmla="*/ 254833 h 254833"/>
                  <a:gd name="connsiteX1" fmla="*/ 0 w 569626"/>
                  <a:gd name="connsiteY1" fmla="*/ 74951 h 254833"/>
                  <a:gd name="connsiteX2" fmla="*/ 299803 w 569626"/>
                  <a:gd name="connsiteY2" fmla="*/ 194872 h 254833"/>
                  <a:gd name="connsiteX3" fmla="*/ 569626 w 569626"/>
                  <a:gd name="connsiteY3" fmla="*/ 0 h 254833"/>
                  <a:gd name="connsiteX4" fmla="*/ 404734 w 569626"/>
                  <a:gd name="connsiteY4" fmla="*/ 224853 h 254833"/>
                  <a:gd name="connsiteX5" fmla="*/ 179882 w 569626"/>
                  <a:gd name="connsiteY5" fmla="*/ 254833 h 25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26" h="254833">
                    <a:moveTo>
                      <a:pt x="179882" y="254833"/>
                    </a:moveTo>
                    <a:lnTo>
                      <a:pt x="0" y="74951"/>
                    </a:lnTo>
                    <a:lnTo>
                      <a:pt x="299803" y="194872"/>
                    </a:lnTo>
                    <a:lnTo>
                      <a:pt x="569626" y="0"/>
                    </a:lnTo>
                    <a:lnTo>
                      <a:pt x="404734" y="224853"/>
                    </a:lnTo>
                    <a:lnTo>
                      <a:pt x="179882" y="254833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277739">
                <a:off x="-3097358" y="306081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277739">
                <a:off x="-2821888" y="3227607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277739">
                <a:off x="-2936378" y="2857119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277739">
                <a:off x="-3048830" y="335372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-1836712" y="4425607"/>
                <a:ext cx="956678" cy="139559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Chord 148"/>
              <p:cNvSpPr/>
              <p:nvPr/>
            </p:nvSpPr>
            <p:spPr>
              <a:xfrm>
                <a:off x="-1624117" y="4149080"/>
                <a:ext cx="531488" cy="76044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7"/>
              <p:cNvGrpSpPr/>
              <p:nvPr/>
            </p:nvGrpSpPr>
            <p:grpSpPr>
              <a:xfrm>
                <a:off x="-969846" y="5089415"/>
                <a:ext cx="789318" cy="1111418"/>
                <a:chOff x="7308304" y="2965654"/>
                <a:chExt cx="789318" cy="1111418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7509926" y="2965654"/>
                  <a:ext cx="89710" cy="1737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rot="10800000" flipV="1">
                  <a:off x="7308304" y="3324333"/>
                  <a:ext cx="789318" cy="752739"/>
                </a:xfrm>
                <a:prstGeom prst="arc">
                  <a:avLst>
                    <a:gd name="adj1" fmla="val 15596308"/>
                    <a:gd name="adj2" fmla="val 2017262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79" name="Freeform 178"/>
              <p:cNvSpPr/>
              <p:nvPr/>
            </p:nvSpPr>
            <p:spPr>
              <a:xfrm rot="270470" flipH="1" flipV="1">
                <a:off x="-1944075" y="4515199"/>
                <a:ext cx="622172" cy="883834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-444708" y="3023017"/>
              <a:ext cx="9713625" cy="3732550"/>
              <a:chOff x="-444708" y="3023017"/>
              <a:chExt cx="9713625" cy="3732550"/>
            </a:xfrm>
            <a:solidFill>
              <a:srgbClr val="967458"/>
            </a:solidFill>
          </p:grpSpPr>
          <p:sp>
            <p:nvSpPr>
              <p:cNvPr id="128" name="Freeform 127"/>
              <p:cNvSpPr/>
              <p:nvPr/>
            </p:nvSpPr>
            <p:spPr>
              <a:xfrm>
                <a:off x="-444708" y="5006715"/>
                <a:ext cx="1896256" cy="1743855"/>
              </a:xfrm>
              <a:custGeom>
                <a:avLst/>
                <a:gdLst>
                  <a:gd name="connsiteX0" fmla="*/ 54964 w 1896256"/>
                  <a:gd name="connsiteY0" fmla="*/ 1244183 h 1743855"/>
                  <a:gd name="connsiteX1" fmla="*/ 54964 w 1896256"/>
                  <a:gd name="connsiteY1" fmla="*/ 824459 h 1743855"/>
                  <a:gd name="connsiteX2" fmla="*/ 189875 w 1896256"/>
                  <a:gd name="connsiteY2" fmla="*/ 254833 h 1743855"/>
                  <a:gd name="connsiteX3" fmla="*/ 444708 w 1896256"/>
                  <a:gd name="connsiteY3" fmla="*/ 599606 h 1743855"/>
                  <a:gd name="connsiteX4" fmla="*/ 924393 w 1896256"/>
                  <a:gd name="connsiteY4" fmla="*/ 599606 h 1743855"/>
                  <a:gd name="connsiteX5" fmla="*/ 1224197 w 1896256"/>
                  <a:gd name="connsiteY5" fmla="*/ 29980 h 1743855"/>
                  <a:gd name="connsiteX6" fmla="*/ 1524000 w 1896256"/>
                  <a:gd name="connsiteY6" fmla="*/ 419724 h 1743855"/>
                  <a:gd name="connsiteX7" fmla="*/ 1838793 w 1896256"/>
                  <a:gd name="connsiteY7" fmla="*/ 629587 h 1743855"/>
                  <a:gd name="connsiteX8" fmla="*/ 1868774 w 1896256"/>
                  <a:gd name="connsiteY8" fmla="*/ 1364105 h 1743855"/>
                  <a:gd name="connsiteX9" fmla="*/ 1673901 w 1896256"/>
                  <a:gd name="connsiteY9" fmla="*/ 1469036 h 1743855"/>
                  <a:gd name="connsiteX10" fmla="*/ 1104275 w 1896256"/>
                  <a:gd name="connsiteY10" fmla="*/ 1424065 h 1743855"/>
                  <a:gd name="connsiteX11" fmla="*/ 384747 w 1896256"/>
                  <a:gd name="connsiteY11" fmla="*/ 1708878 h 1743855"/>
                  <a:gd name="connsiteX12" fmla="*/ 54964 w 1896256"/>
                  <a:gd name="connsiteY12" fmla="*/ 1244183 h 17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6256" h="1743855">
                    <a:moveTo>
                      <a:pt x="54964" y="1244183"/>
                    </a:moveTo>
                    <a:cubicBezTo>
                      <a:pt x="0" y="1096780"/>
                      <a:pt x="32479" y="989351"/>
                      <a:pt x="54964" y="824459"/>
                    </a:cubicBezTo>
                    <a:cubicBezTo>
                      <a:pt x="77449" y="659567"/>
                      <a:pt x="124918" y="292308"/>
                      <a:pt x="189875" y="254833"/>
                    </a:cubicBezTo>
                    <a:cubicBezTo>
                      <a:pt x="254832" y="217358"/>
                      <a:pt x="322288" y="542144"/>
                      <a:pt x="444708" y="599606"/>
                    </a:cubicBezTo>
                    <a:cubicBezTo>
                      <a:pt x="567128" y="657068"/>
                      <a:pt x="794478" y="694544"/>
                      <a:pt x="924393" y="599606"/>
                    </a:cubicBezTo>
                    <a:cubicBezTo>
                      <a:pt x="1054308" y="504668"/>
                      <a:pt x="1124263" y="59960"/>
                      <a:pt x="1224197" y="29980"/>
                    </a:cubicBezTo>
                    <a:cubicBezTo>
                      <a:pt x="1324131" y="0"/>
                      <a:pt x="1421567" y="319790"/>
                      <a:pt x="1524000" y="419724"/>
                    </a:cubicBezTo>
                    <a:cubicBezTo>
                      <a:pt x="1626433" y="519658"/>
                      <a:pt x="1781331" y="472190"/>
                      <a:pt x="1838793" y="629587"/>
                    </a:cubicBezTo>
                    <a:cubicBezTo>
                      <a:pt x="1896255" y="786984"/>
                      <a:pt x="1896256" y="1224197"/>
                      <a:pt x="1868774" y="1364105"/>
                    </a:cubicBezTo>
                    <a:cubicBezTo>
                      <a:pt x="1841292" y="1504013"/>
                      <a:pt x="1801317" y="1459043"/>
                      <a:pt x="1673901" y="1469036"/>
                    </a:cubicBezTo>
                    <a:cubicBezTo>
                      <a:pt x="1546485" y="1479029"/>
                      <a:pt x="1319134" y="1384091"/>
                      <a:pt x="1104275" y="1424065"/>
                    </a:cubicBezTo>
                    <a:cubicBezTo>
                      <a:pt x="889416" y="1464039"/>
                      <a:pt x="559632" y="1743855"/>
                      <a:pt x="384747" y="1708878"/>
                    </a:cubicBezTo>
                    <a:cubicBezTo>
                      <a:pt x="209862" y="1673901"/>
                      <a:pt x="109928" y="1391586"/>
                      <a:pt x="54964" y="1244183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1856282" y="4412105"/>
                <a:ext cx="2001187" cy="2126104"/>
              </a:xfrm>
              <a:custGeom>
                <a:avLst/>
                <a:gdLst>
                  <a:gd name="connsiteX0" fmla="*/ 317292 w 2001187"/>
                  <a:gd name="connsiteY0" fmla="*/ 354767 h 2126104"/>
                  <a:gd name="connsiteX1" fmla="*/ 197370 w 2001187"/>
                  <a:gd name="connsiteY1" fmla="*/ 699541 h 2126104"/>
                  <a:gd name="connsiteX2" fmla="*/ 197370 w 2001187"/>
                  <a:gd name="connsiteY2" fmla="*/ 1134256 h 2126104"/>
                  <a:gd name="connsiteX3" fmla="*/ 17488 w 2001187"/>
                  <a:gd name="connsiteY3" fmla="*/ 1733862 h 2126104"/>
                  <a:gd name="connsiteX4" fmla="*/ 92439 w 2001187"/>
                  <a:gd name="connsiteY4" fmla="*/ 2048656 h 2126104"/>
                  <a:gd name="connsiteX5" fmla="*/ 467193 w 2001187"/>
                  <a:gd name="connsiteY5" fmla="*/ 1763843 h 2126104"/>
                  <a:gd name="connsiteX6" fmla="*/ 946879 w 2001187"/>
                  <a:gd name="connsiteY6" fmla="*/ 2123606 h 2126104"/>
                  <a:gd name="connsiteX7" fmla="*/ 1351613 w 2001187"/>
                  <a:gd name="connsiteY7" fmla="*/ 1748852 h 2126104"/>
                  <a:gd name="connsiteX8" fmla="*/ 1681397 w 2001187"/>
                  <a:gd name="connsiteY8" fmla="*/ 1868774 h 2126104"/>
                  <a:gd name="connsiteX9" fmla="*/ 1981200 w 2001187"/>
                  <a:gd name="connsiteY9" fmla="*/ 1703882 h 2126104"/>
                  <a:gd name="connsiteX10" fmla="*/ 1801318 w 2001187"/>
                  <a:gd name="connsiteY10" fmla="*/ 1194216 h 2126104"/>
                  <a:gd name="connsiteX11" fmla="*/ 1366603 w 2001187"/>
                  <a:gd name="connsiteY11" fmla="*/ 1299147 h 2126104"/>
                  <a:gd name="connsiteX12" fmla="*/ 1081790 w 2001187"/>
                  <a:gd name="connsiteY12" fmla="*/ 924393 h 2126104"/>
                  <a:gd name="connsiteX13" fmla="*/ 976859 w 2001187"/>
                  <a:gd name="connsiteY13" fmla="*/ 99934 h 2126104"/>
                  <a:gd name="connsiteX14" fmla="*/ 647075 w 2001187"/>
                  <a:gd name="connsiteY14" fmla="*/ 324787 h 2126104"/>
                  <a:gd name="connsiteX15" fmla="*/ 317292 w 2001187"/>
                  <a:gd name="connsiteY15" fmla="*/ 354767 h 2126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1187" h="2126104">
                    <a:moveTo>
                      <a:pt x="317292" y="354767"/>
                    </a:moveTo>
                    <a:cubicBezTo>
                      <a:pt x="242341" y="417226"/>
                      <a:pt x="217357" y="569626"/>
                      <a:pt x="197370" y="699541"/>
                    </a:cubicBezTo>
                    <a:cubicBezTo>
                      <a:pt x="177383" y="829456"/>
                      <a:pt x="227350" y="961869"/>
                      <a:pt x="197370" y="1134256"/>
                    </a:cubicBezTo>
                    <a:cubicBezTo>
                      <a:pt x="167390" y="1306643"/>
                      <a:pt x="34976" y="1581462"/>
                      <a:pt x="17488" y="1733862"/>
                    </a:cubicBezTo>
                    <a:cubicBezTo>
                      <a:pt x="0" y="1886262"/>
                      <a:pt x="17488" y="2043659"/>
                      <a:pt x="92439" y="2048656"/>
                    </a:cubicBezTo>
                    <a:cubicBezTo>
                      <a:pt x="167390" y="2053653"/>
                      <a:pt x="324786" y="1751351"/>
                      <a:pt x="467193" y="1763843"/>
                    </a:cubicBezTo>
                    <a:cubicBezTo>
                      <a:pt x="609600" y="1776335"/>
                      <a:pt x="799476" y="2126104"/>
                      <a:pt x="946879" y="2123606"/>
                    </a:cubicBezTo>
                    <a:cubicBezTo>
                      <a:pt x="1094282" y="2121108"/>
                      <a:pt x="1229193" y="1791324"/>
                      <a:pt x="1351613" y="1748852"/>
                    </a:cubicBezTo>
                    <a:cubicBezTo>
                      <a:pt x="1474033" y="1706380"/>
                      <a:pt x="1576466" y="1876269"/>
                      <a:pt x="1681397" y="1868774"/>
                    </a:cubicBezTo>
                    <a:cubicBezTo>
                      <a:pt x="1786328" y="1861279"/>
                      <a:pt x="1961213" y="1816308"/>
                      <a:pt x="1981200" y="1703882"/>
                    </a:cubicBezTo>
                    <a:cubicBezTo>
                      <a:pt x="2001187" y="1591456"/>
                      <a:pt x="1903751" y="1261672"/>
                      <a:pt x="1801318" y="1194216"/>
                    </a:cubicBezTo>
                    <a:cubicBezTo>
                      <a:pt x="1698885" y="1126760"/>
                      <a:pt x="1486524" y="1344118"/>
                      <a:pt x="1366603" y="1299147"/>
                    </a:cubicBezTo>
                    <a:cubicBezTo>
                      <a:pt x="1246682" y="1254176"/>
                      <a:pt x="1146747" y="1124262"/>
                      <a:pt x="1081790" y="924393"/>
                    </a:cubicBezTo>
                    <a:cubicBezTo>
                      <a:pt x="1016833" y="724524"/>
                      <a:pt x="1049312" y="199868"/>
                      <a:pt x="976859" y="99934"/>
                    </a:cubicBezTo>
                    <a:cubicBezTo>
                      <a:pt x="904406" y="0"/>
                      <a:pt x="754504" y="282315"/>
                      <a:pt x="647075" y="324787"/>
                    </a:cubicBezTo>
                    <a:cubicBezTo>
                      <a:pt x="539646" y="367259"/>
                      <a:pt x="392243" y="292308"/>
                      <a:pt x="317292" y="354767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1391587" y="4846820"/>
                <a:ext cx="639580" cy="1036819"/>
              </a:xfrm>
              <a:custGeom>
                <a:avLst/>
                <a:gdLst>
                  <a:gd name="connsiteX0" fmla="*/ 92439 w 639580"/>
                  <a:gd name="connsiteY0" fmla="*/ 444708 h 1036819"/>
                  <a:gd name="connsiteX1" fmla="*/ 77449 w 639580"/>
                  <a:gd name="connsiteY1" fmla="*/ 294806 h 1036819"/>
                  <a:gd name="connsiteX2" fmla="*/ 557134 w 639580"/>
                  <a:gd name="connsiteY2" fmla="*/ 84944 h 1036819"/>
                  <a:gd name="connsiteX3" fmla="*/ 572124 w 639580"/>
                  <a:gd name="connsiteY3" fmla="*/ 114924 h 1036819"/>
                  <a:gd name="connsiteX4" fmla="*/ 587115 w 639580"/>
                  <a:gd name="connsiteY4" fmla="*/ 774491 h 1036819"/>
                  <a:gd name="connsiteX5" fmla="*/ 437213 w 639580"/>
                  <a:gd name="connsiteY5" fmla="*/ 1014334 h 1036819"/>
                  <a:gd name="connsiteX6" fmla="*/ 317292 w 639580"/>
                  <a:gd name="connsiteY6" fmla="*/ 639580 h 1036819"/>
                  <a:gd name="connsiteX7" fmla="*/ 197370 w 639580"/>
                  <a:gd name="connsiteY7" fmla="*/ 864432 h 1036819"/>
                  <a:gd name="connsiteX8" fmla="*/ 92439 w 639580"/>
                  <a:gd name="connsiteY8" fmla="*/ 444708 h 103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9580" h="1036819">
                    <a:moveTo>
                      <a:pt x="92439" y="444708"/>
                    </a:moveTo>
                    <a:cubicBezTo>
                      <a:pt x="72452" y="349770"/>
                      <a:pt x="0" y="354767"/>
                      <a:pt x="77449" y="294806"/>
                    </a:cubicBezTo>
                    <a:cubicBezTo>
                      <a:pt x="154898" y="234845"/>
                      <a:pt x="474688" y="114924"/>
                      <a:pt x="557134" y="84944"/>
                    </a:cubicBezTo>
                    <a:cubicBezTo>
                      <a:pt x="639580" y="54964"/>
                      <a:pt x="567127" y="0"/>
                      <a:pt x="572124" y="114924"/>
                    </a:cubicBezTo>
                    <a:cubicBezTo>
                      <a:pt x="577121" y="229849"/>
                      <a:pt x="609600" y="624589"/>
                      <a:pt x="587115" y="774491"/>
                    </a:cubicBezTo>
                    <a:cubicBezTo>
                      <a:pt x="564630" y="924393"/>
                      <a:pt x="482183" y="1036819"/>
                      <a:pt x="437213" y="1014334"/>
                    </a:cubicBezTo>
                    <a:cubicBezTo>
                      <a:pt x="392243" y="991849"/>
                      <a:pt x="357266" y="664564"/>
                      <a:pt x="317292" y="639580"/>
                    </a:cubicBezTo>
                    <a:cubicBezTo>
                      <a:pt x="277318" y="614596"/>
                      <a:pt x="232347" y="894412"/>
                      <a:pt x="197370" y="864432"/>
                    </a:cubicBezTo>
                    <a:cubicBezTo>
                      <a:pt x="162393" y="834452"/>
                      <a:pt x="112426" y="539646"/>
                      <a:pt x="92439" y="44470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3972393" y="4599482"/>
                <a:ext cx="1364106" cy="2016177"/>
              </a:xfrm>
              <a:custGeom>
                <a:avLst/>
                <a:gdLst>
                  <a:gd name="connsiteX0" fmla="*/ 89941 w 1364106"/>
                  <a:gd name="connsiteY0" fmla="*/ 392243 h 2016177"/>
                  <a:gd name="connsiteX1" fmla="*/ 224853 w 1364106"/>
                  <a:gd name="connsiteY1" fmla="*/ 811967 h 2016177"/>
                  <a:gd name="connsiteX2" fmla="*/ 614597 w 1364106"/>
                  <a:gd name="connsiteY2" fmla="*/ 976859 h 2016177"/>
                  <a:gd name="connsiteX3" fmla="*/ 749509 w 1364106"/>
                  <a:gd name="connsiteY3" fmla="*/ 452203 h 2016177"/>
                  <a:gd name="connsiteX4" fmla="*/ 914400 w 1364106"/>
                  <a:gd name="connsiteY4" fmla="*/ 2498 h 2016177"/>
                  <a:gd name="connsiteX5" fmla="*/ 1064302 w 1364106"/>
                  <a:gd name="connsiteY5" fmla="*/ 467193 h 2016177"/>
                  <a:gd name="connsiteX6" fmla="*/ 1319135 w 1364106"/>
                  <a:gd name="connsiteY6" fmla="*/ 632085 h 2016177"/>
                  <a:gd name="connsiteX7" fmla="*/ 1304145 w 1364106"/>
                  <a:gd name="connsiteY7" fmla="*/ 1606446 h 2016177"/>
                  <a:gd name="connsiteX8" fmla="*/ 959371 w 1364106"/>
                  <a:gd name="connsiteY8" fmla="*/ 1666407 h 2016177"/>
                  <a:gd name="connsiteX9" fmla="*/ 479686 w 1364106"/>
                  <a:gd name="connsiteY9" fmla="*/ 1981200 h 2016177"/>
                  <a:gd name="connsiteX10" fmla="*/ 74951 w 1364106"/>
                  <a:gd name="connsiteY10" fmla="*/ 1756348 h 2016177"/>
                  <a:gd name="connsiteX11" fmla="*/ 29981 w 1364106"/>
                  <a:gd name="connsiteY11" fmla="*/ 422223 h 2016177"/>
                  <a:gd name="connsiteX12" fmla="*/ 89941 w 1364106"/>
                  <a:gd name="connsiteY12" fmla="*/ 392243 h 20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4106" h="2016177">
                    <a:moveTo>
                      <a:pt x="89941" y="392243"/>
                    </a:moveTo>
                    <a:cubicBezTo>
                      <a:pt x="122420" y="457200"/>
                      <a:pt x="137410" y="714531"/>
                      <a:pt x="224853" y="811967"/>
                    </a:cubicBezTo>
                    <a:cubicBezTo>
                      <a:pt x="312296" y="909403"/>
                      <a:pt x="527154" y="1036820"/>
                      <a:pt x="614597" y="976859"/>
                    </a:cubicBezTo>
                    <a:cubicBezTo>
                      <a:pt x="702040" y="916898"/>
                      <a:pt x="699542" y="614597"/>
                      <a:pt x="749509" y="452203"/>
                    </a:cubicBezTo>
                    <a:cubicBezTo>
                      <a:pt x="799476" y="289809"/>
                      <a:pt x="861935" y="0"/>
                      <a:pt x="914400" y="2498"/>
                    </a:cubicBezTo>
                    <a:cubicBezTo>
                      <a:pt x="966865" y="4996"/>
                      <a:pt x="996846" y="362262"/>
                      <a:pt x="1064302" y="467193"/>
                    </a:cubicBezTo>
                    <a:cubicBezTo>
                      <a:pt x="1131758" y="572124"/>
                      <a:pt x="1279161" y="442210"/>
                      <a:pt x="1319135" y="632085"/>
                    </a:cubicBezTo>
                    <a:cubicBezTo>
                      <a:pt x="1359109" y="821960"/>
                      <a:pt x="1364106" y="1434059"/>
                      <a:pt x="1304145" y="1606446"/>
                    </a:cubicBezTo>
                    <a:cubicBezTo>
                      <a:pt x="1244184" y="1778833"/>
                      <a:pt x="1096781" y="1603948"/>
                      <a:pt x="959371" y="1666407"/>
                    </a:cubicBezTo>
                    <a:cubicBezTo>
                      <a:pt x="821961" y="1728866"/>
                      <a:pt x="627089" y="1966210"/>
                      <a:pt x="479686" y="1981200"/>
                    </a:cubicBezTo>
                    <a:cubicBezTo>
                      <a:pt x="332283" y="1996190"/>
                      <a:pt x="149902" y="2016177"/>
                      <a:pt x="74951" y="1756348"/>
                    </a:cubicBezTo>
                    <a:cubicBezTo>
                      <a:pt x="0" y="1496519"/>
                      <a:pt x="32479" y="654571"/>
                      <a:pt x="29981" y="422223"/>
                    </a:cubicBezTo>
                    <a:cubicBezTo>
                      <a:pt x="27483" y="189875"/>
                      <a:pt x="57462" y="327286"/>
                      <a:pt x="89941" y="392243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1359108" y="3120452"/>
                <a:ext cx="1026826" cy="961869"/>
              </a:xfrm>
              <a:custGeom>
                <a:avLst/>
                <a:gdLst>
                  <a:gd name="connsiteX0" fmla="*/ 49967 w 1026826"/>
                  <a:gd name="connsiteY0" fmla="*/ 147404 h 961869"/>
                  <a:gd name="connsiteX1" fmla="*/ 34977 w 1026826"/>
                  <a:gd name="connsiteY1" fmla="*/ 747010 h 961869"/>
                  <a:gd name="connsiteX2" fmla="*/ 154899 w 1026826"/>
                  <a:gd name="connsiteY2" fmla="*/ 941882 h 961869"/>
                  <a:gd name="connsiteX3" fmla="*/ 394741 w 1026826"/>
                  <a:gd name="connsiteY3" fmla="*/ 627089 h 961869"/>
                  <a:gd name="connsiteX4" fmla="*/ 709535 w 1026826"/>
                  <a:gd name="connsiteY4" fmla="*/ 776991 h 961869"/>
                  <a:gd name="connsiteX5" fmla="*/ 1009338 w 1026826"/>
                  <a:gd name="connsiteY5" fmla="*/ 342276 h 961869"/>
                  <a:gd name="connsiteX6" fmla="*/ 814466 w 1026826"/>
                  <a:gd name="connsiteY6" fmla="*/ 12492 h 961869"/>
                  <a:gd name="connsiteX7" fmla="*/ 334781 w 1026826"/>
                  <a:gd name="connsiteY7" fmla="*/ 267325 h 961869"/>
                  <a:gd name="connsiteX8" fmla="*/ 49967 w 1026826"/>
                  <a:gd name="connsiteY8" fmla="*/ 147404 h 96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6826" h="961869">
                    <a:moveTo>
                      <a:pt x="49967" y="147404"/>
                    </a:moveTo>
                    <a:cubicBezTo>
                      <a:pt x="0" y="227351"/>
                      <a:pt x="17488" y="614597"/>
                      <a:pt x="34977" y="747010"/>
                    </a:cubicBezTo>
                    <a:cubicBezTo>
                      <a:pt x="52466" y="879423"/>
                      <a:pt x="94938" y="961869"/>
                      <a:pt x="154899" y="941882"/>
                    </a:cubicBezTo>
                    <a:cubicBezTo>
                      <a:pt x="214860" y="921895"/>
                      <a:pt x="302302" y="654571"/>
                      <a:pt x="394741" y="627089"/>
                    </a:cubicBezTo>
                    <a:cubicBezTo>
                      <a:pt x="487180" y="599607"/>
                      <a:pt x="607102" y="824460"/>
                      <a:pt x="709535" y="776991"/>
                    </a:cubicBezTo>
                    <a:cubicBezTo>
                      <a:pt x="811968" y="729522"/>
                      <a:pt x="991850" y="469692"/>
                      <a:pt x="1009338" y="342276"/>
                    </a:cubicBezTo>
                    <a:cubicBezTo>
                      <a:pt x="1026826" y="214860"/>
                      <a:pt x="926892" y="24984"/>
                      <a:pt x="814466" y="12492"/>
                    </a:cubicBezTo>
                    <a:cubicBezTo>
                      <a:pt x="702040" y="0"/>
                      <a:pt x="462198" y="252335"/>
                      <a:pt x="334781" y="267325"/>
                    </a:cubicBezTo>
                    <a:cubicBezTo>
                      <a:pt x="207365" y="282315"/>
                      <a:pt x="99934" y="67457"/>
                      <a:pt x="49967" y="147404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5458918" y="4606977"/>
                <a:ext cx="2008682" cy="2131102"/>
              </a:xfrm>
              <a:custGeom>
                <a:avLst/>
                <a:gdLst>
                  <a:gd name="connsiteX0" fmla="*/ 72452 w 2008682"/>
                  <a:gd name="connsiteY0" fmla="*/ 1524000 h 2131102"/>
                  <a:gd name="connsiteX1" fmla="*/ 57462 w 2008682"/>
                  <a:gd name="connsiteY1" fmla="*/ 609600 h 2131102"/>
                  <a:gd name="connsiteX2" fmla="*/ 417226 w 2008682"/>
                  <a:gd name="connsiteY2" fmla="*/ 99934 h 2131102"/>
                  <a:gd name="connsiteX3" fmla="*/ 791980 w 2008682"/>
                  <a:gd name="connsiteY3" fmla="*/ 189875 h 2131102"/>
                  <a:gd name="connsiteX4" fmla="*/ 1181725 w 2008682"/>
                  <a:gd name="connsiteY4" fmla="*/ 204866 h 2131102"/>
                  <a:gd name="connsiteX5" fmla="*/ 1361607 w 2008682"/>
                  <a:gd name="connsiteY5" fmla="*/ 39974 h 2131102"/>
                  <a:gd name="connsiteX6" fmla="*/ 1871272 w 2008682"/>
                  <a:gd name="connsiteY6" fmla="*/ 444708 h 2131102"/>
                  <a:gd name="connsiteX7" fmla="*/ 2006184 w 2008682"/>
                  <a:gd name="connsiteY7" fmla="*/ 1164236 h 2131102"/>
                  <a:gd name="connsiteX8" fmla="*/ 1856282 w 2008682"/>
                  <a:gd name="connsiteY8" fmla="*/ 1898754 h 2131102"/>
                  <a:gd name="connsiteX9" fmla="*/ 1226695 w 2008682"/>
                  <a:gd name="connsiteY9" fmla="*/ 1793823 h 2131102"/>
                  <a:gd name="connsiteX10" fmla="*/ 567128 w 2008682"/>
                  <a:gd name="connsiteY10" fmla="*/ 2033666 h 2131102"/>
                  <a:gd name="connsiteX11" fmla="*/ 117423 w 2008682"/>
                  <a:gd name="connsiteY11" fmla="*/ 2033666 h 2131102"/>
                  <a:gd name="connsiteX12" fmla="*/ 72452 w 2008682"/>
                  <a:gd name="connsiteY12" fmla="*/ 1449049 h 2131102"/>
                  <a:gd name="connsiteX13" fmla="*/ 72452 w 2008682"/>
                  <a:gd name="connsiteY13" fmla="*/ 1524000 h 213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08682" h="2131102">
                    <a:moveTo>
                      <a:pt x="72452" y="1524000"/>
                    </a:moveTo>
                    <a:cubicBezTo>
                      <a:pt x="69954" y="1384092"/>
                      <a:pt x="0" y="846944"/>
                      <a:pt x="57462" y="609600"/>
                    </a:cubicBezTo>
                    <a:cubicBezTo>
                      <a:pt x="114924" y="372256"/>
                      <a:pt x="294806" y="169888"/>
                      <a:pt x="417226" y="99934"/>
                    </a:cubicBezTo>
                    <a:cubicBezTo>
                      <a:pt x="539646" y="29980"/>
                      <a:pt x="664564" y="172386"/>
                      <a:pt x="791980" y="189875"/>
                    </a:cubicBezTo>
                    <a:cubicBezTo>
                      <a:pt x="919396" y="207364"/>
                      <a:pt x="1086787" y="229849"/>
                      <a:pt x="1181725" y="204866"/>
                    </a:cubicBezTo>
                    <a:cubicBezTo>
                      <a:pt x="1276663" y="179883"/>
                      <a:pt x="1246683" y="0"/>
                      <a:pt x="1361607" y="39974"/>
                    </a:cubicBezTo>
                    <a:cubicBezTo>
                      <a:pt x="1476531" y="79948"/>
                      <a:pt x="1763843" y="257331"/>
                      <a:pt x="1871272" y="444708"/>
                    </a:cubicBezTo>
                    <a:cubicBezTo>
                      <a:pt x="1978702" y="632085"/>
                      <a:pt x="2008682" y="921895"/>
                      <a:pt x="2006184" y="1164236"/>
                    </a:cubicBezTo>
                    <a:cubicBezTo>
                      <a:pt x="2003686" y="1406577"/>
                      <a:pt x="1986197" y="1793823"/>
                      <a:pt x="1856282" y="1898754"/>
                    </a:cubicBezTo>
                    <a:cubicBezTo>
                      <a:pt x="1726367" y="2003685"/>
                      <a:pt x="1441554" y="1771338"/>
                      <a:pt x="1226695" y="1793823"/>
                    </a:cubicBezTo>
                    <a:cubicBezTo>
                      <a:pt x="1011836" y="1816308"/>
                      <a:pt x="752007" y="1993692"/>
                      <a:pt x="567128" y="2033666"/>
                    </a:cubicBezTo>
                    <a:cubicBezTo>
                      <a:pt x="382249" y="2073640"/>
                      <a:pt x="199869" y="2131102"/>
                      <a:pt x="117423" y="2033666"/>
                    </a:cubicBezTo>
                    <a:cubicBezTo>
                      <a:pt x="34977" y="1936230"/>
                      <a:pt x="79947" y="1541488"/>
                      <a:pt x="72452" y="1449049"/>
                    </a:cubicBezTo>
                    <a:cubicBezTo>
                      <a:pt x="64957" y="1356610"/>
                      <a:pt x="74950" y="1663908"/>
                      <a:pt x="72452" y="152400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7565036" y="5091659"/>
                <a:ext cx="1703881" cy="1663908"/>
              </a:xfrm>
              <a:custGeom>
                <a:avLst/>
                <a:gdLst>
                  <a:gd name="connsiteX0" fmla="*/ 49967 w 1703881"/>
                  <a:gd name="connsiteY0" fmla="*/ 274820 h 1663908"/>
                  <a:gd name="connsiteX1" fmla="*/ 49967 w 1703881"/>
                  <a:gd name="connsiteY1" fmla="*/ 859436 h 1663908"/>
                  <a:gd name="connsiteX2" fmla="*/ 79948 w 1703881"/>
                  <a:gd name="connsiteY2" fmla="*/ 1489023 h 1663908"/>
                  <a:gd name="connsiteX3" fmla="*/ 334780 w 1703881"/>
                  <a:gd name="connsiteY3" fmla="*/ 1204210 h 1663908"/>
                  <a:gd name="connsiteX4" fmla="*/ 799475 w 1703881"/>
                  <a:gd name="connsiteY4" fmla="*/ 1578964 h 1663908"/>
                  <a:gd name="connsiteX5" fmla="*/ 1129259 w 1703881"/>
                  <a:gd name="connsiteY5" fmla="*/ 1069298 h 1663908"/>
                  <a:gd name="connsiteX6" fmla="*/ 1623934 w 1703881"/>
                  <a:gd name="connsiteY6" fmla="*/ 1593954 h 1663908"/>
                  <a:gd name="connsiteX7" fmla="*/ 1608944 w 1703881"/>
                  <a:gd name="connsiteY7" fmla="*/ 649574 h 1663908"/>
                  <a:gd name="connsiteX8" fmla="*/ 1114269 w 1703881"/>
                  <a:gd name="connsiteY8" fmla="*/ 889416 h 1663908"/>
                  <a:gd name="connsiteX9" fmla="*/ 739515 w 1703881"/>
                  <a:gd name="connsiteY9" fmla="*/ 814466 h 1663908"/>
                  <a:gd name="connsiteX10" fmla="*/ 244839 w 1703881"/>
                  <a:gd name="connsiteY10" fmla="*/ 64957 h 1663908"/>
                  <a:gd name="connsiteX11" fmla="*/ 34977 w 1703881"/>
                  <a:gd name="connsiteY11" fmla="*/ 424721 h 1663908"/>
                  <a:gd name="connsiteX12" fmla="*/ 34977 w 1703881"/>
                  <a:gd name="connsiteY12" fmla="*/ 514662 h 1663908"/>
                  <a:gd name="connsiteX13" fmla="*/ 49967 w 1703881"/>
                  <a:gd name="connsiteY13" fmla="*/ 424721 h 1663908"/>
                  <a:gd name="connsiteX14" fmla="*/ 49967 w 1703881"/>
                  <a:gd name="connsiteY14" fmla="*/ 514662 h 1663908"/>
                  <a:gd name="connsiteX15" fmla="*/ 49967 w 1703881"/>
                  <a:gd name="connsiteY15" fmla="*/ 274820 h 166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3881" h="1663908">
                    <a:moveTo>
                      <a:pt x="49967" y="274820"/>
                    </a:moveTo>
                    <a:cubicBezTo>
                      <a:pt x="49967" y="332282"/>
                      <a:pt x="44970" y="657069"/>
                      <a:pt x="49967" y="859436"/>
                    </a:cubicBezTo>
                    <a:cubicBezTo>
                      <a:pt x="54964" y="1061803"/>
                      <a:pt x="32479" y="1431561"/>
                      <a:pt x="79948" y="1489023"/>
                    </a:cubicBezTo>
                    <a:cubicBezTo>
                      <a:pt x="127417" y="1546485"/>
                      <a:pt x="214859" y="1189220"/>
                      <a:pt x="334780" y="1204210"/>
                    </a:cubicBezTo>
                    <a:cubicBezTo>
                      <a:pt x="454701" y="1219200"/>
                      <a:pt x="667062" y="1601449"/>
                      <a:pt x="799475" y="1578964"/>
                    </a:cubicBezTo>
                    <a:cubicBezTo>
                      <a:pt x="931888" y="1556479"/>
                      <a:pt x="991849" y="1066800"/>
                      <a:pt x="1129259" y="1069298"/>
                    </a:cubicBezTo>
                    <a:cubicBezTo>
                      <a:pt x="1266669" y="1071796"/>
                      <a:pt x="1543987" y="1663908"/>
                      <a:pt x="1623934" y="1593954"/>
                    </a:cubicBezTo>
                    <a:cubicBezTo>
                      <a:pt x="1703881" y="1524000"/>
                      <a:pt x="1693888" y="766997"/>
                      <a:pt x="1608944" y="649574"/>
                    </a:cubicBezTo>
                    <a:cubicBezTo>
                      <a:pt x="1524000" y="532151"/>
                      <a:pt x="1259174" y="861934"/>
                      <a:pt x="1114269" y="889416"/>
                    </a:cubicBezTo>
                    <a:cubicBezTo>
                      <a:pt x="969364" y="916898"/>
                      <a:pt x="884420" y="951876"/>
                      <a:pt x="739515" y="814466"/>
                    </a:cubicBezTo>
                    <a:cubicBezTo>
                      <a:pt x="594610" y="677056"/>
                      <a:pt x="362262" y="129915"/>
                      <a:pt x="244839" y="64957"/>
                    </a:cubicBezTo>
                    <a:cubicBezTo>
                      <a:pt x="127416" y="0"/>
                      <a:pt x="69954" y="349770"/>
                      <a:pt x="34977" y="424721"/>
                    </a:cubicBezTo>
                    <a:cubicBezTo>
                      <a:pt x="0" y="499672"/>
                      <a:pt x="32479" y="514662"/>
                      <a:pt x="34977" y="514662"/>
                    </a:cubicBezTo>
                    <a:cubicBezTo>
                      <a:pt x="37475" y="514662"/>
                      <a:pt x="47469" y="424721"/>
                      <a:pt x="49967" y="424721"/>
                    </a:cubicBezTo>
                    <a:cubicBezTo>
                      <a:pt x="52465" y="424721"/>
                      <a:pt x="52465" y="542144"/>
                      <a:pt x="49967" y="514662"/>
                    </a:cubicBezTo>
                    <a:cubicBezTo>
                      <a:pt x="47469" y="487180"/>
                      <a:pt x="49967" y="217358"/>
                      <a:pt x="49967" y="27482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5026701" y="3023017"/>
                <a:ext cx="1124263" cy="1813809"/>
              </a:xfrm>
              <a:custGeom>
                <a:avLst/>
                <a:gdLst>
                  <a:gd name="connsiteX0" fmla="*/ 39974 w 1124263"/>
                  <a:gd name="connsiteY0" fmla="*/ 529652 h 1813809"/>
                  <a:gd name="connsiteX1" fmla="*/ 309797 w 1124263"/>
                  <a:gd name="connsiteY1" fmla="*/ 79947 h 1813809"/>
                  <a:gd name="connsiteX2" fmla="*/ 669561 w 1124263"/>
                  <a:gd name="connsiteY2" fmla="*/ 79947 h 1813809"/>
                  <a:gd name="connsiteX3" fmla="*/ 1059306 w 1124263"/>
                  <a:gd name="connsiteY3" fmla="*/ 559632 h 1813809"/>
                  <a:gd name="connsiteX4" fmla="*/ 1059306 w 1124263"/>
                  <a:gd name="connsiteY4" fmla="*/ 1279160 h 1813809"/>
                  <a:gd name="connsiteX5" fmla="*/ 729522 w 1124263"/>
                  <a:gd name="connsiteY5" fmla="*/ 1189219 h 1813809"/>
                  <a:gd name="connsiteX6" fmla="*/ 534650 w 1124263"/>
                  <a:gd name="connsiteY6" fmla="*/ 1758845 h 1813809"/>
                  <a:gd name="connsiteX7" fmla="*/ 294807 w 1124263"/>
                  <a:gd name="connsiteY7" fmla="*/ 859435 h 1813809"/>
                  <a:gd name="connsiteX8" fmla="*/ 69955 w 1124263"/>
                  <a:gd name="connsiteY8" fmla="*/ 1084288 h 1813809"/>
                  <a:gd name="connsiteX9" fmla="*/ 39974 w 1124263"/>
                  <a:gd name="connsiteY9" fmla="*/ 529652 h 181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4263" h="1813809">
                    <a:moveTo>
                      <a:pt x="39974" y="529652"/>
                    </a:moveTo>
                    <a:cubicBezTo>
                      <a:pt x="79948" y="362262"/>
                      <a:pt x="204866" y="154898"/>
                      <a:pt x="309797" y="79947"/>
                    </a:cubicBezTo>
                    <a:cubicBezTo>
                      <a:pt x="414728" y="4996"/>
                      <a:pt x="544643" y="0"/>
                      <a:pt x="669561" y="79947"/>
                    </a:cubicBezTo>
                    <a:cubicBezTo>
                      <a:pt x="794479" y="159894"/>
                      <a:pt x="994349" y="359763"/>
                      <a:pt x="1059306" y="559632"/>
                    </a:cubicBezTo>
                    <a:cubicBezTo>
                      <a:pt x="1124263" y="759501"/>
                      <a:pt x="1114270" y="1174229"/>
                      <a:pt x="1059306" y="1279160"/>
                    </a:cubicBezTo>
                    <a:cubicBezTo>
                      <a:pt x="1004342" y="1384091"/>
                      <a:pt x="816965" y="1109272"/>
                      <a:pt x="729522" y="1189219"/>
                    </a:cubicBezTo>
                    <a:cubicBezTo>
                      <a:pt x="642079" y="1269167"/>
                      <a:pt x="607103" y="1813809"/>
                      <a:pt x="534650" y="1758845"/>
                    </a:cubicBezTo>
                    <a:cubicBezTo>
                      <a:pt x="462198" y="1703881"/>
                      <a:pt x="372256" y="971861"/>
                      <a:pt x="294807" y="859435"/>
                    </a:cubicBezTo>
                    <a:cubicBezTo>
                      <a:pt x="217358" y="747009"/>
                      <a:pt x="112427" y="1141750"/>
                      <a:pt x="69955" y="1084288"/>
                    </a:cubicBezTo>
                    <a:cubicBezTo>
                      <a:pt x="27483" y="1026826"/>
                      <a:pt x="0" y="697042"/>
                      <a:pt x="39974" y="529652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0" name="Group 189"/>
          <p:cNvGrpSpPr/>
          <p:nvPr/>
        </p:nvGrpSpPr>
        <p:grpSpPr>
          <a:xfrm>
            <a:off x="4932040" y="3429000"/>
            <a:ext cx="11737304" cy="4032448"/>
            <a:chOff x="4160273" y="2924944"/>
            <a:chExt cx="8424936" cy="4032448"/>
          </a:xfrm>
          <a:solidFill>
            <a:srgbClr val="808080"/>
          </a:solidFill>
        </p:grpSpPr>
        <p:sp>
          <p:nvSpPr>
            <p:cNvPr id="191" name="Rectangle 190"/>
            <p:cNvSpPr/>
            <p:nvPr/>
          </p:nvSpPr>
          <p:spPr>
            <a:xfrm>
              <a:off x="9396536" y="2996952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0260632" y="3140968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0980712" y="3356992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1700792" y="3645024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932040" y="3645024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652120" y="3356992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2200" y="3140968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884368" y="2996952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7092280" y="3068960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8676456" y="2996952"/>
              <a:ext cx="216024" cy="136815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Block Arc 200"/>
            <p:cNvSpPr/>
            <p:nvPr/>
          </p:nvSpPr>
          <p:spPr>
            <a:xfrm>
              <a:off x="4573767" y="4149080"/>
              <a:ext cx="7776864" cy="2808312"/>
            </a:xfrm>
            <a:prstGeom prst="blockArc">
              <a:avLst>
                <a:gd name="adj1" fmla="val 10800004"/>
                <a:gd name="adj2" fmla="val 3429"/>
                <a:gd name="adj3" fmla="val 4032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2" name="Block Arc 201"/>
            <p:cNvSpPr/>
            <p:nvPr/>
          </p:nvSpPr>
          <p:spPr>
            <a:xfrm>
              <a:off x="4160273" y="2924944"/>
              <a:ext cx="8424936" cy="3168352"/>
            </a:xfrm>
            <a:prstGeom prst="blockArc">
              <a:avLst>
                <a:gd name="adj1" fmla="val 11273779"/>
                <a:gd name="adj2" fmla="val 21256172"/>
                <a:gd name="adj3" fmla="val 921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 rot="20835885">
            <a:off x="7009398" y="4865373"/>
            <a:ext cx="1572423" cy="2690002"/>
            <a:chOff x="3226626" y="1880828"/>
            <a:chExt cx="1823202" cy="3096344"/>
          </a:xfrm>
        </p:grpSpPr>
        <p:sp>
          <p:nvSpPr>
            <p:cNvPr id="204" name="Rectangle 203"/>
            <p:cNvSpPr/>
            <p:nvPr/>
          </p:nvSpPr>
          <p:spPr>
            <a:xfrm>
              <a:off x="3995936" y="1880828"/>
              <a:ext cx="288032" cy="30963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Pentagon 204"/>
            <p:cNvSpPr/>
            <p:nvPr/>
          </p:nvSpPr>
          <p:spPr>
            <a:xfrm>
              <a:off x="3226626" y="2258601"/>
              <a:ext cx="1823202" cy="792088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Arial Black" pitchFamily="34" charset="0"/>
                </a:rPr>
                <a:t>LAKE OF BOTULISM</a:t>
              </a:r>
              <a:endParaRPr lang="en-GB" dirty="0">
                <a:solidFill>
                  <a:sysClr val="windowText" lastClr="0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224" name="BananaSk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04648" y="1412776"/>
            <a:ext cx="304800" cy="304800"/>
          </a:xfrm>
          <a:prstGeom prst="rect">
            <a:avLst/>
          </a:prstGeom>
        </p:spPr>
      </p:pic>
      <p:pic>
        <p:nvPicPr>
          <p:cNvPr id="225" name="BananaSk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557048" y="1565176"/>
            <a:ext cx="304800" cy="304800"/>
          </a:xfrm>
          <a:prstGeom prst="rect">
            <a:avLst/>
          </a:prstGeom>
        </p:spPr>
      </p:pic>
      <p:pic>
        <p:nvPicPr>
          <p:cNvPr id="226" name="BananaSk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09448" y="1717576"/>
            <a:ext cx="304800" cy="304800"/>
          </a:xfrm>
          <a:prstGeom prst="rect">
            <a:avLst/>
          </a:prstGeom>
        </p:spPr>
      </p:pic>
      <p:pic>
        <p:nvPicPr>
          <p:cNvPr id="227" name="BananaSk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861848" y="1869976"/>
            <a:ext cx="304800" cy="304800"/>
          </a:xfrm>
          <a:prstGeom prst="rect">
            <a:avLst/>
          </a:prstGeom>
        </p:spPr>
      </p:pic>
      <p:pic>
        <p:nvPicPr>
          <p:cNvPr id="228" name="BananaSk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014248" y="20223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77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77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77" fill="hold"/>
                                        <p:tgtEl>
                                          <p:spTgt spid="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77" fill="hold"/>
                                        <p:tgtEl>
                                          <p:spTgt spid="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77" fill="hold"/>
                                        <p:tgtEl>
                                          <p:spTgt spid="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6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7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-900608" y="-3051720"/>
            <a:ext cx="9793596" cy="7497216"/>
            <a:chOff x="-900608" y="-3051720"/>
            <a:chExt cx="9793596" cy="7497216"/>
          </a:xfrm>
        </p:grpSpPr>
        <p:grpSp>
          <p:nvGrpSpPr>
            <p:cNvPr id="129" name="Group 19"/>
            <p:cNvGrpSpPr/>
            <p:nvPr/>
          </p:nvGrpSpPr>
          <p:grpSpPr>
            <a:xfrm>
              <a:off x="5220072" y="-2547664"/>
              <a:ext cx="3672916" cy="6408712"/>
              <a:chOff x="7380312" y="1124744"/>
              <a:chExt cx="2376264" cy="475252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Isosceles Triangle 130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Isosceles Triangle 131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Isosceles Triangle 132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5" name="Group 31"/>
            <p:cNvGrpSpPr/>
            <p:nvPr/>
          </p:nvGrpSpPr>
          <p:grpSpPr>
            <a:xfrm>
              <a:off x="1259632" y="-3051720"/>
              <a:ext cx="4312096" cy="7137176"/>
              <a:chOff x="7380312" y="1124744"/>
              <a:chExt cx="2376264" cy="4752528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Isosceles Triangle 137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Isosceles Triangle 138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1" name="Group 31"/>
            <p:cNvGrpSpPr/>
            <p:nvPr/>
          </p:nvGrpSpPr>
          <p:grpSpPr>
            <a:xfrm>
              <a:off x="-900608" y="-2691680"/>
              <a:ext cx="4312096" cy="7137176"/>
              <a:chOff x="7380312" y="1124744"/>
              <a:chExt cx="2376264" cy="4752528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Isosceles Triangle 144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Isosceles Triangle 145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solidFill>
                <a:srgbClr val="00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900608" y="-3051720"/>
            <a:ext cx="9793596" cy="7497216"/>
            <a:chOff x="-900608" y="-3051720"/>
            <a:chExt cx="9793596" cy="7497216"/>
          </a:xfrm>
        </p:grpSpPr>
        <p:grpSp>
          <p:nvGrpSpPr>
            <p:cNvPr id="149" name="Group 19"/>
            <p:cNvGrpSpPr/>
            <p:nvPr/>
          </p:nvGrpSpPr>
          <p:grpSpPr>
            <a:xfrm>
              <a:off x="5220072" y="-2547664"/>
              <a:ext cx="3672916" cy="6408712"/>
              <a:chOff x="7380312" y="1124744"/>
              <a:chExt cx="2376264" cy="4752528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Isosceles Triangle 162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Isosceles Triangle 164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Isosceles Triangle 165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0" name="Group 31"/>
            <p:cNvGrpSpPr/>
            <p:nvPr/>
          </p:nvGrpSpPr>
          <p:grpSpPr>
            <a:xfrm>
              <a:off x="1259632" y="-3051720"/>
              <a:ext cx="4312096" cy="7137176"/>
              <a:chOff x="7380312" y="1124744"/>
              <a:chExt cx="2376264" cy="4752528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Isosceles Triangle 157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Isosceles Triangle 158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Isosceles Triangle 159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1" name="Group 31"/>
            <p:cNvGrpSpPr/>
            <p:nvPr/>
          </p:nvGrpSpPr>
          <p:grpSpPr>
            <a:xfrm>
              <a:off x="-900608" y="-2691680"/>
              <a:ext cx="4312096" cy="7137176"/>
              <a:chOff x="7380312" y="1124744"/>
              <a:chExt cx="2376264" cy="4752528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8244408" y="4869160"/>
                <a:ext cx="576064" cy="100811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7380312" y="3717032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Isosceles Triangle 153"/>
              <p:cNvSpPr/>
              <p:nvPr/>
            </p:nvSpPr>
            <p:spPr>
              <a:xfrm>
                <a:off x="7380312" y="2852936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Isosceles Triangle 154"/>
              <p:cNvSpPr/>
              <p:nvPr/>
            </p:nvSpPr>
            <p:spPr>
              <a:xfrm>
                <a:off x="7380312" y="1988840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Isosceles Triangle 155"/>
              <p:cNvSpPr/>
              <p:nvPr/>
            </p:nvSpPr>
            <p:spPr>
              <a:xfrm>
                <a:off x="7380312" y="1124744"/>
                <a:ext cx="2376264" cy="1368152"/>
              </a:xfrm>
              <a:prstGeom prst="triangle">
                <a:avLst/>
              </a:prstGeom>
              <a:gradFill flip="none" rotWithShape="1">
                <a:gsLst>
                  <a:gs pos="63000">
                    <a:srgbClr val="003300"/>
                  </a:gs>
                  <a:gs pos="63000">
                    <a:srgbClr val="00CC00"/>
                  </a:gs>
                  <a:gs pos="87000">
                    <a:srgbClr val="FF330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 rot="398817">
            <a:off x="3973043" y="1132896"/>
            <a:ext cx="1584176" cy="3429000"/>
            <a:chOff x="4139952" y="0"/>
            <a:chExt cx="1584176" cy="3429000"/>
          </a:xfrm>
        </p:grpSpPr>
        <p:sp>
          <p:nvSpPr>
            <p:cNvPr id="124" name="Rectangle 123"/>
            <p:cNvSpPr/>
            <p:nvPr/>
          </p:nvSpPr>
          <p:spPr>
            <a:xfrm>
              <a:off x="4775833" y="332656"/>
              <a:ext cx="288032" cy="30963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Pentagon 124"/>
            <p:cNvSpPr/>
            <p:nvPr/>
          </p:nvSpPr>
          <p:spPr>
            <a:xfrm>
              <a:off x="4211960" y="1556792"/>
              <a:ext cx="1440160" cy="576064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ysClr val="windowText" lastClr="000000"/>
                  </a:solidFill>
                  <a:latin typeface="Arial Black" pitchFamily="34" charset="0"/>
                </a:rPr>
                <a:t>HERE BE DRAGONS</a:t>
              </a:r>
              <a:endParaRPr lang="en-GB" sz="1400" dirty="0">
                <a:solidFill>
                  <a:sysClr val="windowText" lastClr="000000"/>
                </a:solidFill>
                <a:latin typeface="Arial Black" pitchFamily="34" charset="0"/>
              </a:endParaRPr>
            </a:p>
          </p:txBody>
        </p:sp>
        <p:sp>
          <p:nvSpPr>
            <p:cNvPr id="126" name="Isosceles Triangle 125"/>
            <p:cNvSpPr/>
            <p:nvPr/>
          </p:nvSpPr>
          <p:spPr>
            <a:xfrm>
              <a:off x="4139952" y="0"/>
              <a:ext cx="1584176" cy="1296144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Isosceles Triangle 126"/>
            <p:cNvSpPr/>
            <p:nvPr/>
          </p:nvSpPr>
          <p:spPr>
            <a:xfrm>
              <a:off x="4355976" y="260648"/>
              <a:ext cx="1152128" cy="93610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5615220"/>
            <a:ext cx="10223386" cy="406068"/>
            <a:chOff x="-1404664" y="5805264"/>
            <a:chExt cx="11628050" cy="766108"/>
          </a:xfrm>
          <a:solidFill>
            <a:srgbClr val="967458"/>
          </a:solidFill>
        </p:grpSpPr>
        <p:sp>
          <p:nvSpPr>
            <p:cNvPr id="3" name="Freeform 2"/>
            <p:cNvSpPr/>
            <p:nvPr/>
          </p:nvSpPr>
          <p:spPr>
            <a:xfrm>
              <a:off x="467544" y="5805264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51720" y="5949280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4355976" y="5949280"/>
              <a:ext cx="2016224" cy="550084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88224" y="6165304"/>
              <a:ext cx="1618938" cy="334060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8604448" y="5877272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404664" y="5949280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-1506427" y="1916832"/>
            <a:ext cx="11190995" cy="4824536"/>
            <a:chOff x="-1506427" y="1556792"/>
            <a:chExt cx="11190995" cy="4824536"/>
          </a:xfrm>
        </p:grpSpPr>
        <p:grpSp>
          <p:nvGrpSpPr>
            <p:cNvPr id="9" name="Group 8"/>
            <p:cNvGrpSpPr/>
            <p:nvPr/>
          </p:nvGrpSpPr>
          <p:grpSpPr>
            <a:xfrm>
              <a:off x="-1506427" y="1556792"/>
              <a:ext cx="11190995" cy="4824536"/>
              <a:chOff x="-1506427" y="2492896"/>
              <a:chExt cx="11190995" cy="4824536"/>
            </a:xfrm>
          </p:grpSpPr>
          <p:grpSp>
            <p:nvGrpSpPr>
              <p:cNvPr id="10" name="Group 180"/>
              <p:cNvGrpSpPr/>
              <p:nvPr/>
            </p:nvGrpSpPr>
            <p:grpSpPr>
              <a:xfrm>
                <a:off x="-1506427" y="2492896"/>
                <a:ext cx="11190995" cy="4824536"/>
                <a:chOff x="-3389809" y="2420888"/>
                <a:chExt cx="11190995" cy="4824536"/>
              </a:xfrm>
            </p:grpSpPr>
            <p:sp>
              <p:nvSpPr>
                <p:cNvPr id="20" name="Rectangle 19"/>
                <p:cNvSpPr/>
                <p:nvPr/>
              </p:nvSpPr>
              <p:spPr>
                <a:xfrm rot="4045046">
                  <a:off x="-888369" y="3733611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-529393" y="2719968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-317322" y="2484977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-241361" y="300800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6671" y="315201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18679" y="286398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-97345" y="279197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34703" y="322402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-169353" y="3296032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4045046">
                  <a:off x="1105505" y="4309675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464481" y="3296032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676552" y="3061041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752513" y="358406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040545" y="372808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12553" y="344004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896529" y="336804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328577" y="380008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824521" y="387209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4045046">
                  <a:off x="2761689" y="3949635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120665" y="2935992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332736" y="2701001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408697" y="322402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696729" y="336804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768737" y="308000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552713" y="300800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984761" y="344004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480705" y="351205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 rot="3541234">
                  <a:off x="4607091" y="4091127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 rot="21096188">
                  <a:off x="4874126" y="3152334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rot="21096188">
                  <a:off x="5011559" y="2930201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 rot="21096188">
                  <a:off x="5157272" y="346819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rot="21096188">
                  <a:off x="5463247" y="356860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 rot="21096188">
                  <a:off x="5492422" y="327314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rot="21096188">
                  <a:off x="5268198" y="323345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 rot="21096188">
                  <a:off x="5758707" y="3597781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 rot="21096188">
                  <a:off x="5270569" y="374262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Sun 55"/>
                <p:cNvSpPr/>
                <p:nvPr/>
              </p:nvSpPr>
              <p:spPr>
                <a:xfrm>
                  <a:off x="-407727" y="3681028"/>
                  <a:ext cx="2736304" cy="2772308"/>
                </a:xfrm>
                <a:prstGeom prst="sun">
                  <a:avLst>
                    <a:gd name="adj" fmla="val 21511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486054" y="4846356"/>
                  <a:ext cx="71996" cy="20816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 rot="10800000" flipV="1">
                  <a:off x="1286723" y="5233190"/>
                  <a:ext cx="789318" cy="752739"/>
                </a:xfrm>
                <a:prstGeom prst="arc">
                  <a:avLst>
                    <a:gd name="adj1" fmla="val 15827085"/>
                    <a:gd name="adj2" fmla="val 2123717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624721" y="4462722"/>
                  <a:ext cx="1800200" cy="1584176"/>
                </a:xfrm>
                <a:prstGeom prst="ellipse">
                  <a:avLst/>
                </a:prstGeom>
                <a:solidFill>
                  <a:srgbClr val="FF66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0" name="Group 16"/>
                <p:cNvGrpSpPr/>
                <p:nvPr/>
              </p:nvGrpSpPr>
              <p:grpSpPr>
                <a:xfrm>
                  <a:off x="4719796" y="4723207"/>
                  <a:ext cx="1065165" cy="1946153"/>
                  <a:chOff x="3636443" y="2852936"/>
                  <a:chExt cx="1601740" cy="2703800"/>
                </a:xfrm>
              </p:grpSpPr>
              <p:sp>
                <p:nvSpPr>
                  <p:cNvPr id="100" name="Freeform 63"/>
                  <p:cNvSpPr/>
                  <p:nvPr/>
                </p:nvSpPr>
                <p:spPr>
                  <a:xfrm>
                    <a:off x="3840481" y="3868617"/>
                    <a:ext cx="633046" cy="970671"/>
                  </a:xfrm>
                  <a:custGeom>
                    <a:avLst/>
                    <a:gdLst>
                      <a:gd name="connsiteX0" fmla="*/ 633046 w 1280160"/>
                      <a:gd name="connsiteY0" fmla="*/ 168812 h 1012874"/>
                      <a:gd name="connsiteX1" fmla="*/ 140677 w 1280160"/>
                      <a:gd name="connsiteY1" fmla="*/ 14067 h 1012874"/>
                      <a:gd name="connsiteX2" fmla="*/ 0 w 1280160"/>
                      <a:gd name="connsiteY2" fmla="*/ 379827 h 1012874"/>
                      <a:gd name="connsiteX3" fmla="*/ 42203 w 1280160"/>
                      <a:gd name="connsiteY3" fmla="*/ 886264 h 1012874"/>
                      <a:gd name="connsiteX4" fmla="*/ 253218 w 1280160"/>
                      <a:gd name="connsiteY4" fmla="*/ 647114 h 1012874"/>
                      <a:gd name="connsiteX5" fmla="*/ 492369 w 1280160"/>
                      <a:gd name="connsiteY5" fmla="*/ 984738 h 1012874"/>
                      <a:gd name="connsiteX6" fmla="*/ 633046 w 1280160"/>
                      <a:gd name="connsiteY6" fmla="*/ 576775 h 1012874"/>
                      <a:gd name="connsiteX7" fmla="*/ 886265 w 1280160"/>
                      <a:gd name="connsiteY7" fmla="*/ 1012874 h 1012874"/>
                      <a:gd name="connsiteX8" fmla="*/ 970671 w 1280160"/>
                      <a:gd name="connsiteY8" fmla="*/ 661181 h 1012874"/>
                      <a:gd name="connsiteX9" fmla="*/ 1280160 w 1280160"/>
                      <a:gd name="connsiteY9" fmla="*/ 815926 h 1012874"/>
                      <a:gd name="connsiteX10" fmla="*/ 1237957 w 1280160"/>
                      <a:gd name="connsiteY10" fmla="*/ 281354 h 1012874"/>
                      <a:gd name="connsiteX11" fmla="*/ 1111348 w 1280160"/>
                      <a:gd name="connsiteY11" fmla="*/ 0 h 1012874"/>
                      <a:gd name="connsiteX12" fmla="*/ 633046 w 1280160"/>
                      <a:gd name="connsiteY12" fmla="*/ 168812 h 1012874"/>
                      <a:gd name="connsiteX0" fmla="*/ 633046 w 1280160"/>
                      <a:gd name="connsiteY0" fmla="*/ 154745 h 998807"/>
                      <a:gd name="connsiteX1" fmla="*/ 140677 w 1280160"/>
                      <a:gd name="connsiteY1" fmla="*/ 0 h 998807"/>
                      <a:gd name="connsiteX2" fmla="*/ 0 w 1280160"/>
                      <a:gd name="connsiteY2" fmla="*/ 365760 h 998807"/>
                      <a:gd name="connsiteX3" fmla="*/ 42203 w 1280160"/>
                      <a:gd name="connsiteY3" fmla="*/ 872197 h 998807"/>
                      <a:gd name="connsiteX4" fmla="*/ 253218 w 1280160"/>
                      <a:gd name="connsiteY4" fmla="*/ 633047 h 998807"/>
                      <a:gd name="connsiteX5" fmla="*/ 492369 w 1280160"/>
                      <a:gd name="connsiteY5" fmla="*/ 970671 h 998807"/>
                      <a:gd name="connsiteX6" fmla="*/ 633046 w 1280160"/>
                      <a:gd name="connsiteY6" fmla="*/ 562708 h 998807"/>
                      <a:gd name="connsiteX7" fmla="*/ 886265 w 1280160"/>
                      <a:gd name="connsiteY7" fmla="*/ 998807 h 998807"/>
                      <a:gd name="connsiteX8" fmla="*/ 970671 w 1280160"/>
                      <a:gd name="connsiteY8" fmla="*/ 647114 h 998807"/>
                      <a:gd name="connsiteX9" fmla="*/ 1280160 w 1280160"/>
                      <a:gd name="connsiteY9" fmla="*/ 801859 h 998807"/>
                      <a:gd name="connsiteX10" fmla="*/ 1237957 w 1280160"/>
                      <a:gd name="connsiteY10" fmla="*/ 267287 h 998807"/>
                      <a:gd name="connsiteX11" fmla="*/ 633046 w 1280160"/>
                      <a:gd name="connsiteY11" fmla="*/ 154745 h 998807"/>
                      <a:gd name="connsiteX0" fmla="*/ 633046 w 1280160"/>
                      <a:gd name="connsiteY0" fmla="*/ 154745 h 998807"/>
                      <a:gd name="connsiteX1" fmla="*/ 140677 w 1280160"/>
                      <a:gd name="connsiteY1" fmla="*/ 0 h 998807"/>
                      <a:gd name="connsiteX2" fmla="*/ 0 w 1280160"/>
                      <a:gd name="connsiteY2" fmla="*/ 365760 h 998807"/>
                      <a:gd name="connsiteX3" fmla="*/ 42203 w 1280160"/>
                      <a:gd name="connsiteY3" fmla="*/ 872197 h 998807"/>
                      <a:gd name="connsiteX4" fmla="*/ 253218 w 1280160"/>
                      <a:gd name="connsiteY4" fmla="*/ 633047 h 998807"/>
                      <a:gd name="connsiteX5" fmla="*/ 492369 w 1280160"/>
                      <a:gd name="connsiteY5" fmla="*/ 970671 h 998807"/>
                      <a:gd name="connsiteX6" fmla="*/ 633046 w 1280160"/>
                      <a:gd name="connsiteY6" fmla="*/ 562708 h 998807"/>
                      <a:gd name="connsiteX7" fmla="*/ 886265 w 1280160"/>
                      <a:gd name="connsiteY7" fmla="*/ 998807 h 998807"/>
                      <a:gd name="connsiteX8" fmla="*/ 970671 w 1280160"/>
                      <a:gd name="connsiteY8" fmla="*/ 647114 h 998807"/>
                      <a:gd name="connsiteX9" fmla="*/ 1280160 w 1280160"/>
                      <a:gd name="connsiteY9" fmla="*/ 801859 h 998807"/>
                      <a:gd name="connsiteX10" fmla="*/ 633046 w 1280160"/>
                      <a:gd name="connsiteY10" fmla="*/ 154745 h 998807"/>
                      <a:gd name="connsiteX0" fmla="*/ 633046 w 970671"/>
                      <a:gd name="connsiteY0" fmla="*/ 154745 h 998807"/>
                      <a:gd name="connsiteX1" fmla="*/ 140677 w 970671"/>
                      <a:gd name="connsiteY1" fmla="*/ 0 h 998807"/>
                      <a:gd name="connsiteX2" fmla="*/ 0 w 970671"/>
                      <a:gd name="connsiteY2" fmla="*/ 365760 h 998807"/>
                      <a:gd name="connsiteX3" fmla="*/ 42203 w 970671"/>
                      <a:gd name="connsiteY3" fmla="*/ 872197 h 998807"/>
                      <a:gd name="connsiteX4" fmla="*/ 253218 w 970671"/>
                      <a:gd name="connsiteY4" fmla="*/ 633047 h 998807"/>
                      <a:gd name="connsiteX5" fmla="*/ 492369 w 970671"/>
                      <a:gd name="connsiteY5" fmla="*/ 970671 h 998807"/>
                      <a:gd name="connsiteX6" fmla="*/ 633046 w 970671"/>
                      <a:gd name="connsiteY6" fmla="*/ 562708 h 998807"/>
                      <a:gd name="connsiteX7" fmla="*/ 886265 w 970671"/>
                      <a:gd name="connsiteY7" fmla="*/ 998807 h 998807"/>
                      <a:gd name="connsiteX8" fmla="*/ 970671 w 970671"/>
                      <a:gd name="connsiteY8" fmla="*/ 647114 h 998807"/>
                      <a:gd name="connsiteX9" fmla="*/ 633046 w 970671"/>
                      <a:gd name="connsiteY9" fmla="*/ 154745 h 998807"/>
                      <a:gd name="connsiteX0" fmla="*/ 633046 w 886266"/>
                      <a:gd name="connsiteY0" fmla="*/ 154745 h 998807"/>
                      <a:gd name="connsiteX1" fmla="*/ 140677 w 886266"/>
                      <a:gd name="connsiteY1" fmla="*/ 0 h 998807"/>
                      <a:gd name="connsiteX2" fmla="*/ 0 w 886266"/>
                      <a:gd name="connsiteY2" fmla="*/ 365760 h 998807"/>
                      <a:gd name="connsiteX3" fmla="*/ 42203 w 886266"/>
                      <a:gd name="connsiteY3" fmla="*/ 872197 h 998807"/>
                      <a:gd name="connsiteX4" fmla="*/ 253218 w 886266"/>
                      <a:gd name="connsiteY4" fmla="*/ 633047 h 998807"/>
                      <a:gd name="connsiteX5" fmla="*/ 492369 w 886266"/>
                      <a:gd name="connsiteY5" fmla="*/ 970671 h 998807"/>
                      <a:gd name="connsiteX6" fmla="*/ 633046 w 886266"/>
                      <a:gd name="connsiteY6" fmla="*/ 562708 h 998807"/>
                      <a:gd name="connsiteX7" fmla="*/ 886265 w 886266"/>
                      <a:gd name="connsiteY7" fmla="*/ 998807 h 998807"/>
                      <a:gd name="connsiteX8" fmla="*/ 633046 w 886266"/>
                      <a:gd name="connsiteY8" fmla="*/ 154745 h 998807"/>
                      <a:gd name="connsiteX0" fmla="*/ 633046 w 633047"/>
                      <a:gd name="connsiteY0" fmla="*/ 154745 h 970671"/>
                      <a:gd name="connsiteX1" fmla="*/ 140677 w 633047"/>
                      <a:gd name="connsiteY1" fmla="*/ 0 h 970671"/>
                      <a:gd name="connsiteX2" fmla="*/ 0 w 633047"/>
                      <a:gd name="connsiteY2" fmla="*/ 365760 h 970671"/>
                      <a:gd name="connsiteX3" fmla="*/ 42203 w 633047"/>
                      <a:gd name="connsiteY3" fmla="*/ 872197 h 970671"/>
                      <a:gd name="connsiteX4" fmla="*/ 253218 w 633047"/>
                      <a:gd name="connsiteY4" fmla="*/ 633047 h 970671"/>
                      <a:gd name="connsiteX5" fmla="*/ 492369 w 633047"/>
                      <a:gd name="connsiteY5" fmla="*/ 970671 h 970671"/>
                      <a:gd name="connsiteX6" fmla="*/ 633046 w 633047"/>
                      <a:gd name="connsiteY6" fmla="*/ 562708 h 970671"/>
                      <a:gd name="connsiteX7" fmla="*/ 633046 w 633047"/>
                      <a:gd name="connsiteY7" fmla="*/ 154745 h 97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33047" h="970671">
                        <a:moveTo>
                          <a:pt x="633046" y="154745"/>
                        </a:moveTo>
                        <a:lnTo>
                          <a:pt x="140677" y="0"/>
                        </a:lnTo>
                        <a:lnTo>
                          <a:pt x="0" y="365760"/>
                        </a:lnTo>
                        <a:lnTo>
                          <a:pt x="42203" y="872197"/>
                        </a:lnTo>
                        <a:lnTo>
                          <a:pt x="253218" y="633047"/>
                        </a:lnTo>
                        <a:lnTo>
                          <a:pt x="492369" y="970671"/>
                        </a:lnTo>
                        <a:lnTo>
                          <a:pt x="633046" y="562708"/>
                        </a:lnTo>
                        <a:lnTo>
                          <a:pt x="633046" y="154745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Rounded Rectangle 100"/>
                  <p:cNvSpPr/>
                  <p:nvPr/>
                </p:nvSpPr>
                <p:spPr>
                  <a:xfrm>
                    <a:off x="3779912" y="2852936"/>
                    <a:ext cx="576064" cy="504056"/>
                  </a:xfrm>
                  <a:prstGeom prst="round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4067944" y="2957652"/>
                    <a:ext cx="146099" cy="32041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Arc 102"/>
                  <p:cNvSpPr/>
                  <p:nvPr/>
                </p:nvSpPr>
                <p:spPr>
                  <a:xfrm rot="10800000" flipV="1">
                    <a:off x="3636443" y="4138732"/>
                    <a:ext cx="1601740" cy="1418004"/>
                  </a:xfrm>
                  <a:prstGeom prst="arc">
                    <a:avLst>
                      <a:gd name="adj1" fmla="val 16070241"/>
                      <a:gd name="adj2" fmla="val 1891531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4168088" y="3140968"/>
                    <a:ext cx="648072" cy="79208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1" name="Trapezoid 60"/>
                <p:cNvSpPr/>
                <p:nvPr/>
              </p:nvSpPr>
              <p:spPr>
                <a:xfrm flipV="1">
                  <a:off x="4198889" y="4102682"/>
                  <a:ext cx="568484" cy="396044"/>
                </a:xfrm>
                <a:prstGeom prst="trapezoid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056769" y="4399715"/>
                  <a:ext cx="852726" cy="99939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112553" y="4293096"/>
                  <a:ext cx="1296144" cy="1728192"/>
                </a:xfrm>
                <a:prstGeom prst="ellipse">
                  <a:avLst/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73"/>
                <p:cNvGrpSpPr/>
                <p:nvPr/>
              </p:nvGrpSpPr>
              <p:grpSpPr>
                <a:xfrm>
                  <a:off x="2308962" y="4009827"/>
                  <a:ext cx="956678" cy="760448"/>
                  <a:chOff x="2195736" y="1229708"/>
                  <a:chExt cx="1296144" cy="792088"/>
                </a:xfrm>
              </p:grpSpPr>
              <p:sp>
                <p:nvSpPr>
                  <p:cNvPr id="98" name="Freeform 97"/>
                  <p:cNvSpPr/>
                  <p:nvPr/>
                </p:nvSpPr>
                <p:spPr>
                  <a:xfrm>
                    <a:off x="2195736" y="1484784"/>
                    <a:ext cx="1296144" cy="119944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9" name="Chord 98"/>
                  <p:cNvSpPr/>
                  <p:nvPr/>
                </p:nvSpPr>
                <p:spPr>
                  <a:xfrm>
                    <a:off x="2451248" y="1229708"/>
                    <a:ext cx="720080" cy="792088"/>
                  </a:xfrm>
                  <a:prstGeom prst="chord">
                    <a:avLst>
                      <a:gd name="adj1" fmla="val 11612179"/>
                      <a:gd name="adj2" fmla="val 20799413"/>
                    </a:avLst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5" name="Freeform 64"/>
                <p:cNvSpPr/>
                <p:nvPr/>
              </p:nvSpPr>
              <p:spPr>
                <a:xfrm>
                  <a:off x="2504969" y="4272137"/>
                  <a:ext cx="509587" cy="80962"/>
                </a:xfrm>
                <a:custGeom>
                  <a:avLst/>
                  <a:gdLst>
                    <a:gd name="connsiteX0" fmla="*/ 0 w 509587"/>
                    <a:gd name="connsiteY0" fmla="*/ 76200 h 80962"/>
                    <a:gd name="connsiteX1" fmla="*/ 509587 w 509587"/>
                    <a:gd name="connsiteY1" fmla="*/ 80962 h 80962"/>
                    <a:gd name="connsiteX2" fmla="*/ 495300 w 509587"/>
                    <a:gd name="connsiteY2" fmla="*/ 0 h 80962"/>
                    <a:gd name="connsiteX3" fmla="*/ 14287 w 509587"/>
                    <a:gd name="connsiteY3" fmla="*/ 4762 h 80962"/>
                    <a:gd name="connsiteX4" fmla="*/ 0 w 509587"/>
                    <a:gd name="connsiteY4" fmla="*/ 76200 h 8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9587" h="80962">
                      <a:moveTo>
                        <a:pt x="0" y="76200"/>
                      </a:moveTo>
                      <a:lnTo>
                        <a:pt x="509587" y="80962"/>
                      </a:lnTo>
                      <a:lnTo>
                        <a:pt x="495300" y="0"/>
                      </a:lnTo>
                      <a:lnTo>
                        <a:pt x="14287" y="4762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6" name="Group 79"/>
                <p:cNvGrpSpPr/>
                <p:nvPr/>
              </p:nvGrpSpPr>
              <p:grpSpPr>
                <a:xfrm>
                  <a:off x="2976649" y="4679126"/>
                  <a:ext cx="792088" cy="1089659"/>
                  <a:chOff x="1590592" y="2996952"/>
                  <a:chExt cx="893176" cy="1393075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1816151" y="2996952"/>
                    <a:ext cx="81469" cy="2324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Arc 96"/>
                  <p:cNvSpPr/>
                  <p:nvPr/>
                </p:nvSpPr>
                <p:spPr>
                  <a:xfrm rot="10800000" flipV="1">
                    <a:off x="1590592" y="3549305"/>
                    <a:ext cx="893176" cy="840722"/>
                  </a:xfrm>
                  <a:prstGeom prst="arc">
                    <a:avLst>
                      <a:gd name="adj1" fmla="val 16164091"/>
                      <a:gd name="adj2" fmla="val 2123717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67" name="Oval 66"/>
                <p:cNvSpPr/>
                <p:nvPr/>
              </p:nvSpPr>
              <p:spPr>
                <a:xfrm>
                  <a:off x="3312874" y="4895151"/>
                  <a:ext cx="144016" cy="144016"/>
                </a:xfrm>
                <a:prstGeom prst="ellipse">
                  <a:avLst/>
                </a:prstGeom>
                <a:solidFill>
                  <a:srgbClr val="80008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8"/>
                <p:cNvSpPr/>
                <p:nvPr/>
              </p:nvSpPr>
              <p:spPr>
                <a:xfrm>
                  <a:off x="5712954" y="4329575"/>
                  <a:ext cx="1728192" cy="1700808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5712953" y="4329575"/>
                  <a:ext cx="864096" cy="648072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5820276" y="4329575"/>
                  <a:ext cx="756774" cy="469389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5955186" y="4329575"/>
                  <a:ext cx="621863" cy="258856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flipH="1">
                  <a:off x="6577048" y="4329575"/>
                  <a:ext cx="864097" cy="648072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 flipH="1">
                  <a:off x="6577049" y="4329575"/>
                  <a:ext cx="756775" cy="469389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flipH="1">
                  <a:off x="6577049" y="4329575"/>
                  <a:ext cx="621864" cy="258856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194550" y="4980516"/>
                  <a:ext cx="89710" cy="1737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Arc 75"/>
                <p:cNvSpPr/>
                <p:nvPr/>
              </p:nvSpPr>
              <p:spPr>
                <a:xfrm rot="10800000" flipV="1">
                  <a:off x="7011868" y="5412564"/>
                  <a:ext cx="789318" cy="752739"/>
                </a:xfrm>
                <a:prstGeom prst="arc">
                  <a:avLst>
                    <a:gd name="adj1" fmla="val 16059324"/>
                    <a:gd name="adj2" fmla="val 2017262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338566" y="5196540"/>
                  <a:ext cx="144016" cy="144016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rot="270470" flipH="1">
                  <a:off x="2221043" y="5180168"/>
                  <a:ext cx="622172" cy="95286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rot="349519" flipH="1">
                  <a:off x="507527" y="5042290"/>
                  <a:ext cx="622172" cy="95286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270470" flipH="1">
                  <a:off x="3949236" y="5180169"/>
                  <a:ext cx="622172" cy="95286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66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270470" flipH="1">
                  <a:off x="6109476" y="5180169"/>
                  <a:ext cx="622172" cy="95286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Chord 81"/>
                <p:cNvSpPr/>
                <p:nvPr/>
              </p:nvSpPr>
              <p:spPr>
                <a:xfrm>
                  <a:off x="-2268760" y="4509120"/>
                  <a:ext cx="1800200" cy="2736304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CC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 rot="3504075">
                  <a:off x="-3664239" y="3848524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 rot="277739">
                  <a:off x="-3389809" y="2787730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rot="277739">
                  <a:off x="-3136027" y="2550362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 rot="277739">
                  <a:off x="-3097358" y="306081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 rot="277739">
                  <a:off x="-2821888" y="3227607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 rot="277739">
                  <a:off x="-2936378" y="2857119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 rot="277739">
                  <a:off x="-3048830" y="335372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-1836712" y="4425607"/>
                  <a:ext cx="956678" cy="139559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" name="Chord 90"/>
                <p:cNvSpPr/>
                <p:nvPr/>
              </p:nvSpPr>
              <p:spPr>
                <a:xfrm>
                  <a:off x="-1624117" y="4149080"/>
                  <a:ext cx="531488" cy="76044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107"/>
                <p:cNvGrpSpPr/>
                <p:nvPr/>
              </p:nvGrpSpPr>
              <p:grpSpPr>
                <a:xfrm>
                  <a:off x="-969846" y="5089415"/>
                  <a:ext cx="789318" cy="1111418"/>
                  <a:chOff x="7308304" y="2965654"/>
                  <a:chExt cx="789318" cy="1111418"/>
                </a:xfrm>
              </p:grpSpPr>
              <p:sp>
                <p:nvSpPr>
                  <p:cNvPr id="94" name="Oval 93"/>
                  <p:cNvSpPr/>
                  <p:nvPr/>
                </p:nvSpPr>
                <p:spPr>
                  <a:xfrm>
                    <a:off x="7509926" y="2965654"/>
                    <a:ext cx="89710" cy="17375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Arc 94"/>
                  <p:cNvSpPr/>
                  <p:nvPr/>
                </p:nvSpPr>
                <p:spPr>
                  <a:xfrm rot="10800000" flipV="1">
                    <a:off x="7308304" y="3324333"/>
                    <a:ext cx="789318" cy="752739"/>
                  </a:xfrm>
                  <a:prstGeom prst="arc">
                    <a:avLst>
                      <a:gd name="adj1" fmla="val 15596308"/>
                      <a:gd name="adj2" fmla="val 20172624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93" name="Freeform 92"/>
                <p:cNvSpPr/>
                <p:nvPr/>
              </p:nvSpPr>
              <p:spPr>
                <a:xfrm rot="20750187" flipH="1" flipV="1">
                  <a:off x="-2037242" y="4571806"/>
                  <a:ext cx="622172" cy="883834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CC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" name="Group 180"/>
              <p:cNvGrpSpPr/>
              <p:nvPr/>
            </p:nvGrpSpPr>
            <p:grpSpPr>
              <a:xfrm>
                <a:off x="-444708" y="3023017"/>
                <a:ext cx="9713625" cy="3732550"/>
                <a:chOff x="-444708" y="3023017"/>
                <a:chExt cx="9713625" cy="3732550"/>
              </a:xfrm>
              <a:solidFill>
                <a:srgbClr val="967458"/>
              </a:solidFill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-444708" y="5006715"/>
                  <a:ext cx="1896256" cy="1743855"/>
                </a:xfrm>
                <a:custGeom>
                  <a:avLst/>
                  <a:gdLst>
                    <a:gd name="connsiteX0" fmla="*/ 54964 w 1896256"/>
                    <a:gd name="connsiteY0" fmla="*/ 1244183 h 1743855"/>
                    <a:gd name="connsiteX1" fmla="*/ 54964 w 1896256"/>
                    <a:gd name="connsiteY1" fmla="*/ 824459 h 1743855"/>
                    <a:gd name="connsiteX2" fmla="*/ 189875 w 1896256"/>
                    <a:gd name="connsiteY2" fmla="*/ 254833 h 1743855"/>
                    <a:gd name="connsiteX3" fmla="*/ 444708 w 1896256"/>
                    <a:gd name="connsiteY3" fmla="*/ 599606 h 1743855"/>
                    <a:gd name="connsiteX4" fmla="*/ 924393 w 1896256"/>
                    <a:gd name="connsiteY4" fmla="*/ 599606 h 1743855"/>
                    <a:gd name="connsiteX5" fmla="*/ 1224197 w 1896256"/>
                    <a:gd name="connsiteY5" fmla="*/ 29980 h 1743855"/>
                    <a:gd name="connsiteX6" fmla="*/ 1524000 w 1896256"/>
                    <a:gd name="connsiteY6" fmla="*/ 419724 h 1743855"/>
                    <a:gd name="connsiteX7" fmla="*/ 1838793 w 1896256"/>
                    <a:gd name="connsiteY7" fmla="*/ 629587 h 1743855"/>
                    <a:gd name="connsiteX8" fmla="*/ 1868774 w 1896256"/>
                    <a:gd name="connsiteY8" fmla="*/ 1364105 h 1743855"/>
                    <a:gd name="connsiteX9" fmla="*/ 1673901 w 1896256"/>
                    <a:gd name="connsiteY9" fmla="*/ 1469036 h 1743855"/>
                    <a:gd name="connsiteX10" fmla="*/ 1104275 w 1896256"/>
                    <a:gd name="connsiteY10" fmla="*/ 1424065 h 1743855"/>
                    <a:gd name="connsiteX11" fmla="*/ 384747 w 1896256"/>
                    <a:gd name="connsiteY11" fmla="*/ 1708878 h 1743855"/>
                    <a:gd name="connsiteX12" fmla="*/ 54964 w 1896256"/>
                    <a:gd name="connsiteY12" fmla="*/ 1244183 h 17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96256" h="1743855">
                      <a:moveTo>
                        <a:pt x="54964" y="1244183"/>
                      </a:moveTo>
                      <a:cubicBezTo>
                        <a:pt x="0" y="1096780"/>
                        <a:pt x="32479" y="989351"/>
                        <a:pt x="54964" y="824459"/>
                      </a:cubicBezTo>
                      <a:cubicBezTo>
                        <a:pt x="77449" y="659567"/>
                        <a:pt x="124918" y="292308"/>
                        <a:pt x="189875" y="254833"/>
                      </a:cubicBezTo>
                      <a:cubicBezTo>
                        <a:pt x="254832" y="217358"/>
                        <a:pt x="322288" y="542144"/>
                        <a:pt x="444708" y="599606"/>
                      </a:cubicBezTo>
                      <a:cubicBezTo>
                        <a:pt x="567128" y="657068"/>
                        <a:pt x="794478" y="694544"/>
                        <a:pt x="924393" y="599606"/>
                      </a:cubicBezTo>
                      <a:cubicBezTo>
                        <a:pt x="1054308" y="504668"/>
                        <a:pt x="1124263" y="59960"/>
                        <a:pt x="1224197" y="29980"/>
                      </a:cubicBezTo>
                      <a:cubicBezTo>
                        <a:pt x="1324131" y="0"/>
                        <a:pt x="1421567" y="319790"/>
                        <a:pt x="1524000" y="419724"/>
                      </a:cubicBezTo>
                      <a:cubicBezTo>
                        <a:pt x="1626433" y="519658"/>
                        <a:pt x="1781331" y="472190"/>
                        <a:pt x="1838793" y="629587"/>
                      </a:cubicBezTo>
                      <a:cubicBezTo>
                        <a:pt x="1896255" y="786984"/>
                        <a:pt x="1896256" y="1224197"/>
                        <a:pt x="1868774" y="1364105"/>
                      </a:cubicBezTo>
                      <a:cubicBezTo>
                        <a:pt x="1841292" y="1504013"/>
                        <a:pt x="1801317" y="1459043"/>
                        <a:pt x="1673901" y="1469036"/>
                      </a:cubicBezTo>
                      <a:cubicBezTo>
                        <a:pt x="1546485" y="1479029"/>
                        <a:pt x="1319134" y="1384091"/>
                        <a:pt x="1104275" y="1424065"/>
                      </a:cubicBezTo>
                      <a:cubicBezTo>
                        <a:pt x="889416" y="1464039"/>
                        <a:pt x="559632" y="1743855"/>
                        <a:pt x="384747" y="1708878"/>
                      </a:cubicBezTo>
                      <a:cubicBezTo>
                        <a:pt x="209862" y="1673901"/>
                        <a:pt x="109928" y="1391586"/>
                        <a:pt x="54964" y="124418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856282" y="4412105"/>
                  <a:ext cx="2001187" cy="2126104"/>
                </a:xfrm>
                <a:custGeom>
                  <a:avLst/>
                  <a:gdLst>
                    <a:gd name="connsiteX0" fmla="*/ 317292 w 2001187"/>
                    <a:gd name="connsiteY0" fmla="*/ 354767 h 2126104"/>
                    <a:gd name="connsiteX1" fmla="*/ 197370 w 2001187"/>
                    <a:gd name="connsiteY1" fmla="*/ 699541 h 2126104"/>
                    <a:gd name="connsiteX2" fmla="*/ 197370 w 2001187"/>
                    <a:gd name="connsiteY2" fmla="*/ 1134256 h 2126104"/>
                    <a:gd name="connsiteX3" fmla="*/ 17488 w 2001187"/>
                    <a:gd name="connsiteY3" fmla="*/ 1733862 h 2126104"/>
                    <a:gd name="connsiteX4" fmla="*/ 92439 w 2001187"/>
                    <a:gd name="connsiteY4" fmla="*/ 2048656 h 2126104"/>
                    <a:gd name="connsiteX5" fmla="*/ 467193 w 2001187"/>
                    <a:gd name="connsiteY5" fmla="*/ 1763843 h 2126104"/>
                    <a:gd name="connsiteX6" fmla="*/ 946879 w 2001187"/>
                    <a:gd name="connsiteY6" fmla="*/ 2123606 h 2126104"/>
                    <a:gd name="connsiteX7" fmla="*/ 1351613 w 2001187"/>
                    <a:gd name="connsiteY7" fmla="*/ 1748852 h 2126104"/>
                    <a:gd name="connsiteX8" fmla="*/ 1681397 w 2001187"/>
                    <a:gd name="connsiteY8" fmla="*/ 1868774 h 2126104"/>
                    <a:gd name="connsiteX9" fmla="*/ 1981200 w 2001187"/>
                    <a:gd name="connsiteY9" fmla="*/ 1703882 h 2126104"/>
                    <a:gd name="connsiteX10" fmla="*/ 1801318 w 2001187"/>
                    <a:gd name="connsiteY10" fmla="*/ 1194216 h 2126104"/>
                    <a:gd name="connsiteX11" fmla="*/ 1366603 w 2001187"/>
                    <a:gd name="connsiteY11" fmla="*/ 1299147 h 2126104"/>
                    <a:gd name="connsiteX12" fmla="*/ 1081790 w 2001187"/>
                    <a:gd name="connsiteY12" fmla="*/ 924393 h 2126104"/>
                    <a:gd name="connsiteX13" fmla="*/ 976859 w 2001187"/>
                    <a:gd name="connsiteY13" fmla="*/ 99934 h 2126104"/>
                    <a:gd name="connsiteX14" fmla="*/ 647075 w 2001187"/>
                    <a:gd name="connsiteY14" fmla="*/ 324787 h 2126104"/>
                    <a:gd name="connsiteX15" fmla="*/ 317292 w 2001187"/>
                    <a:gd name="connsiteY15" fmla="*/ 354767 h 212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01187" h="2126104">
                      <a:moveTo>
                        <a:pt x="317292" y="354767"/>
                      </a:moveTo>
                      <a:cubicBezTo>
                        <a:pt x="242341" y="417226"/>
                        <a:pt x="217357" y="569626"/>
                        <a:pt x="197370" y="699541"/>
                      </a:cubicBezTo>
                      <a:cubicBezTo>
                        <a:pt x="177383" y="829456"/>
                        <a:pt x="227350" y="961869"/>
                        <a:pt x="197370" y="1134256"/>
                      </a:cubicBezTo>
                      <a:cubicBezTo>
                        <a:pt x="167390" y="1306643"/>
                        <a:pt x="34976" y="1581462"/>
                        <a:pt x="17488" y="1733862"/>
                      </a:cubicBezTo>
                      <a:cubicBezTo>
                        <a:pt x="0" y="1886262"/>
                        <a:pt x="17488" y="2043659"/>
                        <a:pt x="92439" y="2048656"/>
                      </a:cubicBezTo>
                      <a:cubicBezTo>
                        <a:pt x="167390" y="2053653"/>
                        <a:pt x="324786" y="1751351"/>
                        <a:pt x="467193" y="1763843"/>
                      </a:cubicBezTo>
                      <a:cubicBezTo>
                        <a:pt x="609600" y="1776335"/>
                        <a:pt x="799476" y="2126104"/>
                        <a:pt x="946879" y="2123606"/>
                      </a:cubicBezTo>
                      <a:cubicBezTo>
                        <a:pt x="1094282" y="2121108"/>
                        <a:pt x="1229193" y="1791324"/>
                        <a:pt x="1351613" y="1748852"/>
                      </a:cubicBezTo>
                      <a:cubicBezTo>
                        <a:pt x="1474033" y="1706380"/>
                        <a:pt x="1576466" y="1876269"/>
                        <a:pt x="1681397" y="1868774"/>
                      </a:cubicBezTo>
                      <a:cubicBezTo>
                        <a:pt x="1786328" y="1861279"/>
                        <a:pt x="1961213" y="1816308"/>
                        <a:pt x="1981200" y="1703882"/>
                      </a:cubicBezTo>
                      <a:cubicBezTo>
                        <a:pt x="2001187" y="1591456"/>
                        <a:pt x="1903751" y="1261672"/>
                        <a:pt x="1801318" y="1194216"/>
                      </a:cubicBezTo>
                      <a:cubicBezTo>
                        <a:pt x="1698885" y="1126760"/>
                        <a:pt x="1486524" y="1344118"/>
                        <a:pt x="1366603" y="1299147"/>
                      </a:cubicBezTo>
                      <a:cubicBezTo>
                        <a:pt x="1246682" y="1254176"/>
                        <a:pt x="1146747" y="1124262"/>
                        <a:pt x="1081790" y="924393"/>
                      </a:cubicBezTo>
                      <a:cubicBezTo>
                        <a:pt x="1016833" y="724524"/>
                        <a:pt x="1049312" y="199868"/>
                        <a:pt x="976859" y="99934"/>
                      </a:cubicBezTo>
                      <a:cubicBezTo>
                        <a:pt x="904406" y="0"/>
                        <a:pt x="754504" y="282315"/>
                        <a:pt x="647075" y="324787"/>
                      </a:cubicBezTo>
                      <a:cubicBezTo>
                        <a:pt x="539646" y="367259"/>
                        <a:pt x="392243" y="292308"/>
                        <a:pt x="317292" y="354767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1391587" y="4846820"/>
                  <a:ext cx="639580" cy="1036819"/>
                </a:xfrm>
                <a:custGeom>
                  <a:avLst/>
                  <a:gdLst>
                    <a:gd name="connsiteX0" fmla="*/ 92439 w 639580"/>
                    <a:gd name="connsiteY0" fmla="*/ 444708 h 1036819"/>
                    <a:gd name="connsiteX1" fmla="*/ 77449 w 639580"/>
                    <a:gd name="connsiteY1" fmla="*/ 294806 h 1036819"/>
                    <a:gd name="connsiteX2" fmla="*/ 557134 w 639580"/>
                    <a:gd name="connsiteY2" fmla="*/ 84944 h 1036819"/>
                    <a:gd name="connsiteX3" fmla="*/ 572124 w 639580"/>
                    <a:gd name="connsiteY3" fmla="*/ 114924 h 1036819"/>
                    <a:gd name="connsiteX4" fmla="*/ 587115 w 639580"/>
                    <a:gd name="connsiteY4" fmla="*/ 774491 h 1036819"/>
                    <a:gd name="connsiteX5" fmla="*/ 437213 w 639580"/>
                    <a:gd name="connsiteY5" fmla="*/ 1014334 h 1036819"/>
                    <a:gd name="connsiteX6" fmla="*/ 317292 w 639580"/>
                    <a:gd name="connsiteY6" fmla="*/ 639580 h 1036819"/>
                    <a:gd name="connsiteX7" fmla="*/ 197370 w 639580"/>
                    <a:gd name="connsiteY7" fmla="*/ 864432 h 1036819"/>
                    <a:gd name="connsiteX8" fmla="*/ 92439 w 639580"/>
                    <a:gd name="connsiteY8" fmla="*/ 444708 h 103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9580" h="1036819">
                      <a:moveTo>
                        <a:pt x="92439" y="444708"/>
                      </a:moveTo>
                      <a:cubicBezTo>
                        <a:pt x="72452" y="349770"/>
                        <a:pt x="0" y="354767"/>
                        <a:pt x="77449" y="294806"/>
                      </a:cubicBezTo>
                      <a:cubicBezTo>
                        <a:pt x="154898" y="234845"/>
                        <a:pt x="474688" y="114924"/>
                        <a:pt x="557134" y="84944"/>
                      </a:cubicBezTo>
                      <a:cubicBezTo>
                        <a:pt x="639580" y="54964"/>
                        <a:pt x="567127" y="0"/>
                        <a:pt x="572124" y="114924"/>
                      </a:cubicBezTo>
                      <a:cubicBezTo>
                        <a:pt x="577121" y="229849"/>
                        <a:pt x="609600" y="624589"/>
                        <a:pt x="587115" y="774491"/>
                      </a:cubicBezTo>
                      <a:cubicBezTo>
                        <a:pt x="564630" y="924393"/>
                        <a:pt x="482183" y="1036819"/>
                        <a:pt x="437213" y="1014334"/>
                      </a:cubicBezTo>
                      <a:cubicBezTo>
                        <a:pt x="392243" y="991849"/>
                        <a:pt x="357266" y="664564"/>
                        <a:pt x="317292" y="639580"/>
                      </a:cubicBezTo>
                      <a:cubicBezTo>
                        <a:pt x="277318" y="614596"/>
                        <a:pt x="232347" y="894412"/>
                        <a:pt x="197370" y="864432"/>
                      </a:cubicBezTo>
                      <a:cubicBezTo>
                        <a:pt x="162393" y="834452"/>
                        <a:pt x="112426" y="539646"/>
                        <a:pt x="92439" y="444708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359108" y="3120452"/>
                  <a:ext cx="1026826" cy="961869"/>
                </a:xfrm>
                <a:custGeom>
                  <a:avLst/>
                  <a:gdLst>
                    <a:gd name="connsiteX0" fmla="*/ 49967 w 1026826"/>
                    <a:gd name="connsiteY0" fmla="*/ 147404 h 961869"/>
                    <a:gd name="connsiteX1" fmla="*/ 34977 w 1026826"/>
                    <a:gd name="connsiteY1" fmla="*/ 747010 h 961869"/>
                    <a:gd name="connsiteX2" fmla="*/ 154899 w 1026826"/>
                    <a:gd name="connsiteY2" fmla="*/ 941882 h 961869"/>
                    <a:gd name="connsiteX3" fmla="*/ 394741 w 1026826"/>
                    <a:gd name="connsiteY3" fmla="*/ 627089 h 961869"/>
                    <a:gd name="connsiteX4" fmla="*/ 709535 w 1026826"/>
                    <a:gd name="connsiteY4" fmla="*/ 776991 h 961869"/>
                    <a:gd name="connsiteX5" fmla="*/ 1009338 w 1026826"/>
                    <a:gd name="connsiteY5" fmla="*/ 342276 h 961869"/>
                    <a:gd name="connsiteX6" fmla="*/ 814466 w 1026826"/>
                    <a:gd name="connsiteY6" fmla="*/ 12492 h 961869"/>
                    <a:gd name="connsiteX7" fmla="*/ 334781 w 1026826"/>
                    <a:gd name="connsiteY7" fmla="*/ 267325 h 961869"/>
                    <a:gd name="connsiteX8" fmla="*/ 49967 w 1026826"/>
                    <a:gd name="connsiteY8" fmla="*/ 147404 h 961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6826" h="961869">
                      <a:moveTo>
                        <a:pt x="49967" y="147404"/>
                      </a:moveTo>
                      <a:cubicBezTo>
                        <a:pt x="0" y="227351"/>
                        <a:pt x="17488" y="614597"/>
                        <a:pt x="34977" y="747010"/>
                      </a:cubicBezTo>
                      <a:cubicBezTo>
                        <a:pt x="52466" y="879423"/>
                        <a:pt x="94938" y="961869"/>
                        <a:pt x="154899" y="941882"/>
                      </a:cubicBezTo>
                      <a:cubicBezTo>
                        <a:pt x="214860" y="921895"/>
                        <a:pt x="302302" y="654571"/>
                        <a:pt x="394741" y="627089"/>
                      </a:cubicBezTo>
                      <a:cubicBezTo>
                        <a:pt x="487180" y="599607"/>
                        <a:pt x="607102" y="824460"/>
                        <a:pt x="709535" y="776991"/>
                      </a:cubicBezTo>
                      <a:cubicBezTo>
                        <a:pt x="811968" y="729522"/>
                        <a:pt x="991850" y="469692"/>
                        <a:pt x="1009338" y="342276"/>
                      </a:cubicBezTo>
                      <a:cubicBezTo>
                        <a:pt x="1026826" y="214860"/>
                        <a:pt x="926892" y="24984"/>
                        <a:pt x="814466" y="12492"/>
                      </a:cubicBezTo>
                      <a:cubicBezTo>
                        <a:pt x="702040" y="0"/>
                        <a:pt x="462198" y="252335"/>
                        <a:pt x="334781" y="267325"/>
                      </a:cubicBezTo>
                      <a:cubicBezTo>
                        <a:pt x="207365" y="282315"/>
                        <a:pt x="99934" y="67457"/>
                        <a:pt x="49967" y="147404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458918" y="4606977"/>
                  <a:ext cx="2008682" cy="2131102"/>
                </a:xfrm>
                <a:custGeom>
                  <a:avLst/>
                  <a:gdLst>
                    <a:gd name="connsiteX0" fmla="*/ 72452 w 2008682"/>
                    <a:gd name="connsiteY0" fmla="*/ 1524000 h 2131102"/>
                    <a:gd name="connsiteX1" fmla="*/ 57462 w 2008682"/>
                    <a:gd name="connsiteY1" fmla="*/ 609600 h 2131102"/>
                    <a:gd name="connsiteX2" fmla="*/ 417226 w 2008682"/>
                    <a:gd name="connsiteY2" fmla="*/ 99934 h 2131102"/>
                    <a:gd name="connsiteX3" fmla="*/ 791980 w 2008682"/>
                    <a:gd name="connsiteY3" fmla="*/ 189875 h 2131102"/>
                    <a:gd name="connsiteX4" fmla="*/ 1181725 w 2008682"/>
                    <a:gd name="connsiteY4" fmla="*/ 204866 h 2131102"/>
                    <a:gd name="connsiteX5" fmla="*/ 1361607 w 2008682"/>
                    <a:gd name="connsiteY5" fmla="*/ 39974 h 2131102"/>
                    <a:gd name="connsiteX6" fmla="*/ 1871272 w 2008682"/>
                    <a:gd name="connsiteY6" fmla="*/ 444708 h 2131102"/>
                    <a:gd name="connsiteX7" fmla="*/ 2006184 w 2008682"/>
                    <a:gd name="connsiteY7" fmla="*/ 1164236 h 2131102"/>
                    <a:gd name="connsiteX8" fmla="*/ 1856282 w 2008682"/>
                    <a:gd name="connsiteY8" fmla="*/ 1898754 h 2131102"/>
                    <a:gd name="connsiteX9" fmla="*/ 1226695 w 2008682"/>
                    <a:gd name="connsiteY9" fmla="*/ 1793823 h 2131102"/>
                    <a:gd name="connsiteX10" fmla="*/ 567128 w 2008682"/>
                    <a:gd name="connsiteY10" fmla="*/ 2033666 h 2131102"/>
                    <a:gd name="connsiteX11" fmla="*/ 117423 w 2008682"/>
                    <a:gd name="connsiteY11" fmla="*/ 2033666 h 2131102"/>
                    <a:gd name="connsiteX12" fmla="*/ 72452 w 2008682"/>
                    <a:gd name="connsiteY12" fmla="*/ 1449049 h 2131102"/>
                    <a:gd name="connsiteX13" fmla="*/ 72452 w 2008682"/>
                    <a:gd name="connsiteY13" fmla="*/ 1524000 h 21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08682" h="2131102">
                      <a:moveTo>
                        <a:pt x="72452" y="1524000"/>
                      </a:moveTo>
                      <a:cubicBezTo>
                        <a:pt x="69954" y="1384092"/>
                        <a:pt x="0" y="846944"/>
                        <a:pt x="57462" y="609600"/>
                      </a:cubicBezTo>
                      <a:cubicBezTo>
                        <a:pt x="114924" y="372256"/>
                        <a:pt x="294806" y="169888"/>
                        <a:pt x="417226" y="99934"/>
                      </a:cubicBezTo>
                      <a:cubicBezTo>
                        <a:pt x="539646" y="29980"/>
                        <a:pt x="664564" y="172386"/>
                        <a:pt x="791980" y="189875"/>
                      </a:cubicBezTo>
                      <a:cubicBezTo>
                        <a:pt x="919396" y="207364"/>
                        <a:pt x="1086787" y="229849"/>
                        <a:pt x="1181725" y="204866"/>
                      </a:cubicBezTo>
                      <a:cubicBezTo>
                        <a:pt x="1276663" y="179883"/>
                        <a:pt x="1246683" y="0"/>
                        <a:pt x="1361607" y="39974"/>
                      </a:cubicBezTo>
                      <a:cubicBezTo>
                        <a:pt x="1476531" y="79948"/>
                        <a:pt x="1763843" y="257331"/>
                        <a:pt x="1871272" y="444708"/>
                      </a:cubicBezTo>
                      <a:cubicBezTo>
                        <a:pt x="1978702" y="632085"/>
                        <a:pt x="2008682" y="921895"/>
                        <a:pt x="2006184" y="1164236"/>
                      </a:cubicBezTo>
                      <a:cubicBezTo>
                        <a:pt x="2003686" y="1406577"/>
                        <a:pt x="1986197" y="1793823"/>
                        <a:pt x="1856282" y="1898754"/>
                      </a:cubicBezTo>
                      <a:cubicBezTo>
                        <a:pt x="1726367" y="2003685"/>
                        <a:pt x="1441554" y="1771338"/>
                        <a:pt x="1226695" y="1793823"/>
                      </a:cubicBezTo>
                      <a:cubicBezTo>
                        <a:pt x="1011836" y="1816308"/>
                        <a:pt x="752007" y="1993692"/>
                        <a:pt x="567128" y="2033666"/>
                      </a:cubicBezTo>
                      <a:cubicBezTo>
                        <a:pt x="382249" y="2073640"/>
                        <a:pt x="199869" y="2131102"/>
                        <a:pt x="117423" y="2033666"/>
                      </a:cubicBezTo>
                      <a:cubicBezTo>
                        <a:pt x="34977" y="1936230"/>
                        <a:pt x="79947" y="1541488"/>
                        <a:pt x="72452" y="1449049"/>
                      </a:cubicBezTo>
                      <a:cubicBezTo>
                        <a:pt x="64957" y="1356610"/>
                        <a:pt x="74950" y="1663908"/>
                        <a:pt x="72452" y="152400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7565036" y="5091659"/>
                  <a:ext cx="1703881" cy="1663908"/>
                </a:xfrm>
                <a:custGeom>
                  <a:avLst/>
                  <a:gdLst>
                    <a:gd name="connsiteX0" fmla="*/ 49967 w 1703881"/>
                    <a:gd name="connsiteY0" fmla="*/ 274820 h 1663908"/>
                    <a:gd name="connsiteX1" fmla="*/ 49967 w 1703881"/>
                    <a:gd name="connsiteY1" fmla="*/ 859436 h 1663908"/>
                    <a:gd name="connsiteX2" fmla="*/ 79948 w 1703881"/>
                    <a:gd name="connsiteY2" fmla="*/ 1489023 h 1663908"/>
                    <a:gd name="connsiteX3" fmla="*/ 334780 w 1703881"/>
                    <a:gd name="connsiteY3" fmla="*/ 1204210 h 1663908"/>
                    <a:gd name="connsiteX4" fmla="*/ 799475 w 1703881"/>
                    <a:gd name="connsiteY4" fmla="*/ 1578964 h 1663908"/>
                    <a:gd name="connsiteX5" fmla="*/ 1129259 w 1703881"/>
                    <a:gd name="connsiteY5" fmla="*/ 1069298 h 1663908"/>
                    <a:gd name="connsiteX6" fmla="*/ 1623934 w 1703881"/>
                    <a:gd name="connsiteY6" fmla="*/ 1593954 h 1663908"/>
                    <a:gd name="connsiteX7" fmla="*/ 1608944 w 1703881"/>
                    <a:gd name="connsiteY7" fmla="*/ 649574 h 1663908"/>
                    <a:gd name="connsiteX8" fmla="*/ 1114269 w 1703881"/>
                    <a:gd name="connsiteY8" fmla="*/ 889416 h 1663908"/>
                    <a:gd name="connsiteX9" fmla="*/ 739515 w 1703881"/>
                    <a:gd name="connsiteY9" fmla="*/ 814466 h 1663908"/>
                    <a:gd name="connsiteX10" fmla="*/ 244839 w 1703881"/>
                    <a:gd name="connsiteY10" fmla="*/ 64957 h 1663908"/>
                    <a:gd name="connsiteX11" fmla="*/ 34977 w 1703881"/>
                    <a:gd name="connsiteY11" fmla="*/ 424721 h 1663908"/>
                    <a:gd name="connsiteX12" fmla="*/ 34977 w 1703881"/>
                    <a:gd name="connsiteY12" fmla="*/ 514662 h 1663908"/>
                    <a:gd name="connsiteX13" fmla="*/ 49967 w 1703881"/>
                    <a:gd name="connsiteY13" fmla="*/ 424721 h 1663908"/>
                    <a:gd name="connsiteX14" fmla="*/ 49967 w 1703881"/>
                    <a:gd name="connsiteY14" fmla="*/ 514662 h 1663908"/>
                    <a:gd name="connsiteX15" fmla="*/ 49967 w 1703881"/>
                    <a:gd name="connsiteY15" fmla="*/ 274820 h 1663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03881" h="1663908">
                      <a:moveTo>
                        <a:pt x="49967" y="274820"/>
                      </a:moveTo>
                      <a:cubicBezTo>
                        <a:pt x="49967" y="332282"/>
                        <a:pt x="44970" y="657069"/>
                        <a:pt x="49967" y="859436"/>
                      </a:cubicBezTo>
                      <a:cubicBezTo>
                        <a:pt x="54964" y="1061803"/>
                        <a:pt x="32479" y="1431561"/>
                        <a:pt x="79948" y="1489023"/>
                      </a:cubicBezTo>
                      <a:cubicBezTo>
                        <a:pt x="127417" y="1546485"/>
                        <a:pt x="214859" y="1189220"/>
                        <a:pt x="334780" y="1204210"/>
                      </a:cubicBezTo>
                      <a:cubicBezTo>
                        <a:pt x="454701" y="1219200"/>
                        <a:pt x="667062" y="1601449"/>
                        <a:pt x="799475" y="1578964"/>
                      </a:cubicBezTo>
                      <a:cubicBezTo>
                        <a:pt x="931888" y="1556479"/>
                        <a:pt x="991849" y="1066800"/>
                        <a:pt x="1129259" y="1069298"/>
                      </a:cubicBezTo>
                      <a:cubicBezTo>
                        <a:pt x="1266669" y="1071796"/>
                        <a:pt x="1543987" y="1663908"/>
                        <a:pt x="1623934" y="1593954"/>
                      </a:cubicBezTo>
                      <a:cubicBezTo>
                        <a:pt x="1703881" y="1524000"/>
                        <a:pt x="1693888" y="766997"/>
                        <a:pt x="1608944" y="649574"/>
                      </a:cubicBezTo>
                      <a:cubicBezTo>
                        <a:pt x="1524000" y="532151"/>
                        <a:pt x="1259174" y="861934"/>
                        <a:pt x="1114269" y="889416"/>
                      </a:cubicBezTo>
                      <a:cubicBezTo>
                        <a:pt x="969364" y="916898"/>
                        <a:pt x="884420" y="951876"/>
                        <a:pt x="739515" y="814466"/>
                      </a:cubicBezTo>
                      <a:cubicBezTo>
                        <a:pt x="594610" y="677056"/>
                        <a:pt x="362262" y="129915"/>
                        <a:pt x="244839" y="64957"/>
                      </a:cubicBezTo>
                      <a:cubicBezTo>
                        <a:pt x="127416" y="0"/>
                        <a:pt x="69954" y="349770"/>
                        <a:pt x="34977" y="424721"/>
                      </a:cubicBezTo>
                      <a:cubicBezTo>
                        <a:pt x="0" y="499672"/>
                        <a:pt x="32479" y="514662"/>
                        <a:pt x="34977" y="514662"/>
                      </a:cubicBezTo>
                      <a:cubicBezTo>
                        <a:pt x="37475" y="514662"/>
                        <a:pt x="47469" y="424721"/>
                        <a:pt x="49967" y="424721"/>
                      </a:cubicBezTo>
                      <a:cubicBezTo>
                        <a:pt x="52465" y="424721"/>
                        <a:pt x="52465" y="542144"/>
                        <a:pt x="49967" y="514662"/>
                      </a:cubicBezTo>
                      <a:cubicBezTo>
                        <a:pt x="47469" y="487180"/>
                        <a:pt x="49967" y="217358"/>
                        <a:pt x="49967" y="27482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026701" y="3023017"/>
                  <a:ext cx="1124263" cy="1813809"/>
                </a:xfrm>
                <a:custGeom>
                  <a:avLst/>
                  <a:gdLst>
                    <a:gd name="connsiteX0" fmla="*/ 39974 w 1124263"/>
                    <a:gd name="connsiteY0" fmla="*/ 529652 h 1813809"/>
                    <a:gd name="connsiteX1" fmla="*/ 309797 w 1124263"/>
                    <a:gd name="connsiteY1" fmla="*/ 79947 h 1813809"/>
                    <a:gd name="connsiteX2" fmla="*/ 669561 w 1124263"/>
                    <a:gd name="connsiteY2" fmla="*/ 79947 h 1813809"/>
                    <a:gd name="connsiteX3" fmla="*/ 1059306 w 1124263"/>
                    <a:gd name="connsiteY3" fmla="*/ 559632 h 1813809"/>
                    <a:gd name="connsiteX4" fmla="*/ 1059306 w 1124263"/>
                    <a:gd name="connsiteY4" fmla="*/ 1279160 h 1813809"/>
                    <a:gd name="connsiteX5" fmla="*/ 729522 w 1124263"/>
                    <a:gd name="connsiteY5" fmla="*/ 1189219 h 1813809"/>
                    <a:gd name="connsiteX6" fmla="*/ 534650 w 1124263"/>
                    <a:gd name="connsiteY6" fmla="*/ 1758845 h 1813809"/>
                    <a:gd name="connsiteX7" fmla="*/ 294807 w 1124263"/>
                    <a:gd name="connsiteY7" fmla="*/ 859435 h 1813809"/>
                    <a:gd name="connsiteX8" fmla="*/ 69955 w 1124263"/>
                    <a:gd name="connsiteY8" fmla="*/ 1084288 h 1813809"/>
                    <a:gd name="connsiteX9" fmla="*/ 39974 w 1124263"/>
                    <a:gd name="connsiteY9" fmla="*/ 529652 h 1813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4263" h="1813809">
                      <a:moveTo>
                        <a:pt x="39974" y="529652"/>
                      </a:moveTo>
                      <a:cubicBezTo>
                        <a:pt x="79948" y="362262"/>
                        <a:pt x="204866" y="154898"/>
                        <a:pt x="309797" y="79947"/>
                      </a:cubicBezTo>
                      <a:cubicBezTo>
                        <a:pt x="414728" y="4996"/>
                        <a:pt x="544643" y="0"/>
                        <a:pt x="669561" y="79947"/>
                      </a:cubicBezTo>
                      <a:cubicBezTo>
                        <a:pt x="794479" y="159894"/>
                        <a:pt x="994349" y="359763"/>
                        <a:pt x="1059306" y="559632"/>
                      </a:cubicBezTo>
                      <a:cubicBezTo>
                        <a:pt x="1124263" y="759501"/>
                        <a:pt x="1114270" y="1174229"/>
                        <a:pt x="1059306" y="1279160"/>
                      </a:cubicBezTo>
                      <a:cubicBezTo>
                        <a:pt x="1004342" y="1384091"/>
                        <a:pt x="816965" y="1109272"/>
                        <a:pt x="729522" y="1189219"/>
                      </a:cubicBezTo>
                      <a:cubicBezTo>
                        <a:pt x="642079" y="1269167"/>
                        <a:pt x="607103" y="1813809"/>
                        <a:pt x="534650" y="1758845"/>
                      </a:cubicBezTo>
                      <a:cubicBezTo>
                        <a:pt x="462198" y="1703881"/>
                        <a:pt x="372256" y="971861"/>
                        <a:pt x="294807" y="859435"/>
                      </a:cubicBezTo>
                      <a:cubicBezTo>
                        <a:pt x="217358" y="747009"/>
                        <a:pt x="112427" y="1141750"/>
                        <a:pt x="69955" y="1084288"/>
                      </a:cubicBezTo>
                      <a:cubicBezTo>
                        <a:pt x="27483" y="1026826"/>
                        <a:pt x="0" y="697042"/>
                        <a:pt x="39974" y="529652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3972393" y="4599482"/>
                  <a:ext cx="1364106" cy="2016177"/>
                </a:xfrm>
                <a:custGeom>
                  <a:avLst/>
                  <a:gdLst>
                    <a:gd name="connsiteX0" fmla="*/ 89941 w 1364106"/>
                    <a:gd name="connsiteY0" fmla="*/ 392243 h 2016177"/>
                    <a:gd name="connsiteX1" fmla="*/ 224853 w 1364106"/>
                    <a:gd name="connsiteY1" fmla="*/ 811967 h 2016177"/>
                    <a:gd name="connsiteX2" fmla="*/ 614597 w 1364106"/>
                    <a:gd name="connsiteY2" fmla="*/ 976859 h 2016177"/>
                    <a:gd name="connsiteX3" fmla="*/ 749509 w 1364106"/>
                    <a:gd name="connsiteY3" fmla="*/ 452203 h 2016177"/>
                    <a:gd name="connsiteX4" fmla="*/ 914400 w 1364106"/>
                    <a:gd name="connsiteY4" fmla="*/ 2498 h 2016177"/>
                    <a:gd name="connsiteX5" fmla="*/ 1064302 w 1364106"/>
                    <a:gd name="connsiteY5" fmla="*/ 467193 h 2016177"/>
                    <a:gd name="connsiteX6" fmla="*/ 1319135 w 1364106"/>
                    <a:gd name="connsiteY6" fmla="*/ 632085 h 2016177"/>
                    <a:gd name="connsiteX7" fmla="*/ 1304145 w 1364106"/>
                    <a:gd name="connsiteY7" fmla="*/ 1606446 h 2016177"/>
                    <a:gd name="connsiteX8" fmla="*/ 959371 w 1364106"/>
                    <a:gd name="connsiteY8" fmla="*/ 1666407 h 2016177"/>
                    <a:gd name="connsiteX9" fmla="*/ 479686 w 1364106"/>
                    <a:gd name="connsiteY9" fmla="*/ 1981200 h 2016177"/>
                    <a:gd name="connsiteX10" fmla="*/ 74951 w 1364106"/>
                    <a:gd name="connsiteY10" fmla="*/ 1756348 h 2016177"/>
                    <a:gd name="connsiteX11" fmla="*/ 29981 w 1364106"/>
                    <a:gd name="connsiteY11" fmla="*/ 422223 h 2016177"/>
                    <a:gd name="connsiteX12" fmla="*/ 89941 w 1364106"/>
                    <a:gd name="connsiteY12" fmla="*/ 392243 h 2016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64106" h="2016177">
                      <a:moveTo>
                        <a:pt x="89941" y="392243"/>
                      </a:moveTo>
                      <a:cubicBezTo>
                        <a:pt x="122420" y="457200"/>
                        <a:pt x="137410" y="714531"/>
                        <a:pt x="224853" y="811967"/>
                      </a:cubicBezTo>
                      <a:cubicBezTo>
                        <a:pt x="312296" y="909403"/>
                        <a:pt x="527154" y="1036820"/>
                        <a:pt x="614597" y="976859"/>
                      </a:cubicBezTo>
                      <a:cubicBezTo>
                        <a:pt x="702040" y="916898"/>
                        <a:pt x="699542" y="614597"/>
                        <a:pt x="749509" y="452203"/>
                      </a:cubicBezTo>
                      <a:cubicBezTo>
                        <a:pt x="799476" y="289809"/>
                        <a:pt x="861935" y="0"/>
                        <a:pt x="914400" y="2498"/>
                      </a:cubicBezTo>
                      <a:cubicBezTo>
                        <a:pt x="966865" y="4996"/>
                        <a:pt x="996846" y="362262"/>
                        <a:pt x="1064302" y="467193"/>
                      </a:cubicBezTo>
                      <a:cubicBezTo>
                        <a:pt x="1131758" y="572124"/>
                        <a:pt x="1279161" y="442210"/>
                        <a:pt x="1319135" y="632085"/>
                      </a:cubicBezTo>
                      <a:cubicBezTo>
                        <a:pt x="1359109" y="821960"/>
                        <a:pt x="1364106" y="1434059"/>
                        <a:pt x="1304145" y="1606446"/>
                      </a:cubicBezTo>
                      <a:cubicBezTo>
                        <a:pt x="1244184" y="1778833"/>
                        <a:pt x="1096781" y="1603948"/>
                        <a:pt x="959371" y="1666407"/>
                      </a:cubicBezTo>
                      <a:cubicBezTo>
                        <a:pt x="821961" y="1728866"/>
                        <a:pt x="627089" y="1966210"/>
                        <a:pt x="479686" y="1981200"/>
                      </a:cubicBezTo>
                      <a:cubicBezTo>
                        <a:pt x="332283" y="1996190"/>
                        <a:pt x="149902" y="2016177"/>
                        <a:pt x="74951" y="1756348"/>
                      </a:cubicBezTo>
                      <a:cubicBezTo>
                        <a:pt x="0" y="1496519"/>
                        <a:pt x="32479" y="654571"/>
                        <a:pt x="29981" y="422223"/>
                      </a:cubicBezTo>
                      <a:cubicBezTo>
                        <a:pt x="27483" y="189875"/>
                        <a:pt x="57462" y="327286"/>
                        <a:pt x="89941" y="39224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1" name="Group 120"/>
            <p:cNvGrpSpPr/>
            <p:nvPr/>
          </p:nvGrpSpPr>
          <p:grpSpPr>
            <a:xfrm>
              <a:off x="-87312" y="3544764"/>
              <a:ext cx="9008157" cy="1222914"/>
              <a:chOff x="-87312" y="3544764"/>
              <a:chExt cx="9008157" cy="1222914"/>
            </a:xfrm>
          </p:grpSpPr>
          <p:grpSp>
            <p:nvGrpSpPr>
              <p:cNvPr id="107" name="Group 106"/>
              <p:cNvGrpSpPr/>
              <p:nvPr/>
            </p:nvGrpSpPr>
            <p:grpSpPr>
              <a:xfrm rot="1271438">
                <a:off x="529345" y="3767095"/>
                <a:ext cx="353325" cy="408033"/>
                <a:chOff x="3347864" y="1412776"/>
                <a:chExt cx="504056" cy="504056"/>
              </a:xfrm>
              <a:solidFill>
                <a:schemeClr val="bg1"/>
              </a:solidFill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3491880" y="1412776"/>
                  <a:ext cx="216024" cy="50405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3347864" y="1556792"/>
                  <a:ext cx="504056" cy="2160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 rot="647597">
                <a:off x="2950896" y="3674498"/>
                <a:ext cx="353325" cy="408033"/>
                <a:chOff x="3347864" y="1412776"/>
                <a:chExt cx="504056" cy="504056"/>
              </a:xfrm>
              <a:solidFill>
                <a:schemeClr val="bg1"/>
              </a:solidFill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3491880" y="1412776"/>
                  <a:ext cx="216024" cy="50405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347864" y="1556792"/>
                  <a:ext cx="504056" cy="2160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 rot="647597">
                <a:off x="8567520" y="4359645"/>
                <a:ext cx="353325" cy="408033"/>
                <a:chOff x="3347864" y="1412776"/>
                <a:chExt cx="504056" cy="504056"/>
              </a:xfrm>
              <a:solidFill>
                <a:schemeClr val="bg1"/>
              </a:solidFill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3491880" y="1412776"/>
                  <a:ext cx="216024" cy="50405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3347864" y="1556792"/>
                  <a:ext cx="504056" cy="2160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8595908">
                <a:off x="8265574" y="3851444"/>
                <a:ext cx="353325" cy="408033"/>
                <a:chOff x="3347864" y="1412776"/>
                <a:chExt cx="504056" cy="504056"/>
              </a:xfrm>
              <a:solidFill>
                <a:schemeClr val="bg1"/>
              </a:solidFill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3491880" y="1412776"/>
                  <a:ext cx="216024" cy="50405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3347864" y="1556792"/>
                  <a:ext cx="504056" cy="21602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8" name="Freeform 117"/>
              <p:cNvSpPr/>
              <p:nvPr/>
            </p:nvSpPr>
            <p:spPr>
              <a:xfrm>
                <a:off x="3975100" y="3544764"/>
                <a:ext cx="1187450" cy="487486"/>
              </a:xfrm>
              <a:custGeom>
                <a:avLst/>
                <a:gdLst>
                  <a:gd name="connsiteX0" fmla="*/ 130175 w 1263650"/>
                  <a:gd name="connsiteY0" fmla="*/ 239712 h 452437"/>
                  <a:gd name="connsiteX1" fmla="*/ 577850 w 1263650"/>
                  <a:gd name="connsiteY1" fmla="*/ 163512 h 452437"/>
                  <a:gd name="connsiteX2" fmla="*/ 1035050 w 1263650"/>
                  <a:gd name="connsiteY2" fmla="*/ 1587 h 452437"/>
                  <a:gd name="connsiteX3" fmla="*/ 1187450 w 1263650"/>
                  <a:gd name="connsiteY3" fmla="*/ 173037 h 452437"/>
                  <a:gd name="connsiteX4" fmla="*/ 577850 w 1263650"/>
                  <a:gd name="connsiteY4" fmla="*/ 411162 h 452437"/>
                  <a:gd name="connsiteX5" fmla="*/ 73025 w 1263650"/>
                  <a:gd name="connsiteY5" fmla="*/ 420687 h 452437"/>
                  <a:gd name="connsiteX6" fmla="*/ 130175 w 1263650"/>
                  <a:gd name="connsiteY6" fmla="*/ 239712 h 452437"/>
                  <a:gd name="connsiteX0" fmla="*/ 130175 w 1263650"/>
                  <a:gd name="connsiteY0" fmla="*/ 239712 h 452437"/>
                  <a:gd name="connsiteX1" fmla="*/ 577850 w 1263650"/>
                  <a:gd name="connsiteY1" fmla="*/ 163512 h 452437"/>
                  <a:gd name="connsiteX2" fmla="*/ 1035050 w 1263650"/>
                  <a:gd name="connsiteY2" fmla="*/ 1587 h 452437"/>
                  <a:gd name="connsiteX3" fmla="*/ 1187450 w 1263650"/>
                  <a:gd name="connsiteY3" fmla="*/ 173037 h 452437"/>
                  <a:gd name="connsiteX4" fmla="*/ 577850 w 1263650"/>
                  <a:gd name="connsiteY4" fmla="*/ 411162 h 452437"/>
                  <a:gd name="connsiteX5" fmla="*/ 73025 w 1263650"/>
                  <a:gd name="connsiteY5" fmla="*/ 420687 h 452437"/>
                  <a:gd name="connsiteX6" fmla="*/ 130175 w 1263650"/>
                  <a:gd name="connsiteY6" fmla="*/ 239712 h 452437"/>
                  <a:gd name="connsiteX0" fmla="*/ 130175 w 1187450"/>
                  <a:gd name="connsiteY0" fmla="*/ 274761 h 487486"/>
                  <a:gd name="connsiteX1" fmla="*/ 577850 w 1187450"/>
                  <a:gd name="connsiteY1" fmla="*/ 198561 h 487486"/>
                  <a:gd name="connsiteX2" fmla="*/ 1035050 w 1187450"/>
                  <a:gd name="connsiteY2" fmla="*/ 36636 h 487486"/>
                  <a:gd name="connsiteX3" fmla="*/ 1187450 w 1187450"/>
                  <a:gd name="connsiteY3" fmla="*/ 208086 h 487486"/>
                  <a:gd name="connsiteX4" fmla="*/ 577850 w 1187450"/>
                  <a:gd name="connsiteY4" fmla="*/ 446211 h 487486"/>
                  <a:gd name="connsiteX5" fmla="*/ 73025 w 1187450"/>
                  <a:gd name="connsiteY5" fmla="*/ 455736 h 487486"/>
                  <a:gd name="connsiteX6" fmla="*/ 130175 w 1187450"/>
                  <a:gd name="connsiteY6" fmla="*/ 274761 h 487486"/>
                  <a:gd name="connsiteX0" fmla="*/ 130175 w 1187450"/>
                  <a:gd name="connsiteY0" fmla="*/ 274761 h 487486"/>
                  <a:gd name="connsiteX1" fmla="*/ 577850 w 1187450"/>
                  <a:gd name="connsiteY1" fmla="*/ 198561 h 487486"/>
                  <a:gd name="connsiteX2" fmla="*/ 1035050 w 1187450"/>
                  <a:gd name="connsiteY2" fmla="*/ 36636 h 487486"/>
                  <a:gd name="connsiteX3" fmla="*/ 1187450 w 1187450"/>
                  <a:gd name="connsiteY3" fmla="*/ 208086 h 487486"/>
                  <a:gd name="connsiteX4" fmla="*/ 577850 w 1187450"/>
                  <a:gd name="connsiteY4" fmla="*/ 446211 h 487486"/>
                  <a:gd name="connsiteX5" fmla="*/ 73025 w 1187450"/>
                  <a:gd name="connsiteY5" fmla="*/ 455736 h 487486"/>
                  <a:gd name="connsiteX6" fmla="*/ 130175 w 1187450"/>
                  <a:gd name="connsiteY6" fmla="*/ 274761 h 4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7450" h="487486">
                    <a:moveTo>
                      <a:pt x="130175" y="274761"/>
                    </a:moveTo>
                    <a:cubicBezTo>
                      <a:pt x="214312" y="231899"/>
                      <a:pt x="427038" y="238248"/>
                      <a:pt x="577850" y="198561"/>
                    </a:cubicBezTo>
                    <a:cubicBezTo>
                      <a:pt x="728662" y="158874"/>
                      <a:pt x="933450" y="35049"/>
                      <a:pt x="1035050" y="36636"/>
                    </a:cubicBezTo>
                    <a:cubicBezTo>
                      <a:pt x="1103511" y="117475"/>
                      <a:pt x="996578" y="0"/>
                      <a:pt x="1187450" y="208086"/>
                    </a:cubicBezTo>
                    <a:cubicBezTo>
                      <a:pt x="1111250" y="276348"/>
                      <a:pt x="763587" y="404936"/>
                      <a:pt x="577850" y="446211"/>
                    </a:cubicBezTo>
                    <a:cubicBezTo>
                      <a:pt x="392113" y="487486"/>
                      <a:pt x="146050" y="484311"/>
                      <a:pt x="73025" y="455736"/>
                    </a:cubicBezTo>
                    <a:cubicBezTo>
                      <a:pt x="0" y="427161"/>
                      <a:pt x="60127" y="428500"/>
                      <a:pt x="130175" y="2747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933453" y="3608636"/>
                <a:ext cx="1296144" cy="487486"/>
              </a:xfrm>
              <a:custGeom>
                <a:avLst/>
                <a:gdLst>
                  <a:gd name="connsiteX0" fmla="*/ 130175 w 1263650"/>
                  <a:gd name="connsiteY0" fmla="*/ 239712 h 452437"/>
                  <a:gd name="connsiteX1" fmla="*/ 577850 w 1263650"/>
                  <a:gd name="connsiteY1" fmla="*/ 163512 h 452437"/>
                  <a:gd name="connsiteX2" fmla="*/ 1035050 w 1263650"/>
                  <a:gd name="connsiteY2" fmla="*/ 1587 h 452437"/>
                  <a:gd name="connsiteX3" fmla="*/ 1187450 w 1263650"/>
                  <a:gd name="connsiteY3" fmla="*/ 173037 h 452437"/>
                  <a:gd name="connsiteX4" fmla="*/ 577850 w 1263650"/>
                  <a:gd name="connsiteY4" fmla="*/ 411162 h 452437"/>
                  <a:gd name="connsiteX5" fmla="*/ 73025 w 1263650"/>
                  <a:gd name="connsiteY5" fmla="*/ 420687 h 452437"/>
                  <a:gd name="connsiteX6" fmla="*/ 130175 w 1263650"/>
                  <a:gd name="connsiteY6" fmla="*/ 239712 h 452437"/>
                  <a:gd name="connsiteX0" fmla="*/ 130175 w 1263650"/>
                  <a:gd name="connsiteY0" fmla="*/ 239712 h 452437"/>
                  <a:gd name="connsiteX1" fmla="*/ 577850 w 1263650"/>
                  <a:gd name="connsiteY1" fmla="*/ 163512 h 452437"/>
                  <a:gd name="connsiteX2" fmla="*/ 1035050 w 1263650"/>
                  <a:gd name="connsiteY2" fmla="*/ 1587 h 452437"/>
                  <a:gd name="connsiteX3" fmla="*/ 1187450 w 1263650"/>
                  <a:gd name="connsiteY3" fmla="*/ 173037 h 452437"/>
                  <a:gd name="connsiteX4" fmla="*/ 577850 w 1263650"/>
                  <a:gd name="connsiteY4" fmla="*/ 411162 h 452437"/>
                  <a:gd name="connsiteX5" fmla="*/ 73025 w 1263650"/>
                  <a:gd name="connsiteY5" fmla="*/ 420687 h 452437"/>
                  <a:gd name="connsiteX6" fmla="*/ 130175 w 1263650"/>
                  <a:gd name="connsiteY6" fmla="*/ 239712 h 452437"/>
                  <a:gd name="connsiteX0" fmla="*/ 130175 w 1187450"/>
                  <a:gd name="connsiteY0" fmla="*/ 274761 h 487486"/>
                  <a:gd name="connsiteX1" fmla="*/ 577850 w 1187450"/>
                  <a:gd name="connsiteY1" fmla="*/ 198561 h 487486"/>
                  <a:gd name="connsiteX2" fmla="*/ 1035050 w 1187450"/>
                  <a:gd name="connsiteY2" fmla="*/ 36636 h 487486"/>
                  <a:gd name="connsiteX3" fmla="*/ 1187450 w 1187450"/>
                  <a:gd name="connsiteY3" fmla="*/ 208086 h 487486"/>
                  <a:gd name="connsiteX4" fmla="*/ 577850 w 1187450"/>
                  <a:gd name="connsiteY4" fmla="*/ 446211 h 487486"/>
                  <a:gd name="connsiteX5" fmla="*/ 73025 w 1187450"/>
                  <a:gd name="connsiteY5" fmla="*/ 455736 h 487486"/>
                  <a:gd name="connsiteX6" fmla="*/ 130175 w 1187450"/>
                  <a:gd name="connsiteY6" fmla="*/ 274761 h 487486"/>
                  <a:gd name="connsiteX0" fmla="*/ 130175 w 1187450"/>
                  <a:gd name="connsiteY0" fmla="*/ 274761 h 487486"/>
                  <a:gd name="connsiteX1" fmla="*/ 577850 w 1187450"/>
                  <a:gd name="connsiteY1" fmla="*/ 198561 h 487486"/>
                  <a:gd name="connsiteX2" fmla="*/ 1035050 w 1187450"/>
                  <a:gd name="connsiteY2" fmla="*/ 36636 h 487486"/>
                  <a:gd name="connsiteX3" fmla="*/ 1187450 w 1187450"/>
                  <a:gd name="connsiteY3" fmla="*/ 208086 h 487486"/>
                  <a:gd name="connsiteX4" fmla="*/ 577850 w 1187450"/>
                  <a:gd name="connsiteY4" fmla="*/ 446211 h 487486"/>
                  <a:gd name="connsiteX5" fmla="*/ 73025 w 1187450"/>
                  <a:gd name="connsiteY5" fmla="*/ 455736 h 487486"/>
                  <a:gd name="connsiteX6" fmla="*/ 130175 w 1187450"/>
                  <a:gd name="connsiteY6" fmla="*/ 274761 h 4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7450" h="487486">
                    <a:moveTo>
                      <a:pt x="130175" y="274761"/>
                    </a:moveTo>
                    <a:cubicBezTo>
                      <a:pt x="214312" y="231899"/>
                      <a:pt x="427038" y="238248"/>
                      <a:pt x="577850" y="198561"/>
                    </a:cubicBezTo>
                    <a:cubicBezTo>
                      <a:pt x="728662" y="158874"/>
                      <a:pt x="933450" y="35049"/>
                      <a:pt x="1035050" y="36636"/>
                    </a:cubicBezTo>
                    <a:cubicBezTo>
                      <a:pt x="1103511" y="117475"/>
                      <a:pt x="996578" y="0"/>
                      <a:pt x="1187450" y="208086"/>
                    </a:cubicBezTo>
                    <a:cubicBezTo>
                      <a:pt x="1111250" y="276348"/>
                      <a:pt x="763587" y="404936"/>
                      <a:pt x="577850" y="446211"/>
                    </a:cubicBezTo>
                    <a:cubicBezTo>
                      <a:pt x="392113" y="487486"/>
                      <a:pt x="146050" y="484311"/>
                      <a:pt x="73025" y="455736"/>
                    </a:cubicBezTo>
                    <a:cubicBezTo>
                      <a:pt x="0" y="427161"/>
                      <a:pt x="60127" y="428500"/>
                      <a:pt x="130175" y="2747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-87312" y="3986213"/>
                <a:ext cx="363537" cy="428624"/>
              </a:xfrm>
              <a:custGeom>
                <a:avLst/>
                <a:gdLst>
                  <a:gd name="connsiteX0" fmla="*/ 30162 w 363537"/>
                  <a:gd name="connsiteY0" fmla="*/ 204787 h 428624"/>
                  <a:gd name="connsiteX1" fmla="*/ 315912 w 363537"/>
                  <a:gd name="connsiteY1" fmla="*/ 14287 h 428624"/>
                  <a:gd name="connsiteX2" fmla="*/ 315912 w 363537"/>
                  <a:gd name="connsiteY2" fmla="*/ 119062 h 428624"/>
                  <a:gd name="connsiteX3" fmla="*/ 134937 w 363537"/>
                  <a:gd name="connsiteY3" fmla="*/ 414337 h 428624"/>
                  <a:gd name="connsiteX4" fmla="*/ 30162 w 363537"/>
                  <a:gd name="connsiteY4" fmla="*/ 204787 h 42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537" h="428624">
                    <a:moveTo>
                      <a:pt x="30162" y="204787"/>
                    </a:moveTo>
                    <a:cubicBezTo>
                      <a:pt x="60324" y="138112"/>
                      <a:pt x="268287" y="28574"/>
                      <a:pt x="315912" y="14287"/>
                    </a:cubicBezTo>
                    <a:cubicBezTo>
                      <a:pt x="363537" y="0"/>
                      <a:pt x="346074" y="52387"/>
                      <a:pt x="315912" y="119062"/>
                    </a:cubicBezTo>
                    <a:cubicBezTo>
                      <a:pt x="285750" y="185737"/>
                      <a:pt x="182562" y="400050"/>
                      <a:pt x="134937" y="414337"/>
                    </a:cubicBezTo>
                    <a:cubicBezTo>
                      <a:pt x="87312" y="428624"/>
                      <a:pt x="0" y="271462"/>
                      <a:pt x="30162" y="2047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67" name="fire-01.wav">
            <a:hlinkClick r:id="" action="ppaction://media"/>
          </p:cNvPr>
          <p:cNvPicPr>
            <a:picLocks noRot="1" noChangeAspect="1"/>
          </p:cNvPicPr>
          <p:nvPr>
            <a:wavAudioFile r:embed="rId1" name="fire-01.wav"/>
          </p:nvPr>
        </p:nvPicPr>
        <p:blipFill>
          <a:blip r:embed="rId3" cstate="print"/>
          <a:stretch>
            <a:fillRect/>
          </a:stretch>
        </p:blipFill>
        <p:spPr>
          <a:xfrm>
            <a:off x="9828584" y="3700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12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7236296" y="3212976"/>
            <a:ext cx="288032" cy="864096"/>
          </a:xfrm>
          <a:prstGeom prst="round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6804248" y="1988840"/>
            <a:ext cx="1152128" cy="144016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ounded Rectangle 141"/>
          <p:cNvSpPr/>
          <p:nvPr/>
        </p:nvSpPr>
        <p:spPr>
          <a:xfrm>
            <a:off x="6516216" y="3284984"/>
            <a:ext cx="288032" cy="864096"/>
          </a:xfrm>
          <a:prstGeom prst="round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rapezoid 139"/>
          <p:cNvSpPr/>
          <p:nvPr/>
        </p:nvSpPr>
        <p:spPr>
          <a:xfrm rot="10800000">
            <a:off x="5796136" y="3789040"/>
            <a:ext cx="2376264" cy="864096"/>
          </a:xfrm>
          <a:prstGeom prst="trapezoid">
            <a:avLst>
              <a:gd name="adj" fmla="val 38878"/>
            </a:avLst>
          </a:prstGeom>
          <a:solidFill>
            <a:srgbClr val="B2B2B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6084168" y="2060848"/>
            <a:ext cx="1152128" cy="1440160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4" name="Group 19"/>
          <p:cNvGrpSpPr/>
          <p:nvPr/>
        </p:nvGrpSpPr>
        <p:grpSpPr>
          <a:xfrm>
            <a:off x="-396552" y="-2403648"/>
            <a:ext cx="3672916" cy="6408712"/>
            <a:chOff x="7380312" y="1124744"/>
            <a:chExt cx="2376264" cy="4752528"/>
          </a:xfrm>
        </p:grpSpPr>
        <p:sp>
          <p:nvSpPr>
            <p:cNvPr id="135" name="Rectangle 134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Isosceles Triangle 135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Isosceles Triangle 136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2483768" y="1484784"/>
            <a:ext cx="144016" cy="331236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4644008" y="1484784"/>
            <a:ext cx="144016" cy="331236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2339752" y="1628800"/>
            <a:ext cx="2592288" cy="122413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WELCOME TO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SUGAR-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 Black" pitchFamily="34" charset="0"/>
              </a:rPr>
              <a:t>LAND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339752" y="3068960"/>
            <a:ext cx="2592288" cy="27964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POPULATION:  0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9" name="Group 1"/>
          <p:cNvGrpSpPr/>
          <p:nvPr/>
        </p:nvGrpSpPr>
        <p:grpSpPr>
          <a:xfrm>
            <a:off x="0" y="5615220"/>
            <a:ext cx="10223386" cy="406068"/>
            <a:chOff x="-1404664" y="5805264"/>
            <a:chExt cx="11628050" cy="766108"/>
          </a:xfrm>
          <a:solidFill>
            <a:srgbClr val="967458"/>
          </a:solidFill>
        </p:grpSpPr>
        <p:sp>
          <p:nvSpPr>
            <p:cNvPr id="3" name="Freeform 2"/>
            <p:cNvSpPr/>
            <p:nvPr/>
          </p:nvSpPr>
          <p:spPr>
            <a:xfrm>
              <a:off x="467544" y="5805264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51720" y="5949280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4355976" y="5949280"/>
              <a:ext cx="2016224" cy="550084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88224" y="6165304"/>
              <a:ext cx="1618938" cy="334060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8604448" y="5877272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404664" y="5949280"/>
              <a:ext cx="1618938" cy="622092"/>
            </a:xfrm>
            <a:custGeom>
              <a:avLst/>
              <a:gdLst>
                <a:gd name="connsiteX0" fmla="*/ 82446 w 1618938"/>
                <a:gd name="connsiteY0" fmla="*/ 392242 h 622092"/>
                <a:gd name="connsiteX1" fmla="*/ 876925 w 1618938"/>
                <a:gd name="connsiteY1" fmla="*/ 2498 h 622092"/>
                <a:gd name="connsiteX2" fmla="*/ 1536492 w 1618938"/>
                <a:gd name="connsiteY2" fmla="*/ 407232 h 622092"/>
                <a:gd name="connsiteX3" fmla="*/ 382250 w 1618938"/>
                <a:gd name="connsiteY3" fmla="*/ 617095 h 622092"/>
                <a:gd name="connsiteX4" fmla="*/ 82446 w 1618938"/>
                <a:gd name="connsiteY4" fmla="*/ 392242 h 6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8" h="622092">
                  <a:moveTo>
                    <a:pt x="82446" y="392242"/>
                  </a:moveTo>
                  <a:cubicBezTo>
                    <a:pt x="164892" y="289809"/>
                    <a:pt x="634584" y="0"/>
                    <a:pt x="876925" y="2498"/>
                  </a:cubicBezTo>
                  <a:cubicBezTo>
                    <a:pt x="1119266" y="4996"/>
                    <a:pt x="1618938" y="304799"/>
                    <a:pt x="1536492" y="407232"/>
                  </a:cubicBezTo>
                  <a:cubicBezTo>
                    <a:pt x="1454046" y="509665"/>
                    <a:pt x="622092" y="622092"/>
                    <a:pt x="382250" y="617095"/>
                  </a:cubicBezTo>
                  <a:cubicBezTo>
                    <a:pt x="142408" y="612098"/>
                    <a:pt x="0" y="494675"/>
                    <a:pt x="82446" y="392242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121"/>
          <p:cNvGrpSpPr/>
          <p:nvPr/>
        </p:nvGrpSpPr>
        <p:grpSpPr>
          <a:xfrm>
            <a:off x="-1506427" y="1916832"/>
            <a:ext cx="11190995" cy="4824536"/>
            <a:chOff x="-1506427" y="1556792"/>
            <a:chExt cx="11190995" cy="4824536"/>
          </a:xfrm>
        </p:grpSpPr>
        <p:grpSp>
          <p:nvGrpSpPr>
            <p:cNvPr id="11" name="Group 8"/>
            <p:cNvGrpSpPr/>
            <p:nvPr/>
          </p:nvGrpSpPr>
          <p:grpSpPr>
            <a:xfrm>
              <a:off x="-1506427" y="1556792"/>
              <a:ext cx="11190995" cy="4824536"/>
              <a:chOff x="-1506427" y="2492896"/>
              <a:chExt cx="11190995" cy="4824536"/>
            </a:xfrm>
          </p:grpSpPr>
          <p:grpSp>
            <p:nvGrpSpPr>
              <p:cNvPr id="60" name="Group 180"/>
              <p:cNvGrpSpPr/>
              <p:nvPr/>
            </p:nvGrpSpPr>
            <p:grpSpPr>
              <a:xfrm>
                <a:off x="-1506427" y="2492896"/>
                <a:ext cx="11190995" cy="4824536"/>
                <a:chOff x="-3389809" y="2420888"/>
                <a:chExt cx="11190995" cy="4824536"/>
              </a:xfrm>
            </p:grpSpPr>
            <p:sp>
              <p:nvSpPr>
                <p:cNvPr id="20" name="Rectangle 19"/>
                <p:cNvSpPr/>
                <p:nvPr/>
              </p:nvSpPr>
              <p:spPr>
                <a:xfrm rot="4045046">
                  <a:off x="-888369" y="3733611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-529393" y="2719968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-317322" y="2484977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-241361" y="300800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6671" y="315201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18679" y="286398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-97345" y="279197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34703" y="322402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-169353" y="3296032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4045046">
                  <a:off x="1105505" y="4309675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464481" y="3296032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676552" y="3061041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752513" y="358406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040545" y="372808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12553" y="344004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896529" y="336804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328577" y="380008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824521" y="387209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4045046">
                  <a:off x="2761689" y="3949635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120665" y="2935992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332736" y="2701001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408697" y="322402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696729" y="336804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768737" y="308000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552713" y="300800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984761" y="3440048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480705" y="351205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 rot="3541234">
                  <a:off x="4607091" y="4091127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 rot="21096188">
                  <a:off x="4874126" y="3152334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rot="21096188">
                  <a:off x="5011559" y="2930201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 rot="21096188">
                  <a:off x="5157272" y="346819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rot="21096188">
                  <a:off x="5463247" y="356860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 rot="21096188">
                  <a:off x="5492422" y="327314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rot="21096188">
                  <a:off x="5268198" y="323345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 rot="21096188">
                  <a:off x="5758707" y="3597781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 rot="21096188">
                  <a:off x="5270569" y="3742623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Sun 55"/>
                <p:cNvSpPr/>
                <p:nvPr/>
              </p:nvSpPr>
              <p:spPr>
                <a:xfrm>
                  <a:off x="-407727" y="3681028"/>
                  <a:ext cx="2736304" cy="2772308"/>
                </a:xfrm>
                <a:prstGeom prst="sun">
                  <a:avLst>
                    <a:gd name="adj" fmla="val 21511"/>
                  </a:avLst>
                </a:prstGeom>
                <a:solidFill>
                  <a:srgbClr val="29292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486054" y="4846356"/>
                  <a:ext cx="71996" cy="20816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 rot="10800000" flipV="1">
                  <a:off x="1286723" y="5233190"/>
                  <a:ext cx="789318" cy="752739"/>
                </a:xfrm>
                <a:prstGeom prst="arc">
                  <a:avLst>
                    <a:gd name="adj1" fmla="val 15827085"/>
                    <a:gd name="adj2" fmla="val 2123717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624721" y="4462722"/>
                  <a:ext cx="1800200" cy="1584176"/>
                </a:xfrm>
                <a:prstGeom prst="ellipse">
                  <a:avLst/>
                </a:prstGeom>
                <a:solidFill>
                  <a:srgbClr val="29292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16"/>
                <p:cNvGrpSpPr/>
                <p:nvPr/>
              </p:nvGrpSpPr>
              <p:grpSpPr>
                <a:xfrm>
                  <a:off x="4719796" y="4723207"/>
                  <a:ext cx="1065165" cy="1946153"/>
                  <a:chOff x="3636443" y="2852936"/>
                  <a:chExt cx="1601740" cy="2703800"/>
                </a:xfrm>
              </p:grpSpPr>
              <p:sp>
                <p:nvSpPr>
                  <p:cNvPr id="100" name="Freeform 63"/>
                  <p:cNvSpPr/>
                  <p:nvPr/>
                </p:nvSpPr>
                <p:spPr>
                  <a:xfrm>
                    <a:off x="3840481" y="3868617"/>
                    <a:ext cx="633046" cy="970671"/>
                  </a:xfrm>
                  <a:custGeom>
                    <a:avLst/>
                    <a:gdLst>
                      <a:gd name="connsiteX0" fmla="*/ 633046 w 1280160"/>
                      <a:gd name="connsiteY0" fmla="*/ 168812 h 1012874"/>
                      <a:gd name="connsiteX1" fmla="*/ 140677 w 1280160"/>
                      <a:gd name="connsiteY1" fmla="*/ 14067 h 1012874"/>
                      <a:gd name="connsiteX2" fmla="*/ 0 w 1280160"/>
                      <a:gd name="connsiteY2" fmla="*/ 379827 h 1012874"/>
                      <a:gd name="connsiteX3" fmla="*/ 42203 w 1280160"/>
                      <a:gd name="connsiteY3" fmla="*/ 886264 h 1012874"/>
                      <a:gd name="connsiteX4" fmla="*/ 253218 w 1280160"/>
                      <a:gd name="connsiteY4" fmla="*/ 647114 h 1012874"/>
                      <a:gd name="connsiteX5" fmla="*/ 492369 w 1280160"/>
                      <a:gd name="connsiteY5" fmla="*/ 984738 h 1012874"/>
                      <a:gd name="connsiteX6" fmla="*/ 633046 w 1280160"/>
                      <a:gd name="connsiteY6" fmla="*/ 576775 h 1012874"/>
                      <a:gd name="connsiteX7" fmla="*/ 886265 w 1280160"/>
                      <a:gd name="connsiteY7" fmla="*/ 1012874 h 1012874"/>
                      <a:gd name="connsiteX8" fmla="*/ 970671 w 1280160"/>
                      <a:gd name="connsiteY8" fmla="*/ 661181 h 1012874"/>
                      <a:gd name="connsiteX9" fmla="*/ 1280160 w 1280160"/>
                      <a:gd name="connsiteY9" fmla="*/ 815926 h 1012874"/>
                      <a:gd name="connsiteX10" fmla="*/ 1237957 w 1280160"/>
                      <a:gd name="connsiteY10" fmla="*/ 281354 h 1012874"/>
                      <a:gd name="connsiteX11" fmla="*/ 1111348 w 1280160"/>
                      <a:gd name="connsiteY11" fmla="*/ 0 h 1012874"/>
                      <a:gd name="connsiteX12" fmla="*/ 633046 w 1280160"/>
                      <a:gd name="connsiteY12" fmla="*/ 168812 h 1012874"/>
                      <a:gd name="connsiteX0" fmla="*/ 633046 w 1280160"/>
                      <a:gd name="connsiteY0" fmla="*/ 154745 h 998807"/>
                      <a:gd name="connsiteX1" fmla="*/ 140677 w 1280160"/>
                      <a:gd name="connsiteY1" fmla="*/ 0 h 998807"/>
                      <a:gd name="connsiteX2" fmla="*/ 0 w 1280160"/>
                      <a:gd name="connsiteY2" fmla="*/ 365760 h 998807"/>
                      <a:gd name="connsiteX3" fmla="*/ 42203 w 1280160"/>
                      <a:gd name="connsiteY3" fmla="*/ 872197 h 998807"/>
                      <a:gd name="connsiteX4" fmla="*/ 253218 w 1280160"/>
                      <a:gd name="connsiteY4" fmla="*/ 633047 h 998807"/>
                      <a:gd name="connsiteX5" fmla="*/ 492369 w 1280160"/>
                      <a:gd name="connsiteY5" fmla="*/ 970671 h 998807"/>
                      <a:gd name="connsiteX6" fmla="*/ 633046 w 1280160"/>
                      <a:gd name="connsiteY6" fmla="*/ 562708 h 998807"/>
                      <a:gd name="connsiteX7" fmla="*/ 886265 w 1280160"/>
                      <a:gd name="connsiteY7" fmla="*/ 998807 h 998807"/>
                      <a:gd name="connsiteX8" fmla="*/ 970671 w 1280160"/>
                      <a:gd name="connsiteY8" fmla="*/ 647114 h 998807"/>
                      <a:gd name="connsiteX9" fmla="*/ 1280160 w 1280160"/>
                      <a:gd name="connsiteY9" fmla="*/ 801859 h 998807"/>
                      <a:gd name="connsiteX10" fmla="*/ 1237957 w 1280160"/>
                      <a:gd name="connsiteY10" fmla="*/ 267287 h 998807"/>
                      <a:gd name="connsiteX11" fmla="*/ 633046 w 1280160"/>
                      <a:gd name="connsiteY11" fmla="*/ 154745 h 998807"/>
                      <a:gd name="connsiteX0" fmla="*/ 633046 w 1280160"/>
                      <a:gd name="connsiteY0" fmla="*/ 154745 h 998807"/>
                      <a:gd name="connsiteX1" fmla="*/ 140677 w 1280160"/>
                      <a:gd name="connsiteY1" fmla="*/ 0 h 998807"/>
                      <a:gd name="connsiteX2" fmla="*/ 0 w 1280160"/>
                      <a:gd name="connsiteY2" fmla="*/ 365760 h 998807"/>
                      <a:gd name="connsiteX3" fmla="*/ 42203 w 1280160"/>
                      <a:gd name="connsiteY3" fmla="*/ 872197 h 998807"/>
                      <a:gd name="connsiteX4" fmla="*/ 253218 w 1280160"/>
                      <a:gd name="connsiteY4" fmla="*/ 633047 h 998807"/>
                      <a:gd name="connsiteX5" fmla="*/ 492369 w 1280160"/>
                      <a:gd name="connsiteY5" fmla="*/ 970671 h 998807"/>
                      <a:gd name="connsiteX6" fmla="*/ 633046 w 1280160"/>
                      <a:gd name="connsiteY6" fmla="*/ 562708 h 998807"/>
                      <a:gd name="connsiteX7" fmla="*/ 886265 w 1280160"/>
                      <a:gd name="connsiteY7" fmla="*/ 998807 h 998807"/>
                      <a:gd name="connsiteX8" fmla="*/ 970671 w 1280160"/>
                      <a:gd name="connsiteY8" fmla="*/ 647114 h 998807"/>
                      <a:gd name="connsiteX9" fmla="*/ 1280160 w 1280160"/>
                      <a:gd name="connsiteY9" fmla="*/ 801859 h 998807"/>
                      <a:gd name="connsiteX10" fmla="*/ 633046 w 1280160"/>
                      <a:gd name="connsiteY10" fmla="*/ 154745 h 998807"/>
                      <a:gd name="connsiteX0" fmla="*/ 633046 w 970671"/>
                      <a:gd name="connsiteY0" fmla="*/ 154745 h 998807"/>
                      <a:gd name="connsiteX1" fmla="*/ 140677 w 970671"/>
                      <a:gd name="connsiteY1" fmla="*/ 0 h 998807"/>
                      <a:gd name="connsiteX2" fmla="*/ 0 w 970671"/>
                      <a:gd name="connsiteY2" fmla="*/ 365760 h 998807"/>
                      <a:gd name="connsiteX3" fmla="*/ 42203 w 970671"/>
                      <a:gd name="connsiteY3" fmla="*/ 872197 h 998807"/>
                      <a:gd name="connsiteX4" fmla="*/ 253218 w 970671"/>
                      <a:gd name="connsiteY4" fmla="*/ 633047 h 998807"/>
                      <a:gd name="connsiteX5" fmla="*/ 492369 w 970671"/>
                      <a:gd name="connsiteY5" fmla="*/ 970671 h 998807"/>
                      <a:gd name="connsiteX6" fmla="*/ 633046 w 970671"/>
                      <a:gd name="connsiteY6" fmla="*/ 562708 h 998807"/>
                      <a:gd name="connsiteX7" fmla="*/ 886265 w 970671"/>
                      <a:gd name="connsiteY7" fmla="*/ 998807 h 998807"/>
                      <a:gd name="connsiteX8" fmla="*/ 970671 w 970671"/>
                      <a:gd name="connsiteY8" fmla="*/ 647114 h 998807"/>
                      <a:gd name="connsiteX9" fmla="*/ 633046 w 970671"/>
                      <a:gd name="connsiteY9" fmla="*/ 154745 h 998807"/>
                      <a:gd name="connsiteX0" fmla="*/ 633046 w 886266"/>
                      <a:gd name="connsiteY0" fmla="*/ 154745 h 998807"/>
                      <a:gd name="connsiteX1" fmla="*/ 140677 w 886266"/>
                      <a:gd name="connsiteY1" fmla="*/ 0 h 998807"/>
                      <a:gd name="connsiteX2" fmla="*/ 0 w 886266"/>
                      <a:gd name="connsiteY2" fmla="*/ 365760 h 998807"/>
                      <a:gd name="connsiteX3" fmla="*/ 42203 w 886266"/>
                      <a:gd name="connsiteY3" fmla="*/ 872197 h 998807"/>
                      <a:gd name="connsiteX4" fmla="*/ 253218 w 886266"/>
                      <a:gd name="connsiteY4" fmla="*/ 633047 h 998807"/>
                      <a:gd name="connsiteX5" fmla="*/ 492369 w 886266"/>
                      <a:gd name="connsiteY5" fmla="*/ 970671 h 998807"/>
                      <a:gd name="connsiteX6" fmla="*/ 633046 w 886266"/>
                      <a:gd name="connsiteY6" fmla="*/ 562708 h 998807"/>
                      <a:gd name="connsiteX7" fmla="*/ 886265 w 886266"/>
                      <a:gd name="connsiteY7" fmla="*/ 998807 h 998807"/>
                      <a:gd name="connsiteX8" fmla="*/ 633046 w 886266"/>
                      <a:gd name="connsiteY8" fmla="*/ 154745 h 998807"/>
                      <a:gd name="connsiteX0" fmla="*/ 633046 w 633047"/>
                      <a:gd name="connsiteY0" fmla="*/ 154745 h 970671"/>
                      <a:gd name="connsiteX1" fmla="*/ 140677 w 633047"/>
                      <a:gd name="connsiteY1" fmla="*/ 0 h 970671"/>
                      <a:gd name="connsiteX2" fmla="*/ 0 w 633047"/>
                      <a:gd name="connsiteY2" fmla="*/ 365760 h 970671"/>
                      <a:gd name="connsiteX3" fmla="*/ 42203 w 633047"/>
                      <a:gd name="connsiteY3" fmla="*/ 872197 h 970671"/>
                      <a:gd name="connsiteX4" fmla="*/ 253218 w 633047"/>
                      <a:gd name="connsiteY4" fmla="*/ 633047 h 970671"/>
                      <a:gd name="connsiteX5" fmla="*/ 492369 w 633047"/>
                      <a:gd name="connsiteY5" fmla="*/ 970671 h 970671"/>
                      <a:gd name="connsiteX6" fmla="*/ 633046 w 633047"/>
                      <a:gd name="connsiteY6" fmla="*/ 562708 h 970671"/>
                      <a:gd name="connsiteX7" fmla="*/ 633046 w 633047"/>
                      <a:gd name="connsiteY7" fmla="*/ 154745 h 97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33047" h="970671">
                        <a:moveTo>
                          <a:pt x="633046" y="154745"/>
                        </a:moveTo>
                        <a:lnTo>
                          <a:pt x="140677" y="0"/>
                        </a:lnTo>
                        <a:lnTo>
                          <a:pt x="0" y="365760"/>
                        </a:lnTo>
                        <a:lnTo>
                          <a:pt x="42203" y="872197"/>
                        </a:lnTo>
                        <a:lnTo>
                          <a:pt x="253218" y="633047"/>
                        </a:lnTo>
                        <a:lnTo>
                          <a:pt x="492369" y="970671"/>
                        </a:lnTo>
                        <a:lnTo>
                          <a:pt x="633046" y="562708"/>
                        </a:lnTo>
                        <a:lnTo>
                          <a:pt x="633046" y="154745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Rounded Rectangle 100"/>
                  <p:cNvSpPr/>
                  <p:nvPr/>
                </p:nvSpPr>
                <p:spPr>
                  <a:xfrm>
                    <a:off x="3779912" y="2852936"/>
                    <a:ext cx="576064" cy="504056"/>
                  </a:xfrm>
                  <a:prstGeom prst="round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4067944" y="2957652"/>
                    <a:ext cx="146099" cy="32041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Arc 102"/>
                  <p:cNvSpPr/>
                  <p:nvPr/>
                </p:nvSpPr>
                <p:spPr>
                  <a:xfrm rot="10800000" flipV="1">
                    <a:off x="3636443" y="4138732"/>
                    <a:ext cx="1601740" cy="1418004"/>
                  </a:xfrm>
                  <a:prstGeom prst="arc">
                    <a:avLst>
                      <a:gd name="adj1" fmla="val 16070241"/>
                      <a:gd name="adj2" fmla="val 1891531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4168088" y="3140968"/>
                    <a:ext cx="648072" cy="79208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1" name="Trapezoid 60"/>
                <p:cNvSpPr/>
                <p:nvPr/>
              </p:nvSpPr>
              <p:spPr>
                <a:xfrm flipV="1">
                  <a:off x="4198889" y="4102682"/>
                  <a:ext cx="568484" cy="396044"/>
                </a:xfrm>
                <a:prstGeom prst="trapezoid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056769" y="4399715"/>
                  <a:ext cx="852726" cy="99939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112553" y="4293096"/>
                  <a:ext cx="1296144" cy="1728192"/>
                </a:xfrm>
                <a:prstGeom prst="ellipse">
                  <a:avLst/>
                </a:prstGeom>
                <a:solidFill>
                  <a:srgbClr val="29292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6" name="Group 73"/>
                <p:cNvGrpSpPr/>
                <p:nvPr/>
              </p:nvGrpSpPr>
              <p:grpSpPr>
                <a:xfrm>
                  <a:off x="2308962" y="4009827"/>
                  <a:ext cx="956678" cy="760448"/>
                  <a:chOff x="2195736" y="1229708"/>
                  <a:chExt cx="1296144" cy="792088"/>
                </a:xfrm>
              </p:grpSpPr>
              <p:sp>
                <p:nvSpPr>
                  <p:cNvPr id="98" name="Freeform 97"/>
                  <p:cNvSpPr/>
                  <p:nvPr/>
                </p:nvSpPr>
                <p:spPr>
                  <a:xfrm>
                    <a:off x="2195736" y="1484784"/>
                    <a:ext cx="1296144" cy="119944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9" name="Chord 98"/>
                  <p:cNvSpPr/>
                  <p:nvPr/>
                </p:nvSpPr>
                <p:spPr>
                  <a:xfrm>
                    <a:off x="2451248" y="1229708"/>
                    <a:ext cx="720080" cy="792088"/>
                  </a:xfrm>
                  <a:prstGeom prst="chord">
                    <a:avLst>
                      <a:gd name="adj1" fmla="val 11612179"/>
                      <a:gd name="adj2" fmla="val 20799413"/>
                    </a:avLst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5" name="Freeform 64"/>
                <p:cNvSpPr/>
                <p:nvPr/>
              </p:nvSpPr>
              <p:spPr>
                <a:xfrm>
                  <a:off x="2504969" y="4272137"/>
                  <a:ext cx="509587" cy="80962"/>
                </a:xfrm>
                <a:custGeom>
                  <a:avLst/>
                  <a:gdLst>
                    <a:gd name="connsiteX0" fmla="*/ 0 w 509587"/>
                    <a:gd name="connsiteY0" fmla="*/ 76200 h 80962"/>
                    <a:gd name="connsiteX1" fmla="*/ 509587 w 509587"/>
                    <a:gd name="connsiteY1" fmla="*/ 80962 h 80962"/>
                    <a:gd name="connsiteX2" fmla="*/ 495300 w 509587"/>
                    <a:gd name="connsiteY2" fmla="*/ 0 h 80962"/>
                    <a:gd name="connsiteX3" fmla="*/ 14287 w 509587"/>
                    <a:gd name="connsiteY3" fmla="*/ 4762 h 80962"/>
                    <a:gd name="connsiteX4" fmla="*/ 0 w 509587"/>
                    <a:gd name="connsiteY4" fmla="*/ 76200 h 8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9587" h="80962">
                      <a:moveTo>
                        <a:pt x="0" y="76200"/>
                      </a:moveTo>
                      <a:lnTo>
                        <a:pt x="509587" y="80962"/>
                      </a:lnTo>
                      <a:lnTo>
                        <a:pt x="495300" y="0"/>
                      </a:lnTo>
                      <a:lnTo>
                        <a:pt x="14287" y="4762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79"/>
                <p:cNvGrpSpPr/>
                <p:nvPr/>
              </p:nvGrpSpPr>
              <p:grpSpPr>
                <a:xfrm>
                  <a:off x="2976649" y="4679126"/>
                  <a:ext cx="792088" cy="1089659"/>
                  <a:chOff x="1590592" y="2996952"/>
                  <a:chExt cx="893176" cy="1393075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1816151" y="2996952"/>
                    <a:ext cx="81469" cy="2324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Arc 96"/>
                  <p:cNvSpPr/>
                  <p:nvPr/>
                </p:nvSpPr>
                <p:spPr>
                  <a:xfrm rot="10800000" flipV="1">
                    <a:off x="1590592" y="3549305"/>
                    <a:ext cx="893176" cy="840722"/>
                  </a:xfrm>
                  <a:prstGeom prst="arc">
                    <a:avLst>
                      <a:gd name="adj1" fmla="val 16164091"/>
                      <a:gd name="adj2" fmla="val 2123717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67" name="Oval 66"/>
                <p:cNvSpPr/>
                <p:nvPr/>
              </p:nvSpPr>
              <p:spPr>
                <a:xfrm>
                  <a:off x="3312874" y="4895151"/>
                  <a:ext cx="144016" cy="144016"/>
                </a:xfrm>
                <a:prstGeom prst="ellipse">
                  <a:avLst/>
                </a:prstGeom>
                <a:solidFill>
                  <a:srgbClr val="80008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8"/>
                <p:cNvSpPr/>
                <p:nvPr/>
              </p:nvSpPr>
              <p:spPr>
                <a:xfrm>
                  <a:off x="5712954" y="4329575"/>
                  <a:ext cx="1728192" cy="1700808"/>
                </a:xfrm>
                <a:prstGeom prst="ellipse">
                  <a:avLst/>
                </a:prstGeom>
                <a:solidFill>
                  <a:srgbClr val="29292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5712953" y="4329575"/>
                  <a:ext cx="864096" cy="648072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5820276" y="4329575"/>
                  <a:ext cx="756774" cy="469389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5955186" y="4329575"/>
                  <a:ext cx="621863" cy="258856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flipH="1">
                  <a:off x="6577048" y="4329575"/>
                  <a:ext cx="864097" cy="648072"/>
                </a:xfrm>
                <a:custGeom>
                  <a:avLst/>
                  <a:gdLst>
                    <a:gd name="connsiteX0" fmla="*/ 809468 w 809468"/>
                    <a:gd name="connsiteY0" fmla="*/ 0 h 569626"/>
                    <a:gd name="connsiteX1" fmla="*/ 659567 w 809468"/>
                    <a:gd name="connsiteY1" fmla="*/ 449705 h 569626"/>
                    <a:gd name="connsiteX2" fmla="*/ 0 w 809468"/>
                    <a:gd name="connsiteY2" fmla="*/ 569626 h 569626"/>
                    <a:gd name="connsiteX0" fmla="*/ 886810 w 886810"/>
                    <a:gd name="connsiteY0" fmla="*/ 0 h 584088"/>
                    <a:gd name="connsiteX1" fmla="*/ 736909 w 886810"/>
                    <a:gd name="connsiteY1" fmla="*/ 449705 h 584088"/>
                    <a:gd name="connsiteX2" fmla="*/ 0 w 886810"/>
                    <a:gd name="connsiteY2" fmla="*/ 584088 h 584088"/>
                    <a:gd name="connsiteX0" fmla="*/ 864096 w 880925"/>
                    <a:gd name="connsiteY0" fmla="*/ 0 h 648072"/>
                    <a:gd name="connsiteX1" fmla="*/ 736909 w 880925"/>
                    <a:gd name="connsiteY1" fmla="*/ 513689 h 648072"/>
                    <a:gd name="connsiteX2" fmla="*/ 0 w 880925"/>
                    <a:gd name="connsiteY2" fmla="*/ 648072 h 648072"/>
                    <a:gd name="connsiteX0" fmla="*/ 864096 w 864096"/>
                    <a:gd name="connsiteY0" fmla="*/ 0 h 648072"/>
                    <a:gd name="connsiteX1" fmla="*/ 648073 w 864096"/>
                    <a:gd name="connsiteY1" fmla="*/ 504056 h 648072"/>
                    <a:gd name="connsiteX2" fmla="*/ 0 w 864096"/>
                    <a:gd name="connsiteY2" fmla="*/ 648072 h 64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096" h="648072">
                      <a:moveTo>
                        <a:pt x="864096" y="0"/>
                      </a:moveTo>
                      <a:cubicBezTo>
                        <a:pt x="856601" y="177383"/>
                        <a:pt x="792089" y="396044"/>
                        <a:pt x="648073" y="504056"/>
                      </a:cubicBezTo>
                      <a:cubicBezTo>
                        <a:pt x="504057" y="612068"/>
                        <a:pt x="262328" y="635580"/>
                        <a:pt x="0" y="648072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 flipH="1">
                  <a:off x="6577049" y="4329575"/>
                  <a:ext cx="756775" cy="469389"/>
                </a:xfrm>
                <a:custGeom>
                  <a:avLst/>
                  <a:gdLst>
                    <a:gd name="connsiteX0" fmla="*/ 794479 w 794479"/>
                    <a:gd name="connsiteY0" fmla="*/ 0 h 429718"/>
                    <a:gd name="connsiteX1" fmla="*/ 464695 w 794479"/>
                    <a:gd name="connsiteY1" fmla="*/ 359764 h 429718"/>
                    <a:gd name="connsiteX2" fmla="*/ 0 w 794479"/>
                    <a:gd name="connsiteY2" fmla="*/ 419725 h 429718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  <a:gd name="connsiteX0" fmla="*/ 756774 w 756774"/>
                    <a:gd name="connsiteY0" fmla="*/ 0 h 469389"/>
                    <a:gd name="connsiteX1" fmla="*/ 464695 w 756774"/>
                    <a:gd name="connsiteY1" fmla="*/ 393768 h 469389"/>
                    <a:gd name="connsiteX2" fmla="*/ 0 w 756774"/>
                    <a:gd name="connsiteY2" fmla="*/ 453729 h 46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6774" h="469389">
                      <a:moveTo>
                        <a:pt x="756774" y="0"/>
                      </a:moveTo>
                      <a:cubicBezTo>
                        <a:pt x="659825" y="194242"/>
                        <a:pt x="590824" y="318147"/>
                        <a:pt x="464695" y="393768"/>
                      </a:cubicBezTo>
                      <a:cubicBezTo>
                        <a:pt x="338566" y="469389"/>
                        <a:pt x="166141" y="458725"/>
                        <a:pt x="0" y="45372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flipH="1">
                  <a:off x="6577049" y="4329575"/>
                  <a:ext cx="621864" cy="258856"/>
                </a:xfrm>
                <a:custGeom>
                  <a:avLst/>
                  <a:gdLst>
                    <a:gd name="connsiteX0" fmla="*/ 689548 w 689548"/>
                    <a:gd name="connsiteY0" fmla="*/ 0 h 209862"/>
                    <a:gd name="connsiteX1" fmla="*/ 344774 w 689548"/>
                    <a:gd name="connsiteY1" fmla="*/ 164892 h 209862"/>
                    <a:gd name="connsiteX2" fmla="*/ 0 w 689548"/>
                    <a:gd name="connsiteY2" fmla="*/ 209862 h 209862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  <a:gd name="connsiteX0" fmla="*/ 621863 w 621863"/>
                    <a:gd name="connsiteY0" fmla="*/ 0 h 258856"/>
                    <a:gd name="connsiteX1" fmla="*/ 344774 w 621863"/>
                    <a:gd name="connsiteY1" fmla="*/ 213886 h 258856"/>
                    <a:gd name="connsiteX2" fmla="*/ 0 w 621863"/>
                    <a:gd name="connsiteY2" fmla="*/ 258856 h 258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863" h="258856">
                      <a:moveTo>
                        <a:pt x="621863" y="0"/>
                      </a:moveTo>
                      <a:cubicBezTo>
                        <a:pt x="580683" y="91052"/>
                        <a:pt x="448418" y="170743"/>
                        <a:pt x="344774" y="213886"/>
                      </a:cubicBezTo>
                      <a:cubicBezTo>
                        <a:pt x="241130" y="257029"/>
                        <a:pt x="114924" y="253859"/>
                        <a:pt x="0" y="258856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194550" y="4980516"/>
                  <a:ext cx="89710" cy="1737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Arc 75"/>
                <p:cNvSpPr/>
                <p:nvPr/>
              </p:nvSpPr>
              <p:spPr>
                <a:xfrm rot="10800000" flipV="1">
                  <a:off x="7011868" y="5412564"/>
                  <a:ext cx="789318" cy="752739"/>
                </a:xfrm>
                <a:prstGeom prst="arc">
                  <a:avLst>
                    <a:gd name="adj1" fmla="val 16059324"/>
                    <a:gd name="adj2" fmla="val 2017262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338566" y="5196540"/>
                  <a:ext cx="144016" cy="144016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rot="270470" flipH="1">
                  <a:off x="2221043" y="5180168"/>
                  <a:ext cx="622172" cy="95286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29292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rot="349519" flipH="1">
                  <a:off x="507527" y="5042290"/>
                  <a:ext cx="622172" cy="95286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270470" flipH="1">
                  <a:off x="3949236" y="5180169"/>
                  <a:ext cx="622172" cy="95286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66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270470" flipH="1">
                  <a:off x="6109476" y="5180169"/>
                  <a:ext cx="622172" cy="95286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29292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Chord 81"/>
                <p:cNvSpPr/>
                <p:nvPr/>
              </p:nvSpPr>
              <p:spPr>
                <a:xfrm>
                  <a:off x="-2268760" y="4509120"/>
                  <a:ext cx="1800200" cy="2736304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29292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 rot="3504075">
                  <a:off x="-3664239" y="3848524"/>
                  <a:ext cx="2739940" cy="1144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 rot="277739">
                  <a:off x="-3389809" y="2787730"/>
                  <a:ext cx="1094282" cy="814466"/>
                </a:xfrm>
                <a:custGeom>
                  <a:avLst/>
                  <a:gdLst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0" fmla="*/ 349771 w 1094282"/>
                    <a:gd name="connsiteY0" fmla="*/ 29980 h 814466"/>
                    <a:gd name="connsiteX1" fmla="*/ 34977 w 1094282"/>
                    <a:gd name="connsiteY1" fmla="*/ 539646 h 814466"/>
                    <a:gd name="connsiteX2" fmla="*/ 559633 w 1094282"/>
                    <a:gd name="connsiteY2" fmla="*/ 794479 h 814466"/>
                    <a:gd name="connsiteX3" fmla="*/ 1039318 w 1094282"/>
                    <a:gd name="connsiteY3" fmla="*/ 659567 h 814466"/>
                    <a:gd name="connsiteX4" fmla="*/ 889417 w 1094282"/>
                    <a:gd name="connsiteY4" fmla="*/ 209862 h 814466"/>
                    <a:gd name="connsiteX5" fmla="*/ 619594 w 1094282"/>
                    <a:gd name="connsiteY5" fmla="*/ 0 h 814466"/>
                    <a:gd name="connsiteX6" fmla="*/ 349771 w 1094282"/>
                    <a:gd name="connsiteY6" fmla="*/ 29980 h 81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4282" h="814466">
                      <a:moveTo>
                        <a:pt x="349771" y="29980"/>
                      </a:moveTo>
                      <a:cubicBezTo>
                        <a:pt x="174885" y="221105"/>
                        <a:pt x="0" y="412230"/>
                        <a:pt x="34977" y="539646"/>
                      </a:cubicBezTo>
                      <a:cubicBezTo>
                        <a:pt x="69954" y="667063"/>
                        <a:pt x="392243" y="774492"/>
                        <a:pt x="559633" y="794479"/>
                      </a:cubicBezTo>
                      <a:cubicBezTo>
                        <a:pt x="727023" y="814466"/>
                        <a:pt x="984354" y="757003"/>
                        <a:pt x="1039318" y="659567"/>
                      </a:cubicBezTo>
                      <a:cubicBezTo>
                        <a:pt x="1094282" y="562131"/>
                        <a:pt x="959371" y="319790"/>
                        <a:pt x="889417" y="209862"/>
                      </a:cubicBezTo>
                      <a:cubicBezTo>
                        <a:pt x="819463" y="99934"/>
                        <a:pt x="719528" y="49967"/>
                        <a:pt x="619594" y="0"/>
                      </a:cubicBezTo>
                      <a:lnTo>
                        <a:pt x="349771" y="2998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rot="277739">
                  <a:off x="-3136027" y="2550362"/>
                  <a:ext cx="569626" cy="254833"/>
                </a:xfrm>
                <a:custGeom>
                  <a:avLst/>
                  <a:gdLst>
                    <a:gd name="connsiteX0" fmla="*/ 179882 w 569626"/>
                    <a:gd name="connsiteY0" fmla="*/ 254833 h 254833"/>
                    <a:gd name="connsiteX1" fmla="*/ 0 w 569626"/>
                    <a:gd name="connsiteY1" fmla="*/ 74951 h 254833"/>
                    <a:gd name="connsiteX2" fmla="*/ 299803 w 569626"/>
                    <a:gd name="connsiteY2" fmla="*/ 194872 h 254833"/>
                    <a:gd name="connsiteX3" fmla="*/ 569626 w 569626"/>
                    <a:gd name="connsiteY3" fmla="*/ 0 h 254833"/>
                    <a:gd name="connsiteX4" fmla="*/ 404734 w 569626"/>
                    <a:gd name="connsiteY4" fmla="*/ 224853 h 254833"/>
                    <a:gd name="connsiteX5" fmla="*/ 179882 w 569626"/>
                    <a:gd name="connsiteY5" fmla="*/ 254833 h 254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9626" h="254833">
                      <a:moveTo>
                        <a:pt x="179882" y="254833"/>
                      </a:moveTo>
                      <a:lnTo>
                        <a:pt x="0" y="74951"/>
                      </a:lnTo>
                      <a:lnTo>
                        <a:pt x="299803" y="194872"/>
                      </a:lnTo>
                      <a:lnTo>
                        <a:pt x="569626" y="0"/>
                      </a:lnTo>
                      <a:lnTo>
                        <a:pt x="404734" y="224853"/>
                      </a:lnTo>
                      <a:lnTo>
                        <a:pt x="179882" y="2548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 rot="277739">
                  <a:off x="-3097358" y="3060816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 rot="277739">
                  <a:off x="-2821888" y="3227607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 rot="277739">
                  <a:off x="-2936378" y="2857119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 rot="277739">
                  <a:off x="-3048830" y="335372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-1836712" y="4425607"/>
                  <a:ext cx="956678" cy="139559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" name="Chord 90"/>
                <p:cNvSpPr/>
                <p:nvPr/>
              </p:nvSpPr>
              <p:spPr>
                <a:xfrm>
                  <a:off x="-1624117" y="4149080"/>
                  <a:ext cx="531488" cy="76044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7" name="Group 107"/>
                <p:cNvGrpSpPr/>
                <p:nvPr/>
              </p:nvGrpSpPr>
              <p:grpSpPr>
                <a:xfrm>
                  <a:off x="-969846" y="5089415"/>
                  <a:ext cx="789318" cy="1111418"/>
                  <a:chOff x="7308304" y="2965654"/>
                  <a:chExt cx="789318" cy="1111418"/>
                </a:xfrm>
              </p:grpSpPr>
              <p:sp>
                <p:nvSpPr>
                  <p:cNvPr id="94" name="Oval 93"/>
                  <p:cNvSpPr/>
                  <p:nvPr/>
                </p:nvSpPr>
                <p:spPr>
                  <a:xfrm>
                    <a:off x="7509926" y="2965654"/>
                    <a:ext cx="89710" cy="17375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Arc 94"/>
                  <p:cNvSpPr/>
                  <p:nvPr/>
                </p:nvSpPr>
                <p:spPr>
                  <a:xfrm rot="10800000" flipV="1">
                    <a:off x="7308304" y="3324333"/>
                    <a:ext cx="789318" cy="752739"/>
                  </a:xfrm>
                  <a:prstGeom prst="arc">
                    <a:avLst>
                      <a:gd name="adj1" fmla="val 15596308"/>
                      <a:gd name="adj2" fmla="val 20172624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93" name="Freeform 92"/>
                <p:cNvSpPr/>
                <p:nvPr/>
              </p:nvSpPr>
              <p:spPr>
                <a:xfrm rot="20750187" flipH="1" flipV="1">
                  <a:off x="-2037242" y="4571806"/>
                  <a:ext cx="622172" cy="883834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29292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8" name="Group 180"/>
              <p:cNvGrpSpPr/>
              <p:nvPr/>
            </p:nvGrpSpPr>
            <p:grpSpPr>
              <a:xfrm>
                <a:off x="-444708" y="3023017"/>
                <a:ext cx="9713625" cy="3732550"/>
                <a:chOff x="-444708" y="3023017"/>
                <a:chExt cx="9713625" cy="3732550"/>
              </a:xfrm>
              <a:solidFill>
                <a:srgbClr val="967458"/>
              </a:solidFill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-444708" y="5006715"/>
                  <a:ext cx="1896256" cy="1743855"/>
                </a:xfrm>
                <a:custGeom>
                  <a:avLst/>
                  <a:gdLst>
                    <a:gd name="connsiteX0" fmla="*/ 54964 w 1896256"/>
                    <a:gd name="connsiteY0" fmla="*/ 1244183 h 1743855"/>
                    <a:gd name="connsiteX1" fmla="*/ 54964 w 1896256"/>
                    <a:gd name="connsiteY1" fmla="*/ 824459 h 1743855"/>
                    <a:gd name="connsiteX2" fmla="*/ 189875 w 1896256"/>
                    <a:gd name="connsiteY2" fmla="*/ 254833 h 1743855"/>
                    <a:gd name="connsiteX3" fmla="*/ 444708 w 1896256"/>
                    <a:gd name="connsiteY3" fmla="*/ 599606 h 1743855"/>
                    <a:gd name="connsiteX4" fmla="*/ 924393 w 1896256"/>
                    <a:gd name="connsiteY4" fmla="*/ 599606 h 1743855"/>
                    <a:gd name="connsiteX5" fmla="*/ 1224197 w 1896256"/>
                    <a:gd name="connsiteY5" fmla="*/ 29980 h 1743855"/>
                    <a:gd name="connsiteX6" fmla="*/ 1524000 w 1896256"/>
                    <a:gd name="connsiteY6" fmla="*/ 419724 h 1743855"/>
                    <a:gd name="connsiteX7" fmla="*/ 1838793 w 1896256"/>
                    <a:gd name="connsiteY7" fmla="*/ 629587 h 1743855"/>
                    <a:gd name="connsiteX8" fmla="*/ 1868774 w 1896256"/>
                    <a:gd name="connsiteY8" fmla="*/ 1364105 h 1743855"/>
                    <a:gd name="connsiteX9" fmla="*/ 1673901 w 1896256"/>
                    <a:gd name="connsiteY9" fmla="*/ 1469036 h 1743855"/>
                    <a:gd name="connsiteX10" fmla="*/ 1104275 w 1896256"/>
                    <a:gd name="connsiteY10" fmla="*/ 1424065 h 1743855"/>
                    <a:gd name="connsiteX11" fmla="*/ 384747 w 1896256"/>
                    <a:gd name="connsiteY11" fmla="*/ 1708878 h 1743855"/>
                    <a:gd name="connsiteX12" fmla="*/ 54964 w 1896256"/>
                    <a:gd name="connsiteY12" fmla="*/ 1244183 h 17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96256" h="1743855">
                      <a:moveTo>
                        <a:pt x="54964" y="1244183"/>
                      </a:moveTo>
                      <a:cubicBezTo>
                        <a:pt x="0" y="1096780"/>
                        <a:pt x="32479" y="989351"/>
                        <a:pt x="54964" y="824459"/>
                      </a:cubicBezTo>
                      <a:cubicBezTo>
                        <a:pt x="77449" y="659567"/>
                        <a:pt x="124918" y="292308"/>
                        <a:pt x="189875" y="254833"/>
                      </a:cubicBezTo>
                      <a:cubicBezTo>
                        <a:pt x="254832" y="217358"/>
                        <a:pt x="322288" y="542144"/>
                        <a:pt x="444708" y="599606"/>
                      </a:cubicBezTo>
                      <a:cubicBezTo>
                        <a:pt x="567128" y="657068"/>
                        <a:pt x="794478" y="694544"/>
                        <a:pt x="924393" y="599606"/>
                      </a:cubicBezTo>
                      <a:cubicBezTo>
                        <a:pt x="1054308" y="504668"/>
                        <a:pt x="1124263" y="59960"/>
                        <a:pt x="1224197" y="29980"/>
                      </a:cubicBezTo>
                      <a:cubicBezTo>
                        <a:pt x="1324131" y="0"/>
                        <a:pt x="1421567" y="319790"/>
                        <a:pt x="1524000" y="419724"/>
                      </a:cubicBezTo>
                      <a:cubicBezTo>
                        <a:pt x="1626433" y="519658"/>
                        <a:pt x="1781331" y="472190"/>
                        <a:pt x="1838793" y="629587"/>
                      </a:cubicBezTo>
                      <a:cubicBezTo>
                        <a:pt x="1896255" y="786984"/>
                        <a:pt x="1896256" y="1224197"/>
                        <a:pt x="1868774" y="1364105"/>
                      </a:cubicBezTo>
                      <a:cubicBezTo>
                        <a:pt x="1841292" y="1504013"/>
                        <a:pt x="1801317" y="1459043"/>
                        <a:pt x="1673901" y="1469036"/>
                      </a:cubicBezTo>
                      <a:cubicBezTo>
                        <a:pt x="1546485" y="1479029"/>
                        <a:pt x="1319134" y="1384091"/>
                        <a:pt x="1104275" y="1424065"/>
                      </a:cubicBezTo>
                      <a:cubicBezTo>
                        <a:pt x="889416" y="1464039"/>
                        <a:pt x="559632" y="1743855"/>
                        <a:pt x="384747" y="1708878"/>
                      </a:cubicBezTo>
                      <a:cubicBezTo>
                        <a:pt x="209862" y="1673901"/>
                        <a:pt x="109928" y="1391586"/>
                        <a:pt x="54964" y="124418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856282" y="4412105"/>
                  <a:ext cx="2001187" cy="2126104"/>
                </a:xfrm>
                <a:custGeom>
                  <a:avLst/>
                  <a:gdLst>
                    <a:gd name="connsiteX0" fmla="*/ 317292 w 2001187"/>
                    <a:gd name="connsiteY0" fmla="*/ 354767 h 2126104"/>
                    <a:gd name="connsiteX1" fmla="*/ 197370 w 2001187"/>
                    <a:gd name="connsiteY1" fmla="*/ 699541 h 2126104"/>
                    <a:gd name="connsiteX2" fmla="*/ 197370 w 2001187"/>
                    <a:gd name="connsiteY2" fmla="*/ 1134256 h 2126104"/>
                    <a:gd name="connsiteX3" fmla="*/ 17488 w 2001187"/>
                    <a:gd name="connsiteY3" fmla="*/ 1733862 h 2126104"/>
                    <a:gd name="connsiteX4" fmla="*/ 92439 w 2001187"/>
                    <a:gd name="connsiteY4" fmla="*/ 2048656 h 2126104"/>
                    <a:gd name="connsiteX5" fmla="*/ 467193 w 2001187"/>
                    <a:gd name="connsiteY5" fmla="*/ 1763843 h 2126104"/>
                    <a:gd name="connsiteX6" fmla="*/ 946879 w 2001187"/>
                    <a:gd name="connsiteY6" fmla="*/ 2123606 h 2126104"/>
                    <a:gd name="connsiteX7" fmla="*/ 1351613 w 2001187"/>
                    <a:gd name="connsiteY7" fmla="*/ 1748852 h 2126104"/>
                    <a:gd name="connsiteX8" fmla="*/ 1681397 w 2001187"/>
                    <a:gd name="connsiteY8" fmla="*/ 1868774 h 2126104"/>
                    <a:gd name="connsiteX9" fmla="*/ 1981200 w 2001187"/>
                    <a:gd name="connsiteY9" fmla="*/ 1703882 h 2126104"/>
                    <a:gd name="connsiteX10" fmla="*/ 1801318 w 2001187"/>
                    <a:gd name="connsiteY10" fmla="*/ 1194216 h 2126104"/>
                    <a:gd name="connsiteX11" fmla="*/ 1366603 w 2001187"/>
                    <a:gd name="connsiteY11" fmla="*/ 1299147 h 2126104"/>
                    <a:gd name="connsiteX12" fmla="*/ 1081790 w 2001187"/>
                    <a:gd name="connsiteY12" fmla="*/ 924393 h 2126104"/>
                    <a:gd name="connsiteX13" fmla="*/ 976859 w 2001187"/>
                    <a:gd name="connsiteY13" fmla="*/ 99934 h 2126104"/>
                    <a:gd name="connsiteX14" fmla="*/ 647075 w 2001187"/>
                    <a:gd name="connsiteY14" fmla="*/ 324787 h 2126104"/>
                    <a:gd name="connsiteX15" fmla="*/ 317292 w 2001187"/>
                    <a:gd name="connsiteY15" fmla="*/ 354767 h 212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01187" h="2126104">
                      <a:moveTo>
                        <a:pt x="317292" y="354767"/>
                      </a:moveTo>
                      <a:cubicBezTo>
                        <a:pt x="242341" y="417226"/>
                        <a:pt x="217357" y="569626"/>
                        <a:pt x="197370" y="699541"/>
                      </a:cubicBezTo>
                      <a:cubicBezTo>
                        <a:pt x="177383" y="829456"/>
                        <a:pt x="227350" y="961869"/>
                        <a:pt x="197370" y="1134256"/>
                      </a:cubicBezTo>
                      <a:cubicBezTo>
                        <a:pt x="167390" y="1306643"/>
                        <a:pt x="34976" y="1581462"/>
                        <a:pt x="17488" y="1733862"/>
                      </a:cubicBezTo>
                      <a:cubicBezTo>
                        <a:pt x="0" y="1886262"/>
                        <a:pt x="17488" y="2043659"/>
                        <a:pt x="92439" y="2048656"/>
                      </a:cubicBezTo>
                      <a:cubicBezTo>
                        <a:pt x="167390" y="2053653"/>
                        <a:pt x="324786" y="1751351"/>
                        <a:pt x="467193" y="1763843"/>
                      </a:cubicBezTo>
                      <a:cubicBezTo>
                        <a:pt x="609600" y="1776335"/>
                        <a:pt x="799476" y="2126104"/>
                        <a:pt x="946879" y="2123606"/>
                      </a:cubicBezTo>
                      <a:cubicBezTo>
                        <a:pt x="1094282" y="2121108"/>
                        <a:pt x="1229193" y="1791324"/>
                        <a:pt x="1351613" y="1748852"/>
                      </a:cubicBezTo>
                      <a:cubicBezTo>
                        <a:pt x="1474033" y="1706380"/>
                        <a:pt x="1576466" y="1876269"/>
                        <a:pt x="1681397" y="1868774"/>
                      </a:cubicBezTo>
                      <a:cubicBezTo>
                        <a:pt x="1786328" y="1861279"/>
                        <a:pt x="1961213" y="1816308"/>
                        <a:pt x="1981200" y="1703882"/>
                      </a:cubicBezTo>
                      <a:cubicBezTo>
                        <a:pt x="2001187" y="1591456"/>
                        <a:pt x="1903751" y="1261672"/>
                        <a:pt x="1801318" y="1194216"/>
                      </a:cubicBezTo>
                      <a:cubicBezTo>
                        <a:pt x="1698885" y="1126760"/>
                        <a:pt x="1486524" y="1344118"/>
                        <a:pt x="1366603" y="1299147"/>
                      </a:cubicBezTo>
                      <a:cubicBezTo>
                        <a:pt x="1246682" y="1254176"/>
                        <a:pt x="1146747" y="1124262"/>
                        <a:pt x="1081790" y="924393"/>
                      </a:cubicBezTo>
                      <a:cubicBezTo>
                        <a:pt x="1016833" y="724524"/>
                        <a:pt x="1049312" y="199868"/>
                        <a:pt x="976859" y="99934"/>
                      </a:cubicBezTo>
                      <a:cubicBezTo>
                        <a:pt x="904406" y="0"/>
                        <a:pt x="754504" y="282315"/>
                        <a:pt x="647075" y="324787"/>
                      </a:cubicBezTo>
                      <a:cubicBezTo>
                        <a:pt x="539646" y="367259"/>
                        <a:pt x="392243" y="292308"/>
                        <a:pt x="317292" y="354767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1391587" y="4846820"/>
                  <a:ext cx="639580" cy="1036819"/>
                </a:xfrm>
                <a:custGeom>
                  <a:avLst/>
                  <a:gdLst>
                    <a:gd name="connsiteX0" fmla="*/ 92439 w 639580"/>
                    <a:gd name="connsiteY0" fmla="*/ 444708 h 1036819"/>
                    <a:gd name="connsiteX1" fmla="*/ 77449 w 639580"/>
                    <a:gd name="connsiteY1" fmla="*/ 294806 h 1036819"/>
                    <a:gd name="connsiteX2" fmla="*/ 557134 w 639580"/>
                    <a:gd name="connsiteY2" fmla="*/ 84944 h 1036819"/>
                    <a:gd name="connsiteX3" fmla="*/ 572124 w 639580"/>
                    <a:gd name="connsiteY3" fmla="*/ 114924 h 1036819"/>
                    <a:gd name="connsiteX4" fmla="*/ 587115 w 639580"/>
                    <a:gd name="connsiteY4" fmla="*/ 774491 h 1036819"/>
                    <a:gd name="connsiteX5" fmla="*/ 437213 w 639580"/>
                    <a:gd name="connsiteY5" fmla="*/ 1014334 h 1036819"/>
                    <a:gd name="connsiteX6" fmla="*/ 317292 w 639580"/>
                    <a:gd name="connsiteY6" fmla="*/ 639580 h 1036819"/>
                    <a:gd name="connsiteX7" fmla="*/ 197370 w 639580"/>
                    <a:gd name="connsiteY7" fmla="*/ 864432 h 1036819"/>
                    <a:gd name="connsiteX8" fmla="*/ 92439 w 639580"/>
                    <a:gd name="connsiteY8" fmla="*/ 444708 h 103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9580" h="1036819">
                      <a:moveTo>
                        <a:pt x="92439" y="444708"/>
                      </a:moveTo>
                      <a:cubicBezTo>
                        <a:pt x="72452" y="349770"/>
                        <a:pt x="0" y="354767"/>
                        <a:pt x="77449" y="294806"/>
                      </a:cubicBezTo>
                      <a:cubicBezTo>
                        <a:pt x="154898" y="234845"/>
                        <a:pt x="474688" y="114924"/>
                        <a:pt x="557134" y="84944"/>
                      </a:cubicBezTo>
                      <a:cubicBezTo>
                        <a:pt x="639580" y="54964"/>
                        <a:pt x="567127" y="0"/>
                        <a:pt x="572124" y="114924"/>
                      </a:cubicBezTo>
                      <a:cubicBezTo>
                        <a:pt x="577121" y="229849"/>
                        <a:pt x="609600" y="624589"/>
                        <a:pt x="587115" y="774491"/>
                      </a:cubicBezTo>
                      <a:cubicBezTo>
                        <a:pt x="564630" y="924393"/>
                        <a:pt x="482183" y="1036819"/>
                        <a:pt x="437213" y="1014334"/>
                      </a:cubicBezTo>
                      <a:cubicBezTo>
                        <a:pt x="392243" y="991849"/>
                        <a:pt x="357266" y="664564"/>
                        <a:pt x="317292" y="639580"/>
                      </a:cubicBezTo>
                      <a:cubicBezTo>
                        <a:pt x="277318" y="614596"/>
                        <a:pt x="232347" y="894412"/>
                        <a:pt x="197370" y="864432"/>
                      </a:cubicBezTo>
                      <a:cubicBezTo>
                        <a:pt x="162393" y="834452"/>
                        <a:pt x="112426" y="539646"/>
                        <a:pt x="92439" y="444708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359108" y="3120452"/>
                  <a:ext cx="1026826" cy="961869"/>
                </a:xfrm>
                <a:custGeom>
                  <a:avLst/>
                  <a:gdLst>
                    <a:gd name="connsiteX0" fmla="*/ 49967 w 1026826"/>
                    <a:gd name="connsiteY0" fmla="*/ 147404 h 961869"/>
                    <a:gd name="connsiteX1" fmla="*/ 34977 w 1026826"/>
                    <a:gd name="connsiteY1" fmla="*/ 747010 h 961869"/>
                    <a:gd name="connsiteX2" fmla="*/ 154899 w 1026826"/>
                    <a:gd name="connsiteY2" fmla="*/ 941882 h 961869"/>
                    <a:gd name="connsiteX3" fmla="*/ 394741 w 1026826"/>
                    <a:gd name="connsiteY3" fmla="*/ 627089 h 961869"/>
                    <a:gd name="connsiteX4" fmla="*/ 709535 w 1026826"/>
                    <a:gd name="connsiteY4" fmla="*/ 776991 h 961869"/>
                    <a:gd name="connsiteX5" fmla="*/ 1009338 w 1026826"/>
                    <a:gd name="connsiteY5" fmla="*/ 342276 h 961869"/>
                    <a:gd name="connsiteX6" fmla="*/ 814466 w 1026826"/>
                    <a:gd name="connsiteY6" fmla="*/ 12492 h 961869"/>
                    <a:gd name="connsiteX7" fmla="*/ 334781 w 1026826"/>
                    <a:gd name="connsiteY7" fmla="*/ 267325 h 961869"/>
                    <a:gd name="connsiteX8" fmla="*/ 49967 w 1026826"/>
                    <a:gd name="connsiteY8" fmla="*/ 147404 h 961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6826" h="961869">
                      <a:moveTo>
                        <a:pt x="49967" y="147404"/>
                      </a:moveTo>
                      <a:cubicBezTo>
                        <a:pt x="0" y="227351"/>
                        <a:pt x="17488" y="614597"/>
                        <a:pt x="34977" y="747010"/>
                      </a:cubicBezTo>
                      <a:cubicBezTo>
                        <a:pt x="52466" y="879423"/>
                        <a:pt x="94938" y="961869"/>
                        <a:pt x="154899" y="941882"/>
                      </a:cubicBezTo>
                      <a:cubicBezTo>
                        <a:pt x="214860" y="921895"/>
                        <a:pt x="302302" y="654571"/>
                        <a:pt x="394741" y="627089"/>
                      </a:cubicBezTo>
                      <a:cubicBezTo>
                        <a:pt x="487180" y="599607"/>
                        <a:pt x="607102" y="824460"/>
                        <a:pt x="709535" y="776991"/>
                      </a:cubicBezTo>
                      <a:cubicBezTo>
                        <a:pt x="811968" y="729522"/>
                        <a:pt x="991850" y="469692"/>
                        <a:pt x="1009338" y="342276"/>
                      </a:cubicBezTo>
                      <a:cubicBezTo>
                        <a:pt x="1026826" y="214860"/>
                        <a:pt x="926892" y="24984"/>
                        <a:pt x="814466" y="12492"/>
                      </a:cubicBezTo>
                      <a:cubicBezTo>
                        <a:pt x="702040" y="0"/>
                        <a:pt x="462198" y="252335"/>
                        <a:pt x="334781" y="267325"/>
                      </a:cubicBezTo>
                      <a:cubicBezTo>
                        <a:pt x="207365" y="282315"/>
                        <a:pt x="99934" y="67457"/>
                        <a:pt x="49967" y="147404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458918" y="4606977"/>
                  <a:ext cx="2008682" cy="2131102"/>
                </a:xfrm>
                <a:custGeom>
                  <a:avLst/>
                  <a:gdLst>
                    <a:gd name="connsiteX0" fmla="*/ 72452 w 2008682"/>
                    <a:gd name="connsiteY0" fmla="*/ 1524000 h 2131102"/>
                    <a:gd name="connsiteX1" fmla="*/ 57462 w 2008682"/>
                    <a:gd name="connsiteY1" fmla="*/ 609600 h 2131102"/>
                    <a:gd name="connsiteX2" fmla="*/ 417226 w 2008682"/>
                    <a:gd name="connsiteY2" fmla="*/ 99934 h 2131102"/>
                    <a:gd name="connsiteX3" fmla="*/ 791980 w 2008682"/>
                    <a:gd name="connsiteY3" fmla="*/ 189875 h 2131102"/>
                    <a:gd name="connsiteX4" fmla="*/ 1181725 w 2008682"/>
                    <a:gd name="connsiteY4" fmla="*/ 204866 h 2131102"/>
                    <a:gd name="connsiteX5" fmla="*/ 1361607 w 2008682"/>
                    <a:gd name="connsiteY5" fmla="*/ 39974 h 2131102"/>
                    <a:gd name="connsiteX6" fmla="*/ 1871272 w 2008682"/>
                    <a:gd name="connsiteY6" fmla="*/ 444708 h 2131102"/>
                    <a:gd name="connsiteX7" fmla="*/ 2006184 w 2008682"/>
                    <a:gd name="connsiteY7" fmla="*/ 1164236 h 2131102"/>
                    <a:gd name="connsiteX8" fmla="*/ 1856282 w 2008682"/>
                    <a:gd name="connsiteY8" fmla="*/ 1898754 h 2131102"/>
                    <a:gd name="connsiteX9" fmla="*/ 1226695 w 2008682"/>
                    <a:gd name="connsiteY9" fmla="*/ 1793823 h 2131102"/>
                    <a:gd name="connsiteX10" fmla="*/ 567128 w 2008682"/>
                    <a:gd name="connsiteY10" fmla="*/ 2033666 h 2131102"/>
                    <a:gd name="connsiteX11" fmla="*/ 117423 w 2008682"/>
                    <a:gd name="connsiteY11" fmla="*/ 2033666 h 2131102"/>
                    <a:gd name="connsiteX12" fmla="*/ 72452 w 2008682"/>
                    <a:gd name="connsiteY12" fmla="*/ 1449049 h 2131102"/>
                    <a:gd name="connsiteX13" fmla="*/ 72452 w 2008682"/>
                    <a:gd name="connsiteY13" fmla="*/ 1524000 h 21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08682" h="2131102">
                      <a:moveTo>
                        <a:pt x="72452" y="1524000"/>
                      </a:moveTo>
                      <a:cubicBezTo>
                        <a:pt x="69954" y="1384092"/>
                        <a:pt x="0" y="846944"/>
                        <a:pt x="57462" y="609600"/>
                      </a:cubicBezTo>
                      <a:cubicBezTo>
                        <a:pt x="114924" y="372256"/>
                        <a:pt x="294806" y="169888"/>
                        <a:pt x="417226" y="99934"/>
                      </a:cubicBezTo>
                      <a:cubicBezTo>
                        <a:pt x="539646" y="29980"/>
                        <a:pt x="664564" y="172386"/>
                        <a:pt x="791980" y="189875"/>
                      </a:cubicBezTo>
                      <a:cubicBezTo>
                        <a:pt x="919396" y="207364"/>
                        <a:pt x="1086787" y="229849"/>
                        <a:pt x="1181725" y="204866"/>
                      </a:cubicBezTo>
                      <a:cubicBezTo>
                        <a:pt x="1276663" y="179883"/>
                        <a:pt x="1246683" y="0"/>
                        <a:pt x="1361607" y="39974"/>
                      </a:cubicBezTo>
                      <a:cubicBezTo>
                        <a:pt x="1476531" y="79948"/>
                        <a:pt x="1763843" y="257331"/>
                        <a:pt x="1871272" y="444708"/>
                      </a:cubicBezTo>
                      <a:cubicBezTo>
                        <a:pt x="1978702" y="632085"/>
                        <a:pt x="2008682" y="921895"/>
                        <a:pt x="2006184" y="1164236"/>
                      </a:cubicBezTo>
                      <a:cubicBezTo>
                        <a:pt x="2003686" y="1406577"/>
                        <a:pt x="1986197" y="1793823"/>
                        <a:pt x="1856282" y="1898754"/>
                      </a:cubicBezTo>
                      <a:cubicBezTo>
                        <a:pt x="1726367" y="2003685"/>
                        <a:pt x="1441554" y="1771338"/>
                        <a:pt x="1226695" y="1793823"/>
                      </a:cubicBezTo>
                      <a:cubicBezTo>
                        <a:pt x="1011836" y="1816308"/>
                        <a:pt x="752007" y="1993692"/>
                        <a:pt x="567128" y="2033666"/>
                      </a:cubicBezTo>
                      <a:cubicBezTo>
                        <a:pt x="382249" y="2073640"/>
                        <a:pt x="199869" y="2131102"/>
                        <a:pt x="117423" y="2033666"/>
                      </a:cubicBezTo>
                      <a:cubicBezTo>
                        <a:pt x="34977" y="1936230"/>
                        <a:pt x="79947" y="1541488"/>
                        <a:pt x="72452" y="1449049"/>
                      </a:cubicBezTo>
                      <a:cubicBezTo>
                        <a:pt x="64957" y="1356610"/>
                        <a:pt x="74950" y="1663908"/>
                        <a:pt x="72452" y="152400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7565036" y="5091659"/>
                  <a:ext cx="1703881" cy="1663908"/>
                </a:xfrm>
                <a:custGeom>
                  <a:avLst/>
                  <a:gdLst>
                    <a:gd name="connsiteX0" fmla="*/ 49967 w 1703881"/>
                    <a:gd name="connsiteY0" fmla="*/ 274820 h 1663908"/>
                    <a:gd name="connsiteX1" fmla="*/ 49967 w 1703881"/>
                    <a:gd name="connsiteY1" fmla="*/ 859436 h 1663908"/>
                    <a:gd name="connsiteX2" fmla="*/ 79948 w 1703881"/>
                    <a:gd name="connsiteY2" fmla="*/ 1489023 h 1663908"/>
                    <a:gd name="connsiteX3" fmla="*/ 334780 w 1703881"/>
                    <a:gd name="connsiteY3" fmla="*/ 1204210 h 1663908"/>
                    <a:gd name="connsiteX4" fmla="*/ 799475 w 1703881"/>
                    <a:gd name="connsiteY4" fmla="*/ 1578964 h 1663908"/>
                    <a:gd name="connsiteX5" fmla="*/ 1129259 w 1703881"/>
                    <a:gd name="connsiteY5" fmla="*/ 1069298 h 1663908"/>
                    <a:gd name="connsiteX6" fmla="*/ 1623934 w 1703881"/>
                    <a:gd name="connsiteY6" fmla="*/ 1593954 h 1663908"/>
                    <a:gd name="connsiteX7" fmla="*/ 1608944 w 1703881"/>
                    <a:gd name="connsiteY7" fmla="*/ 649574 h 1663908"/>
                    <a:gd name="connsiteX8" fmla="*/ 1114269 w 1703881"/>
                    <a:gd name="connsiteY8" fmla="*/ 889416 h 1663908"/>
                    <a:gd name="connsiteX9" fmla="*/ 739515 w 1703881"/>
                    <a:gd name="connsiteY9" fmla="*/ 814466 h 1663908"/>
                    <a:gd name="connsiteX10" fmla="*/ 244839 w 1703881"/>
                    <a:gd name="connsiteY10" fmla="*/ 64957 h 1663908"/>
                    <a:gd name="connsiteX11" fmla="*/ 34977 w 1703881"/>
                    <a:gd name="connsiteY11" fmla="*/ 424721 h 1663908"/>
                    <a:gd name="connsiteX12" fmla="*/ 34977 w 1703881"/>
                    <a:gd name="connsiteY12" fmla="*/ 514662 h 1663908"/>
                    <a:gd name="connsiteX13" fmla="*/ 49967 w 1703881"/>
                    <a:gd name="connsiteY13" fmla="*/ 424721 h 1663908"/>
                    <a:gd name="connsiteX14" fmla="*/ 49967 w 1703881"/>
                    <a:gd name="connsiteY14" fmla="*/ 514662 h 1663908"/>
                    <a:gd name="connsiteX15" fmla="*/ 49967 w 1703881"/>
                    <a:gd name="connsiteY15" fmla="*/ 274820 h 1663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03881" h="1663908">
                      <a:moveTo>
                        <a:pt x="49967" y="274820"/>
                      </a:moveTo>
                      <a:cubicBezTo>
                        <a:pt x="49967" y="332282"/>
                        <a:pt x="44970" y="657069"/>
                        <a:pt x="49967" y="859436"/>
                      </a:cubicBezTo>
                      <a:cubicBezTo>
                        <a:pt x="54964" y="1061803"/>
                        <a:pt x="32479" y="1431561"/>
                        <a:pt x="79948" y="1489023"/>
                      </a:cubicBezTo>
                      <a:cubicBezTo>
                        <a:pt x="127417" y="1546485"/>
                        <a:pt x="214859" y="1189220"/>
                        <a:pt x="334780" y="1204210"/>
                      </a:cubicBezTo>
                      <a:cubicBezTo>
                        <a:pt x="454701" y="1219200"/>
                        <a:pt x="667062" y="1601449"/>
                        <a:pt x="799475" y="1578964"/>
                      </a:cubicBezTo>
                      <a:cubicBezTo>
                        <a:pt x="931888" y="1556479"/>
                        <a:pt x="991849" y="1066800"/>
                        <a:pt x="1129259" y="1069298"/>
                      </a:cubicBezTo>
                      <a:cubicBezTo>
                        <a:pt x="1266669" y="1071796"/>
                        <a:pt x="1543987" y="1663908"/>
                        <a:pt x="1623934" y="1593954"/>
                      </a:cubicBezTo>
                      <a:cubicBezTo>
                        <a:pt x="1703881" y="1524000"/>
                        <a:pt x="1693888" y="766997"/>
                        <a:pt x="1608944" y="649574"/>
                      </a:cubicBezTo>
                      <a:cubicBezTo>
                        <a:pt x="1524000" y="532151"/>
                        <a:pt x="1259174" y="861934"/>
                        <a:pt x="1114269" y="889416"/>
                      </a:cubicBezTo>
                      <a:cubicBezTo>
                        <a:pt x="969364" y="916898"/>
                        <a:pt x="884420" y="951876"/>
                        <a:pt x="739515" y="814466"/>
                      </a:cubicBezTo>
                      <a:cubicBezTo>
                        <a:pt x="594610" y="677056"/>
                        <a:pt x="362262" y="129915"/>
                        <a:pt x="244839" y="64957"/>
                      </a:cubicBezTo>
                      <a:cubicBezTo>
                        <a:pt x="127416" y="0"/>
                        <a:pt x="69954" y="349770"/>
                        <a:pt x="34977" y="424721"/>
                      </a:cubicBezTo>
                      <a:cubicBezTo>
                        <a:pt x="0" y="499672"/>
                        <a:pt x="32479" y="514662"/>
                        <a:pt x="34977" y="514662"/>
                      </a:cubicBezTo>
                      <a:cubicBezTo>
                        <a:pt x="37475" y="514662"/>
                        <a:pt x="47469" y="424721"/>
                        <a:pt x="49967" y="424721"/>
                      </a:cubicBezTo>
                      <a:cubicBezTo>
                        <a:pt x="52465" y="424721"/>
                        <a:pt x="52465" y="542144"/>
                        <a:pt x="49967" y="514662"/>
                      </a:cubicBezTo>
                      <a:cubicBezTo>
                        <a:pt x="47469" y="487180"/>
                        <a:pt x="49967" y="217358"/>
                        <a:pt x="49967" y="27482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026701" y="3023017"/>
                  <a:ext cx="1124263" cy="1813809"/>
                </a:xfrm>
                <a:custGeom>
                  <a:avLst/>
                  <a:gdLst>
                    <a:gd name="connsiteX0" fmla="*/ 39974 w 1124263"/>
                    <a:gd name="connsiteY0" fmla="*/ 529652 h 1813809"/>
                    <a:gd name="connsiteX1" fmla="*/ 309797 w 1124263"/>
                    <a:gd name="connsiteY1" fmla="*/ 79947 h 1813809"/>
                    <a:gd name="connsiteX2" fmla="*/ 669561 w 1124263"/>
                    <a:gd name="connsiteY2" fmla="*/ 79947 h 1813809"/>
                    <a:gd name="connsiteX3" fmla="*/ 1059306 w 1124263"/>
                    <a:gd name="connsiteY3" fmla="*/ 559632 h 1813809"/>
                    <a:gd name="connsiteX4" fmla="*/ 1059306 w 1124263"/>
                    <a:gd name="connsiteY4" fmla="*/ 1279160 h 1813809"/>
                    <a:gd name="connsiteX5" fmla="*/ 729522 w 1124263"/>
                    <a:gd name="connsiteY5" fmla="*/ 1189219 h 1813809"/>
                    <a:gd name="connsiteX6" fmla="*/ 534650 w 1124263"/>
                    <a:gd name="connsiteY6" fmla="*/ 1758845 h 1813809"/>
                    <a:gd name="connsiteX7" fmla="*/ 294807 w 1124263"/>
                    <a:gd name="connsiteY7" fmla="*/ 859435 h 1813809"/>
                    <a:gd name="connsiteX8" fmla="*/ 69955 w 1124263"/>
                    <a:gd name="connsiteY8" fmla="*/ 1084288 h 1813809"/>
                    <a:gd name="connsiteX9" fmla="*/ 39974 w 1124263"/>
                    <a:gd name="connsiteY9" fmla="*/ 529652 h 1813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4263" h="1813809">
                      <a:moveTo>
                        <a:pt x="39974" y="529652"/>
                      </a:moveTo>
                      <a:cubicBezTo>
                        <a:pt x="79948" y="362262"/>
                        <a:pt x="204866" y="154898"/>
                        <a:pt x="309797" y="79947"/>
                      </a:cubicBezTo>
                      <a:cubicBezTo>
                        <a:pt x="414728" y="4996"/>
                        <a:pt x="544643" y="0"/>
                        <a:pt x="669561" y="79947"/>
                      </a:cubicBezTo>
                      <a:cubicBezTo>
                        <a:pt x="794479" y="159894"/>
                        <a:pt x="994349" y="359763"/>
                        <a:pt x="1059306" y="559632"/>
                      </a:cubicBezTo>
                      <a:cubicBezTo>
                        <a:pt x="1124263" y="759501"/>
                        <a:pt x="1114270" y="1174229"/>
                        <a:pt x="1059306" y="1279160"/>
                      </a:cubicBezTo>
                      <a:cubicBezTo>
                        <a:pt x="1004342" y="1384091"/>
                        <a:pt x="816965" y="1109272"/>
                        <a:pt x="729522" y="1189219"/>
                      </a:cubicBezTo>
                      <a:cubicBezTo>
                        <a:pt x="642079" y="1269167"/>
                        <a:pt x="607103" y="1813809"/>
                        <a:pt x="534650" y="1758845"/>
                      </a:cubicBezTo>
                      <a:cubicBezTo>
                        <a:pt x="462198" y="1703881"/>
                        <a:pt x="372256" y="971861"/>
                        <a:pt x="294807" y="859435"/>
                      </a:cubicBezTo>
                      <a:cubicBezTo>
                        <a:pt x="217358" y="747009"/>
                        <a:pt x="112427" y="1141750"/>
                        <a:pt x="69955" y="1084288"/>
                      </a:cubicBezTo>
                      <a:cubicBezTo>
                        <a:pt x="27483" y="1026826"/>
                        <a:pt x="0" y="697042"/>
                        <a:pt x="39974" y="529652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3972393" y="4599482"/>
                  <a:ext cx="1364106" cy="2016177"/>
                </a:xfrm>
                <a:custGeom>
                  <a:avLst/>
                  <a:gdLst>
                    <a:gd name="connsiteX0" fmla="*/ 89941 w 1364106"/>
                    <a:gd name="connsiteY0" fmla="*/ 392243 h 2016177"/>
                    <a:gd name="connsiteX1" fmla="*/ 224853 w 1364106"/>
                    <a:gd name="connsiteY1" fmla="*/ 811967 h 2016177"/>
                    <a:gd name="connsiteX2" fmla="*/ 614597 w 1364106"/>
                    <a:gd name="connsiteY2" fmla="*/ 976859 h 2016177"/>
                    <a:gd name="connsiteX3" fmla="*/ 749509 w 1364106"/>
                    <a:gd name="connsiteY3" fmla="*/ 452203 h 2016177"/>
                    <a:gd name="connsiteX4" fmla="*/ 914400 w 1364106"/>
                    <a:gd name="connsiteY4" fmla="*/ 2498 h 2016177"/>
                    <a:gd name="connsiteX5" fmla="*/ 1064302 w 1364106"/>
                    <a:gd name="connsiteY5" fmla="*/ 467193 h 2016177"/>
                    <a:gd name="connsiteX6" fmla="*/ 1319135 w 1364106"/>
                    <a:gd name="connsiteY6" fmla="*/ 632085 h 2016177"/>
                    <a:gd name="connsiteX7" fmla="*/ 1304145 w 1364106"/>
                    <a:gd name="connsiteY7" fmla="*/ 1606446 h 2016177"/>
                    <a:gd name="connsiteX8" fmla="*/ 959371 w 1364106"/>
                    <a:gd name="connsiteY8" fmla="*/ 1666407 h 2016177"/>
                    <a:gd name="connsiteX9" fmla="*/ 479686 w 1364106"/>
                    <a:gd name="connsiteY9" fmla="*/ 1981200 h 2016177"/>
                    <a:gd name="connsiteX10" fmla="*/ 74951 w 1364106"/>
                    <a:gd name="connsiteY10" fmla="*/ 1756348 h 2016177"/>
                    <a:gd name="connsiteX11" fmla="*/ 29981 w 1364106"/>
                    <a:gd name="connsiteY11" fmla="*/ 422223 h 2016177"/>
                    <a:gd name="connsiteX12" fmla="*/ 89941 w 1364106"/>
                    <a:gd name="connsiteY12" fmla="*/ 392243 h 2016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64106" h="2016177">
                      <a:moveTo>
                        <a:pt x="89941" y="392243"/>
                      </a:moveTo>
                      <a:cubicBezTo>
                        <a:pt x="122420" y="457200"/>
                        <a:pt x="137410" y="714531"/>
                        <a:pt x="224853" y="811967"/>
                      </a:cubicBezTo>
                      <a:cubicBezTo>
                        <a:pt x="312296" y="909403"/>
                        <a:pt x="527154" y="1036820"/>
                        <a:pt x="614597" y="976859"/>
                      </a:cubicBezTo>
                      <a:cubicBezTo>
                        <a:pt x="702040" y="916898"/>
                        <a:pt x="699542" y="614597"/>
                        <a:pt x="749509" y="452203"/>
                      </a:cubicBezTo>
                      <a:cubicBezTo>
                        <a:pt x="799476" y="289809"/>
                        <a:pt x="861935" y="0"/>
                        <a:pt x="914400" y="2498"/>
                      </a:cubicBezTo>
                      <a:cubicBezTo>
                        <a:pt x="966865" y="4996"/>
                        <a:pt x="996846" y="362262"/>
                        <a:pt x="1064302" y="467193"/>
                      </a:cubicBezTo>
                      <a:cubicBezTo>
                        <a:pt x="1131758" y="572124"/>
                        <a:pt x="1279161" y="442210"/>
                        <a:pt x="1319135" y="632085"/>
                      </a:cubicBezTo>
                      <a:cubicBezTo>
                        <a:pt x="1359109" y="821960"/>
                        <a:pt x="1364106" y="1434059"/>
                        <a:pt x="1304145" y="1606446"/>
                      </a:cubicBezTo>
                      <a:cubicBezTo>
                        <a:pt x="1244184" y="1778833"/>
                        <a:pt x="1096781" y="1603948"/>
                        <a:pt x="959371" y="1666407"/>
                      </a:cubicBezTo>
                      <a:cubicBezTo>
                        <a:pt x="821961" y="1728866"/>
                        <a:pt x="627089" y="1966210"/>
                        <a:pt x="479686" y="1981200"/>
                      </a:cubicBezTo>
                      <a:cubicBezTo>
                        <a:pt x="332283" y="1996190"/>
                        <a:pt x="149902" y="2016177"/>
                        <a:pt x="74951" y="1756348"/>
                      </a:cubicBezTo>
                      <a:cubicBezTo>
                        <a:pt x="0" y="1496519"/>
                        <a:pt x="32479" y="654571"/>
                        <a:pt x="29981" y="422223"/>
                      </a:cubicBezTo>
                      <a:cubicBezTo>
                        <a:pt x="27483" y="189875"/>
                        <a:pt x="57462" y="327286"/>
                        <a:pt x="89941" y="392243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9" name="Group 120"/>
            <p:cNvGrpSpPr/>
            <p:nvPr/>
          </p:nvGrpSpPr>
          <p:grpSpPr>
            <a:xfrm>
              <a:off x="-87312" y="3544764"/>
              <a:ext cx="9008157" cy="1222914"/>
              <a:chOff x="-87312" y="3544764"/>
              <a:chExt cx="9008157" cy="1222914"/>
            </a:xfrm>
          </p:grpSpPr>
          <p:grpSp>
            <p:nvGrpSpPr>
              <p:cNvPr id="112" name="Group 106"/>
              <p:cNvGrpSpPr/>
              <p:nvPr/>
            </p:nvGrpSpPr>
            <p:grpSpPr>
              <a:xfrm rot="1271438">
                <a:off x="529345" y="3767095"/>
                <a:ext cx="353325" cy="408033"/>
                <a:chOff x="3347864" y="1412776"/>
                <a:chExt cx="504056" cy="504056"/>
              </a:xfrm>
              <a:solidFill>
                <a:schemeClr val="bg1"/>
              </a:solidFill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3491880" y="1412776"/>
                  <a:ext cx="216024" cy="50405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3347864" y="1556792"/>
                  <a:ext cx="504056" cy="216024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" name="Group 108"/>
              <p:cNvGrpSpPr/>
              <p:nvPr/>
            </p:nvGrpSpPr>
            <p:grpSpPr>
              <a:xfrm rot="647597">
                <a:off x="2950896" y="3674498"/>
                <a:ext cx="353325" cy="408033"/>
                <a:chOff x="3347864" y="1412776"/>
                <a:chExt cx="504056" cy="504056"/>
              </a:xfrm>
              <a:solidFill>
                <a:schemeClr val="bg1"/>
              </a:solidFill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3491880" y="1412776"/>
                  <a:ext cx="216024" cy="50405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347864" y="1556792"/>
                  <a:ext cx="504056" cy="216024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1" name="Group 111"/>
              <p:cNvGrpSpPr/>
              <p:nvPr/>
            </p:nvGrpSpPr>
            <p:grpSpPr>
              <a:xfrm rot="647597">
                <a:off x="8567520" y="4359645"/>
                <a:ext cx="353325" cy="408033"/>
                <a:chOff x="3347864" y="1412776"/>
                <a:chExt cx="504056" cy="504056"/>
              </a:xfrm>
              <a:solidFill>
                <a:schemeClr val="bg1"/>
              </a:solidFill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3491880" y="1412776"/>
                  <a:ext cx="216024" cy="50405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3347864" y="1556792"/>
                  <a:ext cx="504056" cy="216024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2" name="Group 114"/>
              <p:cNvGrpSpPr/>
              <p:nvPr/>
            </p:nvGrpSpPr>
            <p:grpSpPr>
              <a:xfrm rot="18595908">
                <a:off x="8265574" y="3851444"/>
                <a:ext cx="353325" cy="408033"/>
                <a:chOff x="3347864" y="1412776"/>
                <a:chExt cx="504056" cy="504056"/>
              </a:xfrm>
              <a:solidFill>
                <a:schemeClr val="bg1"/>
              </a:solidFill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3491880" y="1412776"/>
                  <a:ext cx="216024" cy="50405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3347864" y="1556792"/>
                  <a:ext cx="504056" cy="216024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8" name="Freeform 117"/>
              <p:cNvSpPr/>
              <p:nvPr/>
            </p:nvSpPr>
            <p:spPr>
              <a:xfrm>
                <a:off x="3975100" y="3544764"/>
                <a:ext cx="1187450" cy="487486"/>
              </a:xfrm>
              <a:custGeom>
                <a:avLst/>
                <a:gdLst>
                  <a:gd name="connsiteX0" fmla="*/ 130175 w 1263650"/>
                  <a:gd name="connsiteY0" fmla="*/ 239712 h 452437"/>
                  <a:gd name="connsiteX1" fmla="*/ 577850 w 1263650"/>
                  <a:gd name="connsiteY1" fmla="*/ 163512 h 452437"/>
                  <a:gd name="connsiteX2" fmla="*/ 1035050 w 1263650"/>
                  <a:gd name="connsiteY2" fmla="*/ 1587 h 452437"/>
                  <a:gd name="connsiteX3" fmla="*/ 1187450 w 1263650"/>
                  <a:gd name="connsiteY3" fmla="*/ 173037 h 452437"/>
                  <a:gd name="connsiteX4" fmla="*/ 577850 w 1263650"/>
                  <a:gd name="connsiteY4" fmla="*/ 411162 h 452437"/>
                  <a:gd name="connsiteX5" fmla="*/ 73025 w 1263650"/>
                  <a:gd name="connsiteY5" fmla="*/ 420687 h 452437"/>
                  <a:gd name="connsiteX6" fmla="*/ 130175 w 1263650"/>
                  <a:gd name="connsiteY6" fmla="*/ 239712 h 452437"/>
                  <a:gd name="connsiteX0" fmla="*/ 130175 w 1263650"/>
                  <a:gd name="connsiteY0" fmla="*/ 239712 h 452437"/>
                  <a:gd name="connsiteX1" fmla="*/ 577850 w 1263650"/>
                  <a:gd name="connsiteY1" fmla="*/ 163512 h 452437"/>
                  <a:gd name="connsiteX2" fmla="*/ 1035050 w 1263650"/>
                  <a:gd name="connsiteY2" fmla="*/ 1587 h 452437"/>
                  <a:gd name="connsiteX3" fmla="*/ 1187450 w 1263650"/>
                  <a:gd name="connsiteY3" fmla="*/ 173037 h 452437"/>
                  <a:gd name="connsiteX4" fmla="*/ 577850 w 1263650"/>
                  <a:gd name="connsiteY4" fmla="*/ 411162 h 452437"/>
                  <a:gd name="connsiteX5" fmla="*/ 73025 w 1263650"/>
                  <a:gd name="connsiteY5" fmla="*/ 420687 h 452437"/>
                  <a:gd name="connsiteX6" fmla="*/ 130175 w 1263650"/>
                  <a:gd name="connsiteY6" fmla="*/ 239712 h 452437"/>
                  <a:gd name="connsiteX0" fmla="*/ 130175 w 1187450"/>
                  <a:gd name="connsiteY0" fmla="*/ 274761 h 487486"/>
                  <a:gd name="connsiteX1" fmla="*/ 577850 w 1187450"/>
                  <a:gd name="connsiteY1" fmla="*/ 198561 h 487486"/>
                  <a:gd name="connsiteX2" fmla="*/ 1035050 w 1187450"/>
                  <a:gd name="connsiteY2" fmla="*/ 36636 h 487486"/>
                  <a:gd name="connsiteX3" fmla="*/ 1187450 w 1187450"/>
                  <a:gd name="connsiteY3" fmla="*/ 208086 h 487486"/>
                  <a:gd name="connsiteX4" fmla="*/ 577850 w 1187450"/>
                  <a:gd name="connsiteY4" fmla="*/ 446211 h 487486"/>
                  <a:gd name="connsiteX5" fmla="*/ 73025 w 1187450"/>
                  <a:gd name="connsiteY5" fmla="*/ 455736 h 487486"/>
                  <a:gd name="connsiteX6" fmla="*/ 130175 w 1187450"/>
                  <a:gd name="connsiteY6" fmla="*/ 274761 h 487486"/>
                  <a:gd name="connsiteX0" fmla="*/ 130175 w 1187450"/>
                  <a:gd name="connsiteY0" fmla="*/ 274761 h 487486"/>
                  <a:gd name="connsiteX1" fmla="*/ 577850 w 1187450"/>
                  <a:gd name="connsiteY1" fmla="*/ 198561 h 487486"/>
                  <a:gd name="connsiteX2" fmla="*/ 1035050 w 1187450"/>
                  <a:gd name="connsiteY2" fmla="*/ 36636 h 487486"/>
                  <a:gd name="connsiteX3" fmla="*/ 1187450 w 1187450"/>
                  <a:gd name="connsiteY3" fmla="*/ 208086 h 487486"/>
                  <a:gd name="connsiteX4" fmla="*/ 577850 w 1187450"/>
                  <a:gd name="connsiteY4" fmla="*/ 446211 h 487486"/>
                  <a:gd name="connsiteX5" fmla="*/ 73025 w 1187450"/>
                  <a:gd name="connsiteY5" fmla="*/ 455736 h 487486"/>
                  <a:gd name="connsiteX6" fmla="*/ 130175 w 1187450"/>
                  <a:gd name="connsiteY6" fmla="*/ 274761 h 4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7450" h="487486">
                    <a:moveTo>
                      <a:pt x="130175" y="274761"/>
                    </a:moveTo>
                    <a:cubicBezTo>
                      <a:pt x="214312" y="231899"/>
                      <a:pt x="427038" y="238248"/>
                      <a:pt x="577850" y="198561"/>
                    </a:cubicBezTo>
                    <a:cubicBezTo>
                      <a:pt x="728662" y="158874"/>
                      <a:pt x="933450" y="35049"/>
                      <a:pt x="1035050" y="36636"/>
                    </a:cubicBezTo>
                    <a:cubicBezTo>
                      <a:pt x="1103511" y="117475"/>
                      <a:pt x="996578" y="0"/>
                      <a:pt x="1187450" y="208086"/>
                    </a:cubicBezTo>
                    <a:cubicBezTo>
                      <a:pt x="1111250" y="276348"/>
                      <a:pt x="763587" y="404936"/>
                      <a:pt x="577850" y="446211"/>
                    </a:cubicBezTo>
                    <a:cubicBezTo>
                      <a:pt x="392113" y="487486"/>
                      <a:pt x="146050" y="484311"/>
                      <a:pt x="73025" y="455736"/>
                    </a:cubicBezTo>
                    <a:cubicBezTo>
                      <a:pt x="0" y="427161"/>
                      <a:pt x="60127" y="428500"/>
                      <a:pt x="130175" y="27476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933453" y="3608636"/>
                <a:ext cx="1296144" cy="487486"/>
              </a:xfrm>
              <a:custGeom>
                <a:avLst/>
                <a:gdLst>
                  <a:gd name="connsiteX0" fmla="*/ 130175 w 1263650"/>
                  <a:gd name="connsiteY0" fmla="*/ 239712 h 452437"/>
                  <a:gd name="connsiteX1" fmla="*/ 577850 w 1263650"/>
                  <a:gd name="connsiteY1" fmla="*/ 163512 h 452437"/>
                  <a:gd name="connsiteX2" fmla="*/ 1035050 w 1263650"/>
                  <a:gd name="connsiteY2" fmla="*/ 1587 h 452437"/>
                  <a:gd name="connsiteX3" fmla="*/ 1187450 w 1263650"/>
                  <a:gd name="connsiteY3" fmla="*/ 173037 h 452437"/>
                  <a:gd name="connsiteX4" fmla="*/ 577850 w 1263650"/>
                  <a:gd name="connsiteY4" fmla="*/ 411162 h 452437"/>
                  <a:gd name="connsiteX5" fmla="*/ 73025 w 1263650"/>
                  <a:gd name="connsiteY5" fmla="*/ 420687 h 452437"/>
                  <a:gd name="connsiteX6" fmla="*/ 130175 w 1263650"/>
                  <a:gd name="connsiteY6" fmla="*/ 239712 h 452437"/>
                  <a:gd name="connsiteX0" fmla="*/ 130175 w 1263650"/>
                  <a:gd name="connsiteY0" fmla="*/ 239712 h 452437"/>
                  <a:gd name="connsiteX1" fmla="*/ 577850 w 1263650"/>
                  <a:gd name="connsiteY1" fmla="*/ 163512 h 452437"/>
                  <a:gd name="connsiteX2" fmla="*/ 1035050 w 1263650"/>
                  <a:gd name="connsiteY2" fmla="*/ 1587 h 452437"/>
                  <a:gd name="connsiteX3" fmla="*/ 1187450 w 1263650"/>
                  <a:gd name="connsiteY3" fmla="*/ 173037 h 452437"/>
                  <a:gd name="connsiteX4" fmla="*/ 577850 w 1263650"/>
                  <a:gd name="connsiteY4" fmla="*/ 411162 h 452437"/>
                  <a:gd name="connsiteX5" fmla="*/ 73025 w 1263650"/>
                  <a:gd name="connsiteY5" fmla="*/ 420687 h 452437"/>
                  <a:gd name="connsiteX6" fmla="*/ 130175 w 1263650"/>
                  <a:gd name="connsiteY6" fmla="*/ 239712 h 452437"/>
                  <a:gd name="connsiteX0" fmla="*/ 130175 w 1187450"/>
                  <a:gd name="connsiteY0" fmla="*/ 274761 h 487486"/>
                  <a:gd name="connsiteX1" fmla="*/ 577850 w 1187450"/>
                  <a:gd name="connsiteY1" fmla="*/ 198561 h 487486"/>
                  <a:gd name="connsiteX2" fmla="*/ 1035050 w 1187450"/>
                  <a:gd name="connsiteY2" fmla="*/ 36636 h 487486"/>
                  <a:gd name="connsiteX3" fmla="*/ 1187450 w 1187450"/>
                  <a:gd name="connsiteY3" fmla="*/ 208086 h 487486"/>
                  <a:gd name="connsiteX4" fmla="*/ 577850 w 1187450"/>
                  <a:gd name="connsiteY4" fmla="*/ 446211 h 487486"/>
                  <a:gd name="connsiteX5" fmla="*/ 73025 w 1187450"/>
                  <a:gd name="connsiteY5" fmla="*/ 455736 h 487486"/>
                  <a:gd name="connsiteX6" fmla="*/ 130175 w 1187450"/>
                  <a:gd name="connsiteY6" fmla="*/ 274761 h 487486"/>
                  <a:gd name="connsiteX0" fmla="*/ 130175 w 1187450"/>
                  <a:gd name="connsiteY0" fmla="*/ 274761 h 487486"/>
                  <a:gd name="connsiteX1" fmla="*/ 577850 w 1187450"/>
                  <a:gd name="connsiteY1" fmla="*/ 198561 h 487486"/>
                  <a:gd name="connsiteX2" fmla="*/ 1035050 w 1187450"/>
                  <a:gd name="connsiteY2" fmla="*/ 36636 h 487486"/>
                  <a:gd name="connsiteX3" fmla="*/ 1187450 w 1187450"/>
                  <a:gd name="connsiteY3" fmla="*/ 208086 h 487486"/>
                  <a:gd name="connsiteX4" fmla="*/ 577850 w 1187450"/>
                  <a:gd name="connsiteY4" fmla="*/ 446211 h 487486"/>
                  <a:gd name="connsiteX5" fmla="*/ 73025 w 1187450"/>
                  <a:gd name="connsiteY5" fmla="*/ 455736 h 487486"/>
                  <a:gd name="connsiteX6" fmla="*/ 130175 w 1187450"/>
                  <a:gd name="connsiteY6" fmla="*/ 274761 h 4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7450" h="487486">
                    <a:moveTo>
                      <a:pt x="130175" y="274761"/>
                    </a:moveTo>
                    <a:cubicBezTo>
                      <a:pt x="214312" y="231899"/>
                      <a:pt x="427038" y="238248"/>
                      <a:pt x="577850" y="198561"/>
                    </a:cubicBezTo>
                    <a:cubicBezTo>
                      <a:pt x="728662" y="158874"/>
                      <a:pt x="933450" y="35049"/>
                      <a:pt x="1035050" y="36636"/>
                    </a:cubicBezTo>
                    <a:cubicBezTo>
                      <a:pt x="1103511" y="117475"/>
                      <a:pt x="996578" y="0"/>
                      <a:pt x="1187450" y="208086"/>
                    </a:cubicBezTo>
                    <a:cubicBezTo>
                      <a:pt x="1111250" y="276348"/>
                      <a:pt x="763587" y="404936"/>
                      <a:pt x="577850" y="446211"/>
                    </a:cubicBezTo>
                    <a:cubicBezTo>
                      <a:pt x="392113" y="487486"/>
                      <a:pt x="146050" y="484311"/>
                      <a:pt x="73025" y="455736"/>
                    </a:cubicBezTo>
                    <a:cubicBezTo>
                      <a:pt x="0" y="427161"/>
                      <a:pt x="60127" y="428500"/>
                      <a:pt x="130175" y="27476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-87312" y="3986213"/>
                <a:ext cx="363537" cy="428624"/>
              </a:xfrm>
              <a:custGeom>
                <a:avLst/>
                <a:gdLst>
                  <a:gd name="connsiteX0" fmla="*/ 30162 w 363537"/>
                  <a:gd name="connsiteY0" fmla="*/ 204787 h 428624"/>
                  <a:gd name="connsiteX1" fmla="*/ 315912 w 363537"/>
                  <a:gd name="connsiteY1" fmla="*/ 14287 h 428624"/>
                  <a:gd name="connsiteX2" fmla="*/ 315912 w 363537"/>
                  <a:gd name="connsiteY2" fmla="*/ 119062 h 428624"/>
                  <a:gd name="connsiteX3" fmla="*/ 134937 w 363537"/>
                  <a:gd name="connsiteY3" fmla="*/ 414337 h 428624"/>
                  <a:gd name="connsiteX4" fmla="*/ 30162 w 363537"/>
                  <a:gd name="connsiteY4" fmla="*/ 204787 h 42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537" h="428624">
                    <a:moveTo>
                      <a:pt x="30162" y="204787"/>
                    </a:moveTo>
                    <a:cubicBezTo>
                      <a:pt x="60324" y="138112"/>
                      <a:pt x="268287" y="28574"/>
                      <a:pt x="315912" y="14287"/>
                    </a:cubicBezTo>
                    <a:cubicBezTo>
                      <a:pt x="363537" y="0"/>
                      <a:pt x="346074" y="52387"/>
                      <a:pt x="315912" y="119062"/>
                    </a:cubicBezTo>
                    <a:cubicBezTo>
                      <a:pt x="285750" y="185737"/>
                      <a:pt x="182562" y="400050"/>
                      <a:pt x="134937" y="414337"/>
                    </a:cubicBezTo>
                    <a:cubicBezTo>
                      <a:pt x="87312" y="428624"/>
                      <a:pt x="0" y="271462"/>
                      <a:pt x="30162" y="204787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2" name="Rectangle 131"/>
          <p:cNvSpPr/>
          <p:nvPr/>
        </p:nvSpPr>
        <p:spPr>
          <a:xfrm>
            <a:off x="2339752" y="3068960"/>
            <a:ext cx="2592288" cy="279648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POPULATION:  5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3" name="Freeform 132"/>
          <p:cNvSpPr/>
          <p:nvPr/>
        </p:nvSpPr>
        <p:spPr>
          <a:xfrm rot="1217411">
            <a:off x="-501015" y="5299918"/>
            <a:ext cx="11112709" cy="1801318"/>
          </a:xfrm>
          <a:custGeom>
            <a:avLst/>
            <a:gdLst>
              <a:gd name="connsiteX0" fmla="*/ 649574 w 11112709"/>
              <a:gd name="connsiteY0" fmla="*/ 414728 h 1801318"/>
              <a:gd name="connsiteX1" fmla="*/ 1923738 w 11112709"/>
              <a:gd name="connsiteY1" fmla="*/ 99934 h 1801318"/>
              <a:gd name="connsiteX2" fmla="*/ 3212892 w 11112709"/>
              <a:gd name="connsiteY2" fmla="*/ 699541 h 1801318"/>
              <a:gd name="connsiteX3" fmla="*/ 5101653 w 11112709"/>
              <a:gd name="connsiteY3" fmla="*/ 324787 h 1801318"/>
              <a:gd name="connsiteX4" fmla="*/ 6900473 w 11112709"/>
              <a:gd name="connsiteY4" fmla="*/ 954374 h 1801318"/>
              <a:gd name="connsiteX5" fmla="*/ 8609351 w 11112709"/>
              <a:gd name="connsiteY5" fmla="*/ 549639 h 1801318"/>
              <a:gd name="connsiteX6" fmla="*/ 9973456 w 11112709"/>
              <a:gd name="connsiteY6" fmla="*/ 54964 h 1801318"/>
              <a:gd name="connsiteX7" fmla="*/ 11022768 w 11112709"/>
              <a:gd name="connsiteY7" fmla="*/ 219856 h 1801318"/>
              <a:gd name="connsiteX8" fmla="*/ 9433810 w 11112709"/>
              <a:gd name="connsiteY8" fmla="*/ 1149246 h 1801318"/>
              <a:gd name="connsiteX9" fmla="*/ 7560040 w 11112709"/>
              <a:gd name="connsiteY9" fmla="*/ 1314138 h 1801318"/>
              <a:gd name="connsiteX10" fmla="*/ 5941102 w 11112709"/>
              <a:gd name="connsiteY10" fmla="*/ 1778833 h 1801318"/>
              <a:gd name="connsiteX11" fmla="*/ 4202243 w 11112709"/>
              <a:gd name="connsiteY11" fmla="*/ 1179226 h 1801318"/>
              <a:gd name="connsiteX12" fmla="*/ 3212892 w 11112709"/>
              <a:gd name="connsiteY12" fmla="*/ 1044315 h 1801318"/>
              <a:gd name="connsiteX13" fmla="*/ 1878768 w 11112709"/>
              <a:gd name="connsiteY13" fmla="*/ 1374098 h 1801318"/>
              <a:gd name="connsiteX14" fmla="*/ 199869 w 11112709"/>
              <a:gd name="connsiteY14" fmla="*/ 864433 h 1801318"/>
              <a:gd name="connsiteX15" fmla="*/ 649574 w 11112709"/>
              <a:gd name="connsiteY15" fmla="*/ 414728 h 18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12709" h="1801318">
                <a:moveTo>
                  <a:pt x="649574" y="414728"/>
                </a:moveTo>
                <a:cubicBezTo>
                  <a:pt x="936885" y="287312"/>
                  <a:pt x="1496518" y="52465"/>
                  <a:pt x="1923738" y="99934"/>
                </a:cubicBezTo>
                <a:cubicBezTo>
                  <a:pt x="2350958" y="147403"/>
                  <a:pt x="2683239" y="662065"/>
                  <a:pt x="3212892" y="699541"/>
                </a:cubicBezTo>
                <a:cubicBezTo>
                  <a:pt x="3742545" y="737017"/>
                  <a:pt x="4487056" y="282315"/>
                  <a:pt x="5101653" y="324787"/>
                </a:cubicBezTo>
                <a:cubicBezTo>
                  <a:pt x="5716250" y="367259"/>
                  <a:pt x="6315857" y="916899"/>
                  <a:pt x="6900473" y="954374"/>
                </a:cubicBezTo>
                <a:cubicBezTo>
                  <a:pt x="7485089" y="991849"/>
                  <a:pt x="8097187" y="699541"/>
                  <a:pt x="8609351" y="549639"/>
                </a:cubicBezTo>
                <a:cubicBezTo>
                  <a:pt x="9121515" y="399737"/>
                  <a:pt x="9571220" y="109928"/>
                  <a:pt x="9973456" y="54964"/>
                </a:cubicBezTo>
                <a:cubicBezTo>
                  <a:pt x="10375692" y="0"/>
                  <a:pt x="11112709" y="37476"/>
                  <a:pt x="11022768" y="219856"/>
                </a:cubicBezTo>
                <a:cubicBezTo>
                  <a:pt x="10932827" y="402236"/>
                  <a:pt x="10010931" y="966866"/>
                  <a:pt x="9433810" y="1149246"/>
                </a:cubicBezTo>
                <a:cubicBezTo>
                  <a:pt x="8856689" y="1331626"/>
                  <a:pt x="8142158" y="1209207"/>
                  <a:pt x="7560040" y="1314138"/>
                </a:cubicBezTo>
                <a:cubicBezTo>
                  <a:pt x="6977922" y="1419069"/>
                  <a:pt x="6500735" y="1801318"/>
                  <a:pt x="5941102" y="1778833"/>
                </a:cubicBezTo>
                <a:cubicBezTo>
                  <a:pt x="5381469" y="1756348"/>
                  <a:pt x="4656945" y="1301646"/>
                  <a:pt x="4202243" y="1179226"/>
                </a:cubicBezTo>
                <a:cubicBezTo>
                  <a:pt x="3747541" y="1056806"/>
                  <a:pt x="3600138" y="1011836"/>
                  <a:pt x="3212892" y="1044315"/>
                </a:cubicBezTo>
                <a:cubicBezTo>
                  <a:pt x="2825646" y="1076794"/>
                  <a:pt x="2380938" y="1404078"/>
                  <a:pt x="1878768" y="1374098"/>
                </a:cubicBezTo>
                <a:cubicBezTo>
                  <a:pt x="1376598" y="1344118"/>
                  <a:pt x="399738" y="1026826"/>
                  <a:pt x="199869" y="864433"/>
                </a:cubicBezTo>
                <a:cubicBezTo>
                  <a:pt x="0" y="702040"/>
                  <a:pt x="362263" y="542144"/>
                  <a:pt x="649574" y="414728"/>
                </a:cubicBezTo>
                <a:close/>
              </a:path>
            </a:pathLst>
          </a:custGeom>
          <a:solidFill>
            <a:srgbClr val="808080">
              <a:alpha val="73000"/>
            </a:srgbClr>
          </a:solidFill>
          <a:ln w="3810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14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itchFamily="34" charset="0"/>
              </a:rPr>
              <a:t>Episode 4: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PROF LOCKWOOD’S UNFORTUNATE INCIDENT</a:t>
            </a:r>
            <a:endParaRPr lang="en-GB" sz="6000" b="1" dirty="0"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4" name="Freeform 3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323528" y="260648"/>
            <a:ext cx="7920880" cy="6858000"/>
            <a:chOff x="971600" y="0"/>
            <a:chExt cx="7920880" cy="6858000"/>
          </a:xfrm>
        </p:grpSpPr>
        <p:sp>
          <p:nvSpPr>
            <p:cNvPr id="124" name="Freeform 123"/>
            <p:cNvSpPr/>
            <p:nvPr/>
          </p:nvSpPr>
          <p:spPr>
            <a:xfrm>
              <a:off x="971600" y="0"/>
              <a:ext cx="7920880" cy="6858000"/>
            </a:xfrm>
            <a:custGeom>
              <a:avLst/>
              <a:gdLst>
                <a:gd name="connsiteX0" fmla="*/ 0 w 7225259"/>
                <a:gd name="connsiteY0" fmla="*/ 5096655 h 6325849"/>
                <a:gd name="connsiteX1" fmla="*/ 929390 w 7225259"/>
                <a:gd name="connsiteY1" fmla="*/ 629587 h 6325849"/>
                <a:gd name="connsiteX2" fmla="*/ 2428407 w 7225259"/>
                <a:gd name="connsiteY2" fmla="*/ 0 h 6325849"/>
                <a:gd name="connsiteX3" fmla="*/ 6295869 w 7225259"/>
                <a:gd name="connsiteY3" fmla="*/ 539646 h 6325849"/>
                <a:gd name="connsiteX4" fmla="*/ 7225259 w 7225259"/>
                <a:gd name="connsiteY4" fmla="*/ 5426439 h 6325849"/>
                <a:gd name="connsiteX5" fmla="*/ 2608289 w 7225259"/>
                <a:gd name="connsiteY5" fmla="*/ 6325849 h 6325849"/>
                <a:gd name="connsiteX6" fmla="*/ 0 w 7225259"/>
                <a:gd name="connsiteY6" fmla="*/ 5096655 h 6325849"/>
                <a:gd name="connsiteX0" fmla="*/ 0 w 7225259"/>
                <a:gd name="connsiteY0" fmla="*/ 5126706 h 6355900"/>
                <a:gd name="connsiteX1" fmla="*/ 929390 w 7225259"/>
                <a:gd name="connsiteY1" fmla="*/ 659638 h 6355900"/>
                <a:gd name="connsiteX2" fmla="*/ 2691792 w 7225259"/>
                <a:gd name="connsiteY2" fmla="*/ 0 h 6355900"/>
                <a:gd name="connsiteX3" fmla="*/ 6295869 w 7225259"/>
                <a:gd name="connsiteY3" fmla="*/ 569697 h 6355900"/>
                <a:gd name="connsiteX4" fmla="*/ 7225259 w 7225259"/>
                <a:gd name="connsiteY4" fmla="*/ 5456490 h 6355900"/>
                <a:gd name="connsiteX5" fmla="*/ 2608289 w 7225259"/>
                <a:gd name="connsiteY5" fmla="*/ 6355900 h 6355900"/>
                <a:gd name="connsiteX6" fmla="*/ 0 w 7225259"/>
                <a:gd name="connsiteY6" fmla="*/ 5126706 h 6355900"/>
                <a:gd name="connsiteX0" fmla="*/ 0 w 7225259"/>
                <a:gd name="connsiteY0" fmla="*/ 5531370 h 6760564"/>
                <a:gd name="connsiteX1" fmla="*/ 929390 w 7225259"/>
                <a:gd name="connsiteY1" fmla="*/ 1064302 h 6760564"/>
                <a:gd name="connsiteX2" fmla="*/ 2835808 w 7225259"/>
                <a:gd name="connsiteY2" fmla="*/ 0 h 6760564"/>
                <a:gd name="connsiteX3" fmla="*/ 6295869 w 7225259"/>
                <a:gd name="connsiteY3" fmla="*/ 974361 h 6760564"/>
                <a:gd name="connsiteX4" fmla="*/ 7225259 w 7225259"/>
                <a:gd name="connsiteY4" fmla="*/ 5861154 h 6760564"/>
                <a:gd name="connsiteX5" fmla="*/ 2608289 w 7225259"/>
                <a:gd name="connsiteY5" fmla="*/ 6760564 h 6760564"/>
                <a:gd name="connsiteX6" fmla="*/ 0 w 7225259"/>
                <a:gd name="connsiteY6" fmla="*/ 5531370 h 6760564"/>
                <a:gd name="connsiteX0" fmla="*/ 0 w 7225259"/>
                <a:gd name="connsiteY0" fmla="*/ 5531370 h 6760564"/>
                <a:gd name="connsiteX1" fmla="*/ 963600 w 7225259"/>
                <a:gd name="connsiteY1" fmla="*/ 1196752 h 6760564"/>
                <a:gd name="connsiteX2" fmla="*/ 2835808 w 7225259"/>
                <a:gd name="connsiteY2" fmla="*/ 0 h 6760564"/>
                <a:gd name="connsiteX3" fmla="*/ 6295869 w 7225259"/>
                <a:gd name="connsiteY3" fmla="*/ 974361 h 6760564"/>
                <a:gd name="connsiteX4" fmla="*/ 7225259 w 7225259"/>
                <a:gd name="connsiteY4" fmla="*/ 5861154 h 6760564"/>
                <a:gd name="connsiteX5" fmla="*/ 2608289 w 7225259"/>
                <a:gd name="connsiteY5" fmla="*/ 6760564 h 6760564"/>
                <a:gd name="connsiteX6" fmla="*/ 0 w 7225259"/>
                <a:gd name="connsiteY6" fmla="*/ 5531370 h 6760564"/>
                <a:gd name="connsiteX0" fmla="*/ 0 w 7557803"/>
                <a:gd name="connsiteY0" fmla="*/ 6858000 h 6858000"/>
                <a:gd name="connsiteX1" fmla="*/ 1296144 w 7557803"/>
                <a:gd name="connsiteY1" fmla="*/ 1196752 h 6858000"/>
                <a:gd name="connsiteX2" fmla="*/ 3168352 w 7557803"/>
                <a:gd name="connsiteY2" fmla="*/ 0 h 6858000"/>
                <a:gd name="connsiteX3" fmla="*/ 6628413 w 7557803"/>
                <a:gd name="connsiteY3" fmla="*/ 974361 h 6858000"/>
                <a:gd name="connsiteX4" fmla="*/ 7557803 w 7557803"/>
                <a:gd name="connsiteY4" fmla="*/ 5861154 h 6858000"/>
                <a:gd name="connsiteX5" fmla="*/ 2940833 w 7557803"/>
                <a:gd name="connsiteY5" fmla="*/ 6760564 h 6858000"/>
                <a:gd name="connsiteX6" fmla="*/ 0 w 7557803"/>
                <a:gd name="connsiteY6" fmla="*/ 6858000 h 6858000"/>
                <a:gd name="connsiteX0" fmla="*/ 0 w 7557803"/>
                <a:gd name="connsiteY0" fmla="*/ 6858000 h 6858000"/>
                <a:gd name="connsiteX1" fmla="*/ 1296144 w 7557803"/>
                <a:gd name="connsiteY1" fmla="*/ 1196752 h 6858000"/>
                <a:gd name="connsiteX2" fmla="*/ 3168352 w 7557803"/>
                <a:gd name="connsiteY2" fmla="*/ 0 h 6858000"/>
                <a:gd name="connsiteX3" fmla="*/ 6628413 w 7557803"/>
                <a:gd name="connsiteY3" fmla="*/ 974361 h 6858000"/>
                <a:gd name="connsiteX4" fmla="*/ 7557803 w 7557803"/>
                <a:gd name="connsiteY4" fmla="*/ 5861154 h 6858000"/>
                <a:gd name="connsiteX5" fmla="*/ 2880320 w 7557803"/>
                <a:gd name="connsiteY5" fmla="*/ 6858000 h 6858000"/>
                <a:gd name="connsiteX6" fmla="*/ 0 w 7557803"/>
                <a:gd name="connsiteY6" fmla="*/ 6858000 h 6858000"/>
                <a:gd name="connsiteX0" fmla="*/ 0 w 7920880"/>
                <a:gd name="connsiteY0" fmla="*/ 6858000 h 6858000"/>
                <a:gd name="connsiteX1" fmla="*/ 1296144 w 7920880"/>
                <a:gd name="connsiteY1" fmla="*/ 1196752 h 6858000"/>
                <a:gd name="connsiteX2" fmla="*/ 3168352 w 7920880"/>
                <a:gd name="connsiteY2" fmla="*/ 0 h 6858000"/>
                <a:gd name="connsiteX3" fmla="*/ 6628413 w 7920880"/>
                <a:gd name="connsiteY3" fmla="*/ 974361 h 6858000"/>
                <a:gd name="connsiteX4" fmla="*/ 7920880 w 7920880"/>
                <a:gd name="connsiteY4" fmla="*/ 6858000 h 6858000"/>
                <a:gd name="connsiteX5" fmla="*/ 2880320 w 7920880"/>
                <a:gd name="connsiteY5" fmla="*/ 6858000 h 6858000"/>
                <a:gd name="connsiteX6" fmla="*/ 0 w 792088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0880" h="6858000">
                  <a:moveTo>
                    <a:pt x="0" y="6858000"/>
                  </a:moveTo>
                  <a:lnTo>
                    <a:pt x="1296144" y="1196752"/>
                  </a:lnTo>
                  <a:lnTo>
                    <a:pt x="3168352" y="0"/>
                  </a:lnTo>
                  <a:lnTo>
                    <a:pt x="6628413" y="974361"/>
                  </a:lnTo>
                  <a:lnTo>
                    <a:pt x="7920880" y="6858000"/>
                  </a:lnTo>
                  <a:lnTo>
                    <a:pt x="288032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Straight Connector 124"/>
            <p:cNvCxnSpPr>
              <a:stCxn id="124" idx="2"/>
              <a:endCxn id="124" idx="5"/>
            </p:cNvCxnSpPr>
            <p:nvPr/>
          </p:nvCxnSpPr>
          <p:spPr>
            <a:xfrm flipH="1">
              <a:off x="3851920" y="0"/>
              <a:ext cx="288032" cy="6858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4283968" y="3933056"/>
              <a:ext cx="37769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21000000" lon="19800000" rev="0"/>
                </a:camera>
                <a:lightRig rig="threePt" dir="t"/>
              </a:scene3d>
            </a:bodyPr>
            <a:lstStyle/>
            <a:p>
              <a:r>
                <a:rPr lang="en-GB" sz="4000" dirty="0" smtClean="0">
                  <a:latin typeface="Arial Black" pitchFamily="34" charset="0"/>
                </a:rPr>
                <a:t>SUGARLAND</a:t>
              </a:r>
              <a:endParaRPr lang="en-GB" sz="4000" dirty="0">
                <a:latin typeface="Arial Black" pitchFamily="34" charset="0"/>
              </a:endParaRPr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4681910" y="2413237"/>
            <a:ext cx="3695330" cy="6043739"/>
            <a:chOff x="5004047" y="2132856"/>
            <a:chExt cx="2463553" cy="4029159"/>
          </a:xfrm>
        </p:grpSpPr>
        <p:sp>
          <p:nvSpPr>
            <p:cNvPr id="48" name="Rectangle 47"/>
            <p:cNvSpPr/>
            <p:nvPr/>
          </p:nvSpPr>
          <p:spPr>
            <a:xfrm rot="4045046">
              <a:off x="4645071" y="3445579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004047" y="2431936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216118" y="2196945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5292079" y="271996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580111" y="286398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5652119" y="257595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436095" y="250394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5868143" y="293599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5364087" y="300800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5508103" y="3958666"/>
              <a:ext cx="1800200" cy="1584176"/>
            </a:xfrm>
            <a:prstGeom prst="ellipse">
              <a:avLst/>
            </a:prstGeom>
            <a:solidFill>
              <a:srgbClr val="29292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rapezoid 70"/>
            <p:cNvSpPr/>
            <p:nvPr/>
          </p:nvSpPr>
          <p:spPr>
            <a:xfrm flipV="1">
              <a:off x="6082271" y="3598626"/>
              <a:ext cx="568484" cy="39604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940151" y="3895659"/>
              <a:ext cx="852726" cy="9993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Freeform 89"/>
            <p:cNvSpPr/>
            <p:nvPr/>
          </p:nvSpPr>
          <p:spPr>
            <a:xfrm rot="270470" flipH="1">
              <a:off x="5832618" y="4676113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58918" y="4030913"/>
              <a:ext cx="2008682" cy="2131102"/>
            </a:xfrm>
            <a:custGeom>
              <a:avLst/>
              <a:gdLst>
                <a:gd name="connsiteX0" fmla="*/ 72452 w 2008682"/>
                <a:gd name="connsiteY0" fmla="*/ 1524000 h 2131102"/>
                <a:gd name="connsiteX1" fmla="*/ 57462 w 2008682"/>
                <a:gd name="connsiteY1" fmla="*/ 609600 h 2131102"/>
                <a:gd name="connsiteX2" fmla="*/ 417226 w 2008682"/>
                <a:gd name="connsiteY2" fmla="*/ 99934 h 2131102"/>
                <a:gd name="connsiteX3" fmla="*/ 791980 w 2008682"/>
                <a:gd name="connsiteY3" fmla="*/ 189875 h 2131102"/>
                <a:gd name="connsiteX4" fmla="*/ 1181725 w 2008682"/>
                <a:gd name="connsiteY4" fmla="*/ 204866 h 2131102"/>
                <a:gd name="connsiteX5" fmla="*/ 1361607 w 2008682"/>
                <a:gd name="connsiteY5" fmla="*/ 39974 h 2131102"/>
                <a:gd name="connsiteX6" fmla="*/ 1871272 w 2008682"/>
                <a:gd name="connsiteY6" fmla="*/ 444708 h 2131102"/>
                <a:gd name="connsiteX7" fmla="*/ 2006184 w 2008682"/>
                <a:gd name="connsiteY7" fmla="*/ 1164236 h 2131102"/>
                <a:gd name="connsiteX8" fmla="*/ 1856282 w 2008682"/>
                <a:gd name="connsiteY8" fmla="*/ 1898754 h 2131102"/>
                <a:gd name="connsiteX9" fmla="*/ 1226695 w 2008682"/>
                <a:gd name="connsiteY9" fmla="*/ 1793823 h 2131102"/>
                <a:gd name="connsiteX10" fmla="*/ 567128 w 2008682"/>
                <a:gd name="connsiteY10" fmla="*/ 2033666 h 2131102"/>
                <a:gd name="connsiteX11" fmla="*/ 117423 w 2008682"/>
                <a:gd name="connsiteY11" fmla="*/ 2033666 h 2131102"/>
                <a:gd name="connsiteX12" fmla="*/ 72452 w 2008682"/>
                <a:gd name="connsiteY12" fmla="*/ 1449049 h 2131102"/>
                <a:gd name="connsiteX13" fmla="*/ 72452 w 2008682"/>
                <a:gd name="connsiteY13" fmla="*/ 1524000 h 213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8682" h="2131102">
                  <a:moveTo>
                    <a:pt x="72452" y="1524000"/>
                  </a:moveTo>
                  <a:cubicBezTo>
                    <a:pt x="69954" y="1384092"/>
                    <a:pt x="0" y="846944"/>
                    <a:pt x="57462" y="609600"/>
                  </a:cubicBezTo>
                  <a:cubicBezTo>
                    <a:pt x="114924" y="372256"/>
                    <a:pt x="294806" y="169888"/>
                    <a:pt x="417226" y="99934"/>
                  </a:cubicBezTo>
                  <a:cubicBezTo>
                    <a:pt x="539646" y="29980"/>
                    <a:pt x="664564" y="172386"/>
                    <a:pt x="791980" y="189875"/>
                  </a:cubicBezTo>
                  <a:cubicBezTo>
                    <a:pt x="919396" y="207364"/>
                    <a:pt x="1086787" y="229849"/>
                    <a:pt x="1181725" y="204866"/>
                  </a:cubicBezTo>
                  <a:cubicBezTo>
                    <a:pt x="1276663" y="179883"/>
                    <a:pt x="1246683" y="0"/>
                    <a:pt x="1361607" y="39974"/>
                  </a:cubicBezTo>
                  <a:cubicBezTo>
                    <a:pt x="1476531" y="79948"/>
                    <a:pt x="1763843" y="257331"/>
                    <a:pt x="1871272" y="444708"/>
                  </a:cubicBezTo>
                  <a:cubicBezTo>
                    <a:pt x="1978702" y="632085"/>
                    <a:pt x="2008682" y="921895"/>
                    <a:pt x="2006184" y="1164236"/>
                  </a:cubicBezTo>
                  <a:cubicBezTo>
                    <a:pt x="2003686" y="1406577"/>
                    <a:pt x="1986197" y="1793823"/>
                    <a:pt x="1856282" y="1898754"/>
                  </a:cubicBezTo>
                  <a:cubicBezTo>
                    <a:pt x="1726367" y="2003685"/>
                    <a:pt x="1441554" y="1771338"/>
                    <a:pt x="1226695" y="1793823"/>
                  </a:cubicBezTo>
                  <a:cubicBezTo>
                    <a:pt x="1011836" y="1816308"/>
                    <a:pt x="752007" y="1993692"/>
                    <a:pt x="567128" y="2033666"/>
                  </a:cubicBezTo>
                  <a:cubicBezTo>
                    <a:pt x="382249" y="2073640"/>
                    <a:pt x="199869" y="2131102"/>
                    <a:pt x="117423" y="2033666"/>
                  </a:cubicBezTo>
                  <a:cubicBezTo>
                    <a:pt x="34977" y="1936230"/>
                    <a:pt x="79947" y="1541488"/>
                    <a:pt x="72452" y="1449049"/>
                  </a:cubicBezTo>
                  <a:cubicBezTo>
                    <a:pt x="64957" y="1356610"/>
                    <a:pt x="74950" y="1663908"/>
                    <a:pt x="72452" y="1524000"/>
                  </a:cubicBezTo>
                  <a:close/>
                </a:path>
              </a:pathLst>
            </a:custGeom>
            <a:solidFill>
              <a:srgbClr val="96745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26701" y="2446953"/>
              <a:ext cx="1124263" cy="1813809"/>
            </a:xfrm>
            <a:custGeom>
              <a:avLst/>
              <a:gdLst>
                <a:gd name="connsiteX0" fmla="*/ 39974 w 1124263"/>
                <a:gd name="connsiteY0" fmla="*/ 529652 h 1813809"/>
                <a:gd name="connsiteX1" fmla="*/ 309797 w 1124263"/>
                <a:gd name="connsiteY1" fmla="*/ 79947 h 1813809"/>
                <a:gd name="connsiteX2" fmla="*/ 669561 w 1124263"/>
                <a:gd name="connsiteY2" fmla="*/ 79947 h 1813809"/>
                <a:gd name="connsiteX3" fmla="*/ 1059306 w 1124263"/>
                <a:gd name="connsiteY3" fmla="*/ 559632 h 1813809"/>
                <a:gd name="connsiteX4" fmla="*/ 1059306 w 1124263"/>
                <a:gd name="connsiteY4" fmla="*/ 1279160 h 1813809"/>
                <a:gd name="connsiteX5" fmla="*/ 729522 w 1124263"/>
                <a:gd name="connsiteY5" fmla="*/ 1189219 h 1813809"/>
                <a:gd name="connsiteX6" fmla="*/ 534650 w 1124263"/>
                <a:gd name="connsiteY6" fmla="*/ 1758845 h 1813809"/>
                <a:gd name="connsiteX7" fmla="*/ 294807 w 1124263"/>
                <a:gd name="connsiteY7" fmla="*/ 859435 h 1813809"/>
                <a:gd name="connsiteX8" fmla="*/ 69955 w 1124263"/>
                <a:gd name="connsiteY8" fmla="*/ 1084288 h 1813809"/>
                <a:gd name="connsiteX9" fmla="*/ 39974 w 1124263"/>
                <a:gd name="connsiteY9" fmla="*/ 529652 h 181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263" h="1813809">
                  <a:moveTo>
                    <a:pt x="39974" y="529652"/>
                  </a:moveTo>
                  <a:cubicBezTo>
                    <a:pt x="79948" y="362262"/>
                    <a:pt x="204866" y="154898"/>
                    <a:pt x="309797" y="79947"/>
                  </a:cubicBezTo>
                  <a:cubicBezTo>
                    <a:pt x="414728" y="4996"/>
                    <a:pt x="544643" y="0"/>
                    <a:pt x="669561" y="79947"/>
                  </a:cubicBezTo>
                  <a:cubicBezTo>
                    <a:pt x="794479" y="159894"/>
                    <a:pt x="994349" y="359763"/>
                    <a:pt x="1059306" y="559632"/>
                  </a:cubicBezTo>
                  <a:cubicBezTo>
                    <a:pt x="1124263" y="759501"/>
                    <a:pt x="1114270" y="1174229"/>
                    <a:pt x="1059306" y="1279160"/>
                  </a:cubicBezTo>
                  <a:cubicBezTo>
                    <a:pt x="1004342" y="1384091"/>
                    <a:pt x="816965" y="1109272"/>
                    <a:pt x="729522" y="1189219"/>
                  </a:cubicBezTo>
                  <a:cubicBezTo>
                    <a:pt x="642079" y="1269167"/>
                    <a:pt x="607103" y="1813809"/>
                    <a:pt x="534650" y="1758845"/>
                  </a:cubicBezTo>
                  <a:cubicBezTo>
                    <a:pt x="462198" y="1703881"/>
                    <a:pt x="372256" y="971861"/>
                    <a:pt x="294807" y="859435"/>
                  </a:cubicBezTo>
                  <a:cubicBezTo>
                    <a:pt x="217358" y="747009"/>
                    <a:pt x="112427" y="1141750"/>
                    <a:pt x="69955" y="1084288"/>
                  </a:cubicBezTo>
                  <a:cubicBezTo>
                    <a:pt x="27483" y="1026826"/>
                    <a:pt x="0" y="697042"/>
                    <a:pt x="39974" y="529652"/>
                  </a:cubicBezTo>
                  <a:close/>
                </a:path>
              </a:pathLst>
            </a:custGeom>
            <a:solidFill>
              <a:srgbClr val="96745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>
            <a:grpSpLocks noChangeAspect="1"/>
          </p:cNvGrpSpPr>
          <p:nvPr/>
        </p:nvGrpSpPr>
        <p:grpSpPr>
          <a:xfrm>
            <a:off x="-2734914" y="2125205"/>
            <a:ext cx="4436963" cy="7064435"/>
            <a:chOff x="-1506427" y="2031745"/>
            <a:chExt cx="2957975" cy="4709623"/>
          </a:xfrm>
        </p:grpSpPr>
        <p:sp>
          <p:nvSpPr>
            <p:cNvPr id="93" name="Rectangle 92"/>
            <p:cNvSpPr/>
            <p:nvPr/>
          </p:nvSpPr>
          <p:spPr>
            <a:xfrm rot="3504075">
              <a:off x="-1780857" y="3344468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Chord 91"/>
            <p:cNvSpPr/>
            <p:nvPr/>
          </p:nvSpPr>
          <p:spPr>
            <a:xfrm>
              <a:off x="-385378" y="4005064"/>
              <a:ext cx="1800200" cy="273630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29292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 rot="277739">
              <a:off x="-1506427" y="2283674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66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 rot="277739">
              <a:off x="-1252645" y="2046306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 rot="277739">
              <a:off x="-1213976" y="25567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 rot="277739">
              <a:off x="-938506" y="272355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 rot="277739">
              <a:off x="-1052996" y="2353063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 rot="277739">
              <a:off x="-1165448" y="284966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6670" y="3921551"/>
              <a:ext cx="956678" cy="13955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Chord 100"/>
            <p:cNvSpPr/>
            <p:nvPr/>
          </p:nvSpPr>
          <p:spPr>
            <a:xfrm>
              <a:off x="259265" y="3645024"/>
              <a:ext cx="531488" cy="76044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444708" y="4430651"/>
              <a:ext cx="1896256" cy="1743855"/>
            </a:xfrm>
            <a:custGeom>
              <a:avLst/>
              <a:gdLst>
                <a:gd name="connsiteX0" fmla="*/ 54964 w 1896256"/>
                <a:gd name="connsiteY0" fmla="*/ 1244183 h 1743855"/>
                <a:gd name="connsiteX1" fmla="*/ 54964 w 1896256"/>
                <a:gd name="connsiteY1" fmla="*/ 824459 h 1743855"/>
                <a:gd name="connsiteX2" fmla="*/ 189875 w 1896256"/>
                <a:gd name="connsiteY2" fmla="*/ 254833 h 1743855"/>
                <a:gd name="connsiteX3" fmla="*/ 444708 w 1896256"/>
                <a:gd name="connsiteY3" fmla="*/ 599606 h 1743855"/>
                <a:gd name="connsiteX4" fmla="*/ 924393 w 1896256"/>
                <a:gd name="connsiteY4" fmla="*/ 599606 h 1743855"/>
                <a:gd name="connsiteX5" fmla="*/ 1224197 w 1896256"/>
                <a:gd name="connsiteY5" fmla="*/ 29980 h 1743855"/>
                <a:gd name="connsiteX6" fmla="*/ 1524000 w 1896256"/>
                <a:gd name="connsiteY6" fmla="*/ 419724 h 1743855"/>
                <a:gd name="connsiteX7" fmla="*/ 1838793 w 1896256"/>
                <a:gd name="connsiteY7" fmla="*/ 629587 h 1743855"/>
                <a:gd name="connsiteX8" fmla="*/ 1868774 w 1896256"/>
                <a:gd name="connsiteY8" fmla="*/ 1364105 h 1743855"/>
                <a:gd name="connsiteX9" fmla="*/ 1673901 w 1896256"/>
                <a:gd name="connsiteY9" fmla="*/ 1469036 h 1743855"/>
                <a:gd name="connsiteX10" fmla="*/ 1104275 w 1896256"/>
                <a:gd name="connsiteY10" fmla="*/ 1424065 h 1743855"/>
                <a:gd name="connsiteX11" fmla="*/ 384747 w 1896256"/>
                <a:gd name="connsiteY11" fmla="*/ 1708878 h 1743855"/>
                <a:gd name="connsiteX12" fmla="*/ 54964 w 1896256"/>
                <a:gd name="connsiteY12" fmla="*/ 1244183 h 174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256" h="1743855">
                  <a:moveTo>
                    <a:pt x="54964" y="1244183"/>
                  </a:moveTo>
                  <a:cubicBezTo>
                    <a:pt x="0" y="1096780"/>
                    <a:pt x="32479" y="989351"/>
                    <a:pt x="54964" y="824459"/>
                  </a:cubicBezTo>
                  <a:cubicBezTo>
                    <a:pt x="77449" y="659567"/>
                    <a:pt x="124918" y="292308"/>
                    <a:pt x="189875" y="254833"/>
                  </a:cubicBezTo>
                  <a:cubicBezTo>
                    <a:pt x="254832" y="217358"/>
                    <a:pt x="322288" y="542144"/>
                    <a:pt x="444708" y="599606"/>
                  </a:cubicBezTo>
                  <a:cubicBezTo>
                    <a:pt x="567128" y="657068"/>
                    <a:pt x="794478" y="694544"/>
                    <a:pt x="924393" y="599606"/>
                  </a:cubicBezTo>
                  <a:cubicBezTo>
                    <a:pt x="1054308" y="504668"/>
                    <a:pt x="1124263" y="59960"/>
                    <a:pt x="1224197" y="29980"/>
                  </a:cubicBezTo>
                  <a:cubicBezTo>
                    <a:pt x="1324131" y="0"/>
                    <a:pt x="1421567" y="319790"/>
                    <a:pt x="1524000" y="419724"/>
                  </a:cubicBezTo>
                  <a:cubicBezTo>
                    <a:pt x="1626433" y="519658"/>
                    <a:pt x="1781331" y="472190"/>
                    <a:pt x="1838793" y="629587"/>
                  </a:cubicBezTo>
                  <a:cubicBezTo>
                    <a:pt x="1896255" y="786984"/>
                    <a:pt x="1896256" y="1224197"/>
                    <a:pt x="1868774" y="1364105"/>
                  </a:cubicBezTo>
                  <a:cubicBezTo>
                    <a:pt x="1841292" y="1504013"/>
                    <a:pt x="1801317" y="1459043"/>
                    <a:pt x="1673901" y="1469036"/>
                  </a:cubicBezTo>
                  <a:cubicBezTo>
                    <a:pt x="1546485" y="1479029"/>
                    <a:pt x="1319134" y="1384091"/>
                    <a:pt x="1104275" y="1424065"/>
                  </a:cubicBezTo>
                  <a:cubicBezTo>
                    <a:pt x="889416" y="1464039"/>
                    <a:pt x="559632" y="1743855"/>
                    <a:pt x="384747" y="1708878"/>
                  </a:cubicBezTo>
                  <a:cubicBezTo>
                    <a:pt x="209862" y="1673901"/>
                    <a:pt x="109928" y="1391586"/>
                    <a:pt x="54964" y="1244183"/>
                  </a:cubicBezTo>
                  <a:close/>
                </a:path>
              </a:pathLst>
            </a:custGeom>
            <a:solidFill>
              <a:srgbClr val="96745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106"/>
            <p:cNvGrpSpPr/>
            <p:nvPr/>
          </p:nvGrpSpPr>
          <p:grpSpPr>
            <a:xfrm rot="1271438">
              <a:off x="529345" y="4127135"/>
              <a:ext cx="353325" cy="408033"/>
              <a:chOff x="3347864" y="1412776"/>
              <a:chExt cx="504056" cy="504056"/>
            </a:xfrm>
            <a:solidFill>
              <a:schemeClr val="bg1"/>
            </a:solidFill>
          </p:grpSpPr>
          <p:sp>
            <p:nvSpPr>
              <p:cNvPr id="18" name="Rectangle 17"/>
              <p:cNvSpPr/>
              <p:nvPr/>
            </p:nvSpPr>
            <p:spPr>
              <a:xfrm>
                <a:off x="3491880" y="1412776"/>
                <a:ext cx="216024" cy="504056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47864" y="1556792"/>
                <a:ext cx="504056" cy="216024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289422" y="2845285"/>
            <a:ext cx="4286955" cy="6067970"/>
            <a:chOff x="1353989" y="1916832"/>
            <a:chExt cx="2857970" cy="4045313"/>
          </a:xfrm>
        </p:grpSpPr>
        <p:sp>
          <p:nvSpPr>
            <p:cNvPr id="30" name="Rectangle 19"/>
            <p:cNvSpPr/>
            <p:nvPr/>
          </p:nvSpPr>
          <p:spPr>
            <a:xfrm rot="4045046">
              <a:off x="995013" y="3229555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Freeform 20"/>
            <p:cNvSpPr/>
            <p:nvPr/>
          </p:nvSpPr>
          <p:spPr>
            <a:xfrm>
              <a:off x="1353989" y="2215912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66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66060" y="1980921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1642021" y="250394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930053" y="2647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2002061" y="235992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86037" y="22879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2218085" y="271996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1714029" y="279197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Sun 65"/>
            <p:cNvSpPr/>
            <p:nvPr/>
          </p:nvSpPr>
          <p:spPr>
            <a:xfrm>
              <a:off x="1475655" y="3176972"/>
              <a:ext cx="2736304" cy="2772308"/>
            </a:xfrm>
            <a:prstGeom prst="sun">
              <a:avLst>
                <a:gd name="adj" fmla="val 21511"/>
              </a:avLst>
            </a:prstGeom>
            <a:solidFill>
              <a:srgbClr val="29292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 rot="349519" flipH="1">
              <a:off x="2390909" y="4538234"/>
              <a:ext cx="622172" cy="9528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56282" y="3836041"/>
              <a:ext cx="2001187" cy="2126104"/>
            </a:xfrm>
            <a:custGeom>
              <a:avLst/>
              <a:gdLst>
                <a:gd name="connsiteX0" fmla="*/ 317292 w 2001187"/>
                <a:gd name="connsiteY0" fmla="*/ 354767 h 2126104"/>
                <a:gd name="connsiteX1" fmla="*/ 197370 w 2001187"/>
                <a:gd name="connsiteY1" fmla="*/ 699541 h 2126104"/>
                <a:gd name="connsiteX2" fmla="*/ 197370 w 2001187"/>
                <a:gd name="connsiteY2" fmla="*/ 1134256 h 2126104"/>
                <a:gd name="connsiteX3" fmla="*/ 17488 w 2001187"/>
                <a:gd name="connsiteY3" fmla="*/ 1733862 h 2126104"/>
                <a:gd name="connsiteX4" fmla="*/ 92439 w 2001187"/>
                <a:gd name="connsiteY4" fmla="*/ 2048656 h 2126104"/>
                <a:gd name="connsiteX5" fmla="*/ 467193 w 2001187"/>
                <a:gd name="connsiteY5" fmla="*/ 1763843 h 2126104"/>
                <a:gd name="connsiteX6" fmla="*/ 946879 w 2001187"/>
                <a:gd name="connsiteY6" fmla="*/ 2123606 h 2126104"/>
                <a:gd name="connsiteX7" fmla="*/ 1351613 w 2001187"/>
                <a:gd name="connsiteY7" fmla="*/ 1748852 h 2126104"/>
                <a:gd name="connsiteX8" fmla="*/ 1681397 w 2001187"/>
                <a:gd name="connsiteY8" fmla="*/ 1868774 h 2126104"/>
                <a:gd name="connsiteX9" fmla="*/ 1981200 w 2001187"/>
                <a:gd name="connsiteY9" fmla="*/ 1703882 h 2126104"/>
                <a:gd name="connsiteX10" fmla="*/ 1801318 w 2001187"/>
                <a:gd name="connsiteY10" fmla="*/ 1194216 h 2126104"/>
                <a:gd name="connsiteX11" fmla="*/ 1366603 w 2001187"/>
                <a:gd name="connsiteY11" fmla="*/ 1299147 h 2126104"/>
                <a:gd name="connsiteX12" fmla="*/ 1081790 w 2001187"/>
                <a:gd name="connsiteY12" fmla="*/ 924393 h 2126104"/>
                <a:gd name="connsiteX13" fmla="*/ 976859 w 2001187"/>
                <a:gd name="connsiteY13" fmla="*/ 99934 h 2126104"/>
                <a:gd name="connsiteX14" fmla="*/ 647075 w 2001187"/>
                <a:gd name="connsiteY14" fmla="*/ 324787 h 2126104"/>
                <a:gd name="connsiteX15" fmla="*/ 317292 w 2001187"/>
                <a:gd name="connsiteY15" fmla="*/ 354767 h 212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1187" h="2126104">
                  <a:moveTo>
                    <a:pt x="317292" y="354767"/>
                  </a:moveTo>
                  <a:cubicBezTo>
                    <a:pt x="242341" y="417226"/>
                    <a:pt x="217357" y="569626"/>
                    <a:pt x="197370" y="699541"/>
                  </a:cubicBezTo>
                  <a:cubicBezTo>
                    <a:pt x="177383" y="829456"/>
                    <a:pt x="227350" y="961869"/>
                    <a:pt x="197370" y="1134256"/>
                  </a:cubicBezTo>
                  <a:cubicBezTo>
                    <a:pt x="167390" y="1306643"/>
                    <a:pt x="34976" y="1581462"/>
                    <a:pt x="17488" y="1733862"/>
                  </a:cubicBezTo>
                  <a:cubicBezTo>
                    <a:pt x="0" y="1886262"/>
                    <a:pt x="17488" y="2043659"/>
                    <a:pt x="92439" y="2048656"/>
                  </a:cubicBezTo>
                  <a:cubicBezTo>
                    <a:pt x="167390" y="2053653"/>
                    <a:pt x="324786" y="1751351"/>
                    <a:pt x="467193" y="1763843"/>
                  </a:cubicBezTo>
                  <a:cubicBezTo>
                    <a:pt x="609600" y="1776335"/>
                    <a:pt x="799476" y="2126104"/>
                    <a:pt x="946879" y="2123606"/>
                  </a:cubicBezTo>
                  <a:cubicBezTo>
                    <a:pt x="1094282" y="2121108"/>
                    <a:pt x="1229193" y="1791324"/>
                    <a:pt x="1351613" y="1748852"/>
                  </a:cubicBezTo>
                  <a:cubicBezTo>
                    <a:pt x="1474033" y="1706380"/>
                    <a:pt x="1576466" y="1876269"/>
                    <a:pt x="1681397" y="1868774"/>
                  </a:cubicBezTo>
                  <a:cubicBezTo>
                    <a:pt x="1786328" y="1861279"/>
                    <a:pt x="1961213" y="1816308"/>
                    <a:pt x="1981200" y="1703882"/>
                  </a:cubicBezTo>
                  <a:cubicBezTo>
                    <a:pt x="2001187" y="1591456"/>
                    <a:pt x="1903751" y="1261672"/>
                    <a:pt x="1801318" y="1194216"/>
                  </a:cubicBezTo>
                  <a:cubicBezTo>
                    <a:pt x="1698885" y="1126760"/>
                    <a:pt x="1486524" y="1344118"/>
                    <a:pt x="1366603" y="1299147"/>
                  </a:cubicBezTo>
                  <a:cubicBezTo>
                    <a:pt x="1246682" y="1254176"/>
                    <a:pt x="1146747" y="1124262"/>
                    <a:pt x="1081790" y="924393"/>
                  </a:cubicBezTo>
                  <a:cubicBezTo>
                    <a:pt x="1016833" y="724524"/>
                    <a:pt x="1049312" y="199868"/>
                    <a:pt x="976859" y="99934"/>
                  </a:cubicBezTo>
                  <a:cubicBezTo>
                    <a:pt x="904406" y="0"/>
                    <a:pt x="754504" y="282315"/>
                    <a:pt x="647075" y="324787"/>
                  </a:cubicBezTo>
                  <a:cubicBezTo>
                    <a:pt x="539646" y="367259"/>
                    <a:pt x="392243" y="292308"/>
                    <a:pt x="317292" y="354767"/>
                  </a:cubicBezTo>
                  <a:close/>
                </a:path>
              </a:pathLst>
            </a:custGeom>
            <a:solidFill>
              <a:srgbClr val="96745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391587" y="4270756"/>
              <a:ext cx="639580" cy="1036819"/>
            </a:xfrm>
            <a:custGeom>
              <a:avLst/>
              <a:gdLst>
                <a:gd name="connsiteX0" fmla="*/ 92439 w 639580"/>
                <a:gd name="connsiteY0" fmla="*/ 444708 h 1036819"/>
                <a:gd name="connsiteX1" fmla="*/ 77449 w 639580"/>
                <a:gd name="connsiteY1" fmla="*/ 294806 h 1036819"/>
                <a:gd name="connsiteX2" fmla="*/ 557134 w 639580"/>
                <a:gd name="connsiteY2" fmla="*/ 84944 h 1036819"/>
                <a:gd name="connsiteX3" fmla="*/ 572124 w 639580"/>
                <a:gd name="connsiteY3" fmla="*/ 114924 h 1036819"/>
                <a:gd name="connsiteX4" fmla="*/ 587115 w 639580"/>
                <a:gd name="connsiteY4" fmla="*/ 774491 h 1036819"/>
                <a:gd name="connsiteX5" fmla="*/ 437213 w 639580"/>
                <a:gd name="connsiteY5" fmla="*/ 1014334 h 1036819"/>
                <a:gd name="connsiteX6" fmla="*/ 317292 w 639580"/>
                <a:gd name="connsiteY6" fmla="*/ 639580 h 1036819"/>
                <a:gd name="connsiteX7" fmla="*/ 197370 w 639580"/>
                <a:gd name="connsiteY7" fmla="*/ 864432 h 1036819"/>
                <a:gd name="connsiteX8" fmla="*/ 92439 w 639580"/>
                <a:gd name="connsiteY8" fmla="*/ 444708 h 103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580" h="1036819">
                  <a:moveTo>
                    <a:pt x="92439" y="444708"/>
                  </a:moveTo>
                  <a:cubicBezTo>
                    <a:pt x="72452" y="349770"/>
                    <a:pt x="0" y="354767"/>
                    <a:pt x="77449" y="294806"/>
                  </a:cubicBezTo>
                  <a:cubicBezTo>
                    <a:pt x="154898" y="234845"/>
                    <a:pt x="474688" y="114924"/>
                    <a:pt x="557134" y="84944"/>
                  </a:cubicBezTo>
                  <a:cubicBezTo>
                    <a:pt x="639580" y="54964"/>
                    <a:pt x="567127" y="0"/>
                    <a:pt x="572124" y="114924"/>
                  </a:cubicBezTo>
                  <a:cubicBezTo>
                    <a:pt x="577121" y="229849"/>
                    <a:pt x="609600" y="624589"/>
                    <a:pt x="587115" y="774491"/>
                  </a:cubicBezTo>
                  <a:cubicBezTo>
                    <a:pt x="564630" y="924393"/>
                    <a:pt x="482183" y="1036819"/>
                    <a:pt x="437213" y="1014334"/>
                  </a:cubicBezTo>
                  <a:cubicBezTo>
                    <a:pt x="392243" y="991849"/>
                    <a:pt x="357266" y="664564"/>
                    <a:pt x="317292" y="639580"/>
                  </a:cubicBezTo>
                  <a:cubicBezTo>
                    <a:pt x="277318" y="614596"/>
                    <a:pt x="232347" y="894412"/>
                    <a:pt x="197370" y="864432"/>
                  </a:cubicBezTo>
                  <a:cubicBezTo>
                    <a:pt x="162393" y="834452"/>
                    <a:pt x="112426" y="539646"/>
                    <a:pt x="92439" y="444708"/>
                  </a:cubicBezTo>
                  <a:close/>
                </a:path>
              </a:pathLst>
            </a:custGeom>
            <a:solidFill>
              <a:srgbClr val="96745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359108" y="2544388"/>
              <a:ext cx="1026826" cy="961869"/>
            </a:xfrm>
            <a:custGeom>
              <a:avLst/>
              <a:gdLst>
                <a:gd name="connsiteX0" fmla="*/ 49967 w 1026826"/>
                <a:gd name="connsiteY0" fmla="*/ 147404 h 961869"/>
                <a:gd name="connsiteX1" fmla="*/ 34977 w 1026826"/>
                <a:gd name="connsiteY1" fmla="*/ 747010 h 961869"/>
                <a:gd name="connsiteX2" fmla="*/ 154899 w 1026826"/>
                <a:gd name="connsiteY2" fmla="*/ 941882 h 961869"/>
                <a:gd name="connsiteX3" fmla="*/ 394741 w 1026826"/>
                <a:gd name="connsiteY3" fmla="*/ 627089 h 961869"/>
                <a:gd name="connsiteX4" fmla="*/ 709535 w 1026826"/>
                <a:gd name="connsiteY4" fmla="*/ 776991 h 961869"/>
                <a:gd name="connsiteX5" fmla="*/ 1009338 w 1026826"/>
                <a:gd name="connsiteY5" fmla="*/ 342276 h 961869"/>
                <a:gd name="connsiteX6" fmla="*/ 814466 w 1026826"/>
                <a:gd name="connsiteY6" fmla="*/ 12492 h 961869"/>
                <a:gd name="connsiteX7" fmla="*/ 334781 w 1026826"/>
                <a:gd name="connsiteY7" fmla="*/ 267325 h 961869"/>
                <a:gd name="connsiteX8" fmla="*/ 49967 w 1026826"/>
                <a:gd name="connsiteY8" fmla="*/ 147404 h 96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826" h="961869">
                  <a:moveTo>
                    <a:pt x="49967" y="147404"/>
                  </a:moveTo>
                  <a:cubicBezTo>
                    <a:pt x="0" y="227351"/>
                    <a:pt x="17488" y="614597"/>
                    <a:pt x="34977" y="747010"/>
                  </a:cubicBezTo>
                  <a:cubicBezTo>
                    <a:pt x="52466" y="879423"/>
                    <a:pt x="94938" y="961869"/>
                    <a:pt x="154899" y="941882"/>
                  </a:cubicBezTo>
                  <a:cubicBezTo>
                    <a:pt x="214860" y="921895"/>
                    <a:pt x="302302" y="654571"/>
                    <a:pt x="394741" y="627089"/>
                  </a:cubicBezTo>
                  <a:cubicBezTo>
                    <a:pt x="487180" y="599607"/>
                    <a:pt x="607102" y="824460"/>
                    <a:pt x="709535" y="776991"/>
                  </a:cubicBezTo>
                  <a:cubicBezTo>
                    <a:pt x="811968" y="729522"/>
                    <a:pt x="991850" y="469692"/>
                    <a:pt x="1009338" y="342276"/>
                  </a:cubicBezTo>
                  <a:cubicBezTo>
                    <a:pt x="1026826" y="214860"/>
                    <a:pt x="926892" y="24984"/>
                    <a:pt x="814466" y="12492"/>
                  </a:cubicBezTo>
                  <a:cubicBezTo>
                    <a:pt x="702040" y="0"/>
                    <a:pt x="462198" y="252335"/>
                    <a:pt x="334781" y="267325"/>
                  </a:cubicBezTo>
                  <a:cubicBezTo>
                    <a:pt x="207365" y="282315"/>
                    <a:pt x="99934" y="67457"/>
                    <a:pt x="49967" y="147404"/>
                  </a:cubicBezTo>
                  <a:close/>
                </a:path>
              </a:pathLst>
            </a:custGeom>
            <a:solidFill>
              <a:srgbClr val="96745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108"/>
            <p:cNvGrpSpPr/>
            <p:nvPr/>
          </p:nvGrpSpPr>
          <p:grpSpPr>
            <a:xfrm rot="647597">
              <a:off x="2950896" y="4034538"/>
              <a:ext cx="353325" cy="408033"/>
              <a:chOff x="3347864" y="1412776"/>
              <a:chExt cx="504056" cy="504056"/>
            </a:xfrm>
            <a:solidFill>
              <a:schemeClr val="bg1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3491880" y="1412776"/>
                <a:ext cx="216024" cy="504056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47864" y="1556792"/>
                <a:ext cx="504056" cy="216024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6698134" y="3205325"/>
            <a:ext cx="3850530" cy="5857733"/>
            <a:chOff x="6757508" y="2274348"/>
            <a:chExt cx="2567020" cy="3905155"/>
          </a:xfrm>
        </p:grpSpPr>
        <p:sp>
          <p:nvSpPr>
            <p:cNvPr id="57" name="Rectangle 56"/>
            <p:cNvSpPr/>
            <p:nvPr/>
          </p:nvSpPr>
          <p:spPr>
            <a:xfrm rot="3541234">
              <a:off x="6490473" y="3587071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Freeform 57"/>
            <p:cNvSpPr/>
            <p:nvPr/>
          </p:nvSpPr>
          <p:spPr>
            <a:xfrm rot="21096188">
              <a:off x="6757508" y="2648278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66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 rot="21096188">
              <a:off x="6894941" y="2426145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 rot="21096188">
              <a:off x="7040654" y="296413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 rot="21096188">
              <a:off x="7346629" y="306454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 rot="21096188">
              <a:off x="7375804" y="276909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 rot="21096188">
              <a:off x="7151580" y="272939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 rot="21096188">
              <a:off x="7642089" y="309372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 rot="21096188">
              <a:off x="7153951" y="3238567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68"/>
            <p:cNvSpPr/>
            <p:nvPr/>
          </p:nvSpPr>
          <p:spPr>
            <a:xfrm>
              <a:off x="7596336" y="3825519"/>
              <a:ext cx="1728192" cy="1700808"/>
            </a:xfrm>
            <a:prstGeom prst="ellipse">
              <a:avLst/>
            </a:prstGeom>
            <a:solidFill>
              <a:srgbClr val="29292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596335" y="3825519"/>
              <a:ext cx="864096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69"/>
            <p:cNvSpPr/>
            <p:nvPr/>
          </p:nvSpPr>
          <p:spPr>
            <a:xfrm>
              <a:off x="7703658" y="3825519"/>
              <a:ext cx="756774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838568" y="3825519"/>
              <a:ext cx="621863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 flipH="1">
              <a:off x="8460430" y="3825519"/>
              <a:ext cx="864097" cy="648072"/>
            </a:xfrm>
            <a:custGeom>
              <a:avLst/>
              <a:gdLst>
                <a:gd name="connsiteX0" fmla="*/ 809468 w 809468"/>
                <a:gd name="connsiteY0" fmla="*/ 0 h 569626"/>
                <a:gd name="connsiteX1" fmla="*/ 659567 w 809468"/>
                <a:gd name="connsiteY1" fmla="*/ 449705 h 569626"/>
                <a:gd name="connsiteX2" fmla="*/ 0 w 809468"/>
                <a:gd name="connsiteY2" fmla="*/ 569626 h 569626"/>
                <a:gd name="connsiteX0" fmla="*/ 886810 w 886810"/>
                <a:gd name="connsiteY0" fmla="*/ 0 h 584088"/>
                <a:gd name="connsiteX1" fmla="*/ 736909 w 886810"/>
                <a:gd name="connsiteY1" fmla="*/ 449705 h 584088"/>
                <a:gd name="connsiteX2" fmla="*/ 0 w 886810"/>
                <a:gd name="connsiteY2" fmla="*/ 584088 h 584088"/>
                <a:gd name="connsiteX0" fmla="*/ 864096 w 880925"/>
                <a:gd name="connsiteY0" fmla="*/ 0 h 648072"/>
                <a:gd name="connsiteX1" fmla="*/ 736909 w 880925"/>
                <a:gd name="connsiteY1" fmla="*/ 513689 h 648072"/>
                <a:gd name="connsiteX2" fmla="*/ 0 w 880925"/>
                <a:gd name="connsiteY2" fmla="*/ 648072 h 648072"/>
                <a:gd name="connsiteX0" fmla="*/ 864096 w 864096"/>
                <a:gd name="connsiteY0" fmla="*/ 0 h 648072"/>
                <a:gd name="connsiteX1" fmla="*/ 648073 w 864096"/>
                <a:gd name="connsiteY1" fmla="*/ 504056 h 648072"/>
                <a:gd name="connsiteX2" fmla="*/ 0 w 86409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648072">
                  <a:moveTo>
                    <a:pt x="864096" y="0"/>
                  </a:moveTo>
                  <a:cubicBezTo>
                    <a:pt x="856601" y="177383"/>
                    <a:pt x="792089" y="396044"/>
                    <a:pt x="648073" y="504056"/>
                  </a:cubicBezTo>
                  <a:cubicBezTo>
                    <a:pt x="504057" y="612068"/>
                    <a:pt x="262328" y="635580"/>
                    <a:pt x="0" y="64807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 flipH="1">
              <a:off x="8460431" y="3825519"/>
              <a:ext cx="756775" cy="469389"/>
            </a:xfrm>
            <a:custGeom>
              <a:avLst/>
              <a:gdLst>
                <a:gd name="connsiteX0" fmla="*/ 794479 w 794479"/>
                <a:gd name="connsiteY0" fmla="*/ 0 h 429718"/>
                <a:gd name="connsiteX1" fmla="*/ 464695 w 794479"/>
                <a:gd name="connsiteY1" fmla="*/ 359764 h 429718"/>
                <a:gd name="connsiteX2" fmla="*/ 0 w 794479"/>
                <a:gd name="connsiteY2" fmla="*/ 419725 h 429718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  <a:gd name="connsiteX0" fmla="*/ 756774 w 756774"/>
                <a:gd name="connsiteY0" fmla="*/ 0 h 469389"/>
                <a:gd name="connsiteX1" fmla="*/ 464695 w 756774"/>
                <a:gd name="connsiteY1" fmla="*/ 393768 h 469389"/>
                <a:gd name="connsiteX2" fmla="*/ 0 w 756774"/>
                <a:gd name="connsiteY2" fmla="*/ 453729 h 46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774" h="469389">
                  <a:moveTo>
                    <a:pt x="756774" y="0"/>
                  </a:moveTo>
                  <a:cubicBezTo>
                    <a:pt x="659825" y="194242"/>
                    <a:pt x="590824" y="318147"/>
                    <a:pt x="464695" y="393768"/>
                  </a:cubicBezTo>
                  <a:cubicBezTo>
                    <a:pt x="338566" y="469389"/>
                    <a:pt x="166141" y="458725"/>
                    <a:pt x="0" y="4537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73"/>
            <p:cNvSpPr/>
            <p:nvPr/>
          </p:nvSpPr>
          <p:spPr>
            <a:xfrm flipH="1">
              <a:off x="8460431" y="3825519"/>
              <a:ext cx="621864" cy="258856"/>
            </a:xfrm>
            <a:custGeom>
              <a:avLst/>
              <a:gdLst>
                <a:gd name="connsiteX0" fmla="*/ 689548 w 689548"/>
                <a:gd name="connsiteY0" fmla="*/ 0 h 209862"/>
                <a:gd name="connsiteX1" fmla="*/ 344774 w 689548"/>
                <a:gd name="connsiteY1" fmla="*/ 164892 h 209862"/>
                <a:gd name="connsiteX2" fmla="*/ 0 w 689548"/>
                <a:gd name="connsiteY2" fmla="*/ 209862 h 209862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  <a:gd name="connsiteX0" fmla="*/ 621863 w 621863"/>
                <a:gd name="connsiteY0" fmla="*/ 0 h 258856"/>
                <a:gd name="connsiteX1" fmla="*/ 344774 w 621863"/>
                <a:gd name="connsiteY1" fmla="*/ 213886 h 258856"/>
                <a:gd name="connsiteX2" fmla="*/ 0 w 621863"/>
                <a:gd name="connsiteY2" fmla="*/ 258856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863" h="258856">
                  <a:moveTo>
                    <a:pt x="621863" y="0"/>
                  </a:moveTo>
                  <a:cubicBezTo>
                    <a:pt x="580683" y="91052"/>
                    <a:pt x="448418" y="170743"/>
                    <a:pt x="344774" y="213886"/>
                  </a:cubicBezTo>
                  <a:cubicBezTo>
                    <a:pt x="241130" y="257029"/>
                    <a:pt x="114924" y="253859"/>
                    <a:pt x="0" y="25885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565036" y="4515595"/>
              <a:ext cx="1703881" cy="1663908"/>
            </a:xfrm>
            <a:custGeom>
              <a:avLst/>
              <a:gdLst>
                <a:gd name="connsiteX0" fmla="*/ 49967 w 1703881"/>
                <a:gd name="connsiteY0" fmla="*/ 274820 h 1663908"/>
                <a:gd name="connsiteX1" fmla="*/ 49967 w 1703881"/>
                <a:gd name="connsiteY1" fmla="*/ 859436 h 1663908"/>
                <a:gd name="connsiteX2" fmla="*/ 79948 w 1703881"/>
                <a:gd name="connsiteY2" fmla="*/ 1489023 h 1663908"/>
                <a:gd name="connsiteX3" fmla="*/ 334780 w 1703881"/>
                <a:gd name="connsiteY3" fmla="*/ 1204210 h 1663908"/>
                <a:gd name="connsiteX4" fmla="*/ 799475 w 1703881"/>
                <a:gd name="connsiteY4" fmla="*/ 1578964 h 1663908"/>
                <a:gd name="connsiteX5" fmla="*/ 1129259 w 1703881"/>
                <a:gd name="connsiteY5" fmla="*/ 1069298 h 1663908"/>
                <a:gd name="connsiteX6" fmla="*/ 1623934 w 1703881"/>
                <a:gd name="connsiteY6" fmla="*/ 1593954 h 1663908"/>
                <a:gd name="connsiteX7" fmla="*/ 1608944 w 1703881"/>
                <a:gd name="connsiteY7" fmla="*/ 649574 h 1663908"/>
                <a:gd name="connsiteX8" fmla="*/ 1114269 w 1703881"/>
                <a:gd name="connsiteY8" fmla="*/ 889416 h 1663908"/>
                <a:gd name="connsiteX9" fmla="*/ 739515 w 1703881"/>
                <a:gd name="connsiteY9" fmla="*/ 814466 h 1663908"/>
                <a:gd name="connsiteX10" fmla="*/ 244839 w 1703881"/>
                <a:gd name="connsiteY10" fmla="*/ 64957 h 1663908"/>
                <a:gd name="connsiteX11" fmla="*/ 34977 w 1703881"/>
                <a:gd name="connsiteY11" fmla="*/ 424721 h 1663908"/>
                <a:gd name="connsiteX12" fmla="*/ 34977 w 1703881"/>
                <a:gd name="connsiteY12" fmla="*/ 514662 h 1663908"/>
                <a:gd name="connsiteX13" fmla="*/ 49967 w 1703881"/>
                <a:gd name="connsiteY13" fmla="*/ 424721 h 1663908"/>
                <a:gd name="connsiteX14" fmla="*/ 49967 w 1703881"/>
                <a:gd name="connsiteY14" fmla="*/ 514662 h 1663908"/>
                <a:gd name="connsiteX15" fmla="*/ 49967 w 1703881"/>
                <a:gd name="connsiteY15" fmla="*/ 274820 h 166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3881" h="1663908">
                  <a:moveTo>
                    <a:pt x="49967" y="274820"/>
                  </a:moveTo>
                  <a:cubicBezTo>
                    <a:pt x="49967" y="332282"/>
                    <a:pt x="44970" y="657069"/>
                    <a:pt x="49967" y="859436"/>
                  </a:cubicBezTo>
                  <a:cubicBezTo>
                    <a:pt x="54964" y="1061803"/>
                    <a:pt x="32479" y="1431561"/>
                    <a:pt x="79948" y="1489023"/>
                  </a:cubicBezTo>
                  <a:cubicBezTo>
                    <a:pt x="127417" y="1546485"/>
                    <a:pt x="214859" y="1189220"/>
                    <a:pt x="334780" y="1204210"/>
                  </a:cubicBezTo>
                  <a:cubicBezTo>
                    <a:pt x="454701" y="1219200"/>
                    <a:pt x="667062" y="1601449"/>
                    <a:pt x="799475" y="1578964"/>
                  </a:cubicBezTo>
                  <a:cubicBezTo>
                    <a:pt x="931888" y="1556479"/>
                    <a:pt x="991849" y="1066800"/>
                    <a:pt x="1129259" y="1069298"/>
                  </a:cubicBezTo>
                  <a:cubicBezTo>
                    <a:pt x="1266669" y="1071796"/>
                    <a:pt x="1543987" y="1663908"/>
                    <a:pt x="1623934" y="1593954"/>
                  </a:cubicBezTo>
                  <a:cubicBezTo>
                    <a:pt x="1703881" y="1524000"/>
                    <a:pt x="1693888" y="766997"/>
                    <a:pt x="1608944" y="649574"/>
                  </a:cubicBezTo>
                  <a:cubicBezTo>
                    <a:pt x="1524000" y="532151"/>
                    <a:pt x="1259174" y="861934"/>
                    <a:pt x="1114269" y="889416"/>
                  </a:cubicBezTo>
                  <a:cubicBezTo>
                    <a:pt x="969364" y="916898"/>
                    <a:pt x="884420" y="951876"/>
                    <a:pt x="739515" y="814466"/>
                  </a:cubicBezTo>
                  <a:cubicBezTo>
                    <a:pt x="594610" y="677056"/>
                    <a:pt x="362262" y="129915"/>
                    <a:pt x="244839" y="64957"/>
                  </a:cubicBezTo>
                  <a:cubicBezTo>
                    <a:pt x="127416" y="0"/>
                    <a:pt x="69954" y="349770"/>
                    <a:pt x="34977" y="424721"/>
                  </a:cubicBezTo>
                  <a:cubicBezTo>
                    <a:pt x="0" y="499672"/>
                    <a:pt x="32479" y="514662"/>
                    <a:pt x="34977" y="514662"/>
                  </a:cubicBezTo>
                  <a:cubicBezTo>
                    <a:pt x="37475" y="514662"/>
                    <a:pt x="47469" y="424721"/>
                    <a:pt x="49967" y="424721"/>
                  </a:cubicBezTo>
                  <a:cubicBezTo>
                    <a:pt x="52465" y="424721"/>
                    <a:pt x="52465" y="542144"/>
                    <a:pt x="49967" y="514662"/>
                  </a:cubicBezTo>
                  <a:cubicBezTo>
                    <a:pt x="47469" y="487180"/>
                    <a:pt x="49967" y="217358"/>
                    <a:pt x="49967" y="274820"/>
                  </a:cubicBezTo>
                  <a:close/>
                </a:path>
              </a:pathLst>
            </a:custGeom>
            <a:solidFill>
              <a:srgbClr val="96745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11"/>
            <p:cNvGrpSpPr/>
            <p:nvPr/>
          </p:nvGrpSpPr>
          <p:grpSpPr>
            <a:xfrm rot="647597">
              <a:off x="8567520" y="4719685"/>
              <a:ext cx="353325" cy="408033"/>
              <a:chOff x="3347864" y="1412776"/>
              <a:chExt cx="504056" cy="504056"/>
            </a:xfrm>
            <a:solidFill>
              <a:schemeClr val="bg1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3491880" y="1412776"/>
                <a:ext cx="216024" cy="504056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347864" y="1556792"/>
                <a:ext cx="504056" cy="216024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114"/>
            <p:cNvGrpSpPr/>
            <p:nvPr/>
          </p:nvGrpSpPr>
          <p:grpSpPr>
            <a:xfrm rot="18595908">
              <a:off x="8265574" y="4211484"/>
              <a:ext cx="353325" cy="408033"/>
              <a:chOff x="3347864" y="1412776"/>
              <a:chExt cx="504056" cy="504056"/>
            </a:xfrm>
            <a:solidFill>
              <a:schemeClr val="bg1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3491880" y="1412776"/>
                <a:ext cx="216024" cy="504056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47864" y="1556792"/>
                <a:ext cx="504056" cy="216024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9" name="Group 118"/>
          <p:cNvGrpSpPr>
            <a:grpSpLocks noChangeAspect="1"/>
          </p:cNvGrpSpPr>
          <p:nvPr/>
        </p:nvGrpSpPr>
        <p:grpSpPr>
          <a:xfrm>
            <a:off x="2737694" y="3349341"/>
            <a:ext cx="2982954" cy="5320049"/>
            <a:chOff x="3347863" y="2492896"/>
            <a:chExt cx="1988636" cy="3546699"/>
          </a:xfrm>
        </p:grpSpPr>
        <p:sp>
          <p:nvSpPr>
            <p:cNvPr id="39" name="Rectangle 38"/>
            <p:cNvSpPr/>
            <p:nvPr/>
          </p:nvSpPr>
          <p:spPr>
            <a:xfrm rot="4045046">
              <a:off x="2988887" y="3805619"/>
              <a:ext cx="2739940" cy="1144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47863" y="2791976"/>
              <a:ext cx="1094282" cy="814466"/>
            </a:xfrm>
            <a:custGeom>
              <a:avLst/>
              <a:gdLst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0" fmla="*/ 349771 w 1094282"/>
                <a:gd name="connsiteY0" fmla="*/ 29980 h 814466"/>
                <a:gd name="connsiteX1" fmla="*/ 34977 w 1094282"/>
                <a:gd name="connsiteY1" fmla="*/ 539646 h 814466"/>
                <a:gd name="connsiteX2" fmla="*/ 559633 w 1094282"/>
                <a:gd name="connsiteY2" fmla="*/ 794479 h 814466"/>
                <a:gd name="connsiteX3" fmla="*/ 1039318 w 1094282"/>
                <a:gd name="connsiteY3" fmla="*/ 659567 h 814466"/>
                <a:gd name="connsiteX4" fmla="*/ 889417 w 1094282"/>
                <a:gd name="connsiteY4" fmla="*/ 209862 h 814466"/>
                <a:gd name="connsiteX5" fmla="*/ 619594 w 1094282"/>
                <a:gd name="connsiteY5" fmla="*/ 0 h 814466"/>
                <a:gd name="connsiteX6" fmla="*/ 349771 w 1094282"/>
                <a:gd name="connsiteY6" fmla="*/ 29980 h 81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282" h="814466">
                  <a:moveTo>
                    <a:pt x="349771" y="29980"/>
                  </a:moveTo>
                  <a:cubicBezTo>
                    <a:pt x="174885" y="221105"/>
                    <a:pt x="0" y="412230"/>
                    <a:pt x="34977" y="539646"/>
                  </a:cubicBezTo>
                  <a:cubicBezTo>
                    <a:pt x="69954" y="667063"/>
                    <a:pt x="392243" y="774492"/>
                    <a:pt x="559633" y="794479"/>
                  </a:cubicBezTo>
                  <a:cubicBezTo>
                    <a:pt x="727023" y="814466"/>
                    <a:pt x="984354" y="757003"/>
                    <a:pt x="1039318" y="659567"/>
                  </a:cubicBezTo>
                  <a:cubicBezTo>
                    <a:pt x="1094282" y="562131"/>
                    <a:pt x="959371" y="319790"/>
                    <a:pt x="889417" y="209862"/>
                  </a:cubicBezTo>
                  <a:cubicBezTo>
                    <a:pt x="819463" y="99934"/>
                    <a:pt x="719528" y="49967"/>
                    <a:pt x="619594" y="0"/>
                  </a:cubicBezTo>
                  <a:lnTo>
                    <a:pt x="349771" y="29980"/>
                  </a:lnTo>
                  <a:close/>
                </a:path>
              </a:pathLst>
            </a:custGeom>
            <a:solidFill>
              <a:srgbClr val="66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59934" y="2556985"/>
              <a:ext cx="569626" cy="254833"/>
            </a:xfrm>
            <a:custGeom>
              <a:avLst/>
              <a:gdLst>
                <a:gd name="connsiteX0" fmla="*/ 179882 w 569626"/>
                <a:gd name="connsiteY0" fmla="*/ 254833 h 254833"/>
                <a:gd name="connsiteX1" fmla="*/ 0 w 569626"/>
                <a:gd name="connsiteY1" fmla="*/ 74951 h 254833"/>
                <a:gd name="connsiteX2" fmla="*/ 299803 w 569626"/>
                <a:gd name="connsiteY2" fmla="*/ 194872 h 254833"/>
                <a:gd name="connsiteX3" fmla="*/ 569626 w 569626"/>
                <a:gd name="connsiteY3" fmla="*/ 0 h 254833"/>
                <a:gd name="connsiteX4" fmla="*/ 404734 w 569626"/>
                <a:gd name="connsiteY4" fmla="*/ 224853 h 254833"/>
                <a:gd name="connsiteX5" fmla="*/ 179882 w 569626"/>
                <a:gd name="connsiteY5" fmla="*/ 254833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626" h="254833">
                  <a:moveTo>
                    <a:pt x="179882" y="254833"/>
                  </a:moveTo>
                  <a:lnTo>
                    <a:pt x="0" y="74951"/>
                  </a:lnTo>
                  <a:lnTo>
                    <a:pt x="299803" y="194872"/>
                  </a:lnTo>
                  <a:lnTo>
                    <a:pt x="569626" y="0"/>
                  </a:lnTo>
                  <a:lnTo>
                    <a:pt x="404734" y="224853"/>
                  </a:lnTo>
                  <a:lnTo>
                    <a:pt x="179882" y="254833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635895" y="30800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3923927" y="322402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3995935" y="293599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3779911" y="286398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211959" y="329603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3707903" y="33680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3995935" y="3789040"/>
              <a:ext cx="1296144" cy="1728192"/>
            </a:xfrm>
            <a:prstGeom prst="ellipse">
              <a:avLst/>
            </a:prstGeom>
            <a:solidFill>
              <a:srgbClr val="29292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192344" y="3505771"/>
              <a:ext cx="956678" cy="760448"/>
              <a:chOff x="2195736" y="1229708"/>
              <a:chExt cx="1296144" cy="792088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2195736" y="1484784"/>
                <a:ext cx="1296144" cy="119944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9" name="Chord 108"/>
              <p:cNvSpPr/>
              <p:nvPr/>
            </p:nvSpPr>
            <p:spPr>
              <a:xfrm>
                <a:off x="2451248" y="1229708"/>
                <a:ext cx="720080" cy="792088"/>
              </a:xfrm>
              <a:prstGeom prst="chord">
                <a:avLst>
                  <a:gd name="adj1" fmla="val 11612179"/>
                  <a:gd name="adj2" fmla="val 20799413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5" name="Freeform 74"/>
            <p:cNvSpPr/>
            <p:nvPr/>
          </p:nvSpPr>
          <p:spPr>
            <a:xfrm>
              <a:off x="4388351" y="3768081"/>
              <a:ext cx="509587" cy="80962"/>
            </a:xfrm>
            <a:custGeom>
              <a:avLst/>
              <a:gdLst>
                <a:gd name="connsiteX0" fmla="*/ 0 w 509587"/>
                <a:gd name="connsiteY0" fmla="*/ 76200 h 80962"/>
                <a:gd name="connsiteX1" fmla="*/ 509587 w 509587"/>
                <a:gd name="connsiteY1" fmla="*/ 80962 h 80962"/>
                <a:gd name="connsiteX2" fmla="*/ 495300 w 509587"/>
                <a:gd name="connsiteY2" fmla="*/ 0 h 80962"/>
                <a:gd name="connsiteX3" fmla="*/ 14287 w 509587"/>
                <a:gd name="connsiteY3" fmla="*/ 4762 h 80962"/>
                <a:gd name="connsiteX4" fmla="*/ 0 w 509587"/>
                <a:gd name="connsiteY4" fmla="*/ 7620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7" h="80962">
                  <a:moveTo>
                    <a:pt x="0" y="76200"/>
                  </a:moveTo>
                  <a:lnTo>
                    <a:pt x="509587" y="80962"/>
                  </a:lnTo>
                  <a:lnTo>
                    <a:pt x="495300" y="0"/>
                  </a:lnTo>
                  <a:lnTo>
                    <a:pt x="14287" y="476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972393" y="4023418"/>
              <a:ext cx="1364106" cy="2016177"/>
            </a:xfrm>
            <a:custGeom>
              <a:avLst/>
              <a:gdLst>
                <a:gd name="connsiteX0" fmla="*/ 89941 w 1364106"/>
                <a:gd name="connsiteY0" fmla="*/ 392243 h 2016177"/>
                <a:gd name="connsiteX1" fmla="*/ 224853 w 1364106"/>
                <a:gd name="connsiteY1" fmla="*/ 811967 h 2016177"/>
                <a:gd name="connsiteX2" fmla="*/ 614597 w 1364106"/>
                <a:gd name="connsiteY2" fmla="*/ 976859 h 2016177"/>
                <a:gd name="connsiteX3" fmla="*/ 749509 w 1364106"/>
                <a:gd name="connsiteY3" fmla="*/ 452203 h 2016177"/>
                <a:gd name="connsiteX4" fmla="*/ 914400 w 1364106"/>
                <a:gd name="connsiteY4" fmla="*/ 2498 h 2016177"/>
                <a:gd name="connsiteX5" fmla="*/ 1064302 w 1364106"/>
                <a:gd name="connsiteY5" fmla="*/ 467193 h 2016177"/>
                <a:gd name="connsiteX6" fmla="*/ 1319135 w 1364106"/>
                <a:gd name="connsiteY6" fmla="*/ 632085 h 2016177"/>
                <a:gd name="connsiteX7" fmla="*/ 1304145 w 1364106"/>
                <a:gd name="connsiteY7" fmla="*/ 1606446 h 2016177"/>
                <a:gd name="connsiteX8" fmla="*/ 959371 w 1364106"/>
                <a:gd name="connsiteY8" fmla="*/ 1666407 h 2016177"/>
                <a:gd name="connsiteX9" fmla="*/ 479686 w 1364106"/>
                <a:gd name="connsiteY9" fmla="*/ 1981200 h 2016177"/>
                <a:gd name="connsiteX10" fmla="*/ 74951 w 1364106"/>
                <a:gd name="connsiteY10" fmla="*/ 1756348 h 2016177"/>
                <a:gd name="connsiteX11" fmla="*/ 29981 w 1364106"/>
                <a:gd name="connsiteY11" fmla="*/ 422223 h 2016177"/>
                <a:gd name="connsiteX12" fmla="*/ 89941 w 1364106"/>
                <a:gd name="connsiteY12" fmla="*/ 392243 h 201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06" h="2016177">
                  <a:moveTo>
                    <a:pt x="89941" y="392243"/>
                  </a:moveTo>
                  <a:cubicBezTo>
                    <a:pt x="122420" y="457200"/>
                    <a:pt x="137410" y="714531"/>
                    <a:pt x="224853" y="811967"/>
                  </a:cubicBezTo>
                  <a:cubicBezTo>
                    <a:pt x="312296" y="909403"/>
                    <a:pt x="527154" y="1036820"/>
                    <a:pt x="614597" y="976859"/>
                  </a:cubicBezTo>
                  <a:cubicBezTo>
                    <a:pt x="702040" y="916898"/>
                    <a:pt x="699542" y="614597"/>
                    <a:pt x="749509" y="452203"/>
                  </a:cubicBezTo>
                  <a:cubicBezTo>
                    <a:pt x="799476" y="289809"/>
                    <a:pt x="861935" y="0"/>
                    <a:pt x="914400" y="2498"/>
                  </a:cubicBezTo>
                  <a:cubicBezTo>
                    <a:pt x="966865" y="4996"/>
                    <a:pt x="996846" y="362262"/>
                    <a:pt x="1064302" y="467193"/>
                  </a:cubicBezTo>
                  <a:cubicBezTo>
                    <a:pt x="1131758" y="572124"/>
                    <a:pt x="1279161" y="442210"/>
                    <a:pt x="1319135" y="632085"/>
                  </a:cubicBezTo>
                  <a:cubicBezTo>
                    <a:pt x="1359109" y="821960"/>
                    <a:pt x="1364106" y="1434059"/>
                    <a:pt x="1304145" y="1606446"/>
                  </a:cubicBezTo>
                  <a:cubicBezTo>
                    <a:pt x="1244184" y="1778833"/>
                    <a:pt x="1096781" y="1603948"/>
                    <a:pt x="959371" y="1666407"/>
                  </a:cubicBezTo>
                  <a:cubicBezTo>
                    <a:pt x="821961" y="1728866"/>
                    <a:pt x="627089" y="1966210"/>
                    <a:pt x="479686" y="1981200"/>
                  </a:cubicBezTo>
                  <a:cubicBezTo>
                    <a:pt x="332283" y="1996190"/>
                    <a:pt x="149902" y="2016177"/>
                    <a:pt x="74951" y="1756348"/>
                  </a:cubicBezTo>
                  <a:cubicBezTo>
                    <a:pt x="0" y="1496519"/>
                    <a:pt x="32479" y="654571"/>
                    <a:pt x="29981" y="422223"/>
                  </a:cubicBezTo>
                  <a:cubicBezTo>
                    <a:pt x="27483" y="189875"/>
                    <a:pt x="57462" y="327286"/>
                    <a:pt x="89941" y="392243"/>
                  </a:cubicBezTo>
                  <a:close/>
                </a:path>
              </a:pathLst>
            </a:custGeom>
            <a:solidFill>
              <a:srgbClr val="96745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75100" y="3904804"/>
              <a:ext cx="1187450" cy="487486"/>
            </a:xfrm>
            <a:custGeom>
              <a:avLst/>
              <a:gdLst>
                <a:gd name="connsiteX0" fmla="*/ 130175 w 1263650"/>
                <a:gd name="connsiteY0" fmla="*/ 239712 h 452437"/>
                <a:gd name="connsiteX1" fmla="*/ 577850 w 1263650"/>
                <a:gd name="connsiteY1" fmla="*/ 163512 h 452437"/>
                <a:gd name="connsiteX2" fmla="*/ 1035050 w 1263650"/>
                <a:gd name="connsiteY2" fmla="*/ 1587 h 452437"/>
                <a:gd name="connsiteX3" fmla="*/ 1187450 w 1263650"/>
                <a:gd name="connsiteY3" fmla="*/ 173037 h 452437"/>
                <a:gd name="connsiteX4" fmla="*/ 577850 w 1263650"/>
                <a:gd name="connsiteY4" fmla="*/ 411162 h 452437"/>
                <a:gd name="connsiteX5" fmla="*/ 73025 w 1263650"/>
                <a:gd name="connsiteY5" fmla="*/ 420687 h 452437"/>
                <a:gd name="connsiteX6" fmla="*/ 130175 w 1263650"/>
                <a:gd name="connsiteY6" fmla="*/ 239712 h 452437"/>
                <a:gd name="connsiteX0" fmla="*/ 130175 w 1263650"/>
                <a:gd name="connsiteY0" fmla="*/ 239712 h 452437"/>
                <a:gd name="connsiteX1" fmla="*/ 577850 w 1263650"/>
                <a:gd name="connsiteY1" fmla="*/ 163512 h 452437"/>
                <a:gd name="connsiteX2" fmla="*/ 1035050 w 1263650"/>
                <a:gd name="connsiteY2" fmla="*/ 1587 h 452437"/>
                <a:gd name="connsiteX3" fmla="*/ 1187450 w 1263650"/>
                <a:gd name="connsiteY3" fmla="*/ 173037 h 452437"/>
                <a:gd name="connsiteX4" fmla="*/ 577850 w 1263650"/>
                <a:gd name="connsiteY4" fmla="*/ 411162 h 452437"/>
                <a:gd name="connsiteX5" fmla="*/ 73025 w 1263650"/>
                <a:gd name="connsiteY5" fmla="*/ 420687 h 452437"/>
                <a:gd name="connsiteX6" fmla="*/ 130175 w 1263650"/>
                <a:gd name="connsiteY6" fmla="*/ 239712 h 452437"/>
                <a:gd name="connsiteX0" fmla="*/ 130175 w 1187450"/>
                <a:gd name="connsiteY0" fmla="*/ 274761 h 487486"/>
                <a:gd name="connsiteX1" fmla="*/ 577850 w 1187450"/>
                <a:gd name="connsiteY1" fmla="*/ 198561 h 487486"/>
                <a:gd name="connsiteX2" fmla="*/ 1035050 w 1187450"/>
                <a:gd name="connsiteY2" fmla="*/ 36636 h 487486"/>
                <a:gd name="connsiteX3" fmla="*/ 1187450 w 1187450"/>
                <a:gd name="connsiteY3" fmla="*/ 208086 h 487486"/>
                <a:gd name="connsiteX4" fmla="*/ 577850 w 1187450"/>
                <a:gd name="connsiteY4" fmla="*/ 446211 h 487486"/>
                <a:gd name="connsiteX5" fmla="*/ 73025 w 1187450"/>
                <a:gd name="connsiteY5" fmla="*/ 455736 h 487486"/>
                <a:gd name="connsiteX6" fmla="*/ 130175 w 1187450"/>
                <a:gd name="connsiteY6" fmla="*/ 274761 h 487486"/>
                <a:gd name="connsiteX0" fmla="*/ 130175 w 1187450"/>
                <a:gd name="connsiteY0" fmla="*/ 274761 h 487486"/>
                <a:gd name="connsiteX1" fmla="*/ 577850 w 1187450"/>
                <a:gd name="connsiteY1" fmla="*/ 198561 h 487486"/>
                <a:gd name="connsiteX2" fmla="*/ 1035050 w 1187450"/>
                <a:gd name="connsiteY2" fmla="*/ 36636 h 487486"/>
                <a:gd name="connsiteX3" fmla="*/ 1187450 w 1187450"/>
                <a:gd name="connsiteY3" fmla="*/ 208086 h 487486"/>
                <a:gd name="connsiteX4" fmla="*/ 577850 w 1187450"/>
                <a:gd name="connsiteY4" fmla="*/ 446211 h 487486"/>
                <a:gd name="connsiteX5" fmla="*/ 73025 w 1187450"/>
                <a:gd name="connsiteY5" fmla="*/ 455736 h 487486"/>
                <a:gd name="connsiteX6" fmla="*/ 130175 w 1187450"/>
                <a:gd name="connsiteY6" fmla="*/ 274761 h 4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7450" h="487486">
                  <a:moveTo>
                    <a:pt x="130175" y="274761"/>
                  </a:moveTo>
                  <a:cubicBezTo>
                    <a:pt x="214312" y="231899"/>
                    <a:pt x="427038" y="238248"/>
                    <a:pt x="577850" y="198561"/>
                  </a:cubicBezTo>
                  <a:cubicBezTo>
                    <a:pt x="728662" y="158874"/>
                    <a:pt x="933450" y="35049"/>
                    <a:pt x="1035050" y="36636"/>
                  </a:cubicBezTo>
                  <a:cubicBezTo>
                    <a:pt x="1103511" y="117475"/>
                    <a:pt x="996578" y="0"/>
                    <a:pt x="1187450" y="208086"/>
                  </a:cubicBezTo>
                  <a:cubicBezTo>
                    <a:pt x="1111250" y="276348"/>
                    <a:pt x="763587" y="404936"/>
                    <a:pt x="577850" y="446211"/>
                  </a:cubicBezTo>
                  <a:cubicBezTo>
                    <a:pt x="392113" y="487486"/>
                    <a:pt x="146050" y="484311"/>
                    <a:pt x="73025" y="455736"/>
                  </a:cubicBezTo>
                  <a:cubicBezTo>
                    <a:pt x="0" y="427161"/>
                    <a:pt x="60127" y="428500"/>
                    <a:pt x="130175" y="274761"/>
                  </a:cubicBezTo>
                  <a:close/>
                </a:path>
              </a:pathLst>
            </a:cu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33453" y="3968676"/>
              <a:ext cx="1296144" cy="487486"/>
            </a:xfrm>
            <a:custGeom>
              <a:avLst/>
              <a:gdLst>
                <a:gd name="connsiteX0" fmla="*/ 130175 w 1263650"/>
                <a:gd name="connsiteY0" fmla="*/ 239712 h 452437"/>
                <a:gd name="connsiteX1" fmla="*/ 577850 w 1263650"/>
                <a:gd name="connsiteY1" fmla="*/ 163512 h 452437"/>
                <a:gd name="connsiteX2" fmla="*/ 1035050 w 1263650"/>
                <a:gd name="connsiteY2" fmla="*/ 1587 h 452437"/>
                <a:gd name="connsiteX3" fmla="*/ 1187450 w 1263650"/>
                <a:gd name="connsiteY3" fmla="*/ 173037 h 452437"/>
                <a:gd name="connsiteX4" fmla="*/ 577850 w 1263650"/>
                <a:gd name="connsiteY4" fmla="*/ 411162 h 452437"/>
                <a:gd name="connsiteX5" fmla="*/ 73025 w 1263650"/>
                <a:gd name="connsiteY5" fmla="*/ 420687 h 452437"/>
                <a:gd name="connsiteX6" fmla="*/ 130175 w 1263650"/>
                <a:gd name="connsiteY6" fmla="*/ 239712 h 452437"/>
                <a:gd name="connsiteX0" fmla="*/ 130175 w 1263650"/>
                <a:gd name="connsiteY0" fmla="*/ 239712 h 452437"/>
                <a:gd name="connsiteX1" fmla="*/ 577850 w 1263650"/>
                <a:gd name="connsiteY1" fmla="*/ 163512 h 452437"/>
                <a:gd name="connsiteX2" fmla="*/ 1035050 w 1263650"/>
                <a:gd name="connsiteY2" fmla="*/ 1587 h 452437"/>
                <a:gd name="connsiteX3" fmla="*/ 1187450 w 1263650"/>
                <a:gd name="connsiteY3" fmla="*/ 173037 h 452437"/>
                <a:gd name="connsiteX4" fmla="*/ 577850 w 1263650"/>
                <a:gd name="connsiteY4" fmla="*/ 411162 h 452437"/>
                <a:gd name="connsiteX5" fmla="*/ 73025 w 1263650"/>
                <a:gd name="connsiteY5" fmla="*/ 420687 h 452437"/>
                <a:gd name="connsiteX6" fmla="*/ 130175 w 1263650"/>
                <a:gd name="connsiteY6" fmla="*/ 239712 h 452437"/>
                <a:gd name="connsiteX0" fmla="*/ 130175 w 1187450"/>
                <a:gd name="connsiteY0" fmla="*/ 274761 h 487486"/>
                <a:gd name="connsiteX1" fmla="*/ 577850 w 1187450"/>
                <a:gd name="connsiteY1" fmla="*/ 198561 h 487486"/>
                <a:gd name="connsiteX2" fmla="*/ 1035050 w 1187450"/>
                <a:gd name="connsiteY2" fmla="*/ 36636 h 487486"/>
                <a:gd name="connsiteX3" fmla="*/ 1187450 w 1187450"/>
                <a:gd name="connsiteY3" fmla="*/ 208086 h 487486"/>
                <a:gd name="connsiteX4" fmla="*/ 577850 w 1187450"/>
                <a:gd name="connsiteY4" fmla="*/ 446211 h 487486"/>
                <a:gd name="connsiteX5" fmla="*/ 73025 w 1187450"/>
                <a:gd name="connsiteY5" fmla="*/ 455736 h 487486"/>
                <a:gd name="connsiteX6" fmla="*/ 130175 w 1187450"/>
                <a:gd name="connsiteY6" fmla="*/ 274761 h 487486"/>
                <a:gd name="connsiteX0" fmla="*/ 130175 w 1187450"/>
                <a:gd name="connsiteY0" fmla="*/ 274761 h 487486"/>
                <a:gd name="connsiteX1" fmla="*/ 577850 w 1187450"/>
                <a:gd name="connsiteY1" fmla="*/ 198561 h 487486"/>
                <a:gd name="connsiteX2" fmla="*/ 1035050 w 1187450"/>
                <a:gd name="connsiteY2" fmla="*/ 36636 h 487486"/>
                <a:gd name="connsiteX3" fmla="*/ 1187450 w 1187450"/>
                <a:gd name="connsiteY3" fmla="*/ 208086 h 487486"/>
                <a:gd name="connsiteX4" fmla="*/ 577850 w 1187450"/>
                <a:gd name="connsiteY4" fmla="*/ 446211 h 487486"/>
                <a:gd name="connsiteX5" fmla="*/ 73025 w 1187450"/>
                <a:gd name="connsiteY5" fmla="*/ 455736 h 487486"/>
                <a:gd name="connsiteX6" fmla="*/ 130175 w 1187450"/>
                <a:gd name="connsiteY6" fmla="*/ 274761 h 4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7450" h="487486">
                  <a:moveTo>
                    <a:pt x="130175" y="274761"/>
                  </a:moveTo>
                  <a:cubicBezTo>
                    <a:pt x="214312" y="231899"/>
                    <a:pt x="427038" y="238248"/>
                    <a:pt x="577850" y="198561"/>
                  </a:cubicBezTo>
                  <a:cubicBezTo>
                    <a:pt x="728662" y="158874"/>
                    <a:pt x="933450" y="35049"/>
                    <a:pt x="1035050" y="36636"/>
                  </a:cubicBezTo>
                  <a:cubicBezTo>
                    <a:pt x="1103511" y="117475"/>
                    <a:pt x="996578" y="0"/>
                    <a:pt x="1187450" y="208086"/>
                  </a:cubicBezTo>
                  <a:cubicBezTo>
                    <a:pt x="1111250" y="276348"/>
                    <a:pt x="763587" y="404936"/>
                    <a:pt x="577850" y="446211"/>
                  </a:cubicBezTo>
                  <a:cubicBezTo>
                    <a:pt x="392113" y="487486"/>
                    <a:pt x="146050" y="484311"/>
                    <a:pt x="73025" y="455736"/>
                  </a:cubicBezTo>
                  <a:cubicBezTo>
                    <a:pt x="0" y="427161"/>
                    <a:pt x="60127" y="428500"/>
                    <a:pt x="130175" y="274761"/>
                  </a:cubicBezTo>
                  <a:close/>
                </a:path>
              </a:pathLst>
            </a:cu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wetterzentrale.de/pics/MS_Aberdeen_av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675456"/>
            <a:ext cx="4392488" cy="3466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6632" name="Picture 8" descr="http://www.wetterzentrale.de/pics/MS_London_av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-675456"/>
            <a:ext cx="4392488" cy="3466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9" name="Freeform 48"/>
          <p:cNvSpPr/>
          <p:nvPr/>
        </p:nvSpPr>
        <p:spPr>
          <a:xfrm rot="15545880" flipH="1" flipV="1">
            <a:off x="481399" y="2452482"/>
            <a:ext cx="799773" cy="9819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18334007" flipH="1" flipV="1">
            <a:off x="555625" y="1679073"/>
            <a:ext cx="799773" cy="9819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4716016" y="1751966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7812360" y="1772816"/>
            <a:ext cx="677326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856838" y="2028042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flipH="1">
            <a:off x="3779912" y="1988840"/>
            <a:ext cx="677326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588721" y="3212976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flipH="1">
            <a:off x="2812857" y="3212976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220072" y="1000613"/>
            <a:ext cx="2736304" cy="238139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15127605" flipH="1">
            <a:off x="3930187" y="1737838"/>
            <a:ext cx="714814" cy="12902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60586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  <a:gd name="connsiteX0" fmla="*/ 237332 w 777479"/>
              <a:gd name="connsiteY0" fmla="*/ 260586 h 982502"/>
              <a:gd name="connsiteX1" fmla="*/ 222345 w 777479"/>
              <a:gd name="connsiteY1" fmla="*/ 276139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77479" h="982502">
                <a:moveTo>
                  <a:pt x="237332" y="260586"/>
                </a:moveTo>
                <a:cubicBezTo>
                  <a:pt x="237492" y="263638"/>
                  <a:pt x="221948" y="254708"/>
                  <a:pt x="222345" y="276139"/>
                </a:cubicBezTo>
                <a:cubicBezTo>
                  <a:pt x="222742" y="297570"/>
                  <a:pt x="263012" y="354460"/>
                  <a:pt x="239713" y="389174"/>
                </a:cubicBezTo>
                <a:cubicBezTo>
                  <a:pt x="216414" y="423888"/>
                  <a:pt x="121841" y="445530"/>
                  <a:pt x="82550" y="484424"/>
                </a:cubicBezTo>
                <a:cubicBezTo>
                  <a:pt x="43259" y="523318"/>
                  <a:pt x="0" y="597136"/>
                  <a:pt x="3969" y="622536"/>
                </a:cubicBezTo>
                <a:cubicBezTo>
                  <a:pt x="7938" y="647936"/>
                  <a:pt x="64691" y="651508"/>
                  <a:pt x="106363" y="636824"/>
                </a:cubicBezTo>
                <a:cubicBezTo>
                  <a:pt x="148035" y="622140"/>
                  <a:pt x="228203" y="549511"/>
                  <a:pt x="254000" y="534430"/>
                </a:cubicBezTo>
                <a:cubicBezTo>
                  <a:pt x="279797" y="519349"/>
                  <a:pt x="266303" y="521730"/>
                  <a:pt x="261144" y="546336"/>
                </a:cubicBezTo>
                <a:cubicBezTo>
                  <a:pt x="255985" y="570942"/>
                  <a:pt x="233429" y="638411"/>
                  <a:pt x="223044" y="682067"/>
                </a:cubicBezTo>
                <a:cubicBezTo>
                  <a:pt x="212659" y="725723"/>
                  <a:pt x="194650" y="772220"/>
                  <a:pt x="198834" y="808274"/>
                </a:cubicBezTo>
                <a:cubicBezTo>
                  <a:pt x="203018" y="844328"/>
                  <a:pt x="225339" y="906992"/>
                  <a:pt x="248147" y="898389"/>
                </a:cubicBezTo>
                <a:cubicBezTo>
                  <a:pt x="270955" y="889786"/>
                  <a:pt x="315657" y="800249"/>
                  <a:pt x="335682" y="756655"/>
                </a:cubicBezTo>
                <a:cubicBezTo>
                  <a:pt x="355707" y="713061"/>
                  <a:pt x="361673" y="645682"/>
                  <a:pt x="368300" y="636823"/>
                </a:cubicBezTo>
                <a:cubicBezTo>
                  <a:pt x="374927" y="627964"/>
                  <a:pt x="369888" y="657065"/>
                  <a:pt x="375444" y="703499"/>
                </a:cubicBezTo>
                <a:cubicBezTo>
                  <a:pt x="381000" y="749934"/>
                  <a:pt x="388938" y="868996"/>
                  <a:pt x="401638" y="915430"/>
                </a:cubicBezTo>
                <a:cubicBezTo>
                  <a:pt x="414338" y="961864"/>
                  <a:pt x="434578" y="981708"/>
                  <a:pt x="451644" y="982105"/>
                </a:cubicBezTo>
                <a:cubicBezTo>
                  <a:pt x="468710" y="982502"/>
                  <a:pt x="495301" y="968611"/>
                  <a:pt x="504032" y="917811"/>
                </a:cubicBezTo>
                <a:cubicBezTo>
                  <a:pt x="512763" y="867011"/>
                  <a:pt x="500063" y="698338"/>
                  <a:pt x="504032" y="677304"/>
                </a:cubicBezTo>
                <a:cubicBezTo>
                  <a:pt x="508001" y="656270"/>
                  <a:pt x="516335" y="756283"/>
                  <a:pt x="527844" y="791605"/>
                </a:cubicBezTo>
                <a:cubicBezTo>
                  <a:pt x="539353" y="826927"/>
                  <a:pt x="556816" y="869392"/>
                  <a:pt x="573088" y="889236"/>
                </a:cubicBezTo>
                <a:cubicBezTo>
                  <a:pt x="589360" y="909080"/>
                  <a:pt x="610654" y="916587"/>
                  <a:pt x="625475" y="910667"/>
                </a:cubicBezTo>
                <a:cubicBezTo>
                  <a:pt x="640296" y="904747"/>
                  <a:pt x="658838" y="883482"/>
                  <a:pt x="662013" y="853716"/>
                </a:cubicBezTo>
                <a:cubicBezTo>
                  <a:pt x="665188" y="823950"/>
                  <a:pt x="649424" y="765048"/>
                  <a:pt x="644525" y="732074"/>
                </a:cubicBezTo>
                <a:cubicBezTo>
                  <a:pt x="639626" y="699100"/>
                  <a:pt x="620316" y="643571"/>
                  <a:pt x="632619" y="655874"/>
                </a:cubicBezTo>
                <a:cubicBezTo>
                  <a:pt x="644922" y="668177"/>
                  <a:pt x="695325" y="784461"/>
                  <a:pt x="718344" y="805892"/>
                </a:cubicBezTo>
                <a:cubicBezTo>
                  <a:pt x="741363" y="827323"/>
                  <a:pt x="763985" y="811449"/>
                  <a:pt x="770732" y="784461"/>
                </a:cubicBezTo>
                <a:cubicBezTo>
                  <a:pt x="777479" y="757474"/>
                  <a:pt x="775891" y="695958"/>
                  <a:pt x="758825" y="643967"/>
                </a:cubicBezTo>
                <a:cubicBezTo>
                  <a:pt x="741759" y="591976"/>
                  <a:pt x="690904" y="579845"/>
                  <a:pt x="668338" y="472517"/>
                </a:cubicBezTo>
                <a:cubicBezTo>
                  <a:pt x="645772" y="365189"/>
                  <a:pt x="625808" y="78978"/>
                  <a:pt x="623427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loud 5"/>
          <p:cNvSpPr/>
          <p:nvPr/>
        </p:nvSpPr>
        <p:spPr>
          <a:xfrm rot="20883884" flipV="1">
            <a:off x="1123615" y="1474837"/>
            <a:ext cx="2906046" cy="2073231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60729" y="2132856"/>
            <a:ext cx="1864415" cy="1319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flipV="1">
            <a:off x="1738413" y="2202288"/>
            <a:ext cx="1709046" cy="763748"/>
          </a:xfrm>
          <a:prstGeom prst="arc">
            <a:avLst>
              <a:gd name="adj1" fmla="val 10919510"/>
              <a:gd name="adj2" fmla="val 214357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53"/>
          <p:cNvGrpSpPr/>
          <p:nvPr/>
        </p:nvGrpSpPr>
        <p:grpSpPr>
          <a:xfrm>
            <a:off x="2267744" y="2132856"/>
            <a:ext cx="576064" cy="288032"/>
            <a:chOff x="2302671" y="2170872"/>
            <a:chExt cx="576064" cy="288032"/>
          </a:xfrm>
        </p:grpSpPr>
        <p:sp>
          <p:nvSpPr>
            <p:cNvPr id="10" name="Oval 9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Freeform 19"/>
          <p:cNvSpPr/>
          <p:nvPr/>
        </p:nvSpPr>
        <p:spPr>
          <a:xfrm rot="14001240" flipH="1">
            <a:off x="7905518" y="1245685"/>
            <a:ext cx="836556" cy="142220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45042 h 966958"/>
              <a:gd name="connsiteX1" fmla="*/ 239713 w 777479"/>
              <a:gd name="connsiteY1" fmla="*/ 373630 h 966958"/>
              <a:gd name="connsiteX2" fmla="*/ 82550 w 777479"/>
              <a:gd name="connsiteY2" fmla="*/ 468880 h 966958"/>
              <a:gd name="connsiteX3" fmla="*/ 3969 w 777479"/>
              <a:gd name="connsiteY3" fmla="*/ 606992 h 966958"/>
              <a:gd name="connsiteX4" fmla="*/ 106363 w 777479"/>
              <a:gd name="connsiteY4" fmla="*/ 621280 h 966958"/>
              <a:gd name="connsiteX5" fmla="*/ 254000 w 777479"/>
              <a:gd name="connsiteY5" fmla="*/ 518886 h 966958"/>
              <a:gd name="connsiteX6" fmla="*/ 261144 w 777479"/>
              <a:gd name="connsiteY6" fmla="*/ 530792 h 966958"/>
              <a:gd name="connsiteX7" fmla="*/ 223044 w 777479"/>
              <a:gd name="connsiteY7" fmla="*/ 666523 h 966958"/>
              <a:gd name="connsiteX8" fmla="*/ 198834 w 777479"/>
              <a:gd name="connsiteY8" fmla="*/ 792730 h 966958"/>
              <a:gd name="connsiteX9" fmla="*/ 248147 w 777479"/>
              <a:gd name="connsiteY9" fmla="*/ 882845 h 966958"/>
              <a:gd name="connsiteX10" fmla="*/ 335682 w 777479"/>
              <a:gd name="connsiteY10" fmla="*/ 741111 h 966958"/>
              <a:gd name="connsiteX11" fmla="*/ 368300 w 777479"/>
              <a:gd name="connsiteY11" fmla="*/ 621279 h 966958"/>
              <a:gd name="connsiteX12" fmla="*/ 375444 w 777479"/>
              <a:gd name="connsiteY12" fmla="*/ 687955 h 966958"/>
              <a:gd name="connsiteX13" fmla="*/ 401638 w 777479"/>
              <a:gd name="connsiteY13" fmla="*/ 899886 h 966958"/>
              <a:gd name="connsiteX14" fmla="*/ 451644 w 777479"/>
              <a:gd name="connsiteY14" fmla="*/ 966561 h 966958"/>
              <a:gd name="connsiteX15" fmla="*/ 504032 w 777479"/>
              <a:gd name="connsiteY15" fmla="*/ 902267 h 966958"/>
              <a:gd name="connsiteX16" fmla="*/ 504032 w 777479"/>
              <a:gd name="connsiteY16" fmla="*/ 661760 h 966958"/>
              <a:gd name="connsiteX17" fmla="*/ 527844 w 777479"/>
              <a:gd name="connsiteY17" fmla="*/ 776061 h 966958"/>
              <a:gd name="connsiteX18" fmla="*/ 573088 w 777479"/>
              <a:gd name="connsiteY18" fmla="*/ 873692 h 966958"/>
              <a:gd name="connsiteX19" fmla="*/ 625475 w 777479"/>
              <a:gd name="connsiteY19" fmla="*/ 895123 h 966958"/>
              <a:gd name="connsiteX20" fmla="*/ 662013 w 777479"/>
              <a:gd name="connsiteY20" fmla="*/ 838172 h 966958"/>
              <a:gd name="connsiteX21" fmla="*/ 644525 w 777479"/>
              <a:gd name="connsiteY21" fmla="*/ 716530 h 966958"/>
              <a:gd name="connsiteX22" fmla="*/ 632619 w 777479"/>
              <a:gd name="connsiteY22" fmla="*/ 640330 h 966958"/>
              <a:gd name="connsiteX23" fmla="*/ 718344 w 777479"/>
              <a:gd name="connsiteY23" fmla="*/ 790348 h 966958"/>
              <a:gd name="connsiteX24" fmla="*/ 770732 w 777479"/>
              <a:gd name="connsiteY24" fmla="*/ 768917 h 966958"/>
              <a:gd name="connsiteX25" fmla="*/ 758825 w 777479"/>
              <a:gd name="connsiteY25" fmla="*/ 628423 h 966958"/>
              <a:gd name="connsiteX26" fmla="*/ 668338 w 777479"/>
              <a:gd name="connsiteY26" fmla="*/ 456973 h 966958"/>
              <a:gd name="connsiteX27" fmla="*/ 608219 w 777479"/>
              <a:gd name="connsiteY27" fmla="*/ 0 h 96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6958">
                <a:moveTo>
                  <a:pt x="237332" y="245042"/>
                </a:moveTo>
                <a:cubicBezTo>
                  <a:pt x="251421" y="290683"/>
                  <a:pt x="265510" y="336324"/>
                  <a:pt x="239713" y="373630"/>
                </a:cubicBezTo>
                <a:cubicBezTo>
                  <a:pt x="213916" y="410936"/>
                  <a:pt x="121841" y="429986"/>
                  <a:pt x="82550" y="468880"/>
                </a:cubicBezTo>
                <a:cubicBezTo>
                  <a:pt x="43259" y="507774"/>
                  <a:pt x="0" y="581592"/>
                  <a:pt x="3969" y="606992"/>
                </a:cubicBezTo>
                <a:cubicBezTo>
                  <a:pt x="7938" y="632392"/>
                  <a:pt x="64691" y="635964"/>
                  <a:pt x="106363" y="621280"/>
                </a:cubicBezTo>
                <a:cubicBezTo>
                  <a:pt x="148035" y="606596"/>
                  <a:pt x="228203" y="533967"/>
                  <a:pt x="254000" y="518886"/>
                </a:cubicBezTo>
                <a:cubicBezTo>
                  <a:pt x="279797" y="503805"/>
                  <a:pt x="266303" y="506186"/>
                  <a:pt x="261144" y="530792"/>
                </a:cubicBezTo>
                <a:cubicBezTo>
                  <a:pt x="255985" y="555398"/>
                  <a:pt x="233429" y="622867"/>
                  <a:pt x="223044" y="666523"/>
                </a:cubicBezTo>
                <a:cubicBezTo>
                  <a:pt x="212659" y="710179"/>
                  <a:pt x="194650" y="756676"/>
                  <a:pt x="198834" y="792730"/>
                </a:cubicBezTo>
                <a:cubicBezTo>
                  <a:pt x="203018" y="828784"/>
                  <a:pt x="225339" y="891448"/>
                  <a:pt x="248147" y="882845"/>
                </a:cubicBezTo>
                <a:cubicBezTo>
                  <a:pt x="270955" y="874242"/>
                  <a:pt x="315657" y="784705"/>
                  <a:pt x="335682" y="741111"/>
                </a:cubicBezTo>
                <a:cubicBezTo>
                  <a:pt x="355707" y="697517"/>
                  <a:pt x="361673" y="630138"/>
                  <a:pt x="368300" y="621279"/>
                </a:cubicBezTo>
                <a:cubicBezTo>
                  <a:pt x="374927" y="612420"/>
                  <a:pt x="369888" y="641521"/>
                  <a:pt x="375444" y="687955"/>
                </a:cubicBezTo>
                <a:cubicBezTo>
                  <a:pt x="381000" y="734390"/>
                  <a:pt x="388938" y="853452"/>
                  <a:pt x="401638" y="899886"/>
                </a:cubicBezTo>
                <a:cubicBezTo>
                  <a:pt x="414338" y="946320"/>
                  <a:pt x="434578" y="966164"/>
                  <a:pt x="451644" y="966561"/>
                </a:cubicBezTo>
                <a:cubicBezTo>
                  <a:pt x="468710" y="966958"/>
                  <a:pt x="495301" y="953067"/>
                  <a:pt x="504032" y="902267"/>
                </a:cubicBezTo>
                <a:cubicBezTo>
                  <a:pt x="512763" y="851467"/>
                  <a:pt x="500063" y="682794"/>
                  <a:pt x="504032" y="661760"/>
                </a:cubicBezTo>
                <a:cubicBezTo>
                  <a:pt x="508001" y="640726"/>
                  <a:pt x="516335" y="740739"/>
                  <a:pt x="527844" y="776061"/>
                </a:cubicBezTo>
                <a:cubicBezTo>
                  <a:pt x="539353" y="811383"/>
                  <a:pt x="556816" y="853848"/>
                  <a:pt x="573088" y="873692"/>
                </a:cubicBezTo>
                <a:cubicBezTo>
                  <a:pt x="589360" y="893536"/>
                  <a:pt x="610654" y="901043"/>
                  <a:pt x="625475" y="895123"/>
                </a:cubicBezTo>
                <a:cubicBezTo>
                  <a:pt x="640296" y="889203"/>
                  <a:pt x="658838" y="867938"/>
                  <a:pt x="662013" y="838172"/>
                </a:cubicBezTo>
                <a:cubicBezTo>
                  <a:pt x="665188" y="808406"/>
                  <a:pt x="649424" y="749504"/>
                  <a:pt x="644525" y="716530"/>
                </a:cubicBezTo>
                <a:cubicBezTo>
                  <a:pt x="639626" y="683556"/>
                  <a:pt x="620316" y="628027"/>
                  <a:pt x="632619" y="640330"/>
                </a:cubicBezTo>
                <a:cubicBezTo>
                  <a:pt x="644922" y="652633"/>
                  <a:pt x="695325" y="768917"/>
                  <a:pt x="718344" y="790348"/>
                </a:cubicBezTo>
                <a:cubicBezTo>
                  <a:pt x="741363" y="811779"/>
                  <a:pt x="763985" y="795905"/>
                  <a:pt x="770732" y="768917"/>
                </a:cubicBezTo>
                <a:cubicBezTo>
                  <a:pt x="777479" y="741930"/>
                  <a:pt x="775891" y="680414"/>
                  <a:pt x="758825" y="628423"/>
                </a:cubicBezTo>
                <a:cubicBezTo>
                  <a:pt x="741759" y="576432"/>
                  <a:pt x="693439" y="561710"/>
                  <a:pt x="668338" y="456973"/>
                </a:cubicBezTo>
                <a:cubicBezTo>
                  <a:pt x="643237" y="352236"/>
                  <a:pt x="610600" y="78978"/>
                  <a:pt x="608219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 20"/>
          <p:cNvSpPr/>
          <p:nvPr/>
        </p:nvSpPr>
        <p:spPr>
          <a:xfrm>
            <a:off x="5508104" y="3278775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H="1">
            <a:off x="6732240" y="3278775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5076056" y="2047297"/>
            <a:ext cx="2998033" cy="1873770"/>
          </a:xfrm>
          <a:custGeom>
            <a:avLst/>
            <a:gdLst>
              <a:gd name="connsiteX0" fmla="*/ 224853 w 2998033"/>
              <a:gd name="connsiteY0" fmla="*/ 224852 h 1873770"/>
              <a:gd name="connsiteX1" fmla="*/ 0 w 2998033"/>
              <a:gd name="connsiteY1" fmla="*/ 644577 h 1873770"/>
              <a:gd name="connsiteX2" fmla="*/ 269823 w 2998033"/>
              <a:gd name="connsiteY2" fmla="*/ 614596 h 1873770"/>
              <a:gd name="connsiteX3" fmla="*/ 104931 w 2998033"/>
              <a:gd name="connsiteY3" fmla="*/ 1034321 h 1873770"/>
              <a:gd name="connsiteX4" fmla="*/ 359764 w 2998033"/>
              <a:gd name="connsiteY4" fmla="*/ 1019331 h 1873770"/>
              <a:gd name="connsiteX5" fmla="*/ 254833 w 2998033"/>
              <a:gd name="connsiteY5" fmla="*/ 1379095 h 1873770"/>
              <a:gd name="connsiteX6" fmla="*/ 524656 w 2998033"/>
              <a:gd name="connsiteY6" fmla="*/ 1214203 h 1873770"/>
              <a:gd name="connsiteX7" fmla="*/ 569626 w 2998033"/>
              <a:gd name="connsiteY7" fmla="*/ 1618937 h 1873770"/>
              <a:gd name="connsiteX8" fmla="*/ 689548 w 2998033"/>
              <a:gd name="connsiteY8" fmla="*/ 1439055 h 1873770"/>
              <a:gd name="connsiteX9" fmla="*/ 869430 w 2998033"/>
              <a:gd name="connsiteY9" fmla="*/ 1753849 h 1873770"/>
              <a:gd name="connsiteX10" fmla="*/ 989351 w 2998033"/>
              <a:gd name="connsiteY10" fmla="*/ 1469036 h 1873770"/>
              <a:gd name="connsiteX11" fmla="*/ 1184223 w 2998033"/>
              <a:gd name="connsiteY11" fmla="*/ 1873770 h 1873770"/>
              <a:gd name="connsiteX12" fmla="*/ 1319135 w 2998033"/>
              <a:gd name="connsiteY12" fmla="*/ 1499016 h 1873770"/>
              <a:gd name="connsiteX13" fmla="*/ 1484026 w 2998033"/>
              <a:gd name="connsiteY13" fmla="*/ 1873770 h 1873770"/>
              <a:gd name="connsiteX14" fmla="*/ 1633928 w 2998033"/>
              <a:gd name="connsiteY14" fmla="*/ 1424065 h 1873770"/>
              <a:gd name="connsiteX15" fmla="*/ 1843790 w 2998033"/>
              <a:gd name="connsiteY15" fmla="*/ 1783829 h 1873770"/>
              <a:gd name="connsiteX16" fmla="*/ 1978702 w 2998033"/>
              <a:gd name="connsiteY16" fmla="*/ 1364104 h 1873770"/>
              <a:gd name="connsiteX17" fmla="*/ 2218545 w 2998033"/>
              <a:gd name="connsiteY17" fmla="*/ 1663908 h 1873770"/>
              <a:gd name="connsiteX18" fmla="*/ 2248525 w 2998033"/>
              <a:gd name="connsiteY18" fmla="*/ 1304144 h 1873770"/>
              <a:gd name="connsiteX19" fmla="*/ 2533338 w 2998033"/>
              <a:gd name="connsiteY19" fmla="*/ 1543986 h 1873770"/>
              <a:gd name="connsiteX20" fmla="*/ 2488367 w 2998033"/>
              <a:gd name="connsiteY20" fmla="*/ 1049311 h 1873770"/>
              <a:gd name="connsiteX21" fmla="*/ 2788171 w 2998033"/>
              <a:gd name="connsiteY21" fmla="*/ 1139252 h 1873770"/>
              <a:gd name="connsiteX22" fmla="*/ 2563318 w 2998033"/>
              <a:gd name="connsiteY22" fmla="*/ 719527 h 1873770"/>
              <a:gd name="connsiteX23" fmla="*/ 2923082 w 2998033"/>
              <a:gd name="connsiteY23" fmla="*/ 824459 h 1873770"/>
              <a:gd name="connsiteX24" fmla="*/ 2713220 w 2998033"/>
              <a:gd name="connsiteY24" fmla="*/ 494675 h 1873770"/>
              <a:gd name="connsiteX25" fmla="*/ 2998033 w 2998033"/>
              <a:gd name="connsiteY25" fmla="*/ 539645 h 1873770"/>
              <a:gd name="connsiteX26" fmla="*/ 2863122 w 2998033"/>
              <a:gd name="connsiteY26" fmla="*/ 209862 h 1873770"/>
              <a:gd name="connsiteX27" fmla="*/ 2428407 w 2998033"/>
              <a:gd name="connsiteY27" fmla="*/ 0 h 1873770"/>
              <a:gd name="connsiteX28" fmla="*/ 2143594 w 2998033"/>
              <a:gd name="connsiteY28" fmla="*/ 269823 h 1873770"/>
              <a:gd name="connsiteX29" fmla="*/ 1663908 w 2998033"/>
              <a:gd name="connsiteY29" fmla="*/ 389744 h 1873770"/>
              <a:gd name="connsiteX30" fmla="*/ 1139253 w 2998033"/>
              <a:gd name="connsiteY30" fmla="*/ 359764 h 1873770"/>
              <a:gd name="connsiteX31" fmla="*/ 659567 w 2998033"/>
              <a:gd name="connsiteY31" fmla="*/ 44970 h 1873770"/>
              <a:gd name="connsiteX32" fmla="*/ 224853 w 2998033"/>
              <a:gd name="connsiteY32" fmla="*/ 224852 h 18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98033" h="1873770">
                <a:moveTo>
                  <a:pt x="224853" y="224852"/>
                </a:moveTo>
                <a:lnTo>
                  <a:pt x="0" y="644577"/>
                </a:lnTo>
                <a:lnTo>
                  <a:pt x="269823" y="614596"/>
                </a:lnTo>
                <a:lnTo>
                  <a:pt x="104931" y="1034321"/>
                </a:lnTo>
                <a:lnTo>
                  <a:pt x="359764" y="1019331"/>
                </a:lnTo>
                <a:lnTo>
                  <a:pt x="254833" y="1379095"/>
                </a:lnTo>
                <a:lnTo>
                  <a:pt x="524656" y="1214203"/>
                </a:lnTo>
                <a:lnTo>
                  <a:pt x="569626" y="1618937"/>
                </a:lnTo>
                <a:lnTo>
                  <a:pt x="689548" y="1439055"/>
                </a:lnTo>
                <a:lnTo>
                  <a:pt x="869430" y="1753849"/>
                </a:lnTo>
                <a:lnTo>
                  <a:pt x="989351" y="1469036"/>
                </a:lnTo>
                <a:lnTo>
                  <a:pt x="1184223" y="1873770"/>
                </a:lnTo>
                <a:lnTo>
                  <a:pt x="1319135" y="1499016"/>
                </a:lnTo>
                <a:lnTo>
                  <a:pt x="1484026" y="1873770"/>
                </a:lnTo>
                <a:lnTo>
                  <a:pt x="1633928" y="1424065"/>
                </a:lnTo>
                <a:lnTo>
                  <a:pt x="1843790" y="1783829"/>
                </a:lnTo>
                <a:lnTo>
                  <a:pt x="1978702" y="1364104"/>
                </a:lnTo>
                <a:lnTo>
                  <a:pt x="2218545" y="1663908"/>
                </a:lnTo>
                <a:lnTo>
                  <a:pt x="2248525" y="1304144"/>
                </a:lnTo>
                <a:lnTo>
                  <a:pt x="2533338" y="1543986"/>
                </a:lnTo>
                <a:lnTo>
                  <a:pt x="2488367" y="1049311"/>
                </a:lnTo>
                <a:lnTo>
                  <a:pt x="2788171" y="1139252"/>
                </a:lnTo>
                <a:lnTo>
                  <a:pt x="2563318" y="719527"/>
                </a:lnTo>
                <a:lnTo>
                  <a:pt x="2923082" y="824459"/>
                </a:lnTo>
                <a:lnTo>
                  <a:pt x="2713220" y="494675"/>
                </a:lnTo>
                <a:lnTo>
                  <a:pt x="2998033" y="539645"/>
                </a:lnTo>
                <a:lnTo>
                  <a:pt x="2863122" y="209862"/>
                </a:lnTo>
                <a:lnTo>
                  <a:pt x="2428407" y="0"/>
                </a:lnTo>
                <a:lnTo>
                  <a:pt x="2143594" y="269823"/>
                </a:lnTo>
                <a:lnTo>
                  <a:pt x="1663908" y="389744"/>
                </a:lnTo>
                <a:lnTo>
                  <a:pt x="1139253" y="359764"/>
                </a:lnTo>
                <a:lnTo>
                  <a:pt x="659567" y="44970"/>
                </a:lnTo>
                <a:lnTo>
                  <a:pt x="224853" y="22485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730135" y="1572557"/>
            <a:ext cx="2298248" cy="155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flipV="1">
            <a:off x="5724128" y="1484784"/>
            <a:ext cx="1723686" cy="1391191"/>
          </a:xfrm>
          <a:prstGeom prst="arc">
            <a:avLst>
              <a:gd name="adj1" fmla="val 11565775"/>
              <a:gd name="adj2" fmla="val 207205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760310" y="1566618"/>
            <a:ext cx="101080" cy="332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28165" y="1580398"/>
            <a:ext cx="101080" cy="332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-1980728" y="332656"/>
            <a:ext cx="3096344" cy="7893496"/>
            <a:chOff x="-283865" y="3717032"/>
            <a:chExt cx="1816739" cy="5328592"/>
          </a:xfrm>
        </p:grpSpPr>
        <p:sp>
          <p:nvSpPr>
            <p:cNvPr id="27" name="Freeform 26"/>
            <p:cNvSpPr/>
            <p:nvPr/>
          </p:nvSpPr>
          <p:spPr>
            <a:xfrm>
              <a:off x="-283865" y="4098736"/>
              <a:ext cx="400149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1135462" y="4072272"/>
              <a:ext cx="397412" cy="74322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0" y="4901164"/>
              <a:ext cx="534307" cy="414270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741489" y="5019577"/>
              <a:ext cx="559623" cy="402604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0" y="3717032"/>
              <a:ext cx="1305781" cy="1480165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99592" y="4005064"/>
            <a:ext cx="3672408" cy="5666921"/>
            <a:chOff x="5351209" y="980728"/>
            <a:chExt cx="1529330" cy="3794713"/>
          </a:xfrm>
        </p:grpSpPr>
        <p:sp>
          <p:nvSpPr>
            <p:cNvPr id="34" name="Freeform 33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72000" y="4653136"/>
            <a:ext cx="5688632" cy="3489655"/>
            <a:chOff x="237590" y="2886302"/>
            <a:chExt cx="3794858" cy="2160145"/>
          </a:xfrm>
        </p:grpSpPr>
        <p:sp>
          <p:nvSpPr>
            <p:cNvPr id="41" name="Oval 40"/>
            <p:cNvSpPr/>
            <p:nvPr/>
          </p:nvSpPr>
          <p:spPr>
            <a:xfrm>
              <a:off x="960276" y="2886302"/>
              <a:ext cx="2309924" cy="216014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rot="7517230">
              <a:off x="434666" y="3024245"/>
              <a:ext cx="584710" cy="97886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rot="3279623" flipV="1">
              <a:off x="3228853" y="2984334"/>
              <a:ext cx="584710" cy="102248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95736" y="2276872"/>
            <a:ext cx="713828" cy="0"/>
            <a:chOff x="2195736" y="2060848"/>
            <a:chExt cx="713828" cy="0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2627784" y="2060848"/>
              <a:ext cx="281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195736" y="2060848"/>
              <a:ext cx="281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/>
          <p:cNvSpPr/>
          <p:nvPr/>
        </p:nvSpPr>
        <p:spPr>
          <a:xfrm>
            <a:off x="6341720" y="2564904"/>
            <a:ext cx="432048" cy="5760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6084168" y="1340768"/>
            <a:ext cx="864096" cy="72008"/>
            <a:chOff x="2123728" y="1988840"/>
            <a:chExt cx="864096" cy="72008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2627784" y="1988840"/>
              <a:ext cx="360040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2123728" y="1988840"/>
              <a:ext cx="35378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4" grpId="0" animBg="1"/>
      <p:bldP spid="14" grpId="1" animBg="1"/>
      <p:bldP spid="48" grpId="0" animBg="1"/>
      <p:bldP spid="45" grpId="0" animBg="1"/>
      <p:bldP spid="46" grpId="0" animBg="1"/>
      <p:bldP spid="5" grpId="0" animBg="1"/>
      <p:bldP spid="20" grpId="0" animBg="1"/>
      <p:bldP spid="17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http://www.wetterzentrale.de/pics/Rukm0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-387424"/>
            <a:ext cx="4161904" cy="3439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4" name="Rectangle 63"/>
          <p:cNvSpPr/>
          <p:nvPr/>
        </p:nvSpPr>
        <p:spPr>
          <a:xfrm>
            <a:off x="251520" y="177281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51520" y="33265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07504" y="188640"/>
            <a:ext cx="3600400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8495778" flipV="1">
            <a:off x="4007912" y="2571830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2049641">
            <a:off x="2636611" y="2585342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900857" y="1340769"/>
            <a:ext cx="1529330" cy="3794713"/>
            <a:chOff x="5351209" y="980728"/>
            <a:chExt cx="1529330" cy="3794713"/>
          </a:xfrm>
        </p:grpSpPr>
        <p:sp>
          <p:nvSpPr>
            <p:cNvPr id="5" name="Freeform 4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193177" y="1561220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892707" y="1570542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Freeform 70"/>
          <p:cNvSpPr/>
          <p:nvPr/>
        </p:nvSpPr>
        <p:spPr>
          <a:xfrm>
            <a:off x="251520" y="3429000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H="1">
            <a:off x="2771800" y="3429000"/>
            <a:ext cx="647169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 rot="20825992">
            <a:off x="6126450" y="2627138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rot="3447912">
            <a:off x="6051652" y="2783850"/>
            <a:ext cx="624728" cy="12902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60586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  <a:gd name="connsiteX0" fmla="*/ 237332 w 777479"/>
              <a:gd name="connsiteY0" fmla="*/ 260586 h 982502"/>
              <a:gd name="connsiteX1" fmla="*/ 222345 w 777479"/>
              <a:gd name="connsiteY1" fmla="*/ 276139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237332 w 777479"/>
              <a:gd name="connsiteY0" fmla="*/ 260586 h 982502"/>
              <a:gd name="connsiteX1" fmla="*/ 248205 w 777479"/>
              <a:gd name="connsiteY1" fmla="*/ 106413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34941 w 777479"/>
              <a:gd name="connsiteY0" fmla="*/ 148368 h 982502"/>
              <a:gd name="connsiteX1" fmla="*/ 248205 w 777479"/>
              <a:gd name="connsiteY1" fmla="*/ 106413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248205 w 777479"/>
              <a:gd name="connsiteY0" fmla="*/ 106413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82502">
                <a:moveTo>
                  <a:pt x="248205" y="106413"/>
                </a:moveTo>
                <a:cubicBezTo>
                  <a:pt x="282334" y="146547"/>
                  <a:pt x="267322" y="326172"/>
                  <a:pt x="239713" y="389174"/>
                </a:cubicBezTo>
                <a:cubicBezTo>
                  <a:pt x="212104" y="452176"/>
                  <a:pt x="121841" y="445530"/>
                  <a:pt x="82550" y="484424"/>
                </a:cubicBezTo>
                <a:cubicBezTo>
                  <a:pt x="43259" y="523318"/>
                  <a:pt x="0" y="597136"/>
                  <a:pt x="3969" y="622536"/>
                </a:cubicBezTo>
                <a:cubicBezTo>
                  <a:pt x="7938" y="647936"/>
                  <a:pt x="64691" y="651508"/>
                  <a:pt x="106363" y="636824"/>
                </a:cubicBezTo>
                <a:cubicBezTo>
                  <a:pt x="148035" y="622140"/>
                  <a:pt x="228203" y="549511"/>
                  <a:pt x="254000" y="534430"/>
                </a:cubicBezTo>
                <a:cubicBezTo>
                  <a:pt x="279797" y="519349"/>
                  <a:pt x="266303" y="521730"/>
                  <a:pt x="261144" y="546336"/>
                </a:cubicBezTo>
                <a:cubicBezTo>
                  <a:pt x="255985" y="570942"/>
                  <a:pt x="233429" y="638411"/>
                  <a:pt x="223044" y="682067"/>
                </a:cubicBezTo>
                <a:cubicBezTo>
                  <a:pt x="212659" y="725723"/>
                  <a:pt x="194650" y="772220"/>
                  <a:pt x="198834" y="808274"/>
                </a:cubicBezTo>
                <a:cubicBezTo>
                  <a:pt x="203018" y="844328"/>
                  <a:pt x="225339" y="906992"/>
                  <a:pt x="248147" y="898389"/>
                </a:cubicBezTo>
                <a:cubicBezTo>
                  <a:pt x="270955" y="889786"/>
                  <a:pt x="315657" y="800249"/>
                  <a:pt x="335682" y="756655"/>
                </a:cubicBezTo>
                <a:cubicBezTo>
                  <a:pt x="355707" y="713061"/>
                  <a:pt x="361673" y="645682"/>
                  <a:pt x="368300" y="636823"/>
                </a:cubicBezTo>
                <a:cubicBezTo>
                  <a:pt x="374927" y="627964"/>
                  <a:pt x="369888" y="657065"/>
                  <a:pt x="375444" y="703499"/>
                </a:cubicBezTo>
                <a:cubicBezTo>
                  <a:pt x="381000" y="749934"/>
                  <a:pt x="388938" y="868996"/>
                  <a:pt x="401638" y="915430"/>
                </a:cubicBezTo>
                <a:cubicBezTo>
                  <a:pt x="414338" y="961864"/>
                  <a:pt x="434578" y="981708"/>
                  <a:pt x="451644" y="982105"/>
                </a:cubicBezTo>
                <a:cubicBezTo>
                  <a:pt x="468710" y="982502"/>
                  <a:pt x="495301" y="968611"/>
                  <a:pt x="504032" y="917811"/>
                </a:cubicBezTo>
                <a:cubicBezTo>
                  <a:pt x="512763" y="867011"/>
                  <a:pt x="500063" y="698338"/>
                  <a:pt x="504032" y="677304"/>
                </a:cubicBezTo>
                <a:cubicBezTo>
                  <a:pt x="508001" y="656270"/>
                  <a:pt x="516335" y="756283"/>
                  <a:pt x="527844" y="791605"/>
                </a:cubicBezTo>
                <a:cubicBezTo>
                  <a:pt x="539353" y="826927"/>
                  <a:pt x="556816" y="869392"/>
                  <a:pt x="573088" y="889236"/>
                </a:cubicBezTo>
                <a:cubicBezTo>
                  <a:pt x="589360" y="909080"/>
                  <a:pt x="610654" y="916587"/>
                  <a:pt x="625475" y="910667"/>
                </a:cubicBezTo>
                <a:cubicBezTo>
                  <a:pt x="640296" y="904747"/>
                  <a:pt x="658838" y="883482"/>
                  <a:pt x="662013" y="853716"/>
                </a:cubicBezTo>
                <a:cubicBezTo>
                  <a:pt x="665188" y="823950"/>
                  <a:pt x="649424" y="765048"/>
                  <a:pt x="644525" y="732074"/>
                </a:cubicBezTo>
                <a:cubicBezTo>
                  <a:pt x="639626" y="699100"/>
                  <a:pt x="620316" y="643571"/>
                  <a:pt x="632619" y="655874"/>
                </a:cubicBezTo>
                <a:cubicBezTo>
                  <a:pt x="644922" y="668177"/>
                  <a:pt x="695325" y="784461"/>
                  <a:pt x="718344" y="805892"/>
                </a:cubicBezTo>
                <a:cubicBezTo>
                  <a:pt x="741363" y="827323"/>
                  <a:pt x="763985" y="811449"/>
                  <a:pt x="770732" y="784461"/>
                </a:cubicBezTo>
                <a:cubicBezTo>
                  <a:pt x="777479" y="757474"/>
                  <a:pt x="775891" y="695958"/>
                  <a:pt x="758825" y="643967"/>
                </a:cubicBezTo>
                <a:cubicBezTo>
                  <a:pt x="741759" y="591976"/>
                  <a:pt x="690904" y="579845"/>
                  <a:pt x="668338" y="472517"/>
                </a:cubicBezTo>
                <a:cubicBezTo>
                  <a:pt x="645772" y="365189"/>
                  <a:pt x="625808" y="78978"/>
                  <a:pt x="623427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Freeform 65"/>
          <p:cNvSpPr/>
          <p:nvPr/>
        </p:nvSpPr>
        <p:spPr>
          <a:xfrm rot="833062" flipH="1">
            <a:off x="7862993" y="2626468"/>
            <a:ext cx="647169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17958260" flipH="1">
            <a:off x="7976453" y="2783849"/>
            <a:ext cx="714814" cy="12902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60586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  <a:gd name="connsiteX0" fmla="*/ 237332 w 777479"/>
              <a:gd name="connsiteY0" fmla="*/ 260586 h 982502"/>
              <a:gd name="connsiteX1" fmla="*/ 222345 w 777479"/>
              <a:gd name="connsiteY1" fmla="*/ 276139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237332 w 777479"/>
              <a:gd name="connsiteY0" fmla="*/ 260586 h 982502"/>
              <a:gd name="connsiteX1" fmla="*/ 248205 w 777479"/>
              <a:gd name="connsiteY1" fmla="*/ 106413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34941 w 777479"/>
              <a:gd name="connsiteY0" fmla="*/ 148368 h 982502"/>
              <a:gd name="connsiteX1" fmla="*/ 248205 w 777479"/>
              <a:gd name="connsiteY1" fmla="*/ 106413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248205 w 777479"/>
              <a:gd name="connsiteY0" fmla="*/ 106413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82502">
                <a:moveTo>
                  <a:pt x="248205" y="106413"/>
                </a:moveTo>
                <a:cubicBezTo>
                  <a:pt x="282334" y="146547"/>
                  <a:pt x="267322" y="326172"/>
                  <a:pt x="239713" y="389174"/>
                </a:cubicBezTo>
                <a:cubicBezTo>
                  <a:pt x="212104" y="452176"/>
                  <a:pt x="121841" y="445530"/>
                  <a:pt x="82550" y="484424"/>
                </a:cubicBezTo>
                <a:cubicBezTo>
                  <a:pt x="43259" y="523318"/>
                  <a:pt x="0" y="597136"/>
                  <a:pt x="3969" y="622536"/>
                </a:cubicBezTo>
                <a:cubicBezTo>
                  <a:pt x="7938" y="647936"/>
                  <a:pt x="64691" y="651508"/>
                  <a:pt x="106363" y="636824"/>
                </a:cubicBezTo>
                <a:cubicBezTo>
                  <a:pt x="148035" y="622140"/>
                  <a:pt x="228203" y="549511"/>
                  <a:pt x="254000" y="534430"/>
                </a:cubicBezTo>
                <a:cubicBezTo>
                  <a:pt x="279797" y="519349"/>
                  <a:pt x="266303" y="521730"/>
                  <a:pt x="261144" y="546336"/>
                </a:cubicBezTo>
                <a:cubicBezTo>
                  <a:pt x="255985" y="570942"/>
                  <a:pt x="233429" y="638411"/>
                  <a:pt x="223044" y="682067"/>
                </a:cubicBezTo>
                <a:cubicBezTo>
                  <a:pt x="212659" y="725723"/>
                  <a:pt x="194650" y="772220"/>
                  <a:pt x="198834" y="808274"/>
                </a:cubicBezTo>
                <a:cubicBezTo>
                  <a:pt x="203018" y="844328"/>
                  <a:pt x="225339" y="906992"/>
                  <a:pt x="248147" y="898389"/>
                </a:cubicBezTo>
                <a:cubicBezTo>
                  <a:pt x="270955" y="889786"/>
                  <a:pt x="315657" y="800249"/>
                  <a:pt x="335682" y="756655"/>
                </a:cubicBezTo>
                <a:cubicBezTo>
                  <a:pt x="355707" y="713061"/>
                  <a:pt x="361673" y="645682"/>
                  <a:pt x="368300" y="636823"/>
                </a:cubicBezTo>
                <a:cubicBezTo>
                  <a:pt x="374927" y="627964"/>
                  <a:pt x="369888" y="657065"/>
                  <a:pt x="375444" y="703499"/>
                </a:cubicBezTo>
                <a:cubicBezTo>
                  <a:pt x="381000" y="749934"/>
                  <a:pt x="388938" y="868996"/>
                  <a:pt x="401638" y="915430"/>
                </a:cubicBezTo>
                <a:cubicBezTo>
                  <a:pt x="414338" y="961864"/>
                  <a:pt x="434578" y="981708"/>
                  <a:pt x="451644" y="982105"/>
                </a:cubicBezTo>
                <a:cubicBezTo>
                  <a:pt x="468710" y="982502"/>
                  <a:pt x="495301" y="968611"/>
                  <a:pt x="504032" y="917811"/>
                </a:cubicBezTo>
                <a:cubicBezTo>
                  <a:pt x="512763" y="867011"/>
                  <a:pt x="500063" y="698338"/>
                  <a:pt x="504032" y="677304"/>
                </a:cubicBezTo>
                <a:cubicBezTo>
                  <a:pt x="508001" y="656270"/>
                  <a:pt x="516335" y="756283"/>
                  <a:pt x="527844" y="791605"/>
                </a:cubicBezTo>
                <a:cubicBezTo>
                  <a:pt x="539353" y="826927"/>
                  <a:pt x="556816" y="869392"/>
                  <a:pt x="573088" y="889236"/>
                </a:cubicBezTo>
                <a:cubicBezTo>
                  <a:pt x="589360" y="909080"/>
                  <a:pt x="610654" y="916587"/>
                  <a:pt x="625475" y="910667"/>
                </a:cubicBezTo>
                <a:cubicBezTo>
                  <a:pt x="640296" y="904747"/>
                  <a:pt x="658838" y="883482"/>
                  <a:pt x="662013" y="853716"/>
                </a:cubicBezTo>
                <a:cubicBezTo>
                  <a:pt x="665188" y="823950"/>
                  <a:pt x="649424" y="765048"/>
                  <a:pt x="644525" y="732074"/>
                </a:cubicBezTo>
                <a:cubicBezTo>
                  <a:pt x="639626" y="699100"/>
                  <a:pt x="620316" y="643571"/>
                  <a:pt x="632619" y="655874"/>
                </a:cubicBezTo>
                <a:cubicBezTo>
                  <a:pt x="644922" y="668177"/>
                  <a:pt x="695325" y="784461"/>
                  <a:pt x="718344" y="805892"/>
                </a:cubicBezTo>
                <a:cubicBezTo>
                  <a:pt x="741363" y="827323"/>
                  <a:pt x="763985" y="811449"/>
                  <a:pt x="770732" y="784461"/>
                </a:cubicBezTo>
                <a:cubicBezTo>
                  <a:pt x="777479" y="757474"/>
                  <a:pt x="775891" y="695958"/>
                  <a:pt x="758825" y="643967"/>
                </a:cubicBezTo>
                <a:cubicBezTo>
                  <a:pt x="741759" y="591976"/>
                  <a:pt x="690904" y="579845"/>
                  <a:pt x="668338" y="472517"/>
                </a:cubicBezTo>
                <a:cubicBezTo>
                  <a:pt x="645772" y="365189"/>
                  <a:pt x="625808" y="78978"/>
                  <a:pt x="623427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6732240" y="1484784"/>
            <a:ext cx="1165392" cy="864100"/>
            <a:chOff x="6516216" y="620685"/>
            <a:chExt cx="1165392" cy="864100"/>
          </a:xfrm>
        </p:grpSpPr>
        <p:sp>
          <p:nvSpPr>
            <p:cNvPr id="59" name="Trapezoid 58"/>
            <p:cNvSpPr/>
            <p:nvPr/>
          </p:nvSpPr>
          <p:spPr>
            <a:xfrm flipV="1">
              <a:off x="6588224" y="620685"/>
              <a:ext cx="1008112" cy="753417"/>
            </a:xfrm>
            <a:prstGeom prst="trapezoid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516216" y="1340768"/>
              <a:ext cx="1165392" cy="144017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Trapezoid 60"/>
            <p:cNvSpPr/>
            <p:nvPr/>
          </p:nvSpPr>
          <p:spPr>
            <a:xfrm rot="10800000">
              <a:off x="6713414" y="1124744"/>
              <a:ext cx="759618" cy="288032"/>
            </a:xfrm>
            <a:prstGeom prst="trapezoid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Freeform 53"/>
          <p:cNvSpPr/>
          <p:nvPr/>
        </p:nvSpPr>
        <p:spPr>
          <a:xfrm>
            <a:off x="6660232" y="3789040"/>
            <a:ext cx="576064" cy="183729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58591 w 624650"/>
              <a:gd name="connsiteY0" fmla="*/ 0 h 1557533"/>
              <a:gd name="connsiteX1" fmla="*/ 586978 w 624650"/>
              <a:gd name="connsiteY1" fmla="*/ 1314600 h 1557533"/>
              <a:gd name="connsiteX2" fmla="*/ 332557 w 624650"/>
              <a:gd name="connsiteY2" fmla="*/ 1457599 h 1557533"/>
              <a:gd name="connsiteX3" fmla="*/ 65484 w 624650"/>
              <a:gd name="connsiteY3" fmla="*/ 1416994 h 1557533"/>
              <a:gd name="connsiteX4" fmla="*/ 15478 w 624650"/>
              <a:gd name="connsiteY4" fmla="*/ 1278881 h 1557533"/>
              <a:gd name="connsiteX5" fmla="*/ 158353 w 624650"/>
              <a:gd name="connsiteY5" fmla="*/ 1147912 h 1557533"/>
              <a:gd name="connsiteX6" fmla="*/ 386581 w 624650"/>
              <a:gd name="connsiteY6" fmla="*/ 1207989 h 1557533"/>
              <a:gd name="connsiteX7" fmla="*/ 408384 w 624650"/>
              <a:gd name="connsiteY7" fmla="*/ 1162200 h 1557533"/>
              <a:gd name="connsiteX8" fmla="*/ 403622 w 624650"/>
              <a:gd name="connsiteY8" fmla="*/ 607369 h 1557533"/>
              <a:gd name="connsiteX0" fmla="*/ 558591 w 624650"/>
              <a:gd name="connsiteY0" fmla="*/ 379606 h 1937139"/>
              <a:gd name="connsiteX1" fmla="*/ 586978 w 624650"/>
              <a:gd name="connsiteY1" fmla="*/ 1694206 h 1937139"/>
              <a:gd name="connsiteX2" fmla="*/ 332557 w 624650"/>
              <a:gd name="connsiteY2" fmla="*/ 1837205 h 1937139"/>
              <a:gd name="connsiteX3" fmla="*/ 65484 w 624650"/>
              <a:gd name="connsiteY3" fmla="*/ 1796600 h 1937139"/>
              <a:gd name="connsiteX4" fmla="*/ 15478 w 624650"/>
              <a:gd name="connsiteY4" fmla="*/ 1658487 h 1937139"/>
              <a:gd name="connsiteX5" fmla="*/ 158353 w 624650"/>
              <a:gd name="connsiteY5" fmla="*/ 1527518 h 1937139"/>
              <a:gd name="connsiteX6" fmla="*/ 386581 w 624650"/>
              <a:gd name="connsiteY6" fmla="*/ 1587595 h 1937139"/>
              <a:gd name="connsiteX7" fmla="*/ 408384 w 624650"/>
              <a:gd name="connsiteY7" fmla="*/ 1541806 h 1937139"/>
              <a:gd name="connsiteX8" fmla="*/ 416217 w 624650"/>
              <a:gd name="connsiteY8" fmla="*/ 0 h 1937139"/>
              <a:gd name="connsiteX0" fmla="*/ 558591 w 624650"/>
              <a:gd name="connsiteY0" fmla="*/ 379606 h 1937139"/>
              <a:gd name="connsiteX1" fmla="*/ 586978 w 624650"/>
              <a:gd name="connsiteY1" fmla="*/ 1694206 h 1937139"/>
              <a:gd name="connsiteX2" fmla="*/ 332557 w 624650"/>
              <a:gd name="connsiteY2" fmla="*/ 1837205 h 1937139"/>
              <a:gd name="connsiteX3" fmla="*/ 65484 w 624650"/>
              <a:gd name="connsiteY3" fmla="*/ 1796600 h 1937139"/>
              <a:gd name="connsiteX4" fmla="*/ 15478 w 624650"/>
              <a:gd name="connsiteY4" fmla="*/ 1658487 h 1937139"/>
              <a:gd name="connsiteX5" fmla="*/ 158353 w 624650"/>
              <a:gd name="connsiteY5" fmla="*/ 1527518 h 1937139"/>
              <a:gd name="connsiteX6" fmla="*/ 386581 w 624650"/>
              <a:gd name="connsiteY6" fmla="*/ 1587595 h 1937139"/>
              <a:gd name="connsiteX7" fmla="*/ 416217 w 624650"/>
              <a:gd name="connsiteY7" fmla="*/ 1366580 h 1937139"/>
              <a:gd name="connsiteX8" fmla="*/ 416217 w 624650"/>
              <a:gd name="connsiteY8" fmla="*/ 0 h 19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650" h="1937139">
                <a:moveTo>
                  <a:pt x="558591" y="379606"/>
                </a:moveTo>
                <a:cubicBezTo>
                  <a:pt x="576847" y="647695"/>
                  <a:pt x="624650" y="1451273"/>
                  <a:pt x="586978" y="1694206"/>
                </a:cubicBezTo>
                <a:cubicBezTo>
                  <a:pt x="549306" y="1937139"/>
                  <a:pt x="393081" y="1839313"/>
                  <a:pt x="332557" y="1837205"/>
                </a:cubicBezTo>
                <a:cubicBezTo>
                  <a:pt x="247154" y="1834775"/>
                  <a:pt x="118330" y="1826386"/>
                  <a:pt x="65484" y="1796600"/>
                </a:cubicBezTo>
                <a:cubicBezTo>
                  <a:pt x="12638" y="1766814"/>
                  <a:pt x="0" y="1703334"/>
                  <a:pt x="15478" y="1658487"/>
                </a:cubicBezTo>
                <a:cubicBezTo>
                  <a:pt x="30956" y="1613640"/>
                  <a:pt x="96503" y="1539333"/>
                  <a:pt x="158353" y="1527518"/>
                </a:cubicBezTo>
                <a:cubicBezTo>
                  <a:pt x="220203" y="1515703"/>
                  <a:pt x="343604" y="1614418"/>
                  <a:pt x="386581" y="1587595"/>
                </a:cubicBezTo>
                <a:cubicBezTo>
                  <a:pt x="429558" y="1560772"/>
                  <a:pt x="411278" y="1631179"/>
                  <a:pt x="416217" y="1366580"/>
                </a:cubicBezTo>
                <a:cubicBezTo>
                  <a:pt x="421156" y="1101981"/>
                  <a:pt x="418995" y="229393"/>
                  <a:pt x="416217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-1969195" y="1461866"/>
            <a:ext cx="4959162" cy="4340274"/>
            <a:chOff x="-1688962" y="1536998"/>
            <a:chExt cx="4959162" cy="4340274"/>
          </a:xfrm>
        </p:grpSpPr>
        <p:sp>
          <p:nvSpPr>
            <p:cNvPr id="13" name="Oval 12"/>
            <p:cNvSpPr/>
            <p:nvPr/>
          </p:nvSpPr>
          <p:spPr>
            <a:xfrm>
              <a:off x="960276" y="2886302"/>
              <a:ext cx="2309924" cy="216014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50"/>
            <p:cNvGrpSpPr/>
            <p:nvPr/>
          </p:nvGrpSpPr>
          <p:grpSpPr>
            <a:xfrm>
              <a:off x="1348215" y="3103108"/>
              <a:ext cx="1583947" cy="1604680"/>
              <a:chOff x="7452320" y="1256199"/>
              <a:chExt cx="1152128" cy="1139274"/>
            </a:xfrm>
            <a:noFill/>
          </p:grpSpPr>
          <p:sp>
            <p:nvSpPr>
              <p:cNvPr id="38" name="Rectangle 3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Moon 14"/>
            <p:cNvSpPr/>
            <p:nvPr/>
          </p:nvSpPr>
          <p:spPr>
            <a:xfrm rot="16200000">
              <a:off x="1553862" y="3391205"/>
              <a:ext cx="1172651" cy="1583947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57"/>
            <p:cNvGrpSpPr/>
            <p:nvPr/>
          </p:nvGrpSpPr>
          <p:grpSpPr>
            <a:xfrm>
              <a:off x="1091465" y="4935670"/>
              <a:ext cx="1051943" cy="941602"/>
              <a:chOff x="3083489" y="4581128"/>
              <a:chExt cx="1344495" cy="1224136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61"/>
            <p:cNvGrpSpPr/>
            <p:nvPr/>
          </p:nvGrpSpPr>
          <p:grpSpPr>
            <a:xfrm>
              <a:off x="2087068" y="4935670"/>
              <a:ext cx="1070452" cy="941602"/>
              <a:chOff x="4355976" y="4581128"/>
              <a:chExt cx="1368152" cy="1224136"/>
            </a:xfrm>
          </p:grpSpPr>
          <p:sp>
            <p:nvSpPr>
              <p:cNvPr id="32" name="Freeform 31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 rot="9837861">
              <a:off x="-1688962" y="1536998"/>
              <a:ext cx="955512" cy="398409"/>
              <a:chOff x="467544" y="5229200"/>
              <a:chExt cx="1152128" cy="43204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30"/>
              <p:cNvGrpSpPr/>
              <p:nvPr/>
            </p:nvGrpSpPr>
            <p:grpSpPr>
              <a:xfrm>
                <a:off x="827583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Freeform 40"/>
          <p:cNvSpPr/>
          <p:nvPr/>
        </p:nvSpPr>
        <p:spPr>
          <a:xfrm>
            <a:off x="4648175" y="-5720"/>
            <a:ext cx="400149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flipH="1">
            <a:off x="6067502" y="-32184"/>
            <a:ext cx="397412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4932040" y="796708"/>
            <a:ext cx="534307" cy="414270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flipH="1">
            <a:off x="5673529" y="915121"/>
            <a:ext cx="559623" cy="40260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932040" y="-387424"/>
            <a:ext cx="1305781" cy="148016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39"/>
          <p:cNvGrpSpPr/>
          <p:nvPr/>
        </p:nvGrpSpPr>
        <p:grpSpPr>
          <a:xfrm>
            <a:off x="5220072" y="-99392"/>
            <a:ext cx="706510" cy="820307"/>
            <a:chOff x="7580334" y="1330428"/>
            <a:chExt cx="896100" cy="997670"/>
          </a:xfrm>
        </p:grpSpPr>
        <p:sp>
          <p:nvSpPr>
            <p:cNvPr id="48" name="Oval 47"/>
            <p:cNvSpPr/>
            <p:nvPr/>
          </p:nvSpPr>
          <p:spPr>
            <a:xfrm>
              <a:off x="8156398" y="1330428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/>
            <p:cNvSpPr/>
            <p:nvPr/>
          </p:nvSpPr>
          <p:spPr>
            <a:xfrm rot="10800000">
              <a:off x="7580334" y="1591075"/>
              <a:ext cx="896100" cy="737023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7819427" y="1340972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Freeform 51"/>
          <p:cNvSpPr/>
          <p:nvPr/>
        </p:nvSpPr>
        <p:spPr>
          <a:xfrm flipH="1">
            <a:off x="7380312" y="3789040"/>
            <a:ext cx="631852" cy="183729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58591 w 624650"/>
              <a:gd name="connsiteY0" fmla="*/ 0 h 1557533"/>
              <a:gd name="connsiteX1" fmla="*/ 586978 w 624650"/>
              <a:gd name="connsiteY1" fmla="*/ 1314600 h 1557533"/>
              <a:gd name="connsiteX2" fmla="*/ 332557 w 624650"/>
              <a:gd name="connsiteY2" fmla="*/ 1457599 h 1557533"/>
              <a:gd name="connsiteX3" fmla="*/ 65484 w 624650"/>
              <a:gd name="connsiteY3" fmla="*/ 1416994 h 1557533"/>
              <a:gd name="connsiteX4" fmla="*/ 15478 w 624650"/>
              <a:gd name="connsiteY4" fmla="*/ 1278881 h 1557533"/>
              <a:gd name="connsiteX5" fmla="*/ 158353 w 624650"/>
              <a:gd name="connsiteY5" fmla="*/ 1147912 h 1557533"/>
              <a:gd name="connsiteX6" fmla="*/ 386581 w 624650"/>
              <a:gd name="connsiteY6" fmla="*/ 1207989 h 1557533"/>
              <a:gd name="connsiteX7" fmla="*/ 408384 w 624650"/>
              <a:gd name="connsiteY7" fmla="*/ 1162200 h 1557533"/>
              <a:gd name="connsiteX8" fmla="*/ 403622 w 624650"/>
              <a:gd name="connsiteY8" fmla="*/ 607369 h 1557533"/>
              <a:gd name="connsiteX0" fmla="*/ 558591 w 624650"/>
              <a:gd name="connsiteY0" fmla="*/ 379606 h 1937139"/>
              <a:gd name="connsiteX1" fmla="*/ 586978 w 624650"/>
              <a:gd name="connsiteY1" fmla="*/ 1694206 h 1937139"/>
              <a:gd name="connsiteX2" fmla="*/ 332557 w 624650"/>
              <a:gd name="connsiteY2" fmla="*/ 1837205 h 1937139"/>
              <a:gd name="connsiteX3" fmla="*/ 65484 w 624650"/>
              <a:gd name="connsiteY3" fmla="*/ 1796600 h 1937139"/>
              <a:gd name="connsiteX4" fmla="*/ 15478 w 624650"/>
              <a:gd name="connsiteY4" fmla="*/ 1658487 h 1937139"/>
              <a:gd name="connsiteX5" fmla="*/ 158353 w 624650"/>
              <a:gd name="connsiteY5" fmla="*/ 1527518 h 1937139"/>
              <a:gd name="connsiteX6" fmla="*/ 386581 w 624650"/>
              <a:gd name="connsiteY6" fmla="*/ 1587595 h 1937139"/>
              <a:gd name="connsiteX7" fmla="*/ 408384 w 624650"/>
              <a:gd name="connsiteY7" fmla="*/ 1541806 h 1937139"/>
              <a:gd name="connsiteX8" fmla="*/ 416217 w 624650"/>
              <a:gd name="connsiteY8" fmla="*/ 0 h 1937139"/>
              <a:gd name="connsiteX0" fmla="*/ 558591 w 624650"/>
              <a:gd name="connsiteY0" fmla="*/ 379606 h 1937139"/>
              <a:gd name="connsiteX1" fmla="*/ 586978 w 624650"/>
              <a:gd name="connsiteY1" fmla="*/ 1694206 h 1937139"/>
              <a:gd name="connsiteX2" fmla="*/ 332557 w 624650"/>
              <a:gd name="connsiteY2" fmla="*/ 1837205 h 1937139"/>
              <a:gd name="connsiteX3" fmla="*/ 65484 w 624650"/>
              <a:gd name="connsiteY3" fmla="*/ 1796600 h 1937139"/>
              <a:gd name="connsiteX4" fmla="*/ 15478 w 624650"/>
              <a:gd name="connsiteY4" fmla="*/ 1658487 h 1937139"/>
              <a:gd name="connsiteX5" fmla="*/ 158353 w 624650"/>
              <a:gd name="connsiteY5" fmla="*/ 1527518 h 1937139"/>
              <a:gd name="connsiteX6" fmla="*/ 386581 w 624650"/>
              <a:gd name="connsiteY6" fmla="*/ 1587595 h 1937139"/>
              <a:gd name="connsiteX7" fmla="*/ 416217 w 624650"/>
              <a:gd name="connsiteY7" fmla="*/ 1366580 h 1937139"/>
              <a:gd name="connsiteX8" fmla="*/ 416217 w 624650"/>
              <a:gd name="connsiteY8" fmla="*/ 0 h 19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650" h="1937139">
                <a:moveTo>
                  <a:pt x="558591" y="379606"/>
                </a:moveTo>
                <a:cubicBezTo>
                  <a:pt x="576847" y="647695"/>
                  <a:pt x="624650" y="1451273"/>
                  <a:pt x="586978" y="1694206"/>
                </a:cubicBezTo>
                <a:cubicBezTo>
                  <a:pt x="549306" y="1937139"/>
                  <a:pt x="393081" y="1839313"/>
                  <a:pt x="332557" y="1837205"/>
                </a:cubicBezTo>
                <a:cubicBezTo>
                  <a:pt x="247154" y="1834775"/>
                  <a:pt x="118330" y="1826386"/>
                  <a:pt x="65484" y="1796600"/>
                </a:cubicBezTo>
                <a:cubicBezTo>
                  <a:pt x="12638" y="1766814"/>
                  <a:pt x="0" y="1703334"/>
                  <a:pt x="15478" y="1658487"/>
                </a:cubicBezTo>
                <a:cubicBezTo>
                  <a:pt x="30956" y="1613640"/>
                  <a:pt x="96503" y="1539333"/>
                  <a:pt x="158353" y="1527518"/>
                </a:cubicBezTo>
                <a:cubicBezTo>
                  <a:pt x="220203" y="1515703"/>
                  <a:pt x="343604" y="1614418"/>
                  <a:pt x="386581" y="1587595"/>
                </a:cubicBezTo>
                <a:cubicBezTo>
                  <a:pt x="429558" y="1560772"/>
                  <a:pt x="411278" y="1631179"/>
                  <a:pt x="416217" y="1366580"/>
                </a:cubicBezTo>
                <a:cubicBezTo>
                  <a:pt x="421156" y="1101981"/>
                  <a:pt x="418995" y="229393"/>
                  <a:pt x="416217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Isosceles Triangle 50"/>
          <p:cNvSpPr/>
          <p:nvPr/>
        </p:nvSpPr>
        <p:spPr>
          <a:xfrm flipV="1">
            <a:off x="6342220" y="2276872"/>
            <a:ext cx="1944216" cy="2736304"/>
          </a:xfrm>
          <a:prstGeom prst="triangle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478037" y="2564904"/>
            <a:ext cx="66864" cy="2823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 rot="10800000">
            <a:off x="6876256" y="2636912"/>
            <a:ext cx="936104" cy="818779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7126023" y="2576618"/>
            <a:ext cx="66864" cy="2823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3275856" y="2636912"/>
            <a:ext cx="706510" cy="60599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194768" y="3176972"/>
            <a:ext cx="318512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 animBg="1"/>
      <p:bldP spid="66" grpId="0" animBg="1"/>
      <p:bldP spid="65" grpId="0" animBg="1"/>
      <p:bldP spid="57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www.wetterzentrale.de/pics/MS_Aberdeen_av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179512"/>
            <a:ext cx="4392488" cy="3466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4" name="Picture 8" descr="http://www.wetterzentrale.de/pics/MS_London_av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-1179512"/>
            <a:ext cx="4392488" cy="3466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51" name="Group 50"/>
          <p:cNvGrpSpPr/>
          <p:nvPr/>
        </p:nvGrpSpPr>
        <p:grpSpPr>
          <a:xfrm rot="20785855">
            <a:off x="3441013" y="1775942"/>
            <a:ext cx="1368152" cy="956807"/>
            <a:chOff x="-333721" y="835738"/>
            <a:chExt cx="2836640" cy="1893885"/>
          </a:xfrm>
          <a:solidFill>
            <a:srgbClr val="00FFFF"/>
          </a:solidFill>
        </p:grpSpPr>
        <p:sp>
          <p:nvSpPr>
            <p:cNvPr id="52" name="Freeform 51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Freeform 48"/>
          <p:cNvSpPr/>
          <p:nvPr/>
        </p:nvSpPr>
        <p:spPr>
          <a:xfrm rot="15545880" flipH="1" flipV="1">
            <a:off x="481399" y="3114105"/>
            <a:ext cx="799773" cy="98197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4716016" y="2413589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7812360" y="2434439"/>
            <a:ext cx="677326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721657" y="2688070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flipH="1">
            <a:off x="-1404664" y="4509120"/>
            <a:ext cx="677326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588721" y="3874599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flipH="1">
            <a:off x="2812857" y="3874599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220072" y="1662236"/>
            <a:ext cx="2736304" cy="238139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15127605" flipH="1">
            <a:off x="3930187" y="2399461"/>
            <a:ext cx="714814" cy="12902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60586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  <a:gd name="connsiteX0" fmla="*/ 237332 w 777479"/>
              <a:gd name="connsiteY0" fmla="*/ 260586 h 982502"/>
              <a:gd name="connsiteX1" fmla="*/ 222345 w 777479"/>
              <a:gd name="connsiteY1" fmla="*/ 276139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77479" h="982502">
                <a:moveTo>
                  <a:pt x="237332" y="260586"/>
                </a:moveTo>
                <a:cubicBezTo>
                  <a:pt x="237492" y="263638"/>
                  <a:pt x="221948" y="254708"/>
                  <a:pt x="222345" y="276139"/>
                </a:cubicBezTo>
                <a:cubicBezTo>
                  <a:pt x="222742" y="297570"/>
                  <a:pt x="263012" y="354460"/>
                  <a:pt x="239713" y="389174"/>
                </a:cubicBezTo>
                <a:cubicBezTo>
                  <a:pt x="216414" y="423888"/>
                  <a:pt x="121841" y="445530"/>
                  <a:pt x="82550" y="484424"/>
                </a:cubicBezTo>
                <a:cubicBezTo>
                  <a:pt x="43259" y="523318"/>
                  <a:pt x="0" y="597136"/>
                  <a:pt x="3969" y="622536"/>
                </a:cubicBezTo>
                <a:cubicBezTo>
                  <a:pt x="7938" y="647936"/>
                  <a:pt x="64691" y="651508"/>
                  <a:pt x="106363" y="636824"/>
                </a:cubicBezTo>
                <a:cubicBezTo>
                  <a:pt x="148035" y="622140"/>
                  <a:pt x="228203" y="549511"/>
                  <a:pt x="254000" y="534430"/>
                </a:cubicBezTo>
                <a:cubicBezTo>
                  <a:pt x="279797" y="519349"/>
                  <a:pt x="266303" y="521730"/>
                  <a:pt x="261144" y="546336"/>
                </a:cubicBezTo>
                <a:cubicBezTo>
                  <a:pt x="255985" y="570942"/>
                  <a:pt x="233429" y="638411"/>
                  <a:pt x="223044" y="682067"/>
                </a:cubicBezTo>
                <a:cubicBezTo>
                  <a:pt x="212659" y="725723"/>
                  <a:pt x="194650" y="772220"/>
                  <a:pt x="198834" y="808274"/>
                </a:cubicBezTo>
                <a:cubicBezTo>
                  <a:pt x="203018" y="844328"/>
                  <a:pt x="225339" y="906992"/>
                  <a:pt x="248147" y="898389"/>
                </a:cubicBezTo>
                <a:cubicBezTo>
                  <a:pt x="270955" y="889786"/>
                  <a:pt x="315657" y="800249"/>
                  <a:pt x="335682" y="756655"/>
                </a:cubicBezTo>
                <a:cubicBezTo>
                  <a:pt x="355707" y="713061"/>
                  <a:pt x="361673" y="645682"/>
                  <a:pt x="368300" y="636823"/>
                </a:cubicBezTo>
                <a:cubicBezTo>
                  <a:pt x="374927" y="627964"/>
                  <a:pt x="369888" y="657065"/>
                  <a:pt x="375444" y="703499"/>
                </a:cubicBezTo>
                <a:cubicBezTo>
                  <a:pt x="381000" y="749934"/>
                  <a:pt x="388938" y="868996"/>
                  <a:pt x="401638" y="915430"/>
                </a:cubicBezTo>
                <a:cubicBezTo>
                  <a:pt x="414338" y="961864"/>
                  <a:pt x="434578" y="981708"/>
                  <a:pt x="451644" y="982105"/>
                </a:cubicBezTo>
                <a:cubicBezTo>
                  <a:pt x="468710" y="982502"/>
                  <a:pt x="495301" y="968611"/>
                  <a:pt x="504032" y="917811"/>
                </a:cubicBezTo>
                <a:cubicBezTo>
                  <a:pt x="512763" y="867011"/>
                  <a:pt x="500063" y="698338"/>
                  <a:pt x="504032" y="677304"/>
                </a:cubicBezTo>
                <a:cubicBezTo>
                  <a:pt x="508001" y="656270"/>
                  <a:pt x="516335" y="756283"/>
                  <a:pt x="527844" y="791605"/>
                </a:cubicBezTo>
                <a:cubicBezTo>
                  <a:pt x="539353" y="826927"/>
                  <a:pt x="556816" y="869392"/>
                  <a:pt x="573088" y="889236"/>
                </a:cubicBezTo>
                <a:cubicBezTo>
                  <a:pt x="589360" y="909080"/>
                  <a:pt x="610654" y="916587"/>
                  <a:pt x="625475" y="910667"/>
                </a:cubicBezTo>
                <a:cubicBezTo>
                  <a:pt x="640296" y="904747"/>
                  <a:pt x="658838" y="883482"/>
                  <a:pt x="662013" y="853716"/>
                </a:cubicBezTo>
                <a:cubicBezTo>
                  <a:pt x="665188" y="823950"/>
                  <a:pt x="649424" y="765048"/>
                  <a:pt x="644525" y="732074"/>
                </a:cubicBezTo>
                <a:cubicBezTo>
                  <a:pt x="639626" y="699100"/>
                  <a:pt x="620316" y="643571"/>
                  <a:pt x="632619" y="655874"/>
                </a:cubicBezTo>
                <a:cubicBezTo>
                  <a:pt x="644922" y="668177"/>
                  <a:pt x="695325" y="784461"/>
                  <a:pt x="718344" y="805892"/>
                </a:cubicBezTo>
                <a:cubicBezTo>
                  <a:pt x="741363" y="827323"/>
                  <a:pt x="763985" y="811449"/>
                  <a:pt x="770732" y="784461"/>
                </a:cubicBezTo>
                <a:cubicBezTo>
                  <a:pt x="777479" y="757474"/>
                  <a:pt x="775891" y="695958"/>
                  <a:pt x="758825" y="643967"/>
                </a:cubicBezTo>
                <a:cubicBezTo>
                  <a:pt x="741759" y="591976"/>
                  <a:pt x="690904" y="579845"/>
                  <a:pt x="668338" y="472517"/>
                </a:cubicBezTo>
                <a:cubicBezTo>
                  <a:pt x="645772" y="365189"/>
                  <a:pt x="625808" y="78978"/>
                  <a:pt x="623427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loud 5"/>
          <p:cNvSpPr/>
          <p:nvPr/>
        </p:nvSpPr>
        <p:spPr>
          <a:xfrm rot="20883884" flipV="1">
            <a:off x="1123615" y="2136460"/>
            <a:ext cx="2906046" cy="2073231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60729" y="2794479"/>
            <a:ext cx="1864415" cy="1319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flipV="1">
            <a:off x="1738413" y="2863911"/>
            <a:ext cx="1709046" cy="763748"/>
          </a:xfrm>
          <a:prstGeom prst="arc">
            <a:avLst>
              <a:gd name="adj1" fmla="val 10919510"/>
              <a:gd name="adj2" fmla="val 214357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53"/>
          <p:cNvGrpSpPr/>
          <p:nvPr/>
        </p:nvGrpSpPr>
        <p:grpSpPr>
          <a:xfrm>
            <a:off x="2267744" y="2794479"/>
            <a:ext cx="576064" cy="288032"/>
            <a:chOff x="2302671" y="2170872"/>
            <a:chExt cx="576064" cy="288032"/>
          </a:xfrm>
        </p:grpSpPr>
        <p:sp>
          <p:nvSpPr>
            <p:cNvPr id="10" name="Oval 9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Freeform 20"/>
          <p:cNvSpPr/>
          <p:nvPr/>
        </p:nvSpPr>
        <p:spPr>
          <a:xfrm>
            <a:off x="5508104" y="3940398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H="1">
            <a:off x="6732240" y="3940398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5076056" y="2708920"/>
            <a:ext cx="2998033" cy="1873770"/>
          </a:xfrm>
          <a:custGeom>
            <a:avLst/>
            <a:gdLst>
              <a:gd name="connsiteX0" fmla="*/ 224853 w 2998033"/>
              <a:gd name="connsiteY0" fmla="*/ 224852 h 1873770"/>
              <a:gd name="connsiteX1" fmla="*/ 0 w 2998033"/>
              <a:gd name="connsiteY1" fmla="*/ 644577 h 1873770"/>
              <a:gd name="connsiteX2" fmla="*/ 269823 w 2998033"/>
              <a:gd name="connsiteY2" fmla="*/ 614596 h 1873770"/>
              <a:gd name="connsiteX3" fmla="*/ 104931 w 2998033"/>
              <a:gd name="connsiteY3" fmla="*/ 1034321 h 1873770"/>
              <a:gd name="connsiteX4" fmla="*/ 359764 w 2998033"/>
              <a:gd name="connsiteY4" fmla="*/ 1019331 h 1873770"/>
              <a:gd name="connsiteX5" fmla="*/ 254833 w 2998033"/>
              <a:gd name="connsiteY5" fmla="*/ 1379095 h 1873770"/>
              <a:gd name="connsiteX6" fmla="*/ 524656 w 2998033"/>
              <a:gd name="connsiteY6" fmla="*/ 1214203 h 1873770"/>
              <a:gd name="connsiteX7" fmla="*/ 569626 w 2998033"/>
              <a:gd name="connsiteY7" fmla="*/ 1618937 h 1873770"/>
              <a:gd name="connsiteX8" fmla="*/ 689548 w 2998033"/>
              <a:gd name="connsiteY8" fmla="*/ 1439055 h 1873770"/>
              <a:gd name="connsiteX9" fmla="*/ 869430 w 2998033"/>
              <a:gd name="connsiteY9" fmla="*/ 1753849 h 1873770"/>
              <a:gd name="connsiteX10" fmla="*/ 989351 w 2998033"/>
              <a:gd name="connsiteY10" fmla="*/ 1469036 h 1873770"/>
              <a:gd name="connsiteX11" fmla="*/ 1184223 w 2998033"/>
              <a:gd name="connsiteY11" fmla="*/ 1873770 h 1873770"/>
              <a:gd name="connsiteX12" fmla="*/ 1319135 w 2998033"/>
              <a:gd name="connsiteY12" fmla="*/ 1499016 h 1873770"/>
              <a:gd name="connsiteX13" fmla="*/ 1484026 w 2998033"/>
              <a:gd name="connsiteY13" fmla="*/ 1873770 h 1873770"/>
              <a:gd name="connsiteX14" fmla="*/ 1633928 w 2998033"/>
              <a:gd name="connsiteY14" fmla="*/ 1424065 h 1873770"/>
              <a:gd name="connsiteX15" fmla="*/ 1843790 w 2998033"/>
              <a:gd name="connsiteY15" fmla="*/ 1783829 h 1873770"/>
              <a:gd name="connsiteX16" fmla="*/ 1978702 w 2998033"/>
              <a:gd name="connsiteY16" fmla="*/ 1364104 h 1873770"/>
              <a:gd name="connsiteX17" fmla="*/ 2218545 w 2998033"/>
              <a:gd name="connsiteY17" fmla="*/ 1663908 h 1873770"/>
              <a:gd name="connsiteX18" fmla="*/ 2248525 w 2998033"/>
              <a:gd name="connsiteY18" fmla="*/ 1304144 h 1873770"/>
              <a:gd name="connsiteX19" fmla="*/ 2533338 w 2998033"/>
              <a:gd name="connsiteY19" fmla="*/ 1543986 h 1873770"/>
              <a:gd name="connsiteX20" fmla="*/ 2488367 w 2998033"/>
              <a:gd name="connsiteY20" fmla="*/ 1049311 h 1873770"/>
              <a:gd name="connsiteX21" fmla="*/ 2788171 w 2998033"/>
              <a:gd name="connsiteY21" fmla="*/ 1139252 h 1873770"/>
              <a:gd name="connsiteX22" fmla="*/ 2563318 w 2998033"/>
              <a:gd name="connsiteY22" fmla="*/ 719527 h 1873770"/>
              <a:gd name="connsiteX23" fmla="*/ 2923082 w 2998033"/>
              <a:gd name="connsiteY23" fmla="*/ 824459 h 1873770"/>
              <a:gd name="connsiteX24" fmla="*/ 2713220 w 2998033"/>
              <a:gd name="connsiteY24" fmla="*/ 494675 h 1873770"/>
              <a:gd name="connsiteX25" fmla="*/ 2998033 w 2998033"/>
              <a:gd name="connsiteY25" fmla="*/ 539645 h 1873770"/>
              <a:gd name="connsiteX26" fmla="*/ 2863122 w 2998033"/>
              <a:gd name="connsiteY26" fmla="*/ 209862 h 1873770"/>
              <a:gd name="connsiteX27" fmla="*/ 2428407 w 2998033"/>
              <a:gd name="connsiteY27" fmla="*/ 0 h 1873770"/>
              <a:gd name="connsiteX28" fmla="*/ 2143594 w 2998033"/>
              <a:gd name="connsiteY28" fmla="*/ 269823 h 1873770"/>
              <a:gd name="connsiteX29" fmla="*/ 1663908 w 2998033"/>
              <a:gd name="connsiteY29" fmla="*/ 389744 h 1873770"/>
              <a:gd name="connsiteX30" fmla="*/ 1139253 w 2998033"/>
              <a:gd name="connsiteY30" fmla="*/ 359764 h 1873770"/>
              <a:gd name="connsiteX31" fmla="*/ 659567 w 2998033"/>
              <a:gd name="connsiteY31" fmla="*/ 44970 h 1873770"/>
              <a:gd name="connsiteX32" fmla="*/ 224853 w 2998033"/>
              <a:gd name="connsiteY32" fmla="*/ 224852 h 18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98033" h="1873770">
                <a:moveTo>
                  <a:pt x="224853" y="224852"/>
                </a:moveTo>
                <a:lnTo>
                  <a:pt x="0" y="644577"/>
                </a:lnTo>
                <a:lnTo>
                  <a:pt x="269823" y="614596"/>
                </a:lnTo>
                <a:lnTo>
                  <a:pt x="104931" y="1034321"/>
                </a:lnTo>
                <a:lnTo>
                  <a:pt x="359764" y="1019331"/>
                </a:lnTo>
                <a:lnTo>
                  <a:pt x="254833" y="1379095"/>
                </a:lnTo>
                <a:lnTo>
                  <a:pt x="524656" y="1214203"/>
                </a:lnTo>
                <a:lnTo>
                  <a:pt x="569626" y="1618937"/>
                </a:lnTo>
                <a:lnTo>
                  <a:pt x="689548" y="1439055"/>
                </a:lnTo>
                <a:lnTo>
                  <a:pt x="869430" y="1753849"/>
                </a:lnTo>
                <a:lnTo>
                  <a:pt x="989351" y="1469036"/>
                </a:lnTo>
                <a:lnTo>
                  <a:pt x="1184223" y="1873770"/>
                </a:lnTo>
                <a:lnTo>
                  <a:pt x="1319135" y="1499016"/>
                </a:lnTo>
                <a:lnTo>
                  <a:pt x="1484026" y="1873770"/>
                </a:lnTo>
                <a:lnTo>
                  <a:pt x="1633928" y="1424065"/>
                </a:lnTo>
                <a:lnTo>
                  <a:pt x="1843790" y="1783829"/>
                </a:lnTo>
                <a:lnTo>
                  <a:pt x="1978702" y="1364104"/>
                </a:lnTo>
                <a:lnTo>
                  <a:pt x="2218545" y="1663908"/>
                </a:lnTo>
                <a:lnTo>
                  <a:pt x="2248525" y="1304144"/>
                </a:lnTo>
                <a:lnTo>
                  <a:pt x="2533338" y="1543986"/>
                </a:lnTo>
                <a:lnTo>
                  <a:pt x="2488367" y="1049311"/>
                </a:lnTo>
                <a:lnTo>
                  <a:pt x="2788171" y="1139252"/>
                </a:lnTo>
                <a:lnTo>
                  <a:pt x="2563318" y="719527"/>
                </a:lnTo>
                <a:lnTo>
                  <a:pt x="2923082" y="824459"/>
                </a:lnTo>
                <a:lnTo>
                  <a:pt x="2713220" y="494675"/>
                </a:lnTo>
                <a:lnTo>
                  <a:pt x="2998033" y="539645"/>
                </a:lnTo>
                <a:lnTo>
                  <a:pt x="2863122" y="209862"/>
                </a:lnTo>
                <a:lnTo>
                  <a:pt x="2428407" y="0"/>
                </a:lnTo>
                <a:lnTo>
                  <a:pt x="2143594" y="269823"/>
                </a:lnTo>
                <a:lnTo>
                  <a:pt x="1663908" y="389744"/>
                </a:lnTo>
                <a:lnTo>
                  <a:pt x="1139253" y="359764"/>
                </a:lnTo>
                <a:lnTo>
                  <a:pt x="659567" y="44970"/>
                </a:lnTo>
                <a:lnTo>
                  <a:pt x="224853" y="22485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730135" y="2234180"/>
            <a:ext cx="2298248" cy="155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flipV="1">
            <a:off x="5724128" y="2146407"/>
            <a:ext cx="1723686" cy="1391191"/>
          </a:xfrm>
          <a:prstGeom prst="arc">
            <a:avLst>
              <a:gd name="adj1" fmla="val 11565775"/>
              <a:gd name="adj2" fmla="val 207205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760310" y="2228241"/>
            <a:ext cx="101080" cy="332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28165" y="2242021"/>
            <a:ext cx="101080" cy="332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54"/>
          <p:cNvGrpSpPr/>
          <p:nvPr/>
        </p:nvGrpSpPr>
        <p:grpSpPr>
          <a:xfrm>
            <a:off x="2195736" y="2938495"/>
            <a:ext cx="713828" cy="0"/>
            <a:chOff x="2195736" y="2060848"/>
            <a:chExt cx="713828" cy="0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2627784" y="2060848"/>
              <a:ext cx="281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195736" y="2060848"/>
              <a:ext cx="281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/>
      <p:bldP spid="45" grpId="1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47650" y="-2088397"/>
            <a:ext cx="6765634" cy="9028092"/>
            <a:chOff x="1747650" y="-2088397"/>
            <a:chExt cx="6765634" cy="9028092"/>
          </a:xfrm>
        </p:grpSpPr>
        <p:sp>
          <p:nvSpPr>
            <p:cNvPr id="3" name="Freeform 2"/>
            <p:cNvSpPr/>
            <p:nvPr/>
          </p:nvSpPr>
          <p:spPr>
            <a:xfrm rot="13297101" flipH="1" flipV="1">
              <a:off x="1747650" y="-2088397"/>
              <a:ext cx="6765634" cy="902809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41171 h 863087"/>
                <a:gd name="connsiteX1" fmla="*/ 239713 w 777479"/>
                <a:gd name="connsiteY1" fmla="*/ 269759 h 863087"/>
                <a:gd name="connsiteX2" fmla="*/ 82550 w 777479"/>
                <a:gd name="connsiteY2" fmla="*/ 365009 h 863087"/>
                <a:gd name="connsiteX3" fmla="*/ 3969 w 777479"/>
                <a:gd name="connsiteY3" fmla="*/ 503121 h 863087"/>
                <a:gd name="connsiteX4" fmla="*/ 106363 w 777479"/>
                <a:gd name="connsiteY4" fmla="*/ 517409 h 863087"/>
                <a:gd name="connsiteX5" fmla="*/ 254000 w 777479"/>
                <a:gd name="connsiteY5" fmla="*/ 415015 h 863087"/>
                <a:gd name="connsiteX6" fmla="*/ 261144 w 777479"/>
                <a:gd name="connsiteY6" fmla="*/ 426921 h 863087"/>
                <a:gd name="connsiteX7" fmla="*/ 223044 w 777479"/>
                <a:gd name="connsiteY7" fmla="*/ 562652 h 863087"/>
                <a:gd name="connsiteX8" fmla="*/ 198834 w 777479"/>
                <a:gd name="connsiteY8" fmla="*/ 688859 h 863087"/>
                <a:gd name="connsiteX9" fmla="*/ 248147 w 777479"/>
                <a:gd name="connsiteY9" fmla="*/ 778974 h 863087"/>
                <a:gd name="connsiteX10" fmla="*/ 335682 w 777479"/>
                <a:gd name="connsiteY10" fmla="*/ 637240 h 863087"/>
                <a:gd name="connsiteX11" fmla="*/ 368300 w 777479"/>
                <a:gd name="connsiteY11" fmla="*/ 517408 h 863087"/>
                <a:gd name="connsiteX12" fmla="*/ 375444 w 777479"/>
                <a:gd name="connsiteY12" fmla="*/ 584084 h 863087"/>
                <a:gd name="connsiteX13" fmla="*/ 401638 w 777479"/>
                <a:gd name="connsiteY13" fmla="*/ 796015 h 863087"/>
                <a:gd name="connsiteX14" fmla="*/ 451644 w 777479"/>
                <a:gd name="connsiteY14" fmla="*/ 862690 h 863087"/>
                <a:gd name="connsiteX15" fmla="*/ 504032 w 777479"/>
                <a:gd name="connsiteY15" fmla="*/ 798396 h 863087"/>
                <a:gd name="connsiteX16" fmla="*/ 504032 w 777479"/>
                <a:gd name="connsiteY16" fmla="*/ 557889 h 863087"/>
                <a:gd name="connsiteX17" fmla="*/ 527844 w 777479"/>
                <a:gd name="connsiteY17" fmla="*/ 672190 h 863087"/>
                <a:gd name="connsiteX18" fmla="*/ 573088 w 777479"/>
                <a:gd name="connsiteY18" fmla="*/ 769821 h 863087"/>
                <a:gd name="connsiteX19" fmla="*/ 625475 w 777479"/>
                <a:gd name="connsiteY19" fmla="*/ 791252 h 863087"/>
                <a:gd name="connsiteX20" fmla="*/ 662013 w 777479"/>
                <a:gd name="connsiteY20" fmla="*/ 734301 h 863087"/>
                <a:gd name="connsiteX21" fmla="*/ 644525 w 777479"/>
                <a:gd name="connsiteY21" fmla="*/ 612659 h 863087"/>
                <a:gd name="connsiteX22" fmla="*/ 632619 w 777479"/>
                <a:gd name="connsiteY22" fmla="*/ 536459 h 863087"/>
                <a:gd name="connsiteX23" fmla="*/ 718344 w 777479"/>
                <a:gd name="connsiteY23" fmla="*/ 686477 h 863087"/>
                <a:gd name="connsiteX24" fmla="*/ 770732 w 777479"/>
                <a:gd name="connsiteY24" fmla="*/ 665046 h 863087"/>
                <a:gd name="connsiteX25" fmla="*/ 758825 w 777479"/>
                <a:gd name="connsiteY25" fmla="*/ 524552 h 863087"/>
                <a:gd name="connsiteX26" fmla="*/ 668338 w 777479"/>
                <a:gd name="connsiteY26" fmla="*/ 353102 h 863087"/>
                <a:gd name="connsiteX27" fmla="*/ 657237 w 777479"/>
                <a:gd name="connsiteY27" fmla="*/ 0 h 863087"/>
                <a:gd name="connsiteX0" fmla="*/ 229736 w 777479"/>
                <a:gd name="connsiteY0" fmla="*/ 2984 h 863087"/>
                <a:gd name="connsiteX1" fmla="*/ 239713 w 777479"/>
                <a:gd name="connsiteY1" fmla="*/ 269759 h 863087"/>
                <a:gd name="connsiteX2" fmla="*/ 82550 w 777479"/>
                <a:gd name="connsiteY2" fmla="*/ 365009 h 863087"/>
                <a:gd name="connsiteX3" fmla="*/ 3969 w 777479"/>
                <a:gd name="connsiteY3" fmla="*/ 503121 h 863087"/>
                <a:gd name="connsiteX4" fmla="*/ 106363 w 777479"/>
                <a:gd name="connsiteY4" fmla="*/ 517409 h 863087"/>
                <a:gd name="connsiteX5" fmla="*/ 254000 w 777479"/>
                <a:gd name="connsiteY5" fmla="*/ 415015 h 863087"/>
                <a:gd name="connsiteX6" fmla="*/ 261144 w 777479"/>
                <a:gd name="connsiteY6" fmla="*/ 426921 h 863087"/>
                <a:gd name="connsiteX7" fmla="*/ 223044 w 777479"/>
                <a:gd name="connsiteY7" fmla="*/ 562652 h 863087"/>
                <a:gd name="connsiteX8" fmla="*/ 198834 w 777479"/>
                <a:gd name="connsiteY8" fmla="*/ 688859 h 863087"/>
                <a:gd name="connsiteX9" fmla="*/ 248147 w 777479"/>
                <a:gd name="connsiteY9" fmla="*/ 778974 h 863087"/>
                <a:gd name="connsiteX10" fmla="*/ 335682 w 777479"/>
                <a:gd name="connsiteY10" fmla="*/ 637240 h 863087"/>
                <a:gd name="connsiteX11" fmla="*/ 368300 w 777479"/>
                <a:gd name="connsiteY11" fmla="*/ 517408 h 863087"/>
                <a:gd name="connsiteX12" fmla="*/ 375444 w 777479"/>
                <a:gd name="connsiteY12" fmla="*/ 584084 h 863087"/>
                <a:gd name="connsiteX13" fmla="*/ 401638 w 777479"/>
                <a:gd name="connsiteY13" fmla="*/ 796015 h 863087"/>
                <a:gd name="connsiteX14" fmla="*/ 451644 w 777479"/>
                <a:gd name="connsiteY14" fmla="*/ 862690 h 863087"/>
                <a:gd name="connsiteX15" fmla="*/ 504032 w 777479"/>
                <a:gd name="connsiteY15" fmla="*/ 798396 h 863087"/>
                <a:gd name="connsiteX16" fmla="*/ 504032 w 777479"/>
                <a:gd name="connsiteY16" fmla="*/ 557889 h 863087"/>
                <a:gd name="connsiteX17" fmla="*/ 527844 w 777479"/>
                <a:gd name="connsiteY17" fmla="*/ 672190 h 863087"/>
                <a:gd name="connsiteX18" fmla="*/ 573088 w 777479"/>
                <a:gd name="connsiteY18" fmla="*/ 769821 h 863087"/>
                <a:gd name="connsiteX19" fmla="*/ 625475 w 777479"/>
                <a:gd name="connsiteY19" fmla="*/ 791252 h 863087"/>
                <a:gd name="connsiteX20" fmla="*/ 662013 w 777479"/>
                <a:gd name="connsiteY20" fmla="*/ 734301 h 863087"/>
                <a:gd name="connsiteX21" fmla="*/ 644525 w 777479"/>
                <a:gd name="connsiteY21" fmla="*/ 612659 h 863087"/>
                <a:gd name="connsiteX22" fmla="*/ 632619 w 777479"/>
                <a:gd name="connsiteY22" fmla="*/ 536459 h 863087"/>
                <a:gd name="connsiteX23" fmla="*/ 718344 w 777479"/>
                <a:gd name="connsiteY23" fmla="*/ 686477 h 863087"/>
                <a:gd name="connsiteX24" fmla="*/ 770732 w 777479"/>
                <a:gd name="connsiteY24" fmla="*/ 665046 h 863087"/>
                <a:gd name="connsiteX25" fmla="*/ 758825 w 777479"/>
                <a:gd name="connsiteY25" fmla="*/ 524552 h 863087"/>
                <a:gd name="connsiteX26" fmla="*/ 668338 w 777479"/>
                <a:gd name="connsiteY26" fmla="*/ 353102 h 863087"/>
                <a:gd name="connsiteX27" fmla="*/ 657237 w 777479"/>
                <a:gd name="connsiteY27" fmla="*/ 0 h 86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63087">
                  <a:moveTo>
                    <a:pt x="229736" y="2984"/>
                  </a:moveTo>
                  <a:cubicBezTo>
                    <a:pt x="243825" y="48625"/>
                    <a:pt x="264244" y="209422"/>
                    <a:pt x="239713" y="269759"/>
                  </a:cubicBezTo>
                  <a:cubicBezTo>
                    <a:pt x="215182" y="330097"/>
                    <a:pt x="121841" y="326115"/>
                    <a:pt x="82550" y="365009"/>
                  </a:cubicBezTo>
                  <a:cubicBezTo>
                    <a:pt x="43259" y="403903"/>
                    <a:pt x="0" y="477721"/>
                    <a:pt x="3969" y="503121"/>
                  </a:cubicBezTo>
                  <a:cubicBezTo>
                    <a:pt x="7938" y="528521"/>
                    <a:pt x="64691" y="532093"/>
                    <a:pt x="106363" y="517409"/>
                  </a:cubicBezTo>
                  <a:cubicBezTo>
                    <a:pt x="148035" y="502725"/>
                    <a:pt x="228203" y="430096"/>
                    <a:pt x="254000" y="415015"/>
                  </a:cubicBezTo>
                  <a:cubicBezTo>
                    <a:pt x="279797" y="399934"/>
                    <a:pt x="266303" y="402315"/>
                    <a:pt x="261144" y="426921"/>
                  </a:cubicBezTo>
                  <a:cubicBezTo>
                    <a:pt x="255985" y="451527"/>
                    <a:pt x="233429" y="518996"/>
                    <a:pt x="223044" y="562652"/>
                  </a:cubicBezTo>
                  <a:cubicBezTo>
                    <a:pt x="212659" y="606308"/>
                    <a:pt x="194650" y="652805"/>
                    <a:pt x="198834" y="688859"/>
                  </a:cubicBezTo>
                  <a:cubicBezTo>
                    <a:pt x="203018" y="724913"/>
                    <a:pt x="225339" y="787577"/>
                    <a:pt x="248147" y="778974"/>
                  </a:cubicBezTo>
                  <a:cubicBezTo>
                    <a:pt x="270955" y="770371"/>
                    <a:pt x="315657" y="680834"/>
                    <a:pt x="335682" y="637240"/>
                  </a:cubicBezTo>
                  <a:cubicBezTo>
                    <a:pt x="355707" y="593646"/>
                    <a:pt x="361673" y="526267"/>
                    <a:pt x="368300" y="517408"/>
                  </a:cubicBezTo>
                  <a:cubicBezTo>
                    <a:pt x="374927" y="508549"/>
                    <a:pt x="369888" y="537650"/>
                    <a:pt x="375444" y="584084"/>
                  </a:cubicBezTo>
                  <a:cubicBezTo>
                    <a:pt x="381000" y="630519"/>
                    <a:pt x="388938" y="749581"/>
                    <a:pt x="401638" y="796015"/>
                  </a:cubicBezTo>
                  <a:cubicBezTo>
                    <a:pt x="414338" y="842449"/>
                    <a:pt x="434578" y="862293"/>
                    <a:pt x="451644" y="862690"/>
                  </a:cubicBezTo>
                  <a:cubicBezTo>
                    <a:pt x="468710" y="863087"/>
                    <a:pt x="495301" y="849196"/>
                    <a:pt x="504032" y="798396"/>
                  </a:cubicBezTo>
                  <a:cubicBezTo>
                    <a:pt x="512763" y="747596"/>
                    <a:pt x="500063" y="578923"/>
                    <a:pt x="504032" y="557889"/>
                  </a:cubicBezTo>
                  <a:cubicBezTo>
                    <a:pt x="508001" y="536855"/>
                    <a:pt x="516335" y="636868"/>
                    <a:pt x="527844" y="672190"/>
                  </a:cubicBezTo>
                  <a:cubicBezTo>
                    <a:pt x="539353" y="707512"/>
                    <a:pt x="556816" y="749977"/>
                    <a:pt x="573088" y="769821"/>
                  </a:cubicBezTo>
                  <a:cubicBezTo>
                    <a:pt x="589360" y="789665"/>
                    <a:pt x="610654" y="797172"/>
                    <a:pt x="625475" y="791252"/>
                  </a:cubicBezTo>
                  <a:cubicBezTo>
                    <a:pt x="640296" y="785332"/>
                    <a:pt x="658838" y="764067"/>
                    <a:pt x="662013" y="734301"/>
                  </a:cubicBezTo>
                  <a:cubicBezTo>
                    <a:pt x="665188" y="704535"/>
                    <a:pt x="649424" y="645633"/>
                    <a:pt x="644525" y="612659"/>
                  </a:cubicBezTo>
                  <a:cubicBezTo>
                    <a:pt x="639626" y="579685"/>
                    <a:pt x="620316" y="524156"/>
                    <a:pt x="632619" y="536459"/>
                  </a:cubicBezTo>
                  <a:cubicBezTo>
                    <a:pt x="644922" y="548762"/>
                    <a:pt x="695325" y="665046"/>
                    <a:pt x="718344" y="686477"/>
                  </a:cubicBezTo>
                  <a:cubicBezTo>
                    <a:pt x="741363" y="707908"/>
                    <a:pt x="763985" y="692034"/>
                    <a:pt x="770732" y="665046"/>
                  </a:cubicBezTo>
                  <a:cubicBezTo>
                    <a:pt x="777479" y="638059"/>
                    <a:pt x="775891" y="576543"/>
                    <a:pt x="758825" y="524552"/>
                  </a:cubicBezTo>
                  <a:cubicBezTo>
                    <a:pt x="741759" y="472561"/>
                    <a:pt x="685269" y="440527"/>
                    <a:pt x="668338" y="353102"/>
                  </a:cubicBezTo>
                  <a:cubicBezTo>
                    <a:pt x="651407" y="265677"/>
                    <a:pt x="659618" y="78978"/>
                    <a:pt x="657237" y="0"/>
                  </a:cubicBezTo>
                </a:path>
              </a:pathLst>
            </a:cu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123728" y="1676400"/>
              <a:ext cx="5524500" cy="3505200"/>
              <a:chOff x="1499638" y="712363"/>
              <a:chExt cx="5524500" cy="3505200"/>
            </a:xfrm>
          </p:grpSpPr>
          <p:sp>
            <p:nvSpPr>
              <p:cNvPr id="18" name="Rounded Rectangle 17"/>
              <p:cNvSpPr/>
              <p:nvPr/>
            </p:nvSpPr>
            <p:spPr>
              <a:xfrm rot="2108414">
                <a:off x="1510204" y="721288"/>
                <a:ext cx="5502588" cy="3492462"/>
              </a:xfrm>
              <a:prstGeom prst="roundRect">
                <a:avLst>
                  <a:gd name="adj" fmla="val 689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 rot="2083297">
                <a:off x="1499638" y="712363"/>
                <a:ext cx="5524500" cy="3505200"/>
                <a:chOff x="-952500" y="188640"/>
                <a:chExt cx="5524500" cy="3505200"/>
              </a:xfrm>
            </p:grpSpPr>
            <p:pic>
              <p:nvPicPr>
                <p:cNvPr id="1026" name="Picture 2" descr="existing train ticket design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3EAE1"/>
                    </a:clrFrom>
                    <a:clrTo>
                      <a:srgbClr val="F3EAE1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952500" y="188640"/>
                  <a:ext cx="5524500" cy="3505200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-788691" y="2185119"/>
                  <a:ext cx="1904307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>
                      <a:latin typeface="Courier New" pitchFamily="49" charset="0"/>
                      <a:cs typeface="Courier New" pitchFamily="49" charset="0"/>
                    </a:rPr>
                    <a:t>HAPPY MET LAND</a:t>
                  </a:r>
                  <a:endParaRPr lang="en-GB" sz="1400" b="1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-788691" y="2708920"/>
                  <a:ext cx="1904307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>
                      <a:latin typeface="Courier New" pitchFamily="49" charset="0"/>
                      <a:cs typeface="Courier New" pitchFamily="49" charset="0"/>
                    </a:rPr>
                    <a:t>BASINGSTOKE</a:t>
                  </a:r>
                  <a:endParaRPr lang="en-GB" sz="1400" b="1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403649" y="2204865"/>
                  <a:ext cx="1440159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ourier New" pitchFamily="49" charset="0"/>
                      <a:cs typeface="Courier New" pitchFamily="49" charset="0"/>
                    </a:rPr>
                    <a:t>12-DEC-13</a:t>
                  </a:r>
                  <a:endParaRPr lang="en-GB" sz="14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11561" y="1537047"/>
                  <a:ext cx="1440159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ourier New" pitchFamily="49" charset="0"/>
                      <a:cs typeface="Courier New" pitchFamily="49" charset="0"/>
                    </a:rPr>
                    <a:t>12-DEC-13</a:t>
                  </a:r>
                  <a:endParaRPr lang="en-GB" sz="14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403648" y="2708920"/>
                  <a:ext cx="1440159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ourier New" pitchFamily="49" charset="0"/>
                      <a:cs typeface="Courier New" pitchFamily="49" charset="0"/>
                    </a:rPr>
                    <a:t>FGW</a:t>
                  </a:r>
                  <a:endParaRPr lang="en-GB" sz="14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979712" y="1537047"/>
                  <a:ext cx="2592288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ourier New" pitchFamily="49" charset="0"/>
                      <a:cs typeface="Courier New" pitchFamily="49" charset="0"/>
                    </a:rPr>
                    <a:t>3.14159265358979323...</a:t>
                  </a:r>
                  <a:endParaRPr lang="en-GB" sz="14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5497" y="1032991"/>
                  <a:ext cx="1440159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ourier New" pitchFamily="49" charset="0"/>
                      <a:cs typeface="Courier New" pitchFamily="49" charset="0"/>
                    </a:rPr>
                    <a:t>SINGLE</a:t>
                  </a:r>
                  <a:endParaRPr lang="en-GB" sz="14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-828599" y="1032991"/>
                  <a:ext cx="828599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ourier New" pitchFamily="49" charset="0"/>
                      <a:cs typeface="Courier New" pitchFamily="49" charset="0"/>
                    </a:rPr>
                    <a:t>FIFTH</a:t>
                  </a:r>
                  <a:endParaRPr lang="en-GB" sz="14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051721" y="1032991"/>
                  <a:ext cx="504055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ourier New" pitchFamily="49" charset="0"/>
                      <a:cs typeface="Courier New" pitchFamily="49" charset="0"/>
                    </a:rPr>
                    <a:t>ONE</a:t>
                  </a:r>
                  <a:endParaRPr lang="en-GB" sz="14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771801" y="1032991"/>
                  <a:ext cx="504055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ourier New" pitchFamily="49" charset="0"/>
                      <a:cs typeface="Courier New" pitchFamily="49" charset="0"/>
                    </a:rPr>
                    <a:t>NIL</a:t>
                  </a:r>
                  <a:endParaRPr lang="en-GB" sz="14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563888" y="1032991"/>
                  <a:ext cx="1008112" cy="307777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ourier New" pitchFamily="49" charset="0"/>
                      <a:cs typeface="Courier New" pitchFamily="49" charset="0"/>
                    </a:rPr>
                    <a:t>OUTWARD</a:t>
                  </a:r>
                  <a:endParaRPr lang="en-GB" sz="14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http://www.wetterzentrale.de/pics/Rukm0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048" y="-387424"/>
            <a:ext cx="4161904" cy="3439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2" name="Rectangle 61"/>
          <p:cNvSpPr/>
          <p:nvPr/>
        </p:nvSpPr>
        <p:spPr>
          <a:xfrm>
            <a:off x="251520" y="177281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51520" y="33265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107504" y="188640"/>
            <a:ext cx="3600400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4333865" flipV="1">
            <a:off x="6197592" y="-438516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rot="6545751">
            <a:off x="4296934" y="-373188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8495778" flipV="1">
            <a:off x="4007912" y="2571830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2049641">
            <a:off x="2636611" y="2585342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900857" y="1340769"/>
            <a:ext cx="1529330" cy="3794713"/>
            <a:chOff x="5351209" y="980728"/>
            <a:chExt cx="1529330" cy="3794713"/>
          </a:xfrm>
        </p:grpSpPr>
        <p:sp>
          <p:nvSpPr>
            <p:cNvPr id="5" name="Freeform 4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193177" y="1561220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892707" y="1570542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Freeform 70"/>
          <p:cNvSpPr/>
          <p:nvPr/>
        </p:nvSpPr>
        <p:spPr>
          <a:xfrm>
            <a:off x="251520" y="3429000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H="1">
            <a:off x="2771800" y="3429000"/>
            <a:ext cx="647169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rot="3447912">
            <a:off x="6051652" y="2783850"/>
            <a:ext cx="624728" cy="12902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60586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  <a:gd name="connsiteX0" fmla="*/ 237332 w 777479"/>
              <a:gd name="connsiteY0" fmla="*/ 260586 h 982502"/>
              <a:gd name="connsiteX1" fmla="*/ 222345 w 777479"/>
              <a:gd name="connsiteY1" fmla="*/ 276139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237332 w 777479"/>
              <a:gd name="connsiteY0" fmla="*/ 260586 h 982502"/>
              <a:gd name="connsiteX1" fmla="*/ 248205 w 777479"/>
              <a:gd name="connsiteY1" fmla="*/ 106413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34941 w 777479"/>
              <a:gd name="connsiteY0" fmla="*/ 148368 h 982502"/>
              <a:gd name="connsiteX1" fmla="*/ 248205 w 777479"/>
              <a:gd name="connsiteY1" fmla="*/ 106413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248205 w 777479"/>
              <a:gd name="connsiteY0" fmla="*/ 106413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82502">
                <a:moveTo>
                  <a:pt x="248205" y="106413"/>
                </a:moveTo>
                <a:cubicBezTo>
                  <a:pt x="282334" y="146547"/>
                  <a:pt x="267322" y="326172"/>
                  <a:pt x="239713" y="389174"/>
                </a:cubicBezTo>
                <a:cubicBezTo>
                  <a:pt x="212104" y="452176"/>
                  <a:pt x="121841" y="445530"/>
                  <a:pt x="82550" y="484424"/>
                </a:cubicBezTo>
                <a:cubicBezTo>
                  <a:pt x="43259" y="523318"/>
                  <a:pt x="0" y="597136"/>
                  <a:pt x="3969" y="622536"/>
                </a:cubicBezTo>
                <a:cubicBezTo>
                  <a:pt x="7938" y="647936"/>
                  <a:pt x="64691" y="651508"/>
                  <a:pt x="106363" y="636824"/>
                </a:cubicBezTo>
                <a:cubicBezTo>
                  <a:pt x="148035" y="622140"/>
                  <a:pt x="228203" y="549511"/>
                  <a:pt x="254000" y="534430"/>
                </a:cubicBezTo>
                <a:cubicBezTo>
                  <a:pt x="279797" y="519349"/>
                  <a:pt x="266303" y="521730"/>
                  <a:pt x="261144" y="546336"/>
                </a:cubicBezTo>
                <a:cubicBezTo>
                  <a:pt x="255985" y="570942"/>
                  <a:pt x="233429" y="638411"/>
                  <a:pt x="223044" y="682067"/>
                </a:cubicBezTo>
                <a:cubicBezTo>
                  <a:pt x="212659" y="725723"/>
                  <a:pt x="194650" y="772220"/>
                  <a:pt x="198834" y="808274"/>
                </a:cubicBezTo>
                <a:cubicBezTo>
                  <a:pt x="203018" y="844328"/>
                  <a:pt x="225339" y="906992"/>
                  <a:pt x="248147" y="898389"/>
                </a:cubicBezTo>
                <a:cubicBezTo>
                  <a:pt x="270955" y="889786"/>
                  <a:pt x="315657" y="800249"/>
                  <a:pt x="335682" y="756655"/>
                </a:cubicBezTo>
                <a:cubicBezTo>
                  <a:pt x="355707" y="713061"/>
                  <a:pt x="361673" y="645682"/>
                  <a:pt x="368300" y="636823"/>
                </a:cubicBezTo>
                <a:cubicBezTo>
                  <a:pt x="374927" y="627964"/>
                  <a:pt x="369888" y="657065"/>
                  <a:pt x="375444" y="703499"/>
                </a:cubicBezTo>
                <a:cubicBezTo>
                  <a:pt x="381000" y="749934"/>
                  <a:pt x="388938" y="868996"/>
                  <a:pt x="401638" y="915430"/>
                </a:cubicBezTo>
                <a:cubicBezTo>
                  <a:pt x="414338" y="961864"/>
                  <a:pt x="434578" y="981708"/>
                  <a:pt x="451644" y="982105"/>
                </a:cubicBezTo>
                <a:cubicBezTo>
                  <a:pt x="468710" y="982502"/>
                  <a:pt x="495301" y="968611"/>
                  <a:pt x="504032" y="917811"/>
                </a:cubicBezTo>
                <a:cubicBezTo>
                  <a:pt x="512763" y="867011"/>
                  <a:pt x="500063" y="698338"/>
                  <a:pt x="504032" y="677304"/>
                </a:cubicBezTo>
                <a:cubicBezTo>
                  <a:pt x="508001" y="656270"/>
                  <a:pt x="516335" y="756283"/>
                  <a:pt x="527844" y="791605"/>
                </a:cubicBezTo>
                <a:cubicBezTo>
                  <a:pt x="539353" y="826927"/>
                  <a:pt x="556816" y="869392"/>
                  <a:pt x="573088" y="889236"/>
                </a:cubicBezTo>
                <a:cubicBezTo>
                  <a:pt x="589360" y="909080"/>
                  <a:pt x="610654" y="916587"/>
                  <a:pt x="625475" y="910667"/>
                </a:cubicBezTo>
                <a:cubicBezTo>
                  <a:pt x="640296" y="904747"/>
                  <a:pt x="658838" y="883482"/>
                  <a:pt x="662013" y="853716"/>
                </a:cubicBezTo>
                <a:cubicBezTo>
                  <a:pt x="665188" y="823950"/>
                  <a:pt x="649424" y="765048"/>
                  <a:pt x="644525" y="732074"/>
                </a:cubicBezTo>
                <a:cubicBezTo>
                  <a:pt x="639626" y="699100"/>
                  <a:pt x="620316" y="643571"/>
                  <a:pt x="632619" y="655874"/>
                </a:cubicBezTo>
                <a:cubicBezTo>
                  <a:pt x="644922" y="668177"/>
                  <a:pt x="695325" y="784461"/>
                  <a:pt x="718344" y="805892"/>
                </a:cubicBezTo>
                <a:cubicBezTo>
                  <a:pt x="741363" y="827323"/>
                  <a:pt x="763985" y="811449"/>
                  <a:pt x="770732" y="784461"/>
                </a:cubicBezTo>
                <a:cubicBezTo>
                  <a:pt x="777479" y="757474"/>
                  <a:pt x="775891" y="695958"/>
                  <a:pt x="758825" y="643967"/>
                </a:cubicBezTo>
                <a:cubicBezTo>
                  <a:pt x="741759" y="591976"/>
                  <a:pt x="690904" y="579845"/>
                  <a:pt x="668338" y="472517"/>
                </a:cubicBezTo>
                <a:cubicBezTo>
                  <a:pt x="645772" y="365189"/>
                  <a:pt x="625808" y="78978"/>
                  <a:pt x="623427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reeform 64"/>
          <p:cNvSpPr/>
          <p:nvPr/>
        </p:nvSpPr>
        <p:spPr>
          <a:xfrm rot="17958260" flipH="1">
            <a:off x="7976453" y="2783849"/>
            <a:ext cx="714814" cy="12902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60586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  <a:gd name="connsiteX0" fmla="*/ 237332 w 777479"/>
              <a:gd name="connsiteY0" fmla="*/ 260586 h 982502"/>
              <a:gd name="connsiteX1" fmla="*/ 222345 w 777479"/>
              <a:gd name="connsiteY1" fmla="*/ 276139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237332 w 777479"/>
              <a:gd name="connsiteY0" fmla="*/ 260586 h 982502"/>
              <a:gd name="connsiteX1" fmla="*/ 248205 w 777479"/>
              <a:gd name="connsiteY1" fmla="*/ 106413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34941 w 777479"/>
              <a:gd name="connsiteY0" fmla="*/ 148368 h 982502"/>
              <a:gd name="connsiteX1" fmla="*/ 248205 w 777479"/>
              <a:gd name="connsiteY1" fmla="*/ 106413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  <a:gd name="connsiteX0" fmla="*/ 248205 w 777479"/>
              <a:gd name="connsiteY0" fmla="*/ 106413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82502">
                <a:moveTo>
                  <a:pt x="248205" y="106413"/>
                </a:moveTo>
                <a:cubicBezTo>
                  <a:pt x="282334" y="146547"/>
                  <a:pt x="267322" y="326172"/>
                  <a:pt x="239713" y="389174"/>
                </a:cubicBezTo>
                <a:cubicBezTo>
                  <a:pt x="212104" y="452176"/>
                  <a:pt x="121841" y="445530"/>
                  <a:pt x="82550" y="484424"/>
                </a:cubicBezTo>
                <a:cubicBezTo>
                  <a:pt x="43259" y="523318"/>
                  <a:pt x="0" y="597136"/>
                  <a:pt x="3969" y="622536"/>
                </a:cubicBezTo>
                <a:cubicBezTo>
                  <a:pt x="7938" y="647936"/>
                  <a:pt x="64691" y="651508"/>
                  <a:pt x="106363" y="636824"/>
                </a:cubicBezTo>
                <a:cubicBezTo>
                  <a:pt x="148035" y="622140"/>
                  <a:pt x="228203" y="549511"/>
                  <a:pt x="254000" y="534430"/>
                </a:cubicBezTo>
                <a:cubicBezTo>
                  <a:pt x="279797" y="519349"/>
                  <a:pt x="266303" y="521730"/>
                  <a:pt x="261144" y="546336"/>
                </a:cubicBezTo>
                <a:cubicBezTo>
                  <a:pt x="255985" y="570942"/>
                  <a:pt x="233429" y="638411"/>
                  <a:pt x="223044" y="682067"/>
                </a:cubicBezTo>
                <a:cubicBezTo>
                  <a:pt x="212659" y="725723"/>
                  <a:pt x="194650" y="772220"/>
                  <a:pt x="198834" y="808274"/>
                </a:cubicBezTo>
                <a:cubicBezTo>
                  <a:pt x="203018" y="844328"/>
                  <a:pt x="225339" y="906992"/>
                  <a:pt x="248147" y="898389"/>
                </a:cubicBezTo>
                <a:cubicBezTo>
                  <a:pt x="270955" y="889786"/>
                  <a:pt x="315657" y="800249"/>
                  <a:pt x="335682" y="756655"/>
                </a:cubicBezTo>
                <a:cubicBezTo>
                  <a:pt x="355707" y="713061"/>
                  <a:pt x="361673" y="645682"/>
                  <a:pt x="368300" y="636823"/>
                </a:cubicBezTo>
                <a:cubicBezTo>
                  <a:pt x="374927" y="627964"/>
                  <a:pt x="369888" y="657065"/>
                  <a:pt x="375444" y="703499"/>
                </a:cubicBezTo>
                <a:cubicBezTo>
                  <a:pt x="381000" y="749934"/>
                  <a:pt x="388938" y="868996"/>
                  <a:pt x="401638" y="915430"/>
                </a:cubicBezTo>
                <a:cubicBezTo>
                  <a:pt x="414338" y="961864"/>
                  <a:pt x="434578" y="981708"/>
                  <a:pt x="451644" y="982105"/>
                </a:cubicBezTo>
                <a:cubicBezTo>
                  <a:pt x="468710" y="982502"/>
                  <a:pt x="495301" y="968611"/>
                  <a:pt x="504032" y="917811"/>
                </a:cubicBezTo>
                <a:cubicBezTo>
                  <a:pt x="512763" y="867011"/>
                  <a:pt x="500063" y="698338"/>
                  <a:pt x="504032" y="677304"/>
                </a:cubicBezTo>
                <a:cubicBezTo>
                  <a:pt x="508001" y="656270"/>
                  <a:pt x="516335" y="756283"/>
                  <a:pt x="527844" y="791605"/>
                </a:cubicBezTo>
                <a:cubicBezTo>
                  <a:pt x="539353" y="826927"/>
                  <a:pt x="556816" y="869392"/>
                  <a:pt x="573088" y="889236"/>
                </a:cubicBezTo>
                <a:cubicBezTo>
                  <a:pt x="589360" y="909080"/>
                  <a:pt x="610654" y="916587"/>
                  <a:pt x="625475" y="910667"/>
                </a:cubicBezTo>
                <a:cubicBezTo>
                  <a:pt x="640296" y="904747"/>
                  <a:pt x="658838" y="883482"/>
                  <a:pt x="662013" y="853716"/>
                </a:cubicBezTo>
                <a:cubicBezTo>
                  <a:pt x="665188" y="823950"/>
                  <a:pt x="649424" y="765048"/>
                  <a:pt x="644525" y="732074"/>
                </a:cubicBezTo>
                <a:cubicBezTo>
                  <a:pt x="639626" y="699100"/>
                  <a:pt x="620316" y="643571"/>
                  <a:pt x="632619" y="655874"/>
                </a:cubicBezTo>
                <a:cubicBezTo>
                  <a:pt x="644922" y="668177"/>
                  <a:pt x="695325" y="784461"/>
                  <a:pt x="718344" y="805892"/>
                </a:cubicBezTo>
                <a:cubicBezTo>
                  <a:pt x="741363" y="827323"/>
                  <a:pt x="763985" y="811449"/>
                  <a:pt x="770732" y="784461"/>
                </a:cubicBezTo>
                <a:cubicBezTo>
                  <a:pt x="777479" y="757474"/>
                  <a:pt x="775891" y="695958"/>
                  <a:pt x="758825" y="643967"/>
                </a:cubicBezTo>
                <a:cubicBezTo>
                  <a:pt x="741759" y="591976"/>
                  <a:pt x="690904" y="579845"/>
                  <a:pt x="668338" y="472517"/>
                </a:cubicBezTo>
                <a:cubicBezTo>
                  <a:pt x="645772" y="365189"/>
                  <a:pt x="625808" y="78978"/>
                  <a:pt x="623427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61"/>
          <p:cNvGrpSpPr/>
          <p:nvPr/>
        </p:nvGrpSpPr>
        <p:grpSpPr>
          <a:xfrm>
            <a:off x="6732240" y="1484784"/>
            <a:ext cx="1165392" cy="864100"/>
            <a:chOff x="6516216" y="620685"/>
            <a:chExt cx="1165392" cy="864100"/>
          </a:xfrm>
        </p:grpSpPr>
        <p:sp>
          <p:nvSpPr>
            <p:cNvPr id="59" name="Trapezoid 58"/>
            <p:cNvSpPr/>
            <p:nvPr/>
          </p:nvSpPr>
          <p:spPr>
            <a:xfrm flipV="1">
              <a:off x="6588224" y="620685"/>
              <a:ext cx="1008112" cy="753417"/>
            </a:xfrm>
            <a:prstGeom prst="trapezoid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516216" y="1340768"/>
              <a:ext cx="1165392" cy="144017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Trapezoid 60"/>
            <p:cNvSpPr/>
            <p:nvPr/>
          </p:nvSpPr>
          <p:spPr>
            <a:xfrm rot="10800000">
              <a:off x="6713414" y="1124744"/>
              <a:ext cx="759618" cy="288032"/>
            </a:xfrm>
            <a:prstGeom prst="trapezoid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Freeform 53"/>
          <p:cNvSpPr/>
          <p:nvPr/>
        </p:nvSpPr>
        <p:spPr>
          <a:xfrm>
            <a:off x="6660232" y="3789040"/>
            <a:ext cx="576064" cy="183729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58591 w 624650"/>
              <a:gd name="connsiteY0" fmla="*/ 0 h 1557533"/>
              <a:gd name="connsiteX1" fmla="*/ 586978 w 624650"/>
              <a:gd name="connsiteY1" fmla="*/ 1314600 h 1557533"/>
              <a:gd name="connsiteX2" fmla="*/ 332557 w 624650"/>
              <a:gd name="connsiteY2" fmla="*/ 1457599 h 1557533"/>
              <a:gd name="connsiteX3" fmla="*/ 65484 w 624650"/>
              <a:gd name="connsiteY3" fmla="*/ 1416994 h 1557533"/>
              <a:gd name="connsiteX4" fmla="*/ 15478 w 624650"/>
              <a:gd name="connsiteY4" fmla="*/ 1278881 h 1557533"/>
              <a:gd name="connsiteX5" fmla="*/ 158353 w 624650"/>
              <a:gd name="connsiteY5" fmla="*/ 1147912 h 1557533"/>
              <a:gd name="connsiteX6" fmla="*/ 386581 w 624650"/>
              <a:gd name="connsiteY6" fmla="*/ 1207989 h 1557533"/>
              <a:gd name="connsiteX7" fmla="*/ 408384 w 624650"/>
              <a:gd name="connsiteY7" fmla="*/ 1162200 h 1557533"/>
              <a:gd name="connsiteX8" fmla="*/ 403622 w 624650"/>
              <a:gd name="connsiteY8" fmla="*/ 607369 h 1557533"/>
              <a:gd name="connsiteX0" fmla="*/ 558591 w 624650"/>
              <a:gd name="connsiteY0" fmla="*/ 379606 h 1937139"/>
              <a:gd name="connsiteX1" fmla="*/ 586978 w 624650"/>
              <a:gd name="connsiteY1" fmla="*/ 1694206 h 1937139"/>
              <a:gd name="connsiteX2" fmla="*/ 332557 w 624650"/>
              <a:gd name="connsiteY2" fmla="*/ 1837205 h 1937139"/>
              <a:gd name="connsiteX3" fmla="*/ 65484 w 624650"/>
              <a:gd name="connsiteY3" fmla="*/ 1796600 h 1937139"/>
              <a:gd name="connsiteX4" fmla="*/ 15478 w 624650"/>
              <a:gd name="connsiteY4" fmla="*/ 1658487 h 1937139"/>
              <a:gd name="connsiteX5" fmla="*/ 158353 w 624650"/>
              <a:gd name="connsiteY5" fmla="*/ 1527518 h 1937139"/>
              <a:gd name="connsiteX6" fmla="*/ 386581 w 624650"/>
              <a:gd name="connsiteY6" fmla="*/ 1587595 h 1937139"/>
              <a:gd name="connsiteX7" fmla="*/ 408384 w 624650"/>
              <a:gd name="connsiteY7" fmla="*/ 1541806 h 1937139"/>
              <a:gd name="connsiteX8" fmla="*/ 416217 w 624650"/>
              <a:gd name="connsiteY8" fmla="*/ 0 h 1937139"/>
              <a:gd name="connsiteX0" fmla="*/ 558591 w 624650"/>
              <a:gd name="connsiteY0" fmla="*/ 379606 h 1937139"/>
              <a:gd name="connsiteX1" fmla="*/ 586978 w 624650"/>
              <a:gd name="connsiteY1" fmla="*/ 1694206 h 1937139"/>
              <a:gd name="connsiteX2" fmla="*/ 332557 w 624650"/>
              <a:gd name="connsiteY2" fmla="*/ 1837205 h 1937139"/>
              <a:gd name="connsiteX3" fmla="*/ 65484 w 624650"/>
              <a:gd name="connsiteY3" fmla="*/ 1796600 h 1937139"/>
              <a:gd name="connsiteX4" fmla="*/ 15478 w 624650"/>
              <a:gd name="connsiteY4" fmla="*/ 1658487 h 1937139"/>
              <a:gd name="connsiteX5" fmla="*/ 158353 w 624650"/>
              <a:gd name="connsiteY5" fmla="*/ 1527518 h 1937139"/>
              <a:gd name="connsiteX6" fmla="*/ 386581 w 624650"/>
              <a:gd name="connsiteY6" fmla="*/ 1587595 h 1937139"/>
              <a:gd name="connsiteX7" fmla="*/ 416217 w 624650"/>
              <a:gd name="connsiteY7" fmla="*/ 1366580 h 1937139"/>
              <a:gd name="connsiteX8" fmla="*/ 416217 w 624650"/>
              <a:gd name="connsiteY8" fmla="*/ 0 h 19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650" h="1937139">
                <a:moveTo>
                  <a:pt x="558591" y="379606"/>
                </a:moveTo>
                <a:cubicBezTo>
                  <a:pt x="576847" y="647695"/>
                  <a:pt x="624650" y="1451273"/>
                  <a:pt x="586978" y="1694206"/>
                </a:cubicBezTo>
                <a:cubicBezTo>
                  <a:pt x="549306" y="1937139"/>
                  <a:pt x="393081" y="1839313"/>
                  <a:pt x="332557" y="1837205"/>
                </a:cubicBezTo>
                <a:cubicBezTo>
                  <a:pt x="247154" y="1834775"/>
                  <a:pt x="118330" y="1826386"/>
                  <a:pt x="65484" y="1796600"/>
                </a:cubicBezTo>
                <a:cubicBezTo>
                  <a:pt x="12638" y="1766814"/>
                  <a:pt x="0" y="1703334"/>
                  <a:pt x="15478" y="1658487"/>
                </a:cubicBezTo>
                <a:cubicBezTo>
                  <a:pt x="30956" y="1613640"/>
                  <a:pt x="96503" y="1539333"/>
                  <a:pt x="158353" y="1527518"/>
                </a:cubicBezTo>
                <a:cubicBezTo>
                  <a:pt x="220203" y="1515703"/>
                  <a:pt x="343604" y="1614418"/>
                  <a:pt x="386581" y="1587595"/>
                </a:cubicBezTo>
                <a:cubicBezTo>
                  <a:pt x="429558" y="1560772"/>
                  <a:pt x="411278" y="1631179"/>
                  <a:pt x="416217" y="1366580"/>
                </a:cubicBezTo>
                <a:cubicBezTo>
                  <a:pt x="421156" y="1101981"/>
                  <a:pt x="418995" y="229393"/>
                  <a:pt x="416217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68"/>
          <p:cNvGrpSpPr/>
          <p:nvPr/>
        </p:nvGrpSpPr>
        <p:grpSpPr>
          <a:xfrm>
            <a:off x="-1969195" y="1461866"/>
            <a:ext cx="4959162" cy="4340274"/>
            <a:chOff x="-1688962" y="1536998"/>
            <a:chExt cx="4959162" cy="4340274"/>
          </a:xfrm>
        </p:grpSpPr>
        <p:sp>
          <p:nvSpPr>
            <p:cNvPr id="13" name="Oval 12"/>
            <p:cNvSpPr/>
            <p:nvPr/>
          </p:nvSpPr>
          <p:spPr>
            <a:xfrm>
              <a:off x="960276" y="2886302"/>
              <a:ext cx="2309924" cy="216014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50"/>
            <p:cNvGrpSpPr/>
            <p:nvPr/>
          </p:nvGrpSpPr>
          <p:grpSpPr>
            <a:xfrm>
              <a:off x="1348215" y="3103108"/>
              <a:ext cx="1583947" cy="1604680"/>
              <a:chOff x="7452320" y="1256199"/>
              <a:chExt cx="1152128" cy="1139274"/>
            </a:xfrm>
            <a:noFill/>
          </p:grpSpPr>
          <p:sp>
            <p:nvSpPr>
              <p:cNvPr id="38" name="Rectangle 3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Moon 14"/>
            <p:cNvSpPr/>
            <p:nvPr/>
          </p:nvSpPr>
          <p:spPr>
            <a:xfrm rot="16200000">
              <a:off x="1553862" y="3391205"/>
              <a:ext cx="1172651" cy="1583947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57"/>
            <p:cNvGrpSpPr/>
            <p:nvPr/>
          </p:nvGrpSpPr>
          <p:grpSpPr>
            <a:xfrm>
              <a:off x="1091465" y="4935670"/>
              <a:ext cx="1051943" cy="941602"/>
              <a:chOff x="3083489" y="4581128"/>
              <a:chExt cx="1344495" cy="1224136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61"/>
            <p:cNvGrpSpPr/>
            <p:nvPr/>
          </p:nvGrpSpPr>
          <p:grpSpPr>
            <a:xfrm>
              <a:off x="2087068" y="4935670"/>
              <a:ext cx="1070452" cy="941602"/>
              <a:chOff x="4355976" y="4581128"/>
              <a:chExt cx="1368152" cy="1224136"/>
            </a:xfrm>
          </p:grpSpPr>
          <p:sp>
            <p:nvSpPr>
              <p:cNvPr id="32" name="Freeform 31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65"/>
            <p:cNvGrpSpPr/>
            <p:nvPr/>
          </p:nvGrpSpPr>
          <p:grpSpPr>
            <a:xfrm rot="9837861">
              <a:off x="-1688962" y="1536998"/>
              <a:ext cx="955512" cy="398409"/>
              <a:chOff x="467544" y="5229200"/>
              <a:chExt cx="1152128" cy="43204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30"/>
              <p:cNvGrpSpPr/>
              <p:nvPr/>
            </p:nvGrpSpPr>
            <p:grpSpPr>
              <a:xfrm>
                <a:off x="827583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Freeform 40"/>
          <p:cNvSpPr/>
          <p:nvPr/>
        </p:nvSpPr>
        <p:spPr>
          <a:xfrm>
            <a:off x="4648175" y="-5720"/>
            <a:ext cx="400149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flipH="1">
            <a:off x="6067502" y="-32184"/>
            <a:ext cx="397412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4932040" y="796708"/>
            <a:ext cx="534307" cy="414270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flipH="1">
            <a:off x="5673529" y="915121"/>
            <a:ext cx="559623" cy="40260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932040" y="-387424"/>
            <a:ext cx="1305781" cy="148016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674257" y="-99392"/>
            <a:ext cx="50465" cy="208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rot="10800000">
            <a:off x="5220072" y="114918"/>
            <a:ext cx="706510" cy="60599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08580" y="-90722"/>
            <a:ext cx="50465" cy="208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/>
          <p:cNvSpPr/>
          <p:nvPr/>
        </p:nvSpPr>
        <p:spPr>
          <a:xfrm flipH="1">
            <a:off x="7380312" y="3789040"/>
            <a:ext cx="631852" cy="183729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58591 w 624650"/>
              <a:gd name="connsiteY0" fmla="*/ 0 h 1557533"/>
              <a:gd name="connsiteX1" fmla="*/ 586978 w 624650"/>
              <a:gd name="connsiteY1" fmla="*/ 1314600 h 1557533"/>
              <a:gd name="connsiteX2" fmla="*/ 332557 w 624650"/>
              <a:gd name="connsiteY2" fmla="*/ 1457599 h 1557533"/>
              <a:gd name="connsiteX3" fmla="*/ 65484 w 624650"/>
              <a:gd name="connsiteY3" fmla="*/ 1416994 h 1557533"/>
              <a:gd name="connsiteX4" fmla="*/ 15478 w 624650"/>
              <a:gd name="connsiteY4" fmla="*/ 1278881 h 1557533"/>
              <a:gd name="connsiteX5" fmla="*/ 158353 w 624650"/>
              <a:gd name="connsiteY5" fmla="*/ 1147912 h 1557533"/>
              <a:gd name="connsiteX6" fmla="*/ 386581 w 624650"/>
              <a:gd name="connsiteY6" fmla="*/ 1207989 h 1557533"/>
              <a:gd name="connsiteX7" fmla="*/ 408384 w 624650"/>
              <a:gd name="connsiteY7" fmla="*/ 1162200 h 1557533"/>
              <a:gd name="connsiteX8" fmla="*/ 403622 w 624650"/>
              <a:gd name="connsiteY8" fmla="*/ 607369 h 1557533"/>
              <a:gd name="connsiteX0" fmla="*/ 558591 w 624650"/>
              <a:gd name="connsiteY0" fmla="*/ 379606 h 1937139"/>
              <a:gd name="connsiteX1" fmla="*/ 586978 w 624650"/>
              <a:gd name="connsiteY1" fmla="*/ 1694206 h 1937139"/>
              <a:gd name="connsiteX2" fmla="*/ 332557 w 624650"/>
              <a:gd name="connsiteY2" fmla="*/ 1837205 h 1937139"/>
              <a:gd name="connsiteX3" fmla="*/ 65484 w 624650"/>
              <a:gd name="connsiteY3" fmla="*/ 1796600 h 1937139"/>
              <a:gd name="connsiteX4" fmla="*/ 15478 w 624650"/>
              <a:gd name="connsiteY4" fmla="*/ 1658487 h 1937139"/>
              <a:gd name="connsiteX5" fmla="*/ 158353 w 624650"/>
              <a:gd name="connsiteY5" fmla="*/ 1527518 h 1937139"/>
              <a:gd name="connsiteX6" fmla="*/ 386581 w 624650"/>
              <a:gd name="connsiteY6" fmla="*/ 1587595 h 1937139"/>
              <a:gd name="connsiteX7" fmla="*/ 408384 w 624650"/>
              <a:gd name="connsiteY7" fmla="*/ 1541806 h 1937139"/>
              <a:gd name="connsiteX8" fmla="*/ 416217 w 624650"/>
              <a:gd name="connsiteY8" fmla="*/ 0 h 1937139"/>
              <a:gd name="connsiteX0" fmla="*/ 558591 w 624650"/>
              <a:gd name="connsiteY0" fmla="*/ 379606 h 1937139"/>
              <a:gd name="connsiteX1" fmla="*/ 586978 w 624650"/>
              <a:gd name="connsiteY1" fmla="*/ 1694206 h 1937139"/>
              <a:gd name="connsiteX2" fmla="*/ 332557 w 624650"/>
              <a:gd name="connsiteY2" fmla="*/ 1837205 h 1937139"/>
              <a:gd name="connsiteX3" fmla="*/ 65484 w 624650"/>
              <a:gd name="connsiteY3" fmla="*/ 1796600 h 1937139"/>
              <a:gd name="connsiteX4" fmla="*/ 15478 w 624650"/>
              <a:gd name="connsiteY4" fmla="*/ 1658487 h 1937139"/>
              <a:gd name="connsiteX5" fmla="*/ 158353 w 624650"/>
              <a:gd name="connsiteY5" fmla="*/ 1527518 h 1937139"/>
              <a:gd name="connsiteX6" fmla="*/ 386581 w 624650"/>
              <a:gd name="connsiteY6" fmla="*/ 1587595 h 1937139"/>
              <a:gd name="connsiteX7" fmla="*/ 416217 w 624650"/>
              <a:gd name="connsiteY7" fmla="*/ 1366580 h 1937139"/>
              <a:gd name="connsiteX8" fmla="*/ 416217 w 624650"/>
              <a:gd name="connsiteY8" fmla="*/ 0 h 19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650" h="1937139">
                <a:moveTo>
                  <a:pt x="558591" y="379606"/>
                </a:moveTo>
                <a:cubicBezTo>
                  <a:pt x="576847" y="647695"/>
                  <a:pt x="624650" y="1451273"/>
                  <a:pt x="586978" y="1694206"/>
                </a:cubicBezTo>
                <a:cubicBezTo>
                  <a:pt x="549306" y="1937139"/>
                  <a:pt x="393081" y="1839313"/>
                  <a:pt x="332557" y="1837205"/>
                </a:cubicBezTo>
                <a:cubicBezTo>
                  <a:pt x="247154" y="1834775"/>
                  <a:pt x="118330" y="1826386"/>
                  <a:pt x="65484" y="1796600"/>
                </a:cubicBezTo>
                <a:cubicBezTo>
                  <a:pt x="12638" y="1766814"/>
                  <a:pt x="0" y="1703334"/>
                  <a:pt x="15478" y="1658487"/>
                </a:cubicBezTo>
                <a:cubicBezTo>
                  <a:pt x="30956" y="1613640"/>
                  <a:pt x="96503" y="1539333"/>
                  <a:pt x="158353" y="1527518"/>
                </a:cubicBezTo>
                <a:cubicBezTo>
                  <a:pt x="220203" y="1515703"/>
                  <a:pt x="343604" y="1614418"/>
                  <a:pt x="386581" y="1587595"/>
                </a:cubicBezTo>
                <a:cubicBezTo>
                  <a:pt x="429558" y="1560772"/>
                  <a:pt x="411278" y="1631179"/>
                  <a:pt x="416217" y="1366580"/>
                </a:cubicBezTo>
                <a:cubicBezTo>
                  <a:pt x="421156" y="1101981"/>
                  <a:pt x="418995" y="229393"/>
                  <a:pt x="416217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Isosceles Triangle 50"/>
          <p:cNvSpPr/>
          <p:nvPr/>
        </p:nvSpPr>
        <p:spPr>
          <a:xfrm flipV="1">
            <a:off x="6342220" y="2276872"/>
            <a:ext cx="1944216" cy="2736304"/>
          </a:xfrm>
          <a:prstGeom prst="triangle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478037" y="2564904"/>
            <a:ext cx="66864" cy="2823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7126023" y="2576618"/>
            <a:ext cx="66864" cy="2823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3275856" y="2636912"/>
            <a:ext cx="706510" cy="60599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194768" y="3176972"/>
            <a:ext cx="318512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436096" y="404664"/>
            <a:ext cx="288032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3" grpId="0" animBg="1"/>
      <p:bldP spid="41" grpId="0" animBg="1"/>
      <p:bldP spid="42" grpId="0" animBg="1"/>
      <p:bldP spid="49" grpId="0" animBg="1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://www.wetterzentrale.de/pics/MS_Aberdeen_av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179512"/>
            <a:ext cx="4392488" cy="3466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9" name="Picture 8" descr="http://www.wetterzentrale.de/pics/MS_London_av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-1179512"/>
            <a:ext cx="4392488" cy="3466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4" name="Group 50"/>
          <p:cNvGrpSpPr/>
          <p:nvPr/>
        </p:nvGrpSpPr>
        <p:grpSpPr>
          <a:xfrm rot="20785855">
            <a:off x="3441013" y="1775942"/>
            <a:ext cx="1368152" cy="956807"/>
            <a:chOff x="-333721" y="835738"/>
            <a:chExt cx="2836640" cy="1893885"/>
          </a:xfrm>
          <a:solidFill>
            <a:srgbClr val="00FFFF"/>
          </a:solidFill>
        </p:grpSpPr>
        <p:sp>
          <p:nvSpPr>
            <p:cNvPr id="52" name="Freeform 51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Freeform 48"/>
          <p:cNvSpPr/>
          <p:nvPr/>
        </p:nvSpPr>
        <p:spPr>
          <a:xfrm rot="14034367" flipH="1" flipV="1">
            <a:off x="645141" y="3375009"/>
            <a:ext cx="799773" cy="12026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37012 h 858928"/>
              <a:gd name="connsiteX1" fmla="*/ 239713 w 777479"/>
              <a:gd name="connsiteY1" fmla="*/ 265600 h 858928"/>
              <a:gd name="connsiteX2" fmla="*/ 82550 w 777479"/>
              <a:gd name="connsiteY2" fmla="*/ 360850 h 858928"/>
              <a:gd name="connsiteX3" fmla="*/ 3969 w 777479"/>
              <a:gd name="connsiteY3" fmla="*/ 498962 h 858928"/>
              <a:gd name="connsiteX4" fmla="*/ 106363 w 777479"/>
              <a:gd name="connsiteY4" fmla="*/ 513250 h 858928"/>
              <a:gd name="connsiteX5" fmla="*/ 254000 w 777479"/>
              <a:gd name="connsiteY5" fmla="*/ 410856 h 858928"/>
              <a:gd name="connsiteX6" fmla="*/ 261144 w 777479"/>
              <a:gd name="connsiteY6" fmla="*/ 422762 h 858928"/>
              <a:gd name="connsiteX7" fmla="*/ 223044 w 777479"/>
              <a:gd name="connsiteY7" fmla="*/ 558493 h 858928"/>
              <a:gd name="connsiteX8" fmla="*/ 198834 w 777479"/>
              <a:gd name="connsiteY8" fmla="*/ 684700 h 858928"/>
              <a:gd name="connsiteX9" fmla="*/ 248147 w 777479"/>
              <a:gd name="connsiteY9" fmla="*/ 774815 h 858928"/>
              <a:gd name="connsiteX10" fmla="*/ 335682 w 777479"/>
              <a:gd name="connsiteY10" fmla="*/ 633081 h 858928"/>
              <a:gd name="connsiteX11" fmla="*/ 368300 w 777479"/>
              <a:gd name="connsiteY11" fmla="*/ 513249 h 858928"/>
              <a:gd name="connsiteX12" fmla="*/ 375444 w 777479"/>
              <a:gd name="connsiteY12" fmla="*/ 579925 h 858928"/>
              <a:gd name="connsiteX13" fmla="*/ 401638 w 777479"/>
              <a:gd name="connsiteY13" fmla="*/ 791856 h 858928"/>
              <a:gd name="connsiteX14" fmla="*/ 451644 w 777479"/>
              <a:gd name="connsiteY14" fmla="*/ 858531 h 858928"/>
              <a:gd name="connsiteX15" fmla="*/ 504032 w 777479"/>
              <a:gd name="connsiteY15" fmla="*/ 794237 h 858928"/>
              <a:gd name="connsiteX16" fmla="*/ 504032 w 777479"/>
              <a:gd name="connsiteY16" fmla="*/ 553730 h 858928"/>
              <a:gd name="connsiteX17" fmla="*/ 527844 w 777479"/>
              <a:gd name="connsiteY17" fmla="*/ 668031 h 858928"/>
              <a:gd name="connsiteX18" fmla="*/ 573088 w 777479"/>
              <a:gd name="connsiteY18" fmla="*/ 765662 h 858928"/>
              <a:gd name="connsiteX19" fmla="*/ 625475 w 777479"/>
              <a:gd name="connsiteY19" fmla="*/ 787093 h 858928"/>
              <a:gd name="connsiteX20" fmla="*/ 662013 w 777479"/>
              <a:gd name="connsiteY20" fmla="*/ 730142 h 858928"/>
              <a:gd name="connsiteX21" fmla="*/ 644525 w 777479"/>
              <a:gd name="connsiteY21" fmla="*/ 608500 h 858928"/>
              <a:gd name="connsiteX22" fmla="*/ 632619 w 777479"/>
              <a:gd name="connsiteY22" fmla="*/ 532300 h 858928"/>
              <a:gd name="connsiteX23" fmla="*/ 718344 w 777479"/>
              <a:gd name="connsiteY23" fmla="*/ 682318 h 858928"/>
              <a:gd name="connsiteX24" fmla="*/ 770732 w 777479"/>
              <a:gd name="connsiteY24" fmla="*/ 660887 h 858928"/>
              <a:gd name="connsiteX25" fmla="*/ 758825 w 777479"/>
              <a:gd name="connsiteY25" fmla="*/ 520393 h 858928"/>
              <a:gd name="connsiteX26" fmla="*/ 668338 w 777479"/>
              <a:gd name="connsiteY26" fmla="*/ 348943 h 858928"/>
              <a:gd name="connsiteX27" fmla="*/ 725054 w 777479"/>
              <a:gd name="connsiteY27" fmla="*/ 0 h 858928"/>
              <a:gd name="connsiteX0" fmla="*/ 416321 w 777479"/>
              <a:gd name="connsiteY0" fmla="*/ 0 h 898766"/>
              <a:gd name="connsiteX1" fmla="*/ 239713 w 777479"/>
              <a:gd name="connsiteY1" fmla="*/ 305438 h 898766"/>
              <a:gd name="connsiteX2" fmla="*/ 82550 w 777479"/>
              <a:gd name="connsiteY2" fmla="*/ 400688 h 898766"/>
              <a:gd name="connsiteX3" fmla="*/ 3969 w 777479"/>
              <a:gd name="connsiteY3" fmla="*/ 538800 h 898766"/>
              <a:gd name="connsiteX4" fmla="*/ 106363 w 777479"/>
              <a:gd name="connsiteY4" fmla="*/ 553088 h 898766"/>
              <a:gd name="connsiteX5" fmla="*/ 254000 w 777479"/>
              <a:gd name="connsiteY5" fmla="*/ 450694 h 898766"/>
              <a:gd name="connsiteX6" fmla="*/ 261144 w 777479"/>
              <a:gd name="connsiteY6" fmla="*/ 462600 h 898766"/>
              <a:gd name="connsiteX7" fmla="*/ 223044 w 777479"/>
              <a:gd name="connsiteY7" fmla="*/ 598331 h 898766"/>
              <a:gd name="connsiteX8" fmla="*/ 198834 w 777479"/>
              <a:gd name="connsiteY8" fmla="*/ 724538 h 898766"/>
              <a:gd name="connsiteX9" fmla="*/ 248147 w 777479"/>
              <a:gd name="connsiteY9" fmla="*/ 814653 h 898766"/>
              <a:gd name="connsiteX10" fmla="*/ 335682 w 777479"/>
              <a:gd name="connsiteY10" fmla="*/ 672919 h 898766"/>
              <a:gd name="connsiteX11" fmla="*/ 368300 w 777479"/>
              <a:gd name="connsiteY11" fmla="*/ 553087 h 898766"/>
              <a:gd name="connsiteX12" fmla="*/ 375444 w 777479"/>
              <a:gd name="connsiteY12" fmla="*/ 619763 h 898766"/>
              <a:gd name="connsiteX13" fmla="*/ 401638 w 777479"/>
              <a:gd name="connsiteY13" fmla="*/ 831694 h 898766"/>
              <a:gd name="connsiteX14" fmla="*/ 451644 w 777479"/>
              <a:gd name="connsiteY14" fmla="*/ 898369 h 898766"/>
              <a:gd name="connsiteX15" fmla="*/ 504032 w 777479"/>
              <a:gd name="connsiteY15" fmla="*/ 834075 h 898766"/>
              <a:gd name="connsiteX16" fmla="*/ 504032 w 777479"/>
              <a:gd name="connsiteY16" fmla="*/ 593568 h 898766"/>
              <a:gd name="connsiteX17" fmla="*/ 527844 w 777479"/>
              <a:gd name="connsiteY17" fmla="*/ 707869 h 898766"/>
              <a:gd name="connsiteX18" fmla="*/ 573088 w 777479"/>
              <a:gd name="connsiteY18" fmla="*/ 805500 h 898766"/>
              <a:gd name="connsiteX19" fmla="*/ 625475 w 777479"/>
              <a:gd name="connsiteY19" fmla="*/ 826931 h 898766"/>
              <a:gd name="connsiteX20" fmla="*/ 662013 w 777479"/>
              <a:gd name="connsiteY20" fmla="*/ 769980 h 898766"/>
              <a:gd name="connsiteX21" fmla="*/ 644525 w 777479"/>
              <a:gd name="connsiteY21" fmla="*/ 648338 h 898766"/>
              <a:gd name="connsiteX22" fmla="*/ 632619 w 777479"/>
              <a:gd name="connsiteY22" fmla="*/ 572138 h 898766"/>
              <a:gd name="connsiteX23" fmla="*/ 718344 w 777479"/>
              <a:gd name="connsiteY23" fmla="*/ 722156 h 898766"/>
              <a:gd name="connsiteX24" fmla="*/ 770732 w 777479"/>
              <a:gd name="connsiteY24" fmla="*/ 700725 h 898766"/>
              <a:gd name="connsiteX25" fmla="*/ 758825 w 777479"/>
              <a:gd name="connsiteY25" fmla="*/ 560231 h 898766"/>
              <a:gd name="connsiteX26" fmla="*/ 668338 w 777479"/>
              <a:gd name="connsiteY26" fmla="*/ 388781 h 898766"/>
              <a:gd name="connsiteX27" fmla="*/ 725054 w 777479"/>
              <a:gd name="connsiteY27" fmla="*/ 39838 h 89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98766">
                <a:moveTo>
                  <a:pt x="416321" y="0"/>
                </a:moveTo>
                <a:cubicBezTo>
                  <a:pt x="430410" y="45641"/>
                  <a:pt x="295342" y="238657"/>
                  <a:pt x="239713" y="305438"/>
                </a:cubicBezTo>
                <a:cubicBezTo>
                  <a:pt x="184084" y="372219"/>
                  <a:pt x="121841" y="361794"/>
                  <a:pt x="82550" y="400688"/>
                </a:cubicBezTo>
                <a:cubicBezTo>
                  <a:pt x="43259" y="439582"/>
                  <a:pt x="0" y="513400"/>
                  <a:pt x="3969" y="538800"/>
                </a:cubicBezTo>
                <a:cubicBezTo>
                  <a:pt x="7938" y="564200"/>
                  <a:pt x="64691" y="567772"/>
                  <a:pt x="106363" y="553088"/>
                </a:cubicBezTo>
                <a:cubicBezTo>
                  <a:pt x="148035" y="538404"/>
                  <a:pt x="228203" y="465775"/>
                  <a:pt x="254000" y="450694"/>
                </a:cubicBezTo>
                <a:cubicBezTo>
                  <a:pt x="279797" y="435613"/>
                  <a:pt x="266303" y="437994"/>
                  <a:pt x="261144" y="462600"/>
                </a:cubicBezTo>
                <a:cubicBezTo>
                  <a:pt x="255985" y="487206"/>
                  <a:pt x="233429" y="554675"/>
                  <a:pt x="223044" y="598331"/>
                </a:cubicBezTo>
                <a:cubicBezTo>
                  <a:pt x="212659" y="641987"/>
                  <a:pt x="194650" y="688484"/>
                  <a:pt x="198834" y="724538"/>
                </a:cubicBezTo>
                <a:cubicBezTo>
                  <a:pt x="203018" y="760592"/>
                  <a:pt x="225339" y="823256"/>
                  <a:pt x="248147" y="814653"/>
                </a:cubicBezTo>
                <a:cubicBezTo>
                  <a:pt x="270955" y="806050"/>
                  <a:pt x="315657" y="716513"/>
                  <a:pt x="335682" y="672919"/>
                </a:cubicBezTo>
                <a:cubicBezTo>
                  <a:pt x="355707" y="629325"/>
                  <a:pt x="361673" y="561946"/>
                  <a:pt x="368300" y="553087"/>
                </a:cubicBezTo>
                <a:cubicBezTo>
                  <a:pt x="374927" y="544228"/>
                  <a:pt x="369888" y="573329"/>
                  <a:pt x="375444" y="619763"/>
                </a:cubicBezTo>
                <a:cubicBezTo>
                  <a:pt x="381000" y="666198"/>
                  <a:pt x="388938" y="785260"/>
                  <a:pt x="401638" y="831694"/>
                </a:cubicBezTo>
                <a:cubicBezTo>
                  <a:pt x="414338" y="878128"/>
                  <a:pt x="434578" y="897972"/>
                  <a:pt x="451644" y="898369"/>
                </a:cubicBezTo>
                <a:cubicBezTo>
                  <a:pt x="468710" y="898766"/>
                  <a:pt x="495301" y="884875"/>
                  <a:pt x="504032" y="834075"/>
                </a:cubicBezTo>
                <a:cubicBezTo>
                  <a:pt x="512763" y="783275"/>
                  <a:pt x="500063" y="614602"/>
                  <a:pt x="504032" y="593568"/>
                </a:cubicBezTo>
                <a:cubicBezTo>
                  <a:pt x="508001" y="572534"/>
                  <a:pt x="516335" y="672547"/>
                  <a:pt x="527844" y="707869"/>
                </a:cubicBezTo>
                <a:cubicBezTo>
                  <a:pt x="539353" y="743191"/>
                  <a:pt x="556816" y="785656"/>
                  <a:pt x="573088" y="805500"/>
                </a:cubicBezTo>
                <a:cubicBezTo>
                  <a:pt x="589360" y="825344"/>
                  <a:pt x="610654" y="832851"/>
                  <a:pt x="625475" y="826931"/>
                </a:cubicBezTo>
                <a:cubicBezTo>
                  <a:pt x="640296" y="821011"/>
                  <a:pt x="658838" y="799746"/>
                  <a:pt x="662013" y="769980"/>
                </a:cubicBezTo>
                <a:cubicBezTo>
                  <a:pt x="665188" y="740214"/>
                  <a:pt x="649424" y="681312"/>
                  <a:pt x="644525" y="648338"/>
                </a:cubicBezTo>
                <a:cubicBezTo>
                  <a:pt x="639626" y="615364"/>
                  <a:pt x="620316" y="559835"/>
                  <a:pt x="632619" y="572138"/>
                </a:cubicBezTo>
                <a:cubicBezTo>
                  <a:pt x="644922" y="584441"/>
                  <a:pt x="695325" y="700725"/>
                  <a:pt x="718344" y="722156"/>
                </a:cubicBezTo>
                <a:cubicBezTo>
                  <a:pt x="741363" y="743587"/>
                  <a:pt x="763985" y="727713"/>
                  <a:pt x="770732" y="700725"/>
                </a:cubicBezTo>
                <a:cubicBezTo>
                  <a:pt x="777479" y="673738"/>
                  <a:pt x="775891" y="612222"/>
                  <a:pt x="758825" y="560231"/>
                </a:cubicBezTo>
                <a:cubicBezTo>
                  <a:pt x="741759" y="508240"/>
                  <a:pt x="673966" y="475513"/>
                  <a:pt x="668338" y="388781"/>
                </a:cubicBezTo>
                <a:cubicBezTo>
                  <a:pt x="662710" y="302049"/>
                  <a:pt x="727435" y="118816"/>
                  <a:pt x="725054" y="39838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4716016" y="2413589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flipH="1">
            <a:off x="7812360" y="2434439"/>
            <a:ext cx="677326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flipH="1">
            <a:off x="-1404664" y="4509120"/>
            <a:ext cx="677326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588721" y="3874599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flipH="1">
            <a:off x="2812857" y="3874599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220072" y="1662236"/>
            <a:ext cx="2736304" cy="238139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15127605" flipH="1">
            <a:off x="3930187" y="2399461"/>
            <a:ext cx="714814" cy="12902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60586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  <a:gd name="connsiteX0" fmla="*/ 237332 w 777479"/>
              <a:gd name="connsiteY0" fmla="*/ 260586 h 982502"/>
              <a:gd name="connsiteX1" fmla="*/ 222345 w 777479"/>
              <a:gd name="connsiteY1" fmla="*/ 276139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77479" h="982502">
                <a:moveTo>
                  <a:pt x="237332" y="260586"/>
                </a:moveTo>
                <a:cubicBezTo>
                  <a:pt x="237492" y="263638"/>
                  <a:pt x="221948" y="254708"/>
                  <a:pt x="222345" y="276139"/>
                </a:cubicBezTo>
                <a:cubicBezTo>
                  <a:pt x="222742" y="297570"/>
                  <a:pt x="263012" y="354460"/>
                  <a:pt x="239713" y="389174"/>
                </a:cubicBezTo>
                <a:cubicBezTo>
                  <a:pt x="216414" y="423888"/>
                  <a:pt x="121841" y="445530"/>
                  <a:pt x="82550" y="484424"/>
                </a:cubicBezTo>
                <a:cubicBezTo>
                  <a:pt x="43259" y="523318"/>
                  <a:pt x="0" y="597136"/>
                  <a:pt x="3969" y="622536"/>
                </a:cubicBezTo>
                <a:cubicBezTo>
                  <a:pt x="7938" y="647936"/>
                  <a:pt x="64691" y="651508"/>
                  <a:pt x="106363" y="636824"/>
                </a:cubicBezTo>
                <a:cubicBezTo>
                  <a:pt x="148035" y="622140"/>
                  <a:pt x="228203" y="549511"/>
                  <a:pt x="254000" y="534430"/>
                </a:cubicBezTo>
                <a:cubicBezTo>
                  <a:pt x="279797" y="519349"/>
                  <a:pt x="266303" y="521730"/>
                  <a:pt x="261144" y="546336"/>
                </a:cubicBezTo>
                <a:cubicBezTo>
                  <a:pt x="255985" y="570942"/>
                  <a:pt x="233429" y="638411"/>
                  <a:pt x="223044" y="682067"/>
                </a:cubicBezTo>
                <a:cubicBezTo>
                  <a:pt x="212659" y="725723"/>
                  <a:pt x="194650" y="772220"/>
                  <a:pt x="198834" y="808274"/>
                </a:cubicBezTo>
                <a:cubicBezTo>
                  <a:pt x="203018" y="844328"/>
                  <a:pt x="225339" y="906992"/>
                  <a:pt x="248147" y="898389"/>
                </a:cubicBezTo>
                <a:cubicBezTo>
                  <a:pt x="270955" y="889786"/>
                  <a:pt x="315657" y="800249"/>
                  <a:pt x="335682" y="756655"/>
                </a:cubicBezTo>
                <a:cubicBezTo>
                  <a:pt x="355707" y="713061"/>
                  <a:pt x="361673" y="645682"/>
                  <a:pt x="368300" y="636823"/>
                </a:cubicBezTo>
                <a:cubicBezTo>
                  <a:pt x="374927" y="627964"/>
                  <a:pt x="369888" y="657065"/>
                  <a:pt x="375444" y="703499"/>
                </a:cubicBezTo>
                <a:cubicBezTo>
                  <a:pt x="381000" y="749934"/>
                  <a:pt x="388938" y="868996"/>
                  <a:pt x="401638" y="915430"/>
                </a:cubicBezTo>
                <a:cubicBezTo>
                  <a:pt x="414338" y="961864"/>
                  <a:pt x="434578" y="981708"/>
                  <a:pt x="451644" y="982105"/>
                </a:cubicBezTo>
                <a:cubicBezTo>
                  <a:pt x="468710" y="982502"/>
                  <a:pt x="495301" y="968611"/>
                  <a:pt x="504032" y="917811"/>
                </a:cubicBezTo>
                <a:cubicBezTo>
                  <a:pt x="512763" y="867011"/>
                  <a:pt x="500063" y="698338"/>
                  <a:pt x="504032" y="677304"/>
                </a:cubicBezTo>
                <a:cubicBezTo>
                  <a:pt x="508001" y="656270"/>
                  <a:pt x="516335" y="756283"/>
                  <a:pt x="527844" y="791605"/>
                </a:cubicBezTo>
                <a:cubicBezTo>
                  <a:pt x="539353" y="826927"/>
                  <a:pt x="556816" y="869392"/>
                  <a:pt x="573088" y="889236"/>
                </a:cubicBezTo>
                <a:cubicBezTo>
                  <a:pt x="589360" y="909080"/>
                  <a:pt x="610654" y="916587"/>
                  <a:pt x="625475" y="910667"/>
                </a:cubicBezTo>
                <a:cubicBezTo>
                  <a:pt x="640296" y="904747"/>
                  <a:pt x="658838" y="883482"/>
                  <a:pt x="662013" y="853716"/>
                </a:cubicBezTo>
                <a:cubicBezTo>
                  <a:pt x="665188" y="823950"/>
                  <a:pt x="649424" y="765048"/>
                  <a:pt x="644525" y="732074"/>
                </a:cubicBezTo>
                <a:cubicBezTo>
                  <a:pt x="639626" y="699100"/>
                  <a:pt x="620316" y="643571"/>
                  <a:pt x="632619" y="655874"/>
                </a:cubicBezTo>
                <a:cubicBezTo>
                  <a:pt x="644922" y="668177"/>
                  <a:pt x="695325" y="784461"/>
                  <a:pt x="718344" y="805892"/>
                </a:cubicBezTo>
                <a:cubicBezTo>
                  <a:pt x="741363" y="827323"/>
                  <a:pt x="763985" y="811449"/>
                  <a:pt x="770732" y="784461"/>
                </a:cubicBezTo>
                <a:cubicBezTo>
                  <a:pt x="777479" y="757474"/>
                  <a:pt x="775891" y="695958"/>
                  <a:pt x="758825" y="643967"/>
                </a:cubicBezTo>
                <a:cubicBezTo>
                  <a:pt x="741759" y="591976"/>
                  <a:pt x="690904" y="579845"/>
                  <a:pt x="668338" y="472517"/>
                </a:cubicBezTo>
                <a:cubicBezTo>
                  <a:pt x="645772" y="365189"/>
                  <a:pt x="625808" y="78978"/>
                  <a:pt x="623427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loud 5"/>
          <p:cNvSpPr/>
          <p:nvPr/>
        </p:nvSpPr>
        <p:spPr>
          <a:xfrm rot="20883884" flipV="1">
            <a:off x="1123615" y="2136460"/>
            <a:ext cx="2906046" cy="2073231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60729" y="2794479"/>
            <a:ext cx="1864415" cy="1319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flipV="1">
            <a:off x="1738413" y="2863911"/>
            <a:ext cx="1709046" cy="763748"/>
          </a:xfrm>
          <a:prstGeom prst="arc">
            <a:avLst>
              <a:gd name="adj1" fmla="val 10919510"/>
              <a:gd name="adj2" fmla="val 214357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53"/>
          <p:cNvGrpSpPr/>
          <p:nvPr/>
        </p:nvGrpSpPr>
        <p:grpSpPr>
          <a:xfrm>
            <a:off x="2267744" y="2794479"/>
            <a:ext cx="576064" cy="288032"/>
            <a:chOff x="2302671" y="2170872"/>
            <a:chExt cx="576064" cy="288032"/>
          </a:xfrm>
        </p:grpSpPr>
        <p:sp>
          <p:nvSpPr>
            <p:cNvPr id="10" name="Oval 9"/>
            <p:cNvSpPr/>
            <p:nvPr/>
          </p:nvSpPr>
          <p:spPr>
            <a:xfrm>
              <a:off x="2734719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302671" y="2170872"/>
              <a:ext cx="144016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Freeform 20"/>
          <p:cNvSpPr/>
          <p:nvPr/>
        </p:nvSpPr>
        <p:spPr>
          <a:xfrm>
            <a:off x="5508104" y="3940398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H="1">
            <a:off x="6732240" y="3940398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5076056" y="2708920"/>
            <a:ext cx="2998033" cy="1873770"/>
          </a:xfrm>
          <a:custGeom>
            <a:avLst/>
            <a:gdLst>
              <a:gd name="connsiteX0" fmla="*/ 224853 w 2998033"/>
              <a:gd name="connsiteY0" fmla="*/ 224852 h 1873770"/>
              <a:gd name="connsiteX1" fmla="*/ 0 w 2998033"/>
              <a:gd name="connsiteY1" fmla="*/ 644577 h 1873770"/>
              <a:gd name="connsiteX2" fmla="*/ 269823 w 2998033"/>
              <a:gd name="connsiteY2" fmla="*/ 614596 h 1873770"/>
              <a:gd name="connsiteX3" fmla="*/ 104931 w 2998033"/>
              <a:gd name="connsiteY3" fmla="*/ 1034321 h 1873770"/>
              <a:gd name="connsiteX4" fmla="*/ 359764 w 2998033"/>
              <a:gd name="connsiteY4" fmla="*/ 1019331 h 1873770"/>
              <a:gd name="connsiteX5" fmla="*/ 254833 w 2998033"/>
              <a:gd name="connsiteY5" fmla="*/ 1379095 h 1873770"/>
              <a:gd name="connsiteX6" fmla="*/ 524656 w 2998033"/>
              <a:gd name="connsiteY6" fmla="*/ 1214203 h 1873770"/>
              <a:gd name="connsiteX7" fmla="*/ 569626 w 2998033"/>
              <a:gd name="connsiteY7" fmla="*/ 1618937 h 1873770"/>
              <a:gd name="connsiteX8" fmla="*/ 689548 w 2998033"/>
              <a:gd name="connsiteY8" fmla="*/ 1439055 h 1873770"/>
              <a:gd name="connsiteX9" fmla="*/ 869430 w 2998033"/>
              <a:gd name="connsiteY9" fmla="*/ 1753849 h 1873770"/>
              <a:gd name="connsiteX10" fmla="*/ 989351 w 2998033"/>
              <a:gd name="connsiteY10" fmla="*/ 1469036 h 1873770"/>
              <a:gd name="connsiteX11" fmla="*/ 1184223 w 2998033"/>
              <a:gd name="connsiteY11" fmla="*/ 1873770 h 1873770"/>
              <a:gd name="connsiteX12" fmla="*/ 1319135 w 2998033"/>
              <a:gd name="connsiteY12" fmla="*/ 1499016 h 1873770"/>
              <a:gd name="connsiteX13" fmla="*/ 1484026 w 2998033"/>
              <a:gd name="connsiteY13" fmla="*/ 1873770 h 1873770"/>
              <a:gd name="connsiteX14" fmla="*/ 1633928 w 2998033"/>
              <a:gd name="connsiteY14" fmla="*/ 1424065 h 1873770"/>
              <a:gd name="connsiteX15" fmla="*/ 1843790 w 2998033"/>
              <a:gd name="connsiteY15" fmla="*/ 1783829 h 1873770"/>
              <a:gd name="connsiteX16" fmla="*/ 1978702 w 2998033"/>
              <a:gd name="connsiteY16" fmla="*/ 1364104 h 1873770"/>
              <a:gd name="connsiteX17" fmla="*/ 2218545 w 2998033"/>
              <a:gd name="connsiteY17" fmla="*/ 1663908 h 1873770"/>
              <a:gd name="connsiteX18" fmla="*/ 2248525 w 2998033"/>
              <a:gd name="connsiteY18" fmla="*/ 1304144 h 1873770"/>
              <a:gd name="connsiteX19" fmla="*/ 2533338 w 2998033"/>
              <a:gd name="connsiteY19" fmla="*/ 1543986 h 1873770"/>
              <a:gd name="connsiteX20" fmla="*/ 2488367 w 2998033"/>
              <a:gd name="connsiteY20" fmla="*/ 1049311 h 1873770"/>
              <a:gd name="connsiteX21" fmla="*/ 2788171 w 2998033"/>
              <a:gd name="connsiteY21" fmla="*/ 1139252 h 1873770"/>
              <a:gd name="connsiteX22" fmla="*/ 2563318 w 2998033"/>
              <a:gd name="connsiteY22" fmla="*/ 719527 h 1873770"/>
              <a:gd name="connsiteX23" fmla="*/ 2923082 w 2998033"/>
              <a:gd name="connsiteY23" fmla="*/ 824459 h 1873770"/>
              <a:gd name="connsiteX24" fmla="*/ 2713220 w 2998033"/>
              <a:gd name="connsiteY24" fmla="*/ 494675 h 1873770"/>
              <a:gd name="connsiteX25" fmla="*/ 2998033 w 2998033"/>
              <a:gd name="connsiteY25" fmla="*/ 539645 h 1873770"/>
              <a:gd name="connsiteX26" fmla="*/ 2863122 w 2998033"/>
              <a:gd name="connsiteY26" fmla="*/ 209862 h 1873770"/>
              <a:gd name="connsiteX27" fmla="*/ 2428407 w 2998033"/>
              <a:gd name="connsiteY27" fmla="*/ 0 h 1873770"/>
              <a:gd name="connsiteX28" fmla="*/ 2143594 w 2998033"/>
              <a:gd name="connsiteY28" fmla="*/ 269823 h 1873770"/>
              <a:gd name="connsiteX29" fmla="*/ 1663908 w 2998033"/>
              <a:gd name="connsiteY29" fmla="*/ 389744 h 1873770"/>
              <a:gd name="connsiteX30" fmla="*/ 1139253 w 2998033"/>
              <a:gd name="connsiteY30" fmla="*/ 359764 h 1873770"/>
              <a:gd name="connsiteX31" fmla="*/ 659567 w 2998033"/>
              <a:gd name="connsiteY31" fmla="*/ 44970 h 1873770"/>
              <a:gd name="connsiteX32" fmla="*/ 224853 w 2998033"/>
              <a:gd name="connsiteY32" fmla="*/ 224852 h 18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98033" h="1873770">
                <a:moveTo>
                  <a:pt x="224853" y="224852"/>
                </a:moveTo>
                <a:lnTo>
                  <a:pt x="0" y="644577"/>
                </a:lnTo>
                <a:lnTo>
                  <a:pt x="269823" y="614596"/>
                </a:lnTo>
                <a:lnTo>
                  <a:pt x="104931" y="1034321"/>
                </a:lnTo>
                <a:lnTo>
                  <a:pt x="359764" y="1019331"/>
                </a:lnTo>
                <a:lnTo>
                  <a:pt x="254833" y="1379095"/>
                </a:lnTo>
                <a:lnTo>
                  <a:pt x="524656" y="1214203"/>
                </a:lnTo>
                <a:lnTo>
                  <a:pt x="569626" y="1618937"/>
                </a:lnTo>
                <a:lnTo>
                  <a:pt x="689548" y="1439055"/>
                </a:lnTo>
                <a:lnTo>
                  <a:pt x="869430" y="1753849"/>
                </a:lnTo>
                <a:lnTo>
                  <a:pt x="989351" y="1469036"/>
                </a:lnTo>
                <a:lnTo>
                  <a:pt x="1184223" y="1873770"/>
                </a:lnTo>
                <a:lnTo>
                  <a:pt x="1319135" y="1499016"/>
                </a:lnTo>
                <a:lnTo>
                  <a:pt x="1484026" y="1873770"/>
                </a:lnTo>
                <a:lnTo>
                  <a:pt x="1633928" y="1424065"/>
                </a:lnTo>
                <a:lnTo>
                  <a:pt x="1843790" y="1783829"/>
                </a:lnTo>
                <a:lnTo>
                  <a:pt x="1978702" y="1364104"/>
                </a:lnTo>
                <a:lnTo>
                  <a:pt x="2218545" y="1663908"/>
                </a:lnTo>
                <a:lnTo>
                  <a:pt x="2248525" y="1304144"/>
                </a:lnTo>
                <a:lnTo>
                  <a:pt x="2533338" y="1543986"/>
                </a:lnTo>
                <a:lnTo>
                  <a:pt x="2488367" y="1049311"/>
                </a:lnTo>
                <a:lnTo>
                  <a:pt x="2788171" y="1139252"/>
                </a:lnTo>
                <a:lnTo>
                  <a:pt x="2563318" y="719527"/>
                </a:lnTo>
                <a:lnTo>
                  <a:pt x="2923082" y="824459"/>
                </a:lnTo>
                <a:lnTo>
                  <a:pt x="2713220" y="494675"/>
                </a:lnTo>
                <a:lnTo>
                  <a:pt x="2998033" y="539645"/>
                </a:lnTo>
                <a:lnTo>
                  <a:pt x="2863122" y="209862"/>
                </a:lnTo>
                <a:lnTo>
                  <a:pt x="2428407" y="0"/>
                </a:lnTo>
                <a:lnTo>
                  <a:pt x="2143594" y="269823"/>
                </a:lnTo>
                <a:lnTo>
                  <a:pt x="1663908" y="389744"/>
                </a:lnTo>
                <a:lnTo>
                  <a:pt x="1139253" y="359764"/>
                </a:lnTo>
                <a:lnTo>
                  <a:pt x="659567" y="44970"/>
                </a:lnTo>
                <a:lnTo>
                  <a:pt x="224853" y="22485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730135" y="2234180"/>
            <a:ext cx="2298248" cy="155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flipV="1">
            <a:off x="5724128" y="2146407"/>
            <a:ext cx="1723686" cy="1391191"/>
          </a:xfrm>
          <a:prstGeom prst="arc">
            <a:avLst>
              <a:gd name="adj1" fmla="val 11565775"/>
              <a:gd name="adj2" fmla="val 207205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6228165" y="2228241"/>
            <a:ext cx="633225" cy="345933"/>
            <a:chOff x="6228165" y="2228241"/>
            <a:chExt cx="633225" cy="345933"/>
          </a:xfrm>
        </p:grpSpPr>
        <p:sp>
          <p:nvSpPr>
            <p:cNvPr id="18" name="Oval 17"/>
            <p:cNvSpPr/>
            <p:nvPr/>
          </p:nvSpPr>
          <p:spPr>
            <a:xfrm>
              <a:off x="6760310" y="2228241"/>
              <a:ext cx="101080" cy="3321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228165" y="2242021"/>
              <a:ext cx="101080" cy="3321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2195736" y="2938495"/>
            <a:ext cx="713828" cy="0"/>
            <a:chOff x="2195736" y="2060848"/>
            <a:chExt cx="713828" cy="0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2627784" y="2060848"/>
              <a:ext cx="281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195736" y="2060848"/>
              <a:ext cx="281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 rot="2101711">
            <a:off x="610801" y="3949057"/>
            <a:ext cx="582400" cy="432048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54"/>
          <p:cNvGrpSpPr/>
          <p:nvPr/>
        </p:nvGrpSpPr>
        <p:grpSpPr>
          <a:xfrm>
            <a:off x="6084168" y="2420888"/>
            <a:ext cx="864096" cy="0"/>
            <a:chOff x="2195736" y="2060848"/>
            <a:chExt cx="864096" cy="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2778052" y="2060848"/>
              <a:ext cx="281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195736" y="2060848"/>
              <a:ext cx="2817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etterzentrale.de/pics/Rukm06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243408"/>
            <a:ext cx="4161904" cy="3439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5" name="Rectangle 74"/>
          <p:cNvSpPr/>
          <p:nvPr/>
        </p:nvSpPr>
        <p:spPr>
          <a:xfrm>
            <a:off x="251520" y="177281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51520" y="33265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07504" y="188640"/>
            <a:ext cx="3600400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8495778" flipV="1">
            <a:off x="4007912" y="2571830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2049641">
            <a:off x="2636611" y="2585342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3"/>
          <p:cNvGrpSpPr/>
          <p:nvPr/>
        </p:nvGrpSpPr>
        <p:grpSpPr>
          <a:xfrm>
            <a:off x="2900857" y="1340769"/>
            <a:ext cx="1529330" cy="3794713"/>
            <a:chOff x="5351209" y="980728"/>
            <a:chExt cx="1529330" cy="3794713"/>
          </a:xfrm>
        </p:grpSpPr>
        <p:sp>
          <p:nvSpPr>
            <p:cNvPr id="5" name="Freeform 4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193177" y="1561220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892707" y="1570542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Freeform 68"/>
          <p:cNvSpPr/>
          <p:nvPr/>
        </p:nvSpPr>
        <p:spPr>
          <a:xfrm>
            <a:off x="251520" y="3429000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flipH="1">
            <a:off x="2771800" y="3429000"/>
            <a:ext cx="647169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80043" y="2811170"/>
            <a:ext cx="2309924" cy="216014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50"/>
          <p:cNvGrpSpPr/>
          <p:nvPr/>
        </p:nvGrpSpPr>
        <p:grpSpPr>
          <a:xfrm>
            <a:off x="1067982" y="3027976"/>
            <a:ext cx="1583947" cy="1604680"/>
            <a:chOff x="7452320" y="1256199"/>
            <a:chExt cx="1152128" cy="1139274"/>
          </a:xfrm>
          <a:noFill/>
        </p:grpSpPr>
        <p:sp>
          <p:nvSpPr>
            <p:cNvPr id="38" name="Rectangle 37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Moon 14"/>
          <p:cNvSpPr/>
          <p:nvPr/>
        </p:nvSpPr>
        <p:spPr>
          <a:xfrm rot="16200000">
            <a:off x="1273629" y="3316073"/>
            <a:ext cx="1172651" cy="158394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7517230">
            <a:off x="154433" y="2949113"/>
            <a:ext cx="584710" cy="97886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3279623" flipV="1">
            <a:off x="2948620" y="2909202"/>
            <a:ext cx="584710" cy="10224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57"/>
          <p:cNvGrpSpPr/>
          <p:nvPr/>
        </p:nvGrpSpPr>
        <p:grpSpPr>
          <a:xfrm>
            <a:off x="811232" y="4860538"/>
            <a:ext cx="1051943" cy="941602"/>
            <a:chOff x="3083489" y="4581128"/>
            <a:chExt cx="1344495" cy="1224136"/>
          </a:xfrm>
        </p:grpSpPr>
        <p:sp>
          <p:nvSpPr>
            <p:cNvPr id="35" name="Freeform 34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1806835" y="4860538"/>
            <a:ext cx="1070452" cy="941602"/>
            <a:chOff x="4355976" y="4581128"/>
            <a:chExt cx="1368152" cy="1224136"/>
          </a:xfrm>
        </p:grpSpPr>
        <p:sp>
          <p:nvSpPr>
            <p:cNvPr id="32" name="Freeform 31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65"/>
          <p:cNvGrpSpPr/>
          <p:nvPr/>
        </p:nvGrpSpPr>
        <p:grpSpPr>
          <a:xfrm rot="11677408">
            <a:off x="100797" y="982015"/>
            <a:ext cx="955512" cy="2921666"/>
            <a:chOff x="467544" y="2492896"/>
            <a:chExt cx="1152128" cy="3168352"/>
          </a:xfrm>
        </p:grpSpPr>
        <p:grpSp>
          <p:nvGrpSpPr>
            <p:cNvPr id="21" name="Group 21"/>
            <p:cNvGrpSpPr/>
            <p:nvPr/>
          </p:nvGrpSpPr>
          <p:grpSpPr>
            <a:xfrm>
              <a:off x="467544" y="2492896"/>
              <a:ext cx="1152128" cy="3168352"/>
              <a:chOff x="467544" y="2492896"/>
              <a:chExt cx="1152128" cy="316835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971600" y="2492896"/>
                <a:ext cx="144016" cy="28083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30"/>
            <p:cNvGrpSpPr/>
            <p:nvPr/>
          </p:nvGrpSpPr>
          <p:grpSpPr>
            <a:xfrm>
              <a:off x="827584" y="5229200"/>
              <a:ext cx="432048" cy="432048"/>
              <a:chOff x="827584" y="5229200"/>
              <a:chExt cx="432048" cy="43204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61156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68356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55576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827584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899592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97160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104360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Freeform 40"/>
          <p:cNvSpPr/>
          <p:nvPr/>
        </p:nvSpPr>
        <p:spPr>
          <a:xfrm>
            <a:off x="4648175" y="-5720"/>
            <a:ext cx="400149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flipH="1">
            <a:off x="6067502" y="-32184"/>
            <a:ext cx="397412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4932040" y="796708"/>
            <a:ext cx="534307" cy="414270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flipH="1">
            <a:off x="5673529" y="915121"/>
            <a:ext cx="559623" cy="40260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932040" y="-387424"/>
            <a:ext cx="1305781" cy="148016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39"/>
          <p:cNvGrpSpPr/>
          <p:nvPr/>
        </p:nvGrpSpPr>
        <p:grpSpPr>
          <a:xfrm>
            <a:off x="5220072" y="-99392"/>
            <a:ext cx="706510" cy="820307"/>
            <a:chOff x="7580334" y="1330428"/>
            <a:chExt cx="896100" cy="997670"/>
          </a:xfrm>
        </p:grpSpPr>
        <p:sp>
          <p:nvSpPr>
            <p:cNvPr id="48" name="Oval 47"/>
            <p:cNvSpPr/>
            <p:nvPr/>
          </p:nvSpPr>
          <p:spPr>
            <a:xfrm>
              <a:off x="8156398" y="1330428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/>
            <p:cNvSpPr/>
            <p:nvPr/>
          </p:nvSpPr>
          <p:spPr>
            <a:xfrm rot="10800000">
              <a:off x="7580334" y="1591075"/>
              <a:ext cx="896100" cy="737023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7819427" y="1340972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126450" y="1484784"/>
            <a:ext cx="2383712" cy="4141551"/>
            <a:chOff x="6126450" y="1484784"/>
            <a:chExt cx="2383712" cy="4141551"/>
          </a:xfrm>
        </p:grpSpPr>
        <p:sp>
          <p:nvSpPr>
            <p:cNvPr id="63" name="Freeform 62"/>
            <p:cNvSpPr/>
            <p:nvPr/>
          </p:nvSpPr>
          <p:spPr>
            <a:xfrm rot="20825992">
              <a:off x="6126450" y="2627138"/>
              <a:ext cx="681991" cy="110097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 rot="833062" flipH="1">
              <a:off x="7862993" y="2626468"/>
              <a:ext cx="647169" cy="110097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6732240" y="1484784"/>
              <a:ext cx="1165392" cy="864100"/>
              <a:chOff x="6516216" y="620685"/>
              <a:chExt cx="1165392" cy="864100"/>
            </a:xfrm>
          </p:grpSpPr>
          <p:sp>
            <p:nvSpPr>
              <p:cNvPr id="59" name="Trapezoid 58"/>
              <p:cNvSpPr/>
              <p:nvPr/>
            </p:nvSpPr>
            <p:spPr>
              <a:xfrm flipV="1">
                <a:off x="6588224" y="620685"/>
                <a:ext cx="1008112" cy="753417"/>
              </a:xfrm>
              <a:prstGeom prst="trapezoid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6516216" y="1340768"/>
                <a:ext cx="1165392" cy="144017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Trapezoid 60"/>
              <p:cNvSpPr/>
              <p:nvPr/>
            </p:nvSpPr>
            <p:spPr>
              <a:xfrm rot="10800000">
                <a:off x="6713414" y="1124744"/>
                <a:ext cx="759618" cy="288032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6660232" y="3789040"/>
              <a:ext cx="576064" cy="18372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58591 w 624650"/>
                <a:gd name="connsiteY0" fmla="*/ 0 h 1557533"/>
                <a:gd name="connsiteX1" fmla="*/ 586978 w 624650"/>
                <a:gd name="connsiteY1" fmla="*/ 1314600 h 1557533"/>
                <a:gd name="connsiteX2" fmla="*/ 332557 w 624650"/>
                <a:gd name="connsiteY2" fmla="*/ 1457599 h 1557533"/>
                <a:gd name="connsiteX3" fmla="*/ 65484 w 624650"/>
                <a:gd name="connsiteY3" fmla="*/ 1416994 h 1557533"/>
                <a:gd name="connsiteX4" fmla="*/ 15478 w 624650"/>
                <a:gd name="connsiteY4" fmla="*/ 1278881 h 1557533"/>
                <a:gd name="connsiteX5" fmla="*/ 158353 w 624650"/>
                <a:gd name="connsiteY5" fmla="*/ 1147912 h 1557533"/>
                <a:gd name="connsiteX6" fmla="*/ 386581 w 624650"/>
                <a:gd name="connsiteY6" fmla="*/ 1207989 h 1557533"/>
                <a:gd name="connsiteX7" fmla="*/ 408384 w 624650"/>
                <a:gd name="connsiteY7" fmla="*/ 1162200 h 1557533"/>
                <a:gd name="connsiteX8" fmla="*/ 403622 w 624650"/>
                <a:gd name="connsiteY8" fmla="*/ 607369 h 1557533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08384 w 624650"/>
                <a:gd name="connsiteY7" fmla="*/ 1541806 h 1937139"/>
                <a:gd name="connsiteX8" fmla="*/ 416217 w 624650"/>
                <a:gd name="connsiteY8" fmla="*/ 0 h 1937139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16217 w 624650"/>
                <a:gd name="connsiteY7" fmla="*/ 1366580 h 1937139"/>
                <a:gd name="connsiteX8" fmla="*/ 416217 w 624650"/>
                <a:gd name="connsiteY8" fmla="*/ 0 h 19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0" h="1937139">
                  <a:moveTo>
                    <a:pt x="558591" y="379606"/>
                  </a:moveTo>
                  <a:cubicBezTo>
                    <a:pt x="576847" y="647695"/>
                    <a:pt x="624650" y="1451273"/>
                    <a:pt x="586978" y="1694206"/>
                  </a:cubicBezTo>
                  <a:cubicBezTo>
                    <a:pt x="549306" y="1937139"/>
                    <a:pt x="393081" y="1839313"/>
                    <a:pt x="332557" y="1837205"/>
                  </a:cubicBezTo>
                  <a:cubicBezTo>
                    <a:pt x="247154" y="1834775"/>
                    <a:pt x="118330" y="1826386"/>
                    <a:pt x="65484" y="1796600"/>
                  </a:cubicBezTo>
                  <a:cubicBezTo>
                    <a:pt x="12638" y="1766814"/>
                    <a:pt x="0" y="1703334"/>
                    <a:pt x="15478" y="1658487"/>
                  </a:cubicBezTo>
                  <a:cubicBezTo>
                    <a:pt x="30956" y="1613640"/>
                    <a:pt x="96503" y="1539333"/>
                    <a:pt x="158353" y="1527518"/>
                  </a:cubicBezTo>
                  <a:cubicBezTo>
                    <a:pt x="220203" y="1515703"/>
                    <a:pt x="343604" y="1614418"/>
                    <a:pt x="386581" y="1587595"/>
                  </a:cubicBezTo>
                  <a:cubicBezTo>
                    <a:pt x="429558" y="1560772"/>
                    <a:pt x="411278" y="1631179"/>
                    <a:pt x="416217" y="1366580"/>
                  </a:cubicBezTo>
                  <a:cubicBezTo>
                    <a:pt x="421156" y="1101981"/>
                    <a:pt x="418995" y="229393"/>
                    <a:pt x="416217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 flipH="1">
              <a:off x="7380312" y="3789040"/>
              <a:ext cx="631852" cy="18372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58591 w 624650"/>
                <a:gd name="connsiteY0" fmla="*/ 0 h 1557533"/>
                <a:gd name="connsiteX1" fmla="*/ 586978 w 624650"/>
                <a:gd name="connsiteY1" fmla="*/ 1314600 h 1557533"/>
                <a:gd name="connsiteX2" fmla="*/ 332557 w 624650"/>
                <a:gd name="connsiteY2" fmla="*/ 1457599 h 1557533"/>
                <a:gd name="connsiteX3" fmla="*/ 65484 w 624650"/>
                <a:gd name="connsiteY3" fmla="*/ 1416994 h 1557533"/>
                <a:gd name="connsiteX4" fmla="*/ 15478 w 624650"/>
                <a:gd name="connsiteY4" fmla="*/ 1278881 h 1557533"/>
                <a:gd name="connsiteX5" fmla="*/ 158353 w 624650"/>
                <a:gd name="connsiteY5" fmla="*/ 1147912 h 1557533"/>
                <a:gd name="connsiteX6" fmla="*/ 386581 w 624650"/>
                <a:gd name="connsiteY6" fmla="*/ 1207989 h 1557533"/>
                <a:gd name="connsiteX7" fmla="*/ 408384 w 624650"/>
                <a:gd name="connsiteY7" fmla="*/ 1162200 h 1557533"/>
                <a:gd name="connsiteX8" fmla="*/ 403622 w 624650"/>
                <a:gd name="connsiteY8" fmla="*/ 607369 h 1557533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08384 w 624650"/>
                <a:gd name="connsiteY7" fmla="*/ 1541806 h 1937139"/>
                <a:gd name="connsiteX8" fmla="*/ 416217 w 624650"/>
                <a:gd name="connsiteY8" fmla="*/ 0 h 1937139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16217 w 624650"/>
                <a:gd name="connsiteY7" fmla="*/ 1366580 h 1937139"/>
                <a:gd name="connsiteX8" fmla="*/ 416217 w 624650"/>
                <a:gd name="connsiteY8" fmla="*/ 0 h 19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0" h="1937139">
                  <a:moveTo>
                    <a:pt x="558591" y="379606"/>
                  </a:moveTo>
                  <a:cubicBezTo>
                    <a:pt x="576847" y="647695"/>
                    <a:pt x="624650" y="1451273"/>
                    <a:pt x="586978" y="1694206"/>
                  </a:cubicBezTo>
                  <a:cubicBezTo>
                    <a:pt x="549306" y="1937139"/>
                    <a:pt x="393081" y="1839313"/>
                    <a:pt x="332557" y="1837205"/>
                  </a:cubicBezTo>
                  <a:cubicBezTo>
                    <a:pt x="247154" y="1834775"/>
                    <a:pt x="118330" y="1826386"/>
                    <a:pt x="65484" y="1796600"/>
                  </a:cubicBezTo>
                  <a:cubicBezTo>
                    <a:pt x="12638" y="1766814"/>
                    <a:pt x="0" y="1703334"/>
                    <a:pt x="15478" y="1658487"/>
                  </a:cubicBezTo>
                  <a:cubicBezTo>
                    <a:pt x="30956" y="1613640"/>
                    <a:pt x="96503" y="1539333"/>
                    <a:pt x="158353" y="1527518"/>
                  </a:cubicBezTo>
                  <a:cubicBezTo>
                    <a:pt x="220203" y="1515703"/>
                    <a:pt x="343604" y="1614418"/>
                    <a:pt x="386581" y="1587595"/>
                  </a:cubicBezTo>
                  <a:cubicBezTo>
                    <a:pt x="429558" y="1560772"/>
                    <a:pt x="411278" y="1631179"/>
                    <a:pt x="416217" y="1366580"/>
                  </a:cubicBezTo>
                  <a:cubicBezTo>
                    <a:pt x="421156" y="1101981"/>
                    <a:pt x="418995" y="229393"/>
                    <a:pt x="416217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Isosceles Triangle 50"/>
            <p:cNvSpPr/>
            <p:nvPr/>
          </p:nvSpPr>
          <p:spPr>
            <a:xfrm flipV="1">
              <a:off x="6342220" y="2276872"/>
              <a:ext cx="1944216" cy="2736304"/>
            </a:xfrm>
            <a:prstGeom prst="triangle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7478037" y="2564904"/>
              <a:ext cx="66864" cy="282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Arc 56"/>
            <p:cNvSpPr/>
            <p:nvPr/>
          </p:nvSpPr>
          <p:spPr>
            <a:xfrm rot="10800000">
              <a:off x="6876256" y="2636912"/>
              <a:ext cx="936104" cy="818779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7126023" y="2576618"/>
              <a:ext cx="66864" cy="282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Arc 66"/>
          <p:cNvSpPr/>
          <p:nvPr/>
        </p:nvSpPr>
        <p:spPr>
          <a:xfrm>
            <a:off x="3275856" y="2636912"/>
            <a:ext cx="706510" cy="60599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8" name="Group 87"/>
          <p:cNvGrpSpPr/>
          <p:nvPr/>
        </p:nvGrpSpPr>
        <p:grpSpPr>
          <a:xfrm>
            <a:off x="6342220" y="1484784"/>
            <a:ext cx="1944470" cy="3528392"/>
            <a:chOff x="4787770" y="2716449"/>
            <a:chExt cx="1944470" cy="3528392"/>
          </a:xfrm>
        </p:grpSpPr>
        <p:grpSp>
          <p:nvGrpSpPr>
            <p:cNvPr id="74" name="Group 73"/>
            <p:cNvGrpSpPr/>
            <p:nvPr/>
          </p:nvGrpSpPr>
          <p:grpSpPr>
            <a:xfrm>
              <a:off x="4787770" y="2716449"/>
              <a:ext cx="1944470" cy="3528392"/>
              <a:chOff x="6342220" y="1484784"/>
              <a:chExt cx="1944470" cy="3528392"/>
            </a:xfrm>
          </p:grpSpPr>
          <p:grpSp>
            <p:nvGrpSpPr>
              <p:cNvPr id="77" name="Group 61"/>
              <p:cNvGrpSpPr/>
              <p:nvPr/>
            </p:nvGrpSpPr>
            <p:grpSpPr>
              <a:xfrm>
                <a:off x="6732240" y="1484784"/>
                <a:ext cx="1165392" cy="864100"/>
                <a:chOff x="6516216" y="620685"/>
                <a:chExt cx="1165392" cy="864100"/>
              </a:xfrm>
            </p:grpSpPr>
            <p:sp>
              <p:nvSpPr>
                <p:cNvPr id="84" name="Trapezoid 83"/>
                <p:cNvSpPr/>
                <p:nvPr/>
              </p:nvSpPr>
              <p:spPr>
                <a:xfrm flipV="1">
                  <a:off x="6588224" y="620685"/>
                  <a:ext cx="1008112" cy="753417"/>
                </a:xfrm>
                <a:prstGeom prst="trapezoid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6516216" y="1340768"/>
                  <a:ext cx="1165392" cy="144017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 rot="10800000">
                  <a:off x="6713414" y="1124744"/>
                  <a:ext cx="759618" cy="288032"/>
                </a:xfrm>
                <a:prstGeom prst="trapezoid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" name="Isosceles Triangle 79"/>
              <p:cNvSpPr/>
              <p:nvPr/>
            </p:nvSpPr>
            <p:spPr>
              <a:xfrm flipV="1">
                <a:off x="6342220" y="2276872"/>
                <a:ext cx="1944216" cy="2736304"/>
              </a:xfrm>
              <a:prstGeom prst="triangle">
                <a:avLst/>
              </a:prstGeom>
              <a:solidFill>
                <a:srgbClr val="66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710626" y="2557375"/>
                <a:ext cx="66864" cy="282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Arc 81"/>
              <p:cNvSpPr/>
              <p:nvPr/>
            </p:nvSpPr>
            <p:spPr>
              <a:xfrm rot="10800000">
                <a:off x="7350586" y="2629383"/>
                <a:ext cx="936104" cy="818779"/>
              </a:xfrm>
              <a:prstGeom prst="arc">
                <a:avLst>
                  <a:gd name="adj1" fmla="val 15911808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Freeform 86"/>
            <p:cNvSpPr/>
            <p:nvPr/>
          </p:nvSpPr>
          <p:spPr>
            <a:xfrm rot="10105828" flipV="1">
              <a:off x="5232049" y="4156006"/>
              <a:ext cx="672047" cy="11999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9" name="fanfare.wav">
            <a:hlinkClick r:id="" action="ppaction://media"/>
          </p:cNvPr>
          <p:cNvPicPr>
            <a:picLocks noRot="1" noChangeAspect="1"/>
          </p:cNvPicPr>
          <p:nvPr>
            <a:wavAudioFile r:embed="rId1" name="fanfare.wav"/>
          </p:nvPr>
        </p:nvPicPr>
        <p:blipFill>
          <a:blip r:embed="rId4" cstate="print"/>
          <a:stretch>
            <a:fillRect/>
          </a:stretch>
        </p:blipFill>
        <p:spPr>
          <a:xfrm>
            <a:off x="9756576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67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69" grpId="0" animBg="1"/>
      <p:bldP spid="71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-675456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7" name="Freeform 46"/>
          <p:cNvSpPr/>
          <p:nvPr/>
        </p:nvSpPr>
        <p:spPr>
          <a:xfrm rot="7067623" flipV="1">
            <a:off x="7587719" y="2541946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8546631" flipH="1" flipV="1">
            <a:off x="5923733" y="1817276"/>
            <a:ext cx="685530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3227830" flipV="1">
            <a:off x="8086942" y="1870367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20825992">
            <a:off x="6126450" y="2627138"/>
            <a:ext cx="681991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rot="833062" flipH="1">
            <a:off x="7862993" y="2626468"/>
            <a:ext cx="647169" cy="11009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6342220" y="1484784"/>
            <a:ext cx="1944216" cy="4141551"/>
            <a:chOff x="6342220" y="1484784"/>
            <a:chExt cx="1944216" cy="4141551"/>
          </a:xfrm>
        </p:grpSpPr>
        <p:grpSp>
          <p:nvGrpSpPr>
            <p:cNvPr id="5" name="Group 61"/>
            <p:cNvGrpSpPr/>
            <p:nvPr/>
          </p:nvGrpSpPr>
          <p:grpSpPr>
            <a:xfrm>
              <a:off x="6732240" y="1484784"/>
              <a:ext cx="1165392" cy="864100"/>
              <a:chOff x="6516216" y="620685"/>
              <a:chExt cx="1165392" cy="864100"/>
            </a:xfrm>
          </p:grpSpPr>
          <p:sp>
            <p:nvSpPr>
              <p:cNvPr id="12" name="Trapezoid 11"/>
              <p:cNvSpPr/>
              <p:nvPr/>
            </p:nvSpPr>
            <p:spPr>
              <a:xfrm flipV="1">
                <a:off x="6588224" y="620685"/>
                <a:ext cx="1008112" cy="753417"/>
              </a:xfrm>
              <a:prstGeom prst="trapezoid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516216" y="1340768"/>
                <a:ext cx="1165392" cy="144017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rapezoid 13"/>
              <p:cNvSpPr/>
              <p:nvPr/>
            </p:nvSpPr>
            <p:spPr>
              <a:xfrm rot="10800000">
                <a:off x="6713414" y="1124744"/>
                <a:ext cx="759618" cy="288032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6660232" y="3789040"/>
              <a:ext cx="576064" cy="18372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58591 w 624650"/>
                <a:gd name="connsiteY0" fmla="*/ 0 h 1557533"/>
                <a:gd name="connsiteX1" fmla="*/ 586978 w 624650"/>
                <a:gd name="connsiteY1" fmla="*/ 1314600 h 1557533"/>
                <a:gd name="connsiteX2" fmla="*/ 332557 w 624650"/>
                <a:gd name="connsiteY2" fmla="*/ 1457599 h 1557533"/>
                <a:gd name="connsiteX3" fmla="*/ 65484 w 624650"/>
                <a:gd name="connsiteY3" fmla="*/ 1416994 h 1557533"/>
                <a:gd name="connsiteX4" fmla="*/ 15478 w 624650"/>
                <a:gd name="connsiteY4" fmla="*/ 1278881 h 1557533"/>
                <a:gd name="connsiteX5" fmla="*/ 158353 w 624650"/>
                <a:gd name="connsiteY5" fmla="*/ 1147912 h 1557533"/>
                <a:gd name="connsiteX6" fmla="*/ 386581 w 624650"/>
                <a:gd name="connsiteY6" fmla="*/ 1207989 h 1557533"/>
                <a:gd name="connsiteX7" fmla="*/ 408384 w 624650"/>
                <a:gd name="connsiteY7" fmla="*/ 1162200 h 1557533"/>
                <a:gd name="connsiteX8" fmla="*/ 403622 w 624650"/>
                <a:gd name="connsiteY8" fmla="*/ 607369 h 1557533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08384 w 624650"/>
                <a:gd name="connsiteY7" fmla="*/ 1541806 h 1937139"/>
                <a:gd name="connsiteX8" fmla="*/ 416217 w 624650"/>
                <a:gd name="connsiteY8" fmla="*/ 0 h 1937139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16217 w 624650"/>
                <a:gd name="connsiteY7" fmla="*/ 1366580 h 1937139"/>
                <a:gd name="connsiteX8" fmla="*/ 416217 w 624650"/>
                <a:gd name="connsiteY8" fmla="*/ 0 h 19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0" h="1937139">
                  <a:moveTo>
                    <a:pt x="558591" y="379606"/>
                  </a:moveTo>
                  <a:cubicBezTo>
                    <a:pt x="576847" y="647695"/>
                    <a:pt x="624650" y="1451273"/>
                    <a:pt x="586978" y="1694206"/>
                  </a:cubicBezTo>
                  <a:cubicBezTo>
                    <a:pt x="549306" y="1937139"/>
                    <a:pt x="393081" y="1839313"/>
                    <a:pt x="332557" y="1837205"/>
                  </a:cubicBezTo>
                  <a:cubicBezTo>
                    <a:pt x="247154" y="1834775"/>
                    <a:pt x="118330" y="1826386"/>
                    <a:pt x="65484" y="1796600"/>
                  </a:cubicBezTo>
                  <a:cubicBezTo>
                    <a:pt x="12638" y="1766814"/>
                    <a:pt x="0" y="1703334"/>
                    <a:pt x="15478" y="1658487"/>
                  </a:cubicBezTo>
                  <a:cubicBezTo>
                    <a:pt x="30956" y="1613640"/>
                    <a:pt x="96503" y="1539333"/>
                    <a:pt x="158353" y="1527518"/>
                  </a:cubicBezTo>
                  <a:cubicBezTo>
                    <a:pt x="220203" y="1515703"/>
                    <a:pt x="343604" y="1614418"/>
                    <a:pt x="386581" y="1587595"/>
                  </a:cubicBezTo>
                  <a:cubicBezTo>
                    <a:pt x="429558" y="1560772"/>
                    <a:pt x="411278" y="1631179"/>
                    <a:pt x="416217" y="1366580"/>
                  </a:cubicBezTo>
                  <a:cubicBezTo>
                    <a:pt x="421156" y="1101981"/>
                    <a:pt x="418995" y="229393"/>
                    <a:pt x="416217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7380312" y="3789040"/>
              <a:ext cx="631852" cy="18372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58591 w 624650"/>
                <a:gd name="connsiteY0" fmla="*/ 0 h 1557533"/>
                <a:gd name="connsiteX1" fmla="*/ 586978 w 624650"/>
                <a:gd name="connsiteY1" fmla="*/ 1314600 h 1557533"/>
                <a:gd name="connsiteX2" fmla="*/ 332557 w 624650"/>
                <a:gd name="connsiteY2" fmla="*/ 1457599 h 1557533"/>
                <a:gd name="connsiteX3" fmla="*/ 65484 w 624650"/>
                <a:gd name="connsiteY3" fmla="*/ 1416994 h 1557533"/>
                <a:gd name="connsiteX4" fmla="*/ 15478 w 624650"/>
                <a:gd name="connsiteY4" fmla="*/ 1278881 h 1557533"/>
                <a:gd name="connsiteX5" fmla="*/ 158353 w 624650"/>
                <a:gd name="connsiteY5" fmla="*/ 1147912 h 1557533"/>
                <a:gd name="connsiteX6" fmla="*/ 386581 w 624650"/>
                <a:gd name="connsiteY6" fmla="*/ 1207989 h 1557533"/>
                <a:gd name="connsiteX7" fmla="*/ 408384 w 624650"/>
                <a:gd name="connsiteY7" fmla="*/ 1162200 h 1557533"/>
                <a:gd name="connsiteX8" fmla="*/ 403622 w 624650"/>
                <a:gd name="connsiteY8" fmla="*/ 607369 h 1557533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08384 w 624650"/>
                <a:gd name="connsiteY7" fmla="*/ 1541806 h 1937139"/>
                <a:gd name="connsiteX8" fmla="*/ 416217 w 624650"/>
                <a:gd name="connsiteY8" fmla="*/ 0 h 1937139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16217 w 624650"/>
                <a:gd name="connsiteY7" fmla="*/ 1366580 h 1937139"/>
                <a:gd name="connsiteX8" fmla="*/ 416217 w 624650"/>
                <a:gd name="connsiteY8" fmla="*/ 0 h 19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0" h="1937139">
                  <a:moveTo>
                    <a:pt x="558591" y="379606"/>
                  </a:moveTo>
                  <a:cubicBezTo>
                    <a:pt x="576847" y="647695"/>
                    <a:pt x="624650" y="1451273"/>
                    <a:pt x="586978" y="1694206"/>
                  </a:cubicBezTo>
                  <a:cubicBezTo>
                    <a:pt x="549306" y="1937139"/>
                    <a:pt x="393081" y="1839313"/>
                    <a:pt x="332557" y="1837205"/>
                  </a:cubicBezTo>
                  <a:cubicBezTo>
                    <a:pt x="247154" y="1834775"/>
                    <a:pt x="118330" y="1826386"/>
                    <a:pt x="65484" y="1796600"/>
                  </a:cubicBezTo>
                  <a:cubicBezTo>
                    <a:pt x="12638" y="1766814"/>
                    <a:pt x="0" y="1703334"/>
                    <a:pt x="15478" y="1658487"/>
                  </a:cubicBezTo>
                  <a:cubicBezTo>
                    <a:pt x="30956" y="1613640"/>
                    <a:pt x="96503" y="1539333"/>
                    <a:pt x="158353" y="1527518"/>
                  </a:cubicBezTo>
                  <a:cubicBezTo>
                    <a:pt x="220203" y="1515703"/>
                    <a:pt x="343604" y="1614418"/>
                    <a:pt x="386581" y="1587595"/>
                  </a:cubicBezTo>
                  <a:cubicBezTo>
                    <a:pt x="429558" y="1560772"/>
                    <a:pt x="411278" y="1631179"/>
                    <a:pt x="416217" y="1366580"/>
                  </a:cubicBezTo>
                  <a:cubicBezTo>
                    <a:pt x="421156" y="1101981"/>
                    <a:pt x="418995" y="229393"/>
                    <a:pt x="416217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6342220" y="2276872"/>
              <a:ext cx="1944216" cy="2736304"/>
            </a:xfrm>
            <a:prstGeom prst="triangle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478037" y="2564904"/>
              <a:ext cx="66864" cy="282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7126023" y="2576618"/>
              <a:ext cx="66864" cy="282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Arc 9"/>
          <p:cNvSpPr/>
          <p:nvPr/>
        </p:nvSpPr>
        <p:spPr>
          <a:xfrm rot="10800000">
            <a:off x="6876256" y="2636912"/>
            <a:ext cx="936104" cy="818779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6343625" y="1484784"/>
            <a:ext cx="1944470" cy="3528392"/>
            <a:chOff x="4787770" y="2716449"/>
            <a:chExt cx="1944470" cy="3528392"/>
          </a:xfrm>
        </p:grpSpPr>
        <p:grpSp>
          <p:nvGrpSpPr>
            <p:cNvPr id="16" name="Group 73"/>
            <p:cNvGrpSpPr/>
            <p:nvPr/>
          </p:nvGrpSpPr>
          <p:grpSpPr>
            <a:xfrm>
              <a:off x="4787770" y="2716449"/>
              <a:ext cx="1944470" cy="3528392"/>
              <a:chOff x="6342220" y="1484784"/>
              <a:chExt cx="1944470" cy="3528392"/>
            </a:xfrm>
          </p:grpSpPr>
          <p:grpSp>
            <p:nvGrpSpPr>
              <p:cNvPr id="18" name="Group 61"/>
              <p:cNvGrpSpPr/>
              <p:nvPr/>
            </p:nvGrpSpPr>
            <p:grpSpPr>
              <a:xfrm>
                <a:off x="6732240" y="1484784"/>
                <a:ext cx="1165392" cy="864100"/>
                <a:chOff x="6516216" y="620685"/>
                <a:chExt cx="1165392" cy="864100"/>
              </a:xfrm>
            </p:grpSpPr>
            <p:sp>
              <p:nvSpPr>
                <p:cNvPr id="22" name="Trapezoid 21"/>
                <p:cNvSpPr/>
                <p:nvPr/>
              </p:nvSpPr>
              <p:spPr>
                <a:xfrm flipV="1">
                  <a:off x="6588224" y="620685"/>
                  <a:ext cx="1008112" cy="753417"/>
                </a:xfrm>
                <a:prstGeom prst="trapezoid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6516216" y="1340768"/>
                  <a:ext cx="1165392" cy="144017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" name="Trapezoid 23"/>
                <p:cNvSpPr/>
                <p:nvPr/>
              </p:nvSpPr>
              <p:spPr>
                <a:xfrm rot="10800000">
                  <a:off x="6713414" y="1124744"/>
                  <a:ext cx="759618" cy="288032"/>
                </a:xfrm>
                <a:prstGeom prst="trapezoid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" name="Isosceles Triangle 18"/>
              <p:cNvSpPr/>
              <p:nvPr/>
            </p:nvSpPr>
            <p:spPr>
              <a:xfrm flipV="1">
                <a:off x="6342220" y="2276872"/>
                <a:ext cx="1944216" cy="2736304"/>
              </a:xfrm>
              <a:prstGeom prst="triangle">
                <a:avLst/>
              </a:prstGeom>
              <a:solidFill>
                <a:srgbClr val="66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710626" y="2557375"/>
                <a:ext cx="66864" cy="282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c 20"/>
              <p:cNvSpPr/>
              <p:nvPr/>
            </p:nvSpPr>
            <p:spPr>
              <a:xfrm rot="10800000">
                <a:off x="7350586" y="2629383"/>
                <a:ext cx="936104" cy="818779"/>
              </a:xfrm>
              <a:prstGeom prst="arc">
                <a:avLst>
                  <a:gd name="adj1" fmla="val 15911808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Freeform 16"/>
            <p:cNvSpPr/>
            <p:nvPr/>
          </p:nvSpPr>
          <p:spPr>
            <a:xfrm rot="10105828" flipV="1">
              <a:off x="5232049" y="4156006"/>
              <a:ext cx="672047" cy="11999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 rot="2367254">
            <a:off x="7354723" y="2533840"/>
            <a:ext cx="693991" cy="2208004"/>
            <a:chOff x="2195736" y="2996952"/>
            <a:chExt cx="504056" cy="1872208"/>
          </a:xfrm>
        </p:grpSpPr>
        <p:sp>
          <p:nvSpPr>
            <p:cNvPr id="29" name="Rounded Rectangle 28"/>
            <p:cNvSpPr/>
            <p:nvPr/>
          </p:nvSpPr>
          <p:spPr>
            <a:xfrm>
              <a:off x="2195736" y="3933056"/>
              <a:ext cx="504056" cy="936104"/>
            </a:xfrm>
            <a:prstGeom prst="roundRect">
              <a:avLst>
                <a:gd name="adj" fmla="val 35564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2339752" y="414908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11760" y="3284984"/>
              <a:ext cx="72008" cy="6480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339752" y="2996952"/>
              <a:ext cx="216024" cy="288032"/>
            </a:xfrm>
            <a:prstGeom prst="round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11760" y="3284984"/>
              <a:ext cx="72008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339752" y="4581128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411760" y="3212976"/>
              <a:ext cx="72008" cy="1368152"/>
              <a:chOff x="1826171" y="3068960"/>
              <a:chExt cx="115441" cy="136815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18642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907704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941612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18261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Freeform 45"/>
          <p:cNvSpPr/>
          <p:nvPr/>
        </p:nvSpPr>
        <p:spPr>
          <a:xfrm rot="8429577" flipV="1">
            <a:off x="6777708" y="2829019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70"/>
          <p:cNvGrpSpPr/>
          <p:nvPr/>
        </p:nvGrpSpPr>
        <p:grpSpPr>
          <a:xfrm>
            <a:off x="6175226" y="1484784"/>
            <a:ext cx="2208004" cy="3528392"/>
            <a:chOff x="1528854" y="1772816"/>
            <a:chExt cx="2208004" cy="3528392"/>
          </a:xfrm>
        </p:grpSpPr>
        <p:grpSp>
          <p:nvGrpSpPr>
            <p:cNvPr id="49" name="Group 73"/>
            <p:cNvGrpSpPr/>
            <p:nvPr/>
          </p:nvGrpSpPr>
          <p:grpSpPr>
            <a:xfrm>
              <a:off x="1691680" y="1772816"/>
              <a:ext cx="1944470" cy="3528392"/>
              <a:chOff x="6342220" y="1484784"/>
              <a:chExt cx="1944470" cy="3528392"/>
            </a:xfrm>
          </p:grpSpPr>
          <p:grpSp>
            <p:nvGrpSpPr>
              <p:cNvPr id="51" name="Group 61"/>
              <p:cNvGrpSpPr/>
              <p:nvPr/>
            </p:nvGrpSpPr>
            <p:grpSpPr>
              <a:xfrm>
                <a:off x="6732240" y="1484784"/>
                <a:ext cx="1165392" cy="864100"/>
                <a:chOff x="6516216" y="620685"/>
                <a:chExt cx="1165392" cy="864100"/>
              </a:xfrm>
            </p:grpSpPr>
            <p:sp>
              <p:nvSpPr>
                <p:cNvPr id="55" name="Trapezoid 54"/>
                <p:cNvSpPr/>
                <p:nvPr/>
              </p:nvSpPr>
              <p:spPr>
                <a:xfrm flipV="1">
                  <a:off x="6588224" y="620685"/>
                  <a:ext cx="1008112" cy="753417"/>
                </a:xfrm>
                <a:prstGeom prst="trapezoid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6516216" y="1340768"/>
                  <a:ext cx="1165392" cy="144017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" name="Trapezoid 56"/>
                <p:cNvSpPr/>
                <p:nvPr/>
              </p:nvSpPr>
              <p:spPr>
                <a:xfrm rot="10800000">
                  <a:off x="6713414" y="1124744"/>
                  <a:ext cx="759618" cy="288032"/>
                </a:xfrm>
                <a:prstGeom prst="trapezoid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2" name="Isosceles Triangle 51"/>
              <p:cNvSpPr/>
              <p:nvPr/>
            </p:nvSpPr>
            <p:spPr>
              <a:xfrm flipV="1">
                <a:off x="6342220" y="2276872"/>
                <a:ext cx="1944216" cy="2736304"/>
              </a:xfrm>
              <a:prstGeom prst="triangle">
                <a:avLst/>
              </a:prstGeom>
              <a:solidFill>
                <a:srgbClr val="66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710626" y="2557375"/>
                <a:ext cx="66864" cy="282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Arc 53"/>
              <p:cNvSpPr/>
              <p:nvPr/>
            </p:nvSpPr>
            <p:spPr>
              <a:xfrm rot="10800000">
                <a:off x="7350586" y="2629383"/>
                <a:ext cx="936104" cy="818779"/>
              </a:xfrm>
              <a:prstGeom prst="arc">
                <a:avLst>
                  <a:gd name="adj1" fmla="val 15911808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4384852">
              <a:off x="2285860" y="2978262"/>
              <a:ext cx="693991" cy="2208004"/>
              <a:chOff x="2195736" y="2996952"/>
              <a:chExt cx="504056" cy="1872208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2195736" y="3933056"/>
                <a:ext cx="504056" cy="936104"/>
              </a:xfrm>
              <a:prstGeom prst="roundRect">
                <a:avLst>
                  <a:gd name="adj" fmla="val 35564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339752" y="414908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411760" y="3284984"/>
                <a:ext cx="72008" cy="648072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339752" y="2996952"/>
                <a:ext cx="216024" cy="288032"/>
              </a:xfrm>
              <a:prstGeom prst="round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11760" y="3284984"/>
                <a:ext cx="72008" cy="7920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2339752" y="4581128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43"/>
              <p:cNvGrpSpPr/>
              <p:nvPr/>
            </p:nvGrpSpPr>
            <p:grpSpPr>
              <a:xfrm>
                <a:off x="2411760" y="3212976"/>
                <a:ext cx="72008" cy="1368152"/>
                <a:chOff x="1826171" y="3068960"/>
                <a:chExt cx="115441" cy="136815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1864271" y="3068960"/>
                  <a:ext cx="0" cy="136815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1907704" y="3068960"/>
                  <a:ext cx="0" cy="136815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941612" y="3068960"/>
                  <a:ext cx="0" cy="136815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1826171" y="3068960"/>
                  <a:ext cx="0" cy="136815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Freeform 49"/>
            <p:cNvSpPr/>
            <p:nvPr/>
          </p:nvSpPr>
          <p:spPr>
            <a:xfrm rot="10105828" flipV="1">
              <a:off x="2135959" y="3212373"/>
              <a:ext cx="672047" cy="11999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0" name="C_64k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756576" y="3789040"/>
            <a:ext cx="304800" cy="304800"/>
          </a:xfrm>
          <a:prstGeom prst="rect">
            <a:avLst/>
          </a:prstGeom>
        </p:spPr>
      </p:pic>
      <p:pic>
        <p:nvPicPr>
          <p:cNvPr id="2" name="C_64kb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4176" y="6553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" grpId="1" animBg="1"/>
      <p:bldP spid="47" grpId="2" animBg="1"/>
      <p:bldP spid="27" grpId="0" animBg="1"/>
      <p:bldP spid="27" grpId="1" animBg="1"/>
      <p:bldP spid="28" grpId="0" animBg="1"/>
      <p:bldP spid="28" grpId="1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4" grpId="3" animBg="1"/>
      <p:bldP spid="10" grpId="0" animBg="1"/>
      <p:bldP spid="10" grpId="1" animBg="1"/>
      <p:bldP spid="46" grpId="1" animBg="1"/>
      <p:bldP spid="4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675456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Freeform 1"/>
          <p:cNvSpPr/>
          <p:nvPr/>
        </p:nvSpPr>
        <p:spPr>
          <a:xfrm rot="7376820">
            <a:off x="4295659" y="1997024"/>
            <a:ext cx="891457" cy="137050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572002" y="2860226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52"/>
          <p:cNvGrpSpPr/>
          <p:nvPr/>
        </p:nvGrpSpPr>
        <p:grpSpPr>
          <a:xfrm>
            <a:off x="5040052" y="1124745"/>
            <a:ext cx="3060342" cy="4457154"/>
            <a:chOff x="3239850" y="1124744"/>
            <a:chExt cx="3060342" cy="4457154"/>
          </a:xfrm>
        </p:grpSpPr>
        <p:sp>
          <p:nvSpPr>
            <p:cNvPr id="4" name="Freeform 3"/>
            <p:cNvSpPr/>
            <p:nvPr/>
          </p:nvSpPr>
          <p:spPr>
            <a:xfrm flipH="1">
              <a:off x="5652120" y="2854034"/>
              <a:ext cx="648072" cy="115103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91880" y="4581128"/>
              <a:ext cx="848592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581128"/>
              <a:ext cx="897893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239850" y="2110544"/>
              <a:ext cx="2664294" cy="2636912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108"/>
            <p:cNvGrpSpPr/>
            <p:nvPr/>
          </p:nvGrpSpPr>
          <p:grpSpPr>
            <a:xfrm>
              <a:off x="3963567" y="2629456"/>
              <a:ext cx="1216865" cy="1599087"/>
              <a:chOff x="5829478" y="3717032"/>
              <a:chExt cx="789318" cy="1031410"/>
            </a:xfrm>
          </p:grpSpPr>
          <p:grpSp>
            <p:nvGrpSpPr>
              <p:cNvPr id="15" name="Group 2"/>
              <p:cNvGrpSpPr/>
              <p:nvPr/>
            </p:nvGrpSpPr>
            <p:grpSpPr>
              <a:xfrm>
                <a:off x="6012160" y="3717032"/>
                <a:ext cx="435349" cy="173750"/>
                <a:chOff x="7797958" y="1279047"/>
                <a:chExt cx="435349" cy="213255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8143597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797958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" name="Arc 10"/>
              <p:cNvSpPr/>
              <p:nvPr/>
            </p:nvSpPr>
            <p:spPr>
              <a:xfrm rot="10800000" flipV="1">
                <a:off x="5829478" y="3995703"/>
                <a:ext cx="789318" cy="752739"/>
              </a:xfrm>
              <a:prstGeom prst="arc">
                <a:avLst>
                  <a:gd name="adj1" fmla="val 166728"/>
                  <a:gd name="adj2" fmla="val 10739418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96741" y="3995702"/>
                <a:ext cx="254793" cy="24842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14"/>
            <p:cNvGrpSpPr/>
            <p:nvPr/>
          </p:nvGrpSpPr>
          <p:grpSpPr>
            <a:xfrm>
              <a:off x="3491880" y="1124744"/>
              <a:ext cx="2160240" cy="1224136"/>
              <a:chOff x="3491880" y="1124744"/>
              <a:chExt cx="2160240" cy="122413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Diamond 19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51"/>
          <p:cNvGrpSpPr/>
          <p:nvPr/>
        </p:nvGrpSpPr>
        <p:grpSpPr>
          <a:xfrm>
            <a:off x="5047326" y="1124745"/>
            <a:ext cx="3125076" cy="3622712"/>
            <a:chOff x="-324544" y="1124744"/>
            <a:chExt cx="3125076" cy="3622712"/>
          </a:xfrm>
        </p:grpSpPr>
        <p:grpSp>
          <p:nvGrpSpPr>
            <p:cNvPr id="23" name="Group 50"/>
            <p:cNvGrpSpPr/>
            <p:nvPr/>
          </p:nvGrpSpPr>
          <p:grpSpPr>
            <a:xfrm>
              <a:off x="-324544" y="1124744"/>
              <a:ext cx="3125076" cy="3622712"/>
              <a:chOff x="3239853" y="1124744"/>
              <a:chExt cx="3125076" cy="362271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239853" y="2110544"/>
                <a:ext cx="2664294" cy="2636912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oup 108"/>
              <p:cNvGrpSpPr/>
              <p:nvPr/>
            </p:nvGrpSpPr>
            <p:grpSpPr>
              <a:xfrm>
                <a:off x="5148064" y="2694009"/>
                <a:ext cx="1216865" cy="1599087"/>
                <a:chOff x="5829478" y="3717032"/>
                <a:chExt cx="789318" cy="103141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012160" y="3717032"/>
                  <a:ext cx="89710" cy="1737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 rot="10800000" flipV="1">
                  <a:off x="5829478" y="3995703"/>
                  <a:ext cx="789318" cy="752739"/>
                </a:xfrm>
                <a:prstGeom prst="arc">
                  <a:avLst>
                    <a:gd name="adj1" fmla="val 166728"/>
                    <a:gd name="adj2" fmla="val 4278823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181888" y="3995702"/>
                  <a:ext cx="254793" cy="248427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 44"/>
              <p:cNvGrpSpPr/>
              <p:nvPr/>
            </p:nvGrpSpPr>
            <p:grpSpPr>
              <a:xfrm>
                <a:off x="3491880" y="1124744"/>
                <a:ext cx="2160240" cy="1224136"/>
                <a:chOff x="3491880" y="1124744"/>
                <a:chExt cx="2160240" cy="1224136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3635895" y="1304144"/>
                  <a:ext cx="1880484" cy="1044736"/>
                </a:xfrm>
                <a:custGeom>
                  <a:avLst/>
                  <a:gdLst>
                    <a:gd name="connsiteX0" fmla="*/ 0 w 1768839"/>
                    <a:gd name="connsiteY0" fmla="*/ 1034322 h 1034322"/>
                    <a:gd name="connsiteX1" fmla="*/ 1603948 w 1768839"/>
                    <a:gd name="connsiteY1" fmla="*/ 1034322 h 1034322"/>
                    <a:gd name="connsiteX2" fmla="*/ 1768839 w 1768839"/>
                    <a:gd name="connsiteY2" fmla="*/ 29981 h 1034322"/>
                    <a:gd name="connsiteX3" fmla="*/ 1259174 w 1768839"/>
                    <a:gd name="connsiteY3" fmla="*/ 509666 h 1034322"/>
                    <a:gd name="connsiteX4" fmla="*/ 839449 w 1768839"/>
                    <a:gd name="connsiteY4" fmla="*/ 0 h 1034322"/>
                    <a:gd name="connsiteX5" fmla="*/ 434715 w 1768839"/>
                    <a:gd name="connsiteY5" fmla="*/ 524656 h 1034322"/>
                    <a:gd name="connsiteX6" fmla="*/ 44970 w 1768839"/>
                    <a:gd name="connsiteY6" fmla="*/ 134912 h 1034322"/>
                    <a:gd name="connsiteX7" fmla="*/ 74951 w 1768839"/>
                    <a:gd name="connsiteY7" fmla="*/ 1004341 h 1034322"/>
                    <a:gd name="connsiteX8" fmla="*/ 74951 w 1768839"/>
                    <a:gd name="connsiteY8" fmla="*/ 1004341 h 1034322"/>
                    <a:gd name="connsiteX0" fmla="*/ 111645 w 1880484"/>
                    <a:gd name="connsiteY0" fmla="*/ 1034322 h 1034322"/>
                    <a:gd name="connsiteX1" fmla="*/ 1715593 w 1880484"/>
                    <a:gd name="connsiteY1" fmla="*/ 1034322 h 1034322"/>
                    <a:gd name="connsiteX2" fmla="*/ 1880484 w 1880484"/>
                    <a:gd name="connsiteY2" fmla="*/ 29981 h 1034322"/>
                    <a:gd name="connsiteX3" fmla="*/ 1370819 w 1880484"/>
                    <a:gd name="connsiteY3" fmla="*/ 509666 h 1034322"/>
                    <a:gd name="connsiteX4" fmla="*/ 951094 w 1880484"/>
                    <a:gd name="connsiteY4" fmla="*/ 0 h 1034322"/>
                    <a:gd name="connsiteX5" fmla="*/ 546360 w 1880484"/>
                    <a:gd name="connsiteY5" fmla="*/ 524656 h 1034322"/>
                    <a:gd name="connsiteX6" fmla="*/ 0 w 1880484"/>
                    <a:gd name="connsiteY6" fmla="*/ 36624 h 1034322"/>
                    <a:gd name="connsiteX7" fmla="*/ 186596 w 1880484"/>
                    <a:gd name="connsiteY7" fmla="*/ 1004341 h 1034322"/>
                    <a:gd name="connsiteX8" fmla="*/ 186596 w 1880484"/>
                    <a:gd name="connsiteY8" fmla="*/ 1004341 h 1034322"/>
                    <a:gd name="connsiteX0" fmla="*/ 111645 w 1880484"/>
                    <a:gd name="connsiteY0" fmla="*/ 1034322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86596 w 1880484"/>
                    <a:gd name="connsiteY7" fmla="*/ 1004341 h 1044736"/>
                    <a:gd name="connsiteX8" fmla="*/ 144016 w 1880484"/>
                    <a:gd name="connsiteY8" fmla="*/ 1044736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86596 w 1880484"/>
                    <a:gd name="connsiteY7" fmla="*/ 1004341 h 1044736"/>
                    <a:gd name="connsiteX8" fmla="*/ 144016 w 1880484"/>
                    <a:gd name="connsiteY8" fmla="*/ 1044736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86596 w 1880484"/>
                    <a:gd name="connsiteY7" fmla="*/ 1004341 h 1044736"/>
                    <a:gd name="connsiteX8" fmla="*/ 216024 w 1880484"/>
                    <a:gd name="connsiteY8" fmla="*/ 1044736 h 1044736"/>
                    <a:gd name="connsiteX0" fmla="*/ 151171 w 1887639"/>
                    <a:gd name="connsiteY0" fmla="*/ 1044736 h 1044736"/>
                    <a:gd name="connsiteX1" fmla="*/ 1722748 w 1887639"/>
                    <a:gd name="connsiteY1" fmla="*/ 1034322 h 1044736"/>
                    <a:gd name="connsiteX2" fmla="*/ 1887639 w 1887639"/>
                    <a:gd name="connsiteY2" fmla="*/ 29981 h 1044736"/>
                    <a:gd name="connsiteX3" fmla="*/ 1377974 w 1887639"/>
                    <a:gd name="connsiteY3" fmla="*/ 509666 h 1044736"/>
                    <a:gd name="connsiteX4" fmla="*/ 958249 w 1887639"/>
                    <a:gd name="connsiteY4" fmla="*/ 0 h 1044736"/>
                    <a:gd name="connsiteX5" fmla="*/ 553515 w 1887639"/>
                    <a:gd name="connsiteY5" fmla="*/ 524656 h 1044736"/>
                    <a:gd name="connsiteX6" fmla="*/ 7155 w 1887639"/>
                    <a:gd name="connsiteY6" fmla="*/ 36624 h 1044736"/>
                    <a:gd name="connsiteX7" fmla="*/ 193751 w 1887639"/>
                    <a:gd name="connsiteY7" fmla="*/ 1004341 h 1044736"/>
                    <a:gd name="connsiteX8" fmla="*/ 223179 w 1887639"/>
                    <a:gd name="connsiteY8" fmla="*/ 1044736 h 1044736"/>
                    <a:gd name="connsiteX0" fmla="*/ 439202 w 2175670"/>
                    <a:gd name="connsiteY0" fmla="*/ 1044736 h 1044736"/>
                    <a:gd name="connsiteX1" fmla="*/ 2010779 w 2175670"/>
                    <a:gd name="connsiteY1" fmla="*/ 1034322 h 1044736"/>
                    <a:gd name="connsiteX2" fmla="*/ 2175670 w 2175670"/>
                    <a:gd name="connsiteY2" fmla="*/ 29981 h 1044736"/>
                    <a:gd name="connsiteX3" fmla="*/ 1666005 w 2175670"/>
                    <a:gd name="connsiteY3" fmla="*/ 509666 h 1044736"/>
                    <a:gd name="connsiteX4" fmla="*/ 1246280 w 2175670"/>
                    <a:gd name="connsiteY4" fmla="*/ 0 h 1044736"/>
                    <a:gd name="connsiteX5" fmla="*/ 841546 w 2175670"/>
                    <a:gd name="connsiteY5" fmla="*/ 524656 h 1044736"/>
                    <a:gd name="connsiteX6" fmla="*/ 295186 w 2175670"/>
                    <a:gd name="connsiteY6" fmla="*/ 36624 h 1044736"/>
                    <a:gd name="connsiteX7" fmla="*/ 481782 w 2175670"/>
                    <a:gd name="connsiteY7" fmla="*/ 1004341 h 1044736"/>
                    <a:gd name="connsiteX8" fmla="*/ 223179 w 2175670"/>
                    <a:gd name="connsiteY8" fmla="*/ 972728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86596 w 1880484"/>
                    <a:gd name="connsiteY7" fmla="*/ 1004341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44017 w 1880484"/>
                    <a:gd name="connsiteY7" fmla="*/ 1044736 h 1044736"/>
                    <a:gd name="connsiteX0" fmla="*/ 144016 w 1880484"/>
                    <a:gd name="connsiteY0" fmla="*/ 1044736 h 1044736"/>
                    <a:gd name="connsiteX1" fmla="*/ 1715593 w 1880484"/>
                    <a:gd name="connsiteY1" fmla="*/ 1034322 h 1044736"/>
                    <a:gd name="connsiteX2" fmla="*/ 1880484 w 1880484"/>
                    <a:gd name="connsiteY2" fmla="*/ 29981 h 1044736"/>
                    <a:gd name="connsiteX3" fmla="*/ 1370819 w 1880484"/>
                    <a:gd name="connsiteY3" fmla="*/ 509666 h 1044736"/>
                    <a:gd name="connsiteX4" fmla="*/ 951094 w 1880484"/>
                    <a:gd name="connsiteY4" fmla="*/ 0 h 1044736"/>
                    <a:gd name="connsiteX5" fmla="*/ 546360 w 1880484"/>
                    <a:gd name="connsiteY5" fmla="*/ 524656 h 1044736"/>
                    <a:gd name="connsiteX6" fmla="*/ 0 w 1880484"/>
                    <a:gd name="connsiteY6" fmla="*/ 36624 h 1044736"/>
                    <a:gd name="connsiteX7" fmla="*/ 144017 w 1880484"/>
                    <a:gd name="connsiteY7" fmla="*/ 1044736 h 1044736"/>
                    <a:gd name="connsiteX8" fmla="*/ 144016 w 1880484"/>
                    <a:gd name="connsiteY8" fmla="*/ 1044736 h 1044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80484" h="1044736">
                      <a:moveTo>
                        <a:pt x="144016" y="1044736"/>
                      </a:moveTo>
                      <a:lnTo>
                        <a:pt x="1715593" y="1034322"/>
                      </a:lnTo>
                      <a:lnTo>
                        <a:pt x="1880484" y="29981"/>
                      </a:lnTo>
                      <a:lnTo>
                        <a:pt x="1370819" y="509666"/>
                      </a:lnTo>
                      <a:lnTo>
                        <a:pt x="951094" y="0"/>
                      </a:lnTo>
                      <a:lnTo>
                        <a:pt x="546360" y="524656"/>
                      </a:lnTo>
                      <a:lnTo>
                        <a:pt x="0" y="36624"/>
                      </a:lnTo>
                      <a:lnTo>
                        <a:pt x="144017" y="1044736"/>
                      </a:lnTo>
                      <a:lnTo>
                        <a:pt x="144016" y="104473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491880" y="1196752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436096" y="1196752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493968" y="1124744"/>
                  <a:ext cx="216024" cy="2160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Diamond 49"/>
                <p:cNvSpPr/>
                <p:nvPr/>
              </p:nvSpPr>
              <p:spPr>
                <a:xfrm>
                  <a:off x="4355976" y="1628800"/>
                  <a:ext cx="432048" cy="648072"/>
                </a:xfrm>
                <a:prstGeom prst="diamond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" name="Freeform 2"/>
            <p:cNvSpPr/>
            <p:nvPr/>
          </p:nvSpPr>
          <p:spPr>
            <a:xfrm rot="21266202" flipH="1">
              <a:off x="316988" y="3181069"/>
              <a:ext cx="895024" cy="139408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1763688" y="4869160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1691680" y="5013176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860738" y="1429259"/>
            <a:ext cx="3099767" cy="3925701"/>
            <a:chOff x="860738" y="1429259"/>
            <a:chExt cx="3099767" cy="3925701"/>
          </a:xfrm>
        </p:grpSpPr>
        <p:sp>
          <p:nvSpPr>
            <p:cNvPr id="67" name="Freeform 66"/>
            <p:cNvSpPr/>
            <p:nvPr/>
          </p:nvSpPr>
          <p:spPr>
            <a:xfrm rot="14568082" flipH="1">
              <a:off x="3047823" y="2369065"/>
              <a:ext cx="717839" cy="11075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 rot="16200000" flipV="1">
              <a:off x="593812" y="2528900"/>
              <a:ext cx="3851920" cy="180020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51"/>
            <p:cNvGrpSpPr/>
            <p:nvPr/>
          </p:nvGrpSpPr>
          <p:grpSpPr>
            <a:xfrm rot="20936677" flipH="1">
              <a:off x="1251288" y="1429259"/>
              <a:ext cx="996540" cy="760448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54" name="Freeform 5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Chord 5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Oval 44"/>
            <p:cNvSpPr/>
            <p:nvPr/>
          </p:nvSpPr>
          <p:spPr>
            <a:xfrm flipH="1">
              <a:off x="2604715" y="2842392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2267744" y="2852936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 rot="7143156">
              <a:off x="1054460" y="2450778"/>
              <a:ext cx="720080" cy="11075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Arc 64"/>
            <p:cNvSpPr/>
            <p:nvPr/>
          </p:nvSpPr>
          <p:spPr>
            <a:xfrm rot="10800000" flipV="1">
              <a:off x="2123728" y="3068959"/>
              <a:ext cx="792088" cy="943559"/>
            </a:xfrm>
            <a:prstGeom prst="arc">
              <a:avLst>
                <a:gd name="adj1" fmla="val 166728"/>
                <a:gd name="adj2" fmla="val 1120957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1875" y="2767280"/>
            <a:ext cx="46602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Century Gothic" pitchFamily="34" charset="0"/>
              </a:rPr>
              <a:t>LAST TIME</a:t>
            </a:r>
          </a:p>
          <a:p>
            <a:r>
              <a:rPr lang="en-GB" sz="4000" b="1" dirty="0" smtClean="0">
                <a:latin typeface="Century Gothic" pitchFamily="34" charset="0"/>
              </a:rPr>
              <a:t>ON THE MR METS...</a:t>
            </a:r>
            <a:endParaRPr lang="en-GB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cmwf.int/products/forecasts/d/getchart/catalog/products/forecasts/medium/eps/ensm/essential!MSLP!Europe!0!pop!od!enfo!plot_ensm_essential!2013121200!!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476672"/>
            <a:ext cx="8396932" cy="32773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1043609" y="4869161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2267745" y="4869161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rot="7143156">
            <a:off x="291815" y="2820913"/>
            <a:ext cx="816039" cy="12313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95537" y="3429001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rot="7143156">
            <a:off x="3392554" y="3788692"/>
            <a:ext cx="639375" cy="80796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4398640" y="3431282"/>
            <a:ext cx="514350" cy="266700"/>
            <a:chOff x="4343400" y="3450332"/>
            <a:chExt cx="514350" cy="266700"/>
          </a:xfrm>
        </p:grpSpPr>
        <p:sp>
          <p:nvSpPr>
            <p:cNvPr id="29" name="Freeform 28"/>
            <p:cNvSpPr/>
            <p:nvPr/>
          </p:nvSpPr>
          <p:spPr>
            <a:xfrm>
              <a:off x="4343400" y="3526532"/>
              <a:ext cx="514350" cy="190500"/>
            </a:xfrm>
            <a:custGeom>
              <a:avLst/>
              <a:gdLst>
                <a:gd name="connsiteX0" fmla="*/ 0 w 514350"/>
                <a:gd name="connsiteY0" fmla="*/ 0 h 190500"/>
                <a:gd name="connsiteX1" fmla="*/ 247650 w 514350"/>
                <a:gd name="connsiteY1" fmla="*/ 190500 h 190500"/>
                <a:gd name="connsiteX2" fmla="*/ 514350 w 514350"/>
                <a:gd name="connsiteY2" fmla="*/ 9525 h 190500"/>
                <a:gd name="connsiteX3" fmla="*/ 514350 w 514350"/>
                <a:gd name="connsiteY3" fmla="*/ 95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190500">
                  <a:moveTo>
                    <a:pt x="0" y="0"/>
                  </a:moveTo>
                  <a:lnTo>
                    <a:pt x="247650" y="190500"/>
                  </a:lnTo>
                  <a:lnTo>
                    <a:pt x="514350" y="9525"/>
                  </a:lnTo>
                  <a:lnTo>
                    <a:pt x="514350" y="9525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457700" y="3450332"/>
              <a:ext cx="257175" cy="257175"/>
            </a:xfrm>
            <a:custGeom>
              <a:avLst/>
              <a:gdLst>
                <a:gd name="connsiteX0" fmla="*/ 0 w 257175"/>
                <a:gd name="connsiteY0" fmla="*/ 0 h 257175"/>
                <a:gd name="connsiteX1" fmla="*/ 123825 w 257175"/>
                <a:gd name="connsiteY1" fmla="*/ 257175 h 257175"/>
                <a:gd name="connsiteX2" fmla="*/ 257175 w 257175"/>
                <a:gd name="connsiteY2" fmla="*/ 190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257175">
                  <a:moveTo>
                    <a:pt x="0" y="0"/>
                  </a:moveTo>
                  <a:lnTo>
                    <a:pt x="123825" y="257175"/>
                  </a:lnTo>
                  <a:lnTo>
                    <a:pt x="257175" y="1905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971601" y="2780929"/>
            <a:ext cx="2160240" cy="2304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939432" y="4941168"/>
            <a:ext cx="632568" cy="79943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4788024" y="4941168"/>
            <a:ext cx="669319" cy="79943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6516216" y="4797152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flipH="1">
            <a:off x="7596336" y="4797152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flipH="1">
            <a:off x="5220072" y="4005064"/>
            <a:ext cx="514323" cy="87433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/>
          <p:cNvSpPr/>
          <p:nvPr/>
        </p:nvSpPr>
        <p:spPr>
          <a:xfrm>
            <a:off x="3491880" y="4005064"/>
            <a:ext cx="553803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7143156">
            <a:off x="5819322" y="3375686"/>
            <a:ext cx="602585" cy="12313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H="1">
            <a:off x="8388424" y="4005064"/>
            <a:ext cx="648072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>
            <a:off x="5940152" y="3951058"/>
            <a:ext cx="697819" cy="70207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rapezoid 19"/>
          <p:cNvSpPr/>
          <p:nvPr/>
        </p:nvSpPr>
        <p:spPr>
          <a:xfrm flipV="1">
            <a:off x="6804248" y="2038268"/>
            <a:ext cx="1364362" cy="1676186"/>
          </a:xfrm>
          <a:prstGeom prst="trapezoid">
            <a:avLst/>
          </a:pr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6463160" y="3294058"/>
            <a:ext cx="2046542" cy="422974"/>
          </a:xfrm>
          <a:custGeom>
            <a:avLst/>
            <a:gdLst>
              <a:gd name="connsiteX0" fmla="*/ 0 w 1209821"/>
              <a:gd name="connsiteY0" fmla="*/ 0 h 138332"/>
              <a:gd name="connsiteX1" fmla="*/ 337625 w 1209821"/>
              <a:gd name="connsiteY1" fmla="*/ 112541 h 138332"/>
              <a:gd name="connsiteX2" fmla="*/ 928468 w 1209821"/>
              <a:gd name="connsiteY2" fmla="*/ 126609 h 138332"/>
              <a:gd name="connsiteX3" fmla="*/ 1209821 w 1209821"/>
              <a:gd name="connsiteY3" fmla="*/ 42203 h 138332"/>
              <a:gd name="connsiteX0" fmla="*/ 0 w 1296144"/>
              <a:gd name="connsiteY0" fmla="*/ 0 h 145366"/>
              <a:gd name="connsiteX1" fmla="*/ 337625 w 1296144"/>
              <a:gd name="connsiteY1" fmla="*/ 112541 h 145366"/>
              <a:gd name="connsiteX2" fmla="*/ 928468 w 1296144"/>
              <a:gd name="connsiteY2" fmla="*/ 126609 h 145366"/>
              <a:gd name="connsiteX3" fmla="*/ 1296144 w 1296144"/>
              <a:gd name="connsiteY3" fmla="*/ 0 h 14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45366">
                <a:moveTo>
                  <a:pt x="0" y="0"/>
                </a:moveTo>
                <a:cubicBezTo>
                  <a:pt x="91440" y="45719"/>
                  <a:pt x="182880" y="91439"/>
                  <a:pt x="337625" y="112541"/>
                </a:cubicBezTo>
                <a:cubicBezTo>
                  <a:pt x="492370" y="133643"/>
                  <a:pt x="768715" y="145366"/>
                  <a:pt x="928468" y="126609"/>
                </a:cubicBezTo>
                <a:cubicBezTo>
                  <a:pt x="1088221" y="107852"/>
                  <a:pt x="1228150" y="36341"/>
                  <a:pt x="1296144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300192" y="3645024"/>
            <a:ext cx="2376264" cy="1296144"/>
          </a:xfrm>
          <a:prstGeom prst="ellipse">
            <a:avLst/>
          </a:pr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 flipH="1">
            <a:off x="7573266" y="3922512"/>
            <a:ext cx="167085" cy="2265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flipH="1">
            <a:off x="7236295" y="3933056"/>
            <a:ext cx="167085" cy="2265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10800000" flipV="1">
            <a:off x="7092280" y="4077072"/>
            <a:ext cx="792088" cy="504056"/>
          </a:xfrm>
          <a:prstGeom prst="arc">
            <a:avLst>
              <a:gd name="adj1" fmla="val 166728"/>
              <a:gd name="adj2" fmla="val 10418694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3923928" y="3645024"/>
            <a:ext cx="1440160" cy="1512168"/>
          </a:xfrm>
          <a:prstGeom prst="roundRect">
            <a:avLst>
              <a:gd name="adj" fmla="val 34154"/>
            </a:avLst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flipH="1">
            <a:off x="4764955" y="4055984"/>
            <a:ext cx="95077" cy="165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flipH="1">
            <a:off x="4427984" y="4066528"/>
            <a:ext cx="95077" cy="165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flipH="1">
            <a:off x="4571999" y="4704056"/>
            <a:ext cx="144016" cy="1651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 flipH="1">
            <a:off x="4528567" y="4331196"/>
            <a:ext cx="216024" cy="237112"/>
          </a:xfrm>
          <a:prstGeom prst="ellipse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flipH="1">
            <a:off x="2248694" y="3260600"/>
            <a:ext cx="163065" cy="3124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H="1">
            <a:off x="1691679" y="3260600"/>
            <a:ext cx="163065" cy="3124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H="1">
            <a:off x="1865675" y="3657216"/>
            <a:ext cx="370499" cy="448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 rot="10800000" flipV="1">
            <a:off x="1398312" y="3582508"/>
            <a:ext cx="1358497" cy="953794"/>
          </a:xfrm>
          <a:prstGeom prst="arc">
            <a:avLst>
              <a:gd name="adj1" fmla="val 166728"/>
              <a:gd name="adj2" fmla="val 10418694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 flipH="1">
            <a:off x="2915816" y="3429001"/>
            <a:ext cx="648072" cy="115103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6" grpId="0" animBg="1"/>
      <p:bldP spid="16" grpId="0" animBg="1"/>
      <p:bldP spid="17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 rot="2991010" flipV="1">
            <a:off x="7562211" y="2114072"/>
            <a:ext cx="802774" cy="122584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842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675456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1" name="Freeform 40"/>
          <p:cNvSpPr/>
          <p:nvPr/>
        </p:nvSpPr>
        <p:spPr>
          <a:xfrm rot="7143156">
            <a:off x="4324454" y="2168938"/>
            <a:ext cx="802774" cy="122398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 63"/>
          <p:cNvSpPr/>
          <p:nvPr/>
        </p:nvSpPr>
        <p:spPr>
          <a:xfrm rot="18278828" flipH="1">
            <a:off x="3000488" y="3125294"/>
            <a:ext cx="717839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572002" y="2860226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7452322" y="2854035"/>
            <a:ext cx="648072" cy="115103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5292082" y="4581129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6516218" y="4581129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40052" y="2110545"/>
            <a:ext cx="2664294" cy="2636912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2"/>
          <p:cNvGrpSpPr/>
          <p:nvPr/>
        </p:nvGrpSpPr>
        <p:grpSpPr>
          <a:xfrm>
            <a:off x="6045404" y="2629457"/>
            <a:ext cx="671163" cy="269380"/>
            <a:chOff x="7797958" y="1279047"/>
            <a:chExt cx="435349" cy="213255"/>
          </a:xfrm>
        </p:grpSpPr>
        <p:sp>
          <p:nvSpPr>
            <p:cNvPr id="13" name="Oval 1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Arc 10"/>
          <p:cNvSpPr/>
          <p:nvPr/>
        </p:nvSpPr>
        <p:spPr>
          <a:xfrm rot="10800000" flipV="1">
            <a:off x="5763769" y="3061506"/>
            <a:ext cx="1216865" cy="1167038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175799" y="3061504"/>
            <a:ext cx="392806" cy="38515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14"/>
          <p:cNvGrpSpPr/>
          <p:nvPr/>
        </p:nvGrpSpPr>
        <p:grpSpPr>
          <a:xfrm>
            <a:off x="5292082" y="1124745"/>
            <a:ext cx="2160240" cy="1224136"/>
            <a:chOff x="3491880" y="1124744"/>
            <a:chExt cx="2160240" cy="1224136"/>
          </a:xfrm>
        </p:grpSpPr>
        <p:sp>
          <p:nvSpPr>
            <p:cNvPr id="16" name="Freeform 15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iamond 19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1763688" y="4869160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1691680" y="5013176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14568082" flipH="1">
            <a:off x="3047823" y="2369065"/>
            <a:ext cx="717839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Isosceles Triangle 39"/>
          <p:cNvSpPr/>
          <p:nvPr/>
        </p:nvSpPr>
        <p:spPr>
          <a:xfrm rot="16200000" flipV="1">
            <a:off x="593812" y="2528900"/>
            <a:ext cx="3851920" cy="1800200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51"/>
          <p:cNvGrpSpPr/>
          <p:nvPr/>
        </p:nvGrpSpPr>
        <p:grpSpPr>
          <a:xfrm rot="20936677" flipH="1">
            <a:off x="1251288" y="1429259"/>
            <a:ext cx="996540" cy="760448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54" name="Freeform 53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Chord 54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Oval 44"/>
          <p:cNvSpPr/>
          <p:nvPr/>
        </p:nvSpPr>
        <p:spPr>
          <a:xfrm flipH="1">
            <a:off x="2604715" y="2842392"/>
            <a:ext cx="66674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 flipH="1">
            <a:off x="2267744" y="2852936"/>
            <a:ext cx="66674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 rot="7143156">
            <a:off x="1054460" y="2450778"/>
            <a:ext cx="720080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 rot="10800000" flipV="1">
            <a:off x="2123728" y="3068959"/>
            <a:ext cx="792088" cy="943559"/>
          </a:xfrm>
          <a:prstGeom prst="arc">
            <a:avLst>
              <a:gd name="adj1" fmla="val 166728"/>
              <a:gd name="adj2" fmla="val 1120957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6156176" y="3861048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2411760" y="3717032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 rot="1481853">
            <a:off x="1242051" y="3312756"/>
            <a:ext cx="720080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rot="4409920">
            <a:off x="4324454" y="3105043"/>
            <a:ext cx="802774" cy="122398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 flipV="1">
            <a:off x="5803407" y="3774130"/>
            <a:ext cx="1216865" cy="1167038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Arc 45"/>
          <p:cNvSpPr/>
          <p:nvPr/>
        </p:nvSpPr>
        <p:spPr>
          <a:xfrm flipV="1">
            <a:off x="2123728" y="3493553"/>
            <a:ext cx="792088" cy="943559"/>
          </a:xfrm>
          <a:prstGeom prst="arc">
            <a:avLst>
              <a:gd name="adj1" fmla="val 166728"/>
              <a:gd name="adj2" fmla="val 1120957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reeform 46"/>
          <p:cNvSpPr/>
          <p:nvPr/>
        </p:nvSpPr>
        <p:spPr>
          <a:xfrm rot="3341172" flipV="1">
            <a:off x="5464176" y="2043089"/>
            <a:ext cx="802774" cy="15592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56"/>
          <p:cNvGrpSpPr/>
          <p:nvPr/>
        </p:nvGrpSpPr>
        <p:grpSpPr>
          <a:xfrm>
            <a:off x="5868144" y="2348880"/>
            <a:ext cx="1008112" cy="216024"/>
            <a:chOff x="3923928" y="3140968"/>
            <a:chExt cx="1368152" cy="28803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3923928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860032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2"/>
          <p:cNvGrpSpPr/>
          <p:nvPr/>
        </p:nvGrpSpPr>
        <p:grpSpPr>
          <a:xfrm>
            <a:off x="6046087" y="2621922"/>
            <a:ext cx="671163" cy="269380"/>
            <a:chOff x="7797958" y="1279047"/>
            <a:chExt cx="435349" cy="213255"/>
          </a:xfrm>
          <a:solidFill>
            <a:srgbClr val="FF0000"/>
          </a:solidFill>
        </p:grpSpPr>
        <p:sp>
          <p:nvSpPr>
            <p:cNvPr id="69" name="Oval 68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6" name="slap.wav">
            <a:hlinkClick r:id="" action="ppaction://media"/>
          </p:cNvPr>
          <p:cNvPicPr>
            <a:picLocks noRot="1" noChangeAspect="1"/>
          </p:cNvPicPr>
          <p:nvPr>
            <a:wavAudioFile r:embed="rId1" name="slap.wav"/>
          </p:nvPr>
        </p:nvPicPr>
        <p:blipFill>
          <a:blip r:embed="rId4" cstate="print"/>
          <a:stretch>
            <a:fillRect/>
          </a:stretch>
        </p:blipFill>
        <p:spPr>
          <a:xfrm>
            <a:off x="10116616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42" grpId="0" animBg="1"/>
      <p:bldP spid="41" grpId="1" animBg="1"/>
      <p:bldP spid="41" grpId="2" animBg="1"/>
      <p:bldP spid="64" grpId="0" animBg="1"/>
      <p:bldP spid="64" grpId="1" animBg="1"/>
      <p:bldP spid="5" grpId="0" animBg="1"/>
      <p:bldP spid="4" grpId="0" animBg="1"/>
      <p:bldP spid="11" grpId="0" animBg="1"/>
      <p:bldP spid="67" grpId="0" animBg="1"/>
      <p:bldP spid="67" grpId="1" animBg="1"/>
      <p:bldP spid="53" grpId="0" animBg="1"/>
      <p:bldP spid="53" grpId="1" animBg="1"/>
      <p:bldP spid="65" grpId="0" animBg="1"/>
      <p:bldP spid="65" grpId="1" animBg="1"/>
      <p:bldP spid="65" grpId="2" animBg="1"/>
      <p:bldP spid="52" grpId="0" animBg="1"/>
      <p:bldP spid="52" grpId="1" animBg="1"/>
      <p:bldP spid="63" grpId="0" animBg="1"/>
      <p:bldP spid="63" grpId="1" animBg="1"/>
      <p:bldP spid="63" grpId="2" animBg="1"/>
      <p:bldP spid="63" grpId="3" animBg="1"/>
      <p:bldP spid="63" grpId="4" animBg="1"/>
      <p:bldP spid="66" grpId="0" animBg="1"/>
      <p:bldP spid="66" grpId="1" animBg="1"/>
      <p:bldP spid="43" grpId="0" animBg="1"/>
      <p:bldP spid="43" grpId="1" animBg="1"/>
      <p:bldP spid="43" grpId="2" animBg="1"/>
      <p:bldP spid="44" grpId="0" animBg="1"/>
      <p:bldP spid="46" grpId="0" animBg="1"/>
      <p:bldP spid="46" grpId="1" animBg="1"/>
      <p:bldP spid="47" grpId="1" animBg="1"/>
      <p:bldP spid="47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cmwf.int/products/forecasts/d/getchart/catalog/products/forecasts/seasonal/forecast/seasonal_range_forecast/group_public/seasonal_charts_public_2tm!2m%20temperature!1%20month!Tropics!201311!tercile%20summary!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9000" y="-819472"/>
            <a:ext cx="7134225" cy="27241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2" name="Picture 2" descr="http://www.ecmwf.int/products/forecasts/d/getchart/catalog/products/forecasts/medium/eps/ensm/essential!MSLP!Europe!0!pop!od!enfo!plot_ensm_essential!2013121200!!ch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-1107504"/>
            <a:ext cx="8396932" cy="32773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344240" y="548680"/>
            <a:ext cx="2304256" cy="2952328"/>
          </a:xfrm>
          <a:prstGeom prst="ellipse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rot="7143156">
            <a:off x="2596071" y="1524769"/>
            <a:ext cx="816039" cy="12313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491880" y="4005064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00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4716016" y="4012406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00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5580112" y="1916832"/>
            <a:ext cx="648072" cy="115103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2843808" y="1988840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File:Phil Collins Sussudi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80B14"/>
              </a:clrFrom>
              <a:clrTo>
                <a:srgbClr val="080B14">
                  <a:alpha val="0"/>
                </a:srgbClr>
              </a:clrTo>
            </a:clrChange>
          </a:blip>
          <a:srcRect l="18889" t="8427" r="16096" b="11437"/>
          <a:stretch>
            <a:fillRect/>
          </a:stretch>
        </p:blipFill>
        <p:spPr bwMode="auto">
          <a:xfrm>
            <a:off x="3272232" y="1052736"/>
            <a:ext cx="2599536" cy="3204124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1691680" y="3617519"/>
            <a:ext cx="4815995" cy="3240481"/>
            <a:chOff x="2178622" y="3082839"/>
            <a:chExt cx="4815995" cy="3240481"/>
          </a:xfrm>
        </p:grpSpPr>
        <p:grpSp>
          <p:nvGrpSpPr>
            <p:cNvPr id="19" name="Group 18"/>
            <p:cNvGrpSpPr/>
            <p:nvPr/>
          </p:nvGrpSpPr>
          <p:grpSpPr>
            <a:xfrm>
              <a:off x="2917200" y="3645024"/>
              <a:ext cx="1654800" cy="970097"/>
              <a:chOff x="1691680" y="3861048"/>
              <a:chExt cx="864096" cy="504056"/>
            </a:xfrm>
          </p:grpSpPr>
          <p:sp>
            <p:nvSpPr>
              <p:cNvPr id="20" name="Flowchart: Magnetic Disk 19"/>
              <p:cNvSpPr/>
              <p:nvPr/>
            </p:nvSpPr>
            <p:spPr>
              <a:xfrm>
                <a:off x="1691680" y="3861048"/>
                <a:ext cx="864096" cy="504056"/>
              </a:xfrm>
              <a:prstGeom prst="flowChartMagneticDisk">
                <a:avLst/>
              </a:prstGeom>
              <a:solidFill>
                <a:srgbClr val="FF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697831" y="3993356"/>
                <a:ext cx="857250" cy="369094"/>
              </a:xfrm>
              <a:custGeom>
                <a:avLst/>
                <a:gdLst>
                  <a:gd name="connsiteX0" fmla="*/ 0 w 857250"/>
                  <a:gd name="connsiteY0" fmla="*/ 307182 h 369094"/>
                  <a:gd name="connsiteX1" fmla="*/ 88107 w 857250"/>
                  <a:gd name="connsiteY1" fmla="*/ 9525 h 369094"/>
                  <a:gd name="connsiteX2" fmla="*/ 154782 w 857250"/>
                  <a:gd name="connsiteY2" fmla="*/ 359569 h 369094"/>
                  <a:gd name="connsiteX3" fmla="*/ 254794 w 857250"/>
                  <a:gd name="connsiteY3" fmla="*/ 28575 h 369094"/>
                  <a:gd name="connsiteX4" fmla="*/ 328613 w 857250"/>
                  <a:gd name="connsiteY4" fmla="*/ 369094 h 369094"/>
                  <a:gd name="connsiteX5" fmla="*/ 442913 w 857250"/>
                  <a:gd name="connsiteY5" fmla="*/ 35719 h 369094"/>
                  <a:gd name="connsiteX6" fmla="*/ 559594 w 857250"/>
                  <a:gd name="connsiteY6" fmla="*/ 369094 h 369094"/>
                  <a:gd name="connsiteX7" fmla="*/ 628650 w 857250"/>
                  <a:gd name="connsiteY7" fmla="*/ 28575 h 369094"/>
                  <a:gd name="connsiteX8" fmla="*/ 731044 w 857250"/>
                  <a:gd name="connsiteY8" fmla="*/ 345282 h 369094"/>
                  <a:gd name="connsiteX9" fmla="*/ 773907 w 857250"/>
                  <a:gd name="connsiteY9" fmla="*/ 0 h 369094"/>
                  <a:gd name="connsiteX10" fmla="*/ 857250 w 857250"/>
                  <a:gd name="connsiteY10" fmla="*/ 297657 h 36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250" h="369094">
                    <a:moveTo>
                      <a:pt x="0" y="307182"/>
                    </a:moveTo>
                    <a:lnTo>
                      <a:pt x="88107" y="9525"/>
                    </a:lnTo>
                    <a:lnTo>
                      <a:pt x="154782" y="359569"/>
                    </a:lnTo>
                    <a:lnTo>
                      <a:pt x="254794" y="28575"/>
                    </a:lnTo>
                    <a:lnTo>
                      <a:pt x="328613" y="369094"/>
                    </a:lnTo>
                    <a:lnTo>
                      <a:pt x="442913" y="35719"/>
                    </a:lnTo>
                    <a:lnTo>
                      <a:pt x="559594" y="369094"/>
                    </a:lnTo>
                    <a:lnTo>
                      <a:pt x="628650" y="28575"/>
                    </a:lnTo>
                    <a:lnTo>
                      <a:pt x="731044" y="345282"/>
                    </a:lnTo>
                    <a:lnTo>
                      <a:pt x="773907" y="0"/>
                    </a:lnTo>
                    <a:lnTo>
                      <a:pt x="857250" y="29765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91680" y="3861048"/>
                <a:ext cx="86409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788024" y="3789040"/>
              <a:ext cx="1142360" cy="834465"/>
              <a:chOff x="1691680" y="3861048"/>
              <a:chExt cx="864096" cy="504056"/>
            </a:xfrm>
          </p:grpSpPr>
          <p:sp>
            <p:nvSpPr>
              <p:cNvPr id="24" name="Flowchart: Magnetic Disk 23"/>
              <p:cNvSpPr/>
              <p:nvPr/>
            </p:nvSpPr>
            <p:spPr>
              <a:xfrm>
                <a:off x="1691680" y="3861048"/>
                <a:ext cx="864096" cy="504056"/>
              </a:xfrm>
              <a:prstGeom prst="flowChartMagneticDisk">
                <a:avLst/>
              </a:prstGeom>
              <a:solidFill>
                <a:srgbClr val="FF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697831" y="3993356"/>
                <a:ext cx="857250" cy="369094"/>
              </a:xfrm>
              <a:custGeom>
                <a:avLst/>
                <a:gdLst>
                  <a:gd name="connsiteX0" fmla="*/ 0 w 857250"/>
                  <a:gd name="connsiteY0" fmla="*/ 307182 h 369094"/>
                  <a:gd name="connsiteX1" fmla="*/ 88107 w 857250"/>
                  <a:gd name="connsiteY1" fmla="*/ 9525 h 369094"/>
                  <a:gd name="connsiteX2" fmla="*/ 154782 w 857250"/>
                  <a:gd name="connsiteY2" fmla="*/ 359569 h 369094"/>
                  <a:gd name="connsiteX3" fmla="*/ 254794 w 857250"/>
                  <a:gd name="connsiteY3" fmla="*/ 28575 h 369094"/>
                  <a:gd name="connsiteX4" fmla="*/ 328613 w 857250"/>
                  <a:gd name="connsiteY4" fmla="*/ 369094 h 369094"/>
                  <a:gd name="connsiteX5" fmla="*/ 442913 w 857250"/>
                  <a:gd name="connsiteY5" fmla="*/ 35719 h 369094"/>
                  <a:gd name="connsiteX6" fmla="*/ 559594 w 857250"/>
                  <a:gd name="connsiteY6" fmla="*/ 369094 h 369094"/>
                  <a:gd name="connsiteX7" fmla="*/ 628650 w 857250"/>
                  <a:gd name="connsiteY7" fmla="*/ 28575 h 369094"/>
                  <a:gd name="connsiteX8" fmla="*/ 731044 w 857250"/>
                  <a:gd name="connsiteY8" fmla="*/ 345282 h 369094"/>
                  <a:gd name="connsiteX9" fmla="*/ 773907 w 857250"/>
                  <a:gd name="connsiteY9" fmla="*/ 0 h 369094"/>
                  <a:gd name="connsiteX10" fmla="*/ 857250 w 857250"/>
                  <a:gd name="connsiteY10" fmla="*/ 297657 h 36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250" h="369094">
                    <a:moveTo>
                      <a:pt x="0" y="307182"/>
                    </a:moveTo>
                    <a:lnTo>
                      <a:pt x="88107" y="9525"/>
                    </a:lnTo>
                    <a:lnTo>
                      <a:pt x="154782" y="359569"/>
                    </a:lnTo>
                    <a:lnTo>
                      <a:pt x="254794" y="28575"/>
                    </a:lnTo>
                    <a:lnTo>
                      <a:pt x="328613" y="369094"/>
                    </a:lnTo>
                    <a:lnTo>
                      <a:pt x="442913" y="35719"/>
                    </a:lnTo>
                    <a:lnTo>
                      <a:pt x="559594" y="369094"/>
                    </a:lnTo>
                    <a:lnTo>
                      <a:pt x="628650" y="28575"/>
                    </a:lnTo>
                    <a:lnTo>
                      <a:pt x="731044" y="345282"/>
                    </a:lnTo>
                    <a:lnTo>
                      <a:pt x="773907" y="0"/>
                    </a:lnTo>
                    <a:lnTo>
                      <a:pt x="857250" y="29765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91680" y="3861048"/>
                <a:ext cx="86409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6200000">
              <a:off x="3412872" y="4394735"/>
              <a:ext cx="2318256" cy="1538914"/>
              <a:chOff x="1691680" y="3861048"/>
              <a:chExt cx="864096" cy="504056"/>
            </a:xfrm>
          </p:grpSpPr>
          <p:sp>
            <p:nvSpPr>
              <p:cNvPr id="12" name="Flowchart: Magnetic Disk 11"/>
              <p:cNvSpPr/>
              <p:nvPr/>
            </p:nvSpPr>
            <p:spPr>
              <a:xfrm>
                <a:off x="1691680" y="3861048"/>
                <a:ext cx="864096" cy="504056"/>
              </a:xfrm>
              <a:prstGeom prst="flowChartMagneticDisk">
                <a:avLst/>
              </a:prstGeom>
              <a:solidFill>
                <a:srgbClr val="FF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697831" y="3993356"/>
                <a:ext cx="857250" cy="369094"/>
              </a:xfrm>
              <a:custGeom>
                <a:avLst/>
                <a:gdLst>
                  <a:gd name="connsiteX0" fmla="*/ 0 w 857250"/>
                  <a:gd name="connsiteY0" fmla="*/ 307182 h 369094"/>
                  <a:gd name="connsiteX1" fmla="*/ 88107 w 857250"/>
                  <a:gd name="connsiteY1" fmla="*/ 9525 h 369094"/>
                  <a:gd name="connsiteX2" fmla="*/ 154782 w 857250"/>
                  <a:gd name="connsiteY2" fmla="*/ 359569 h 369094"/>
                  <a:gd name="connsiteX3" fmla="*/ 254794 w 857250"/>
                  <a:gd name="connsiteY3" fmla="*/ 28575 h 369094"/>
                  <a:gd name="connsiteX4" fmla="*/ 328613 w 857250"/>
                  <a:gd name="connsiteY4" fmla="*/ 369094 h 369094"/>
                  <a:gd name="connsiteX5" fmla="*/ 442913 w 857250"/>
                  <a:gd name="connsiteY5" fmla="*/ 35719 h 369094"/>
                  <a:gd name="connsiteX6" fmla="*/ 559594 w 857250"/>
                  <a:gd name="connsiteY6" fmla="*/ 369094 h 369094"/>
                  <a:gd name="connsiteX7" fmla="*/ 628650 w 857250"/>
                  <a:gd name="connsiteY7" fmla="*/ 28575 h 369094"/>
                  <a:gd name="connsiteX8" fmla="*/ 731044 w 857250"/>
                  <a:gd name="connsiteY8" fmla="*/ 345282 h 369094"/>
                  <a:gd name="connsiteX9" fmla="*/ 773907 w 857250"/>
                  <a:gd name="connsiteY9" fmla="*/ 0 h 369094"/>
                  <a:gd name="connsiteX10" fmla="*/ 857250 w 857250"/>
                  <a:gd name="connsiteY10" fmla="*/ 297657 h 36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250" h="369094">
                    <a:moveTo>
                      <a:pt x="0" y="307182"/>
                    </a:moveTo>
                    <a:lnTo>
                      <a:pt x="88107" y="9525"/>
                    </a:lnTo>
                    <a:lnTo>
                      <a:pt x="154782" y="359569"/>
                    </a:lnTo>
                    <a:lnTo>
                      <a:pt x="254794" y="28575"/>
                    </a:lnTo>
                    <a:lnTo>
                      <a:pt x="328613" y="369094"/>
                    </a:lnTo>
                    <a:lnTo>
                      <a:pt x="442913" y="35719"/>
                    </a:lnTo>
                    <a:lnTo>
                      <a:pt x="559594" y="369094"/>
                    </a:lnTo>
                    <a:lnTo>
                      <a:pt x="628650" y="28575"/>
                    </a:lnTo>
                    <a:lnTo>
                      <a:pt x="731044" y="345282"/>
                    </a:lnTo>
                    <a:lnTo>
                      <a:pt x="773907" y="0"/>
                    </a:lnTo>
                    <a:lnTo>
                      <a:pt x="857250" y="29765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91680" y="3861048"/>
                <a:ext cx="86409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21436453">
              <a:off x="5344294" y="3106936"/>
              <a:ext cx="1650323" cy="2235139"/>
              <a:chOff x="1619672" y="4797152"/>
              <a:chExt cx="1224136" cy="191719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619672" y="4941168"/>
                <a:ext cx="1224136" cy="360040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95736" y="4797152"/>
                <a:ext cx="45719" cy="288032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95737" y="5301207"/>
                <a:ext cx="45719" cy="1413137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20740208">
              <a:off x="2178622" y="3082839"/>
              <a:ext cx="1650323" cy="2978522"/>
              <a:chOff x="1619672" y="4797152"/>
              <a:chExt cx="1224136" cy="191719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619672" y="4941168"/>
                <a:ext cx="1224136" cy="360040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195736" y="4797152"/>
                <a:ext cx="45719" cy="288032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95737" y="5301207"/>
                <a:ext cx="45719" cy="1413137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3" name="Rounded Rectangle 32"/>
          <p:cNvSpPr/>
          <p:nvPr/>
        </p:nvSpPr>
        <p:spPr>
          <a:xfrm rot="6004318">
            <a:off x="2296188" y="1764286"/>
            <a:ext cx="1239253" cy="72422"/>
          </a:xfrm>
          <a:prstGeom prst="roundRect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675456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4572002" y="2860226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7452322" y="2854035"/>
            <a:ext cx="648072" cy="115103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5292082" y="4581129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6516218" y="4581129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40052" y="2110545"/>
            <a:ext cx="2664294" cy="2636912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"/>
          <p:cNvGrpSpPr/>
          <p:nvPr/>
        </p:nvGrpSpPr>
        <p:grpSpPr>
          <a:xfrm>
            <a:off x="6045404" y="2629457"/>
            <a:ext cx="671163" cy="269380"/>
            <a:chOff x="7797958" y="1279047"/>
            <a:chExt cx="435349" cy="213255"/>
          </a:xfrm>
        </p:grpSpPr>
        <p:sp>
          <p:nvSpPr>
            <p:cNvPr id="13" name="Oval 1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242051" y="1429259"/>
            <a:ext cx="2671119" cy="4498310"/>
            <a:chOff x="1242051" y="1429259"/>
            <a:chExt cx="2671119" cy="4498310"/>
          </a:xfrm>
        </p:grpSpPr>
        <p:sp>
          <p:nvSpPr>
            <p:cNvPr id="64" name="Freeform 63"/>
            <p:cNvSpPr/>
            <p:nvPr/>
          </p:nvSpPr>
          <p:spPr>
            <a:xfrm rot="18278828" flipH="1">
              <a:off x="3000488" y="3125294"/>
              <a:ext cx="717839" cy="11075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1763688" y="4869160"/>
              <a:ext cx="703332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1691680" y="5013176"/>
              <a:ext cx="703332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 rot="16200000" flipV="1">
              <a:off x="593812" y="2528900"/>
              <a:ext cx="3851920" cy="180020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51"/>
            <p:cNvGrpSpPr/>
            <p:nvPr/>
          </p:nvGrpSpPr>
          <p:grpSpPr>
            <a:xfrm rot="20936677" flipH="1">
              <a:off x="1251288" y="1429259"/>
              <a:ext cx="996540" cy="760448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54" name="Freeform 5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Chord 5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Oval 44"/>
            <p:cNvSpPr/>
            <p:nvPr/>
          </p:nvSpPr>
          <p:spPr>
            <a:xfrm flipH="1">
              <a:off x="2604715" y="2842392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2267744" y="2852936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Arc 64"/>
            <p:cNvSpPr/>
            <p:nvPr/>
          </p:nvSpPr>
          <p:spPr>
            <a:xfrm rot="10800000">
              <a:off x="2123728" y="3429000"/>
              <a:ext cx="792088" cy="784634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Freeform 65"/>
            <p:cNvSpPr/>
            <p:nvPr/>
          </p:nvSpPr>
          <p:spPr>
            <a:xfrm rot="1481853">
              <a:off x="1242051" y="3312756"/>
              <a:ext cx="720080" cy="11075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19672" y="1466149"/>
            <a:ext cx="1935832" cy="3925701"/>
            <a:chOff x="3604084" y="1466149"/>
            <a:chExt cx="1935832" cy="3925701"/>
          </a:xfrm>
        </p:grpSpPr>
        <p:sp>
          <p:nvSpPr>
            <p:cNvPr id="42" name="Isosceles Triangle 41"/>
            <p:cNvSpPr/>
            <p:nvPr/>
          </p:nvSpPr>
          <p:spPr>
            <a:xfrm rot="5400000" flipH="1" flipV="1">
              <a:off x="2481617" y="2662397"/>
              <a:ext cx="3851920" cy="1606986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51"/>
            <p:cNvGrpSpPr/>
            <p:nvPr/>
          </p:nvGrpSpPr>
          <p:grpSpPr>
            <a:xfrm rot="663323">
              <a:off x="4650334" y="1466149"/>
              <a:ext cx="889582" cy="760448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49" name="Freeform 48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Chord 49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4207954" y="2879282"/>
              <a:ext cx="59518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508758" y="2889826"/>
              <a:ext cx="59518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Arc 67"/>
            <p:cNvSpPr/>
            <p:nvPr/>
          </p:nvSpPr>
          <p:spPr>
            <a:xfrm rot="10800000">
              <a:off x="3995936" y="3508462"/>
              <a:ext cx="792088" cy="784634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70276" y="3249866"/>
              <a:ext cx="640794" cy="11075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Oval 46"/>
          <p:cNvSpPr/>
          <p:nvPr/>
        </p:nvSpPr>
        <p:spPr>
          <a:xfrm>
            <a:off x="5031086" y="2110544"/>
            <a:ext cx="2664294" cy="2636912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75799" y="3061504"/>
            <a:ext cx="392806" cy="38515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4"/>
          <p:cNvGrpSpPr/>
          <p:nvPr/>
        </p:nvGrpSpPr>
        <p:grpSpPr>
          <a:xfrm>
            <a:off x="5292082" y="1124745"/>
            <a:ext cx="2160240" cy="1224136"/>
            <a:chOff x="3491880" y="1124744"/>
            <a:chExt cx="2160240" cy="1224136"/>
          </a:xfrm>
        </p:grpSpPr>
        <p:sp>
          <p:nvSpPr>
            <p:cNvPr id="16" name="Freeform 15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iamond 19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Arc 55"/>
          <p:cNvSpPr/>
          <p:nvPr/>
        </p:nvSpPr>
        <p:spPr>
          <a:xfrm flipV="1">
            <a:off x="5796136" y="3789040"/>
            <a:ext cx="1216865" cy="1167038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56"/>
          <p:cNvGrpSpPr/>
          <p:nvPr/>
        </p:nvGrpSpPr>
        <p:grpSpPr>
          <a:xfrm>
            <a:off x="5868144" y="2348880"/>
            <a:ext cx="1008112" cy="216024"/>
            <a:chOff x="3923928" y="3140968"/>
            <a:chExt cx="1368152" cy="28803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923928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860032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"/>
          <p:cNvGrpSpPr/>
          <p:nvPr/>
        </p:nvGrpSpPr>
        <p:grpSpPr>
          <a:xfrm>
            <a:off x="6046087" y="2621922"/>
            <a:ext cx="671163" cy="269380"/>
            <a:chOff x="7797958" y="1279047"/>
            <a:chExt cx="435349" cy="213255"/>
          </a:xfrm>
          <a:solidFill>
            <a:srgbClr val="FF0000"/>
          </a:solidFill>
        </p:grpSpPr>
        <p:sp>
          <p:nvSpPr>
            <p:cNvPr id="61" name="Oval 60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 rot="7230534" flipV="1">
            <a:off x="5078777" y="2556134"/>
            <a:ext cx="713856" cy="128483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44"/>
          <p:cNvGrpSpPr/>
          <p:nvPr/>
        </p:nvGrpSpPr>
        <p:grpSpPr>
          <a:xfrm rot="2367254">
            <a:off x="5410505" y="2324998"/>
            <a:ext cx="693991" cy="2208004"/>
            <a:chOff x="2195736" y="2996952"/>
            <a:chExt cx="504056" cy="1872208"/>
          </a:xfrm>
        </p:grpSpPr>
        <p:sp>
          <p:nvSpPr>
            <p:cNvPr id="29" name="Rounded Rectangle 28"/>
            <p:cNvSpPr/>
            <p:nvPr/>
          </p:nvSpPr>
          <p:spPr>
            <a:xfrm>
              <a:off x="2195736" y="3933056"/>
              <a:ext cx="504056" cy="936104"/>
            </a:xfrm>
            <a:prstGeom prst="roundRect">
              <a:avLst>
                <a:gd name="adj" fmla="val 35564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2339752" y="414908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11760" y="3284984"/>
              <a:ext cx="72008" cy="6480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339752" y="2996952"/>
              <a:ext cx="216024" cy="288032"/>
            </a:xfrm>
            <a:prstGeom prst="round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11760" y="3284984"/>
              <a:ext cx="72008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339752" y="4581128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43"/>
            <p:cNvGrpSpPr/>
            <p:nvPr/>
          </p:nvGrpSpPr>
          <p:grpSpPr>
            <a:xfrm>
              <a:off x="2411760" y="3212976"/>
              <a:ext cx="72008" cy="1368152"/>
              <a:chOff x="1826171" y="3068960"/>
              <a:chExt cx="115441" cy="136815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18642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907704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941612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18261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560" y="-1971600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7" name="Freeform 46"/>
          <p:cNvSpPr/>
          <p:nvPr/>
        </p:nvSpPr>
        <p:spPr>
          <a:xfrm rot="14541763" flipH="1" flipV="1">
            <a:off x="2692926" y="2569059"/>
            <a:ext cx="788748" cy="12878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7578865" flipH="1" flipV="1">
            <a:off x="2425622" y="1817275"/>
            <a:ext cx="685530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4047131" flipV="1">
            <a:off x="5320511" y="1785248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5"/>
          <p:cNvGrpSpPr/>
          <p:nvPr/>
        </p:nvGrpSpPr>
        <p:grpSpPr>
          <a:xfrm>
            <a:off x="2843808" y="908720"/>
            <a:ext cx="2700300" cy="4861631"/>
            <a:chOff x="6342220" y="1484784"/>
            <a:chExt cx="1944216" cy="4141551"/>
          </a:xfrm>
        </p:grpSpPr>
        <p:grpSp>
          <p:nvGrpSpPr>
            <p:cNvPr id="5" name="Group 61"/>
            <p:cNvGrpSpPr/>
            <p:nvPr/>
          </p:nvGrpSpPr>
          <p:grpSpPr>
            <a:xfrm>
              <a:off x="6732240" y="1484784"/>
              <a:ext cx="1165392" cy="864100"/>
              <a:chOff x="6516216" y="620685"/>
              <a:chExt cx="1165392" cy="864100"/>
            </a:xfrm>
          </p:grpSpPr>
          <p:sp>
            <p:nvSpPr>
              <p:cNvPr id="12" name="Trapezoid 11"/>
              <p:cNvSpPr/>
              <p:nvPr/>
            </p:nvSpPr>
            <p:spPr>
              <a:xfrm flipV="1">
                <a:off x="6588224" y="620685"/>
                <a:ext cx="1008112" cy="753417"/>
              </a:xfrm>
              <a:prstGeom prst="trapezoid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516216" y="1340768"/>
                <a:ext cx="1165392" cy="144017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rapezoid 13"/>
              <p:cNvSpPr/>
              <p:nvPr/>
            </p:nvSpPr>
            <p:spPr>
              <a:xfrm rot="10800000">
                <a:off x="6713414" y="1124744"/>
                <a:ext cx="759618" cy="288032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6660232" y="3789040"/>
              <a:ext cx="576064" cy="18372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58591 w 624650"/>
                <a:gd name="connsiteY0" fmla="*/ 0 h 1557533"/>
                <a:gd name="connsiteX1" fmla="*/ 586978 w 624650"/>
                <a:gd name="connsiteY1" fmla="*/ 1314600 h 1557533"/>
                <a:gd name="connsiteX2" fmla="*/ 332557 w 624650"/>
                <a:gd name="connsiteY2" fmla="*/ 1457599 h 1557533"/>
                <a:gd name="connsiteX3" fmla="*/ 65484 w 624650"/>
                <a:gd name="connsiteY3" fmla="*/ 1416994 h 1557533"/>
                <a:gd name="connsiteX4" fmla="*/ 15478 w 624650"/>
                <a:gd name="connsiteY4" fmla="*/ 1278881 h 1557533"/>
                <a:gd name="connsiteX5" fmla="*/ 158353 w 624650"/>
                <a:gd name="connsiteY5" fmla="*/ 1147912 h 1557533"/>
                <a:gd name="connsiteX6" fmla="*/ 386581 w 624650"/>
                <a:gd name="connsiteY6" fmla="*/ 1207989 h 1557533"/>
                <a:gd name="connsiteX7" fmla="*/ 408384 w 624650"/>
                <a:gd name="connsiteY7" fmla="*/ 1162200 h 1557533"/>
                <a:gd name="connsiteX8" fmla="*/ 403622 w 624650"/>
                <a:gd name="connsiteY8" fmla="*/ 607369 h 1557533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08384 w 624650"/>
                <a:gd name="connsiteY7" fmla="*/ 1541806 h 1937139"/>
                <a:gd name="connsiteX8" fmla="*/ 416217 w 624650"/>
                <a:gd name="connsiteY8" fmla="*/ 0 h 1937139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16217 w 624650"/>
                <a:gd name="connsiteY7" fmla="*/ 1366580 h 1937139"/>
                <a:gd name="connsiteX8" fmla="*/ 416217 w 624650"/>
                <a:gd name="connsiteY8" fmla="*/ 0 h 19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0" h="1937139">
                  <a:moveTo>
                    <a:pt x="558591" y="379606"/>
                  </a:moveTo>
                  <a:cubicBezTo>
                    <a:pt x="576847" y="647695"/>
                    <a:pt x="624650" y="1451273"/>
                    <a:pt x="586978" y="1694206"/>
                  </a:cubicBezTo>
                  <a:cubicBezTo>
                    <a:pt x="549306" y="1937139"/>
                    <a:pt x="393081" y="1839313"/>
                    <a:pt x="332557" y="1837205"/>
                  </a:cubicBezTo>
                  <a:cubicBezTo>
                    <a:pt x="247154" y="1834775"/>
                    <a:pt x="118330" y="1826386"/>
                    <a:pt x="65484" y="1796600"/>
                  </a:cubicBezTo>
                  <a:cubicBezTo>
                    <a:pt x="12638" y="1766814"/>
                    <a:pt x="0" y="1703334"/>
                    <a:pt x="15478" y="1658487"/>
                  </a:cubicBezTo>
                  <a:cubicBezTo>
                    <a:pt x="30956" y="1613640"/>
                    <a:pt x="96503" y="1539333"/>
                    <a:pt x="158353" y="1527518"/>
                  </a:cubicBezTo>
                  <a:cubicBezTo>
                    <a:pt x="220203" y="1515703"/>
                    <a:pt x="343604" y="1614418"/>
                    <a:pt x="386581" y="1587595"/>
                  </a:cubicBezTo>
                  <a:cubicBezTo>
                    <a:pt x="429558" y="1560772"/>
                    <a:pt x="411278" y="1631179"/>
                    <a:pt x="416217" y="1366580"/>
                  </a:cubicBezTo>
                  <a:cubicBezTo>
                    <a:pt x="421156" y="1101981"/>
                    <a:pt x="418995" y="229393"/>
                    <a:pt x="416217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7380312" y="3789040"/>
              <a:ext cx="631852" cy="18372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58591 w 624650"/>
                <a:gd name="connsiteY0" fmla="*/ 0 h 1557533"/>
                <a:gd name="connsiteX1" fmla="*/ 586978 w 624650"/>
                <a:gd name="connsiteY1" fmla="*/ 1314600 h 1557533"/>
                <a:gd name="connsiteX2" fmla="*/ 332557 w 624650"/>
                <a:gd name="connsiteY2" fmla="*/ 1457599 h 1557533"/>
                <a:gd name="connsiteX3" fmla="*/ 65484 w 624650"/>
                <a:gd name="connsiteY3" fmla="*/ 1416994 h 1557533"/>
                <a:gd name="connsiteX4" fmla="*/ 15478 w 624650"/>
                <a:gd name="connsiteY4" fmla="*/ 1278881 h 1557533"/>
                <a:gd name="connsiteX5" fmla="*/ 158353 w 624650"/>
                <a:gd name="connsiteY5" fmla="*/ 1147912 h 1557533"/>
                <a:gd name="connsiteX6" fmla="*/ 386581 w 624650"/>
                <a:gd name="connsiteY6" fmla="*/ 1207989 h 1557533"/>
                <a:gd name="connsiteX7" fmla="*/ 408384 w 624650"/>
                <a:gd name="connsiteY7" fmla="*/ 1162200 h 1557533"/>
                <a:gd name="connsiteX8" fmla="*/ 403622 w 624650"/>
                <a:gd name="connsiteY8" fmla="*/ 607369 h 1557533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08384 w 624650"/>
                <a:gd name="connsiteY7" fmla="*/ 1541806 h 1937139"/>
                <a:gd name="connsiteX8" fmla="*/ 416217 w 624650"/>
                <a:gd name="connsiteY8" fmla="*/ 0 h 1937139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16217 w 624650"/>
                <a:gd name="connsiteY7" fmla="*/ 1366580 h 1937139"/>
                <a:gd name="connsiteX8" fmla="*/ 416217 w 624650"/>
                <a:gd name="connsiteY8" fmla="*/ 0 h 19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0" h="1937139">
                  <a:moveTo>
                    <a:pt x="558591" y="379606"/>
                  </a:moveTo>
                  <a:cubicBezTo>
                    <a:pt x="576847" y="647695"/>
                    <a:pt x="624650" y="1451273"/>
                    <a:pt x="586978" y="1694206"/>
                  </a:cubicBezTo>
                  <a:cubicBezTo>
                    <a:pt x="549306" y="1937139"/>
                    <a:pt x="393081" y="1839313"/>
                    <a:pt x="332557" y="1837205"/>
                  </a:cubicBezTo>
                  <a:cubicBezTo>
                    <a:pt x="247154" y="1834775"/>
                    <a:pt x="118330" y="1826386"/>
                    <a:pt x="65484" y="1796600"/>
                  </a:cubicBezTo>
                  <a:cubicBezTo>
                    <a:pt x="12638" y="1766814"/>
                    <a:pt x="0" y="1703334"/>
                    <a:pt x="15478" y="1658487"/>
                  </a:cubicBezTo>
                  <a:cubicBezTo>
                    <a:pt x="30956" y="1613640"/>
                    <a:pt x="96503" y="1539333"/>
                    <a:pt x="158353" y="1527518"/>
                  </a:cubicBezTo>
                  <a:cubicBezTo>
                    <a:pt x="220203" y="1515703"/>
                    <a:pt x="343604" y="1614418"/>
                    <a:pt x="386581" y="1587595"/>
                  </a:cubicBezTo>
                  <a:cubicBezTo>
                    <a:pt x="429558" y="1560772"/>
                    <a:pt x="411278" y="1631179"/>
                    <a:pt x="416217" y="1366580"/>
                  </a:cubicBezTo>
                  <a:cubicBezTo>
                    <a:pt x="421156" y="1101981"/>
                    <a:pt x="418995" y="229393"/>
                    <a:pt x="416217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6342220" y="2276872"/>
              <a:ext cx="1944216" cy="2736304"/>
            </a:xfrm>
            <a:prstGeom prst="triangle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478037" y="2564904"/>
              <a:ext cx="66864" cy="282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7126023" y="2576618"/>
              <a:ext cx="66864" cy="282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Moon 64"/>
          <p:cNvSpPr/>
          <p:nvPr/>
        </p:nvSpPr>
        <p:spPr>
          <a:xfrm rot="5400000">
            <a:off x="3842204" y="2744924"/>
            <a:ext cx="792087" cy="1008111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4067944" y="2852936"/>
            <a:ext cx="352895" cy="5808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44"/>
          <p:cNvGrpSpPr/>
          <p:nvPr/>
        </p:nvGrpSpPr>
        <p:grpSpPr>
          <a:xfrm rot="21103571">
            <a:off x="5591355" y="1182553"/>
            <a:ext cx="693991" cy="2208004"/>
            <a:chOff x="2195736" y="2996952"/>
            <a:chExt cx="504056" cy="1872208"/>
          </a:xfrm>
        </p:grpSpPr>
        <p:sp>
          <p:nvSpPr>
            <p:cNvPr id="72" name="Rounded Rectangle 71"/>
            <p:cNvSpPr/>
            <p:nvPr/>
          </p:nvSpPr>
          <p:spPr>
            <a:xfrm>
              <a:off x="2195736" y="3933056"/>
              <a:ext cx="504056" cy="936104"/>
            </a:xfrm>
            <a:prstGeom prst="roundRect">
              <a:avLst>
                <a:gd name="adj" fmla="val 35564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2339752" y="414908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11760" y="3284984"/>
              <a:ext cx="72008" cy="6480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339752" y="2996952"/>
              <a:ext cx="216024" cy="288032"/>
            </a:xfrm>
            <a:prstGeom prst="round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411760" y="3284984"/>
              <a:ext cx="72008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2339752" y="4581128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43"/>
            <p:cNvGrpSpPr/>
            <p:nvPr/>
          </p:nvGrpSpPr>
          <p:grpSpPr>
            <a:xfrm>
              <a:off x="2411760" y="3212976"/>
              <a:ext cx="72008" cy="1368152"/>
              <a:chOff x="1826171" y="3068960"/>
              <a:chExt cx="115441" cy="136815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8642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1907704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1941612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18261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C_64k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8584" y="40038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6" grpId="0" animBg="1"/>
      <p:bldP spid="47" grpId="0" animBg="1"/>
      <p:bldP spid="27" grpId="0" animBg="1"/>
      <p:bldP spid="28" grpId="0" animBg="1"/>
      <p:bldP spid="65" grpId="0" animBg="1"/>
      <p:bldP spid="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-243408"/>
            <a:ext cx="4477165" cy="36724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9" name="Bent Arrow 68"/>
          <p:cNvSpPr/>
          <p:nvPr/>
        </p:nvSpPr>
        <p:spPr>
          <a:xfrm rot="16774645">
            <a:off x="3473016" y="2524071"/>
            <a:ext cx="973833" cy="1077122"/>
          </a:xfrm>
          <a:prstGeom prst="bentArrow">
            <a:avLst>
              <a:gd name="adj1" fmla="val 42705"/>
              <a:gd name="adj2" fmla="val 26162"/>
              <a:gd name="adj3" fmla="val 23501"/>
              <a:gd name="adj4" fmla="val 39946"/>
            </a:avLst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" name="Bent Arrow 69"/>
          <p:cNvSpPr/>
          <p:nvPr/>
        </p:nvSpPr>
        <p:spPr>
          <a:xfrm rot="15335530" flipV="1">
            <a:off x="6679792" y="2609808"/>
            <a:ext cx="973833" cy="944360"/>
          </a:xfrm>
          <a:prstGeom prst="bentArrow">
            <a:avLst>
              <a:gd name="adj1" fmla="val 42705"/>
              <a:gd name="adj2" fmla="val 26162"/>
              <a:gd name="adj3" fmla="val 23501"/>
              <a:gd name="adj4" fmla="val 39946"/>
            </a:avLst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 rot="3572703" flipV="1">
            <a:off x="7430883" y="3064640"/>
            <a:ext cx="1131869" cy="19960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6946884">
            <a:off x="2333337" y="3040306"/>
            <a:ext cx="1311999" cy="20885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2699792" y="3832299"/>
            <a:ext cx="1110814" cy="172751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7284793" y="3822897"/>
            <a:ext cx="1031625" cy="174798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3846042" y="6445707"/>
            <a:ext cx="1350820" cy="15197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5794668" y="6445707"/>
            <a:ext cx="1429300" cy="15197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44851" y="2693814"/>
            <a:ext cx="4241123" cy="4004484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3454259" y="2708920"/>
            <a:ext cx="4241123" cy="4004484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"/>
          <p:cNvGrpSpPr/>
          <p:nvPr/>
        </p:nvGrpSpPr>
        <p:grpSpPr>
          <a:xfrm>
            <a:off x="5045208" y="3481847"/>
            <a:ext cx="1068382" cy="409088"/>
            <a:chOff x="7797958" y="1279047"/>
            <a:chExt cx="435349" cy="213255"/>
          </a:xfrm>
        </p:grpSpPr>
        <p:sp>
          <p:nvSpPr>
            <p:cNvPr id="13" name="Oval 1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Oval 11"/>
          <p:cNvSpPr/>
          <p:nvPr/>
        </p:nvSpPr>
        <p:spPr>
          <a:xfrm>
            <a:off x="5252776" y="4137965"/>
            <a:ext cx="625283" cy="58491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4"/>
          <p:cNvGrpSpPr/>
          <p:nvPr/>
        </p:nvGrpSpPr>
        <p:grpSpPr>
          <a:xfrm>
            <a:off x="3846042" y="1196752"/>
            <a:ext cx="3438751" cy="1859005"/>
            <a:chOff x="3491880" y="1124744"/>
            <a:chExt cx="2160240" cy="1224136"/>
          </a:xfrm>
        </p:grpSpPr>
        <p:sp>
          <p:nvSpPr>
            <p:cNvPr id="16" name="Freeform 15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iamond 19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Arc 55"/>
          <p:cNvSpPr/>
          <p:nvPr/>
        </p:nvSpPr>
        <p:spPr>
          <a:xfrm flipV="1">
            <a:off x="4211960" y="5242818"/>
            <a:ext cx="2808312" cy="1772295"/>
          </a:xfrm>
          <a:prstGeom prst="arc">
            <a:avLst>
              <a:gd name="adj1" fmla="val 1223813"/>
              <a:gd name="adj2" fmla="val 9748362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56"/>
          <p:cNvGrpSpPr/>
          <p:nvPr/>
        </p:nvGrpSpPr>
        <p:grpSpPr>
          <a:xfrm>
            <a:off x="4763039" y="3055756"/>
            <a:ext cx="1604750" cy="328060"/>
            <a:chOff x="3923928" y="3140968"/>
            <a:chExt cx="1368152" cy="28803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923928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860032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"/>
          <p:cNvGrpSpPr/>
          <p:nvPr/>
        </p:nvGrpSpPr>
        <p:grpSpPr>
          <a:xfrm>
            <a:off x="5046295" y="3470404"/>
            <a:ext cx="1068382" cy="409088"/>
            <a:chOff x="7797958" y="1279047"/>
            <a:chExt cx="435349" cy="213255"/>
          </a:xfrm>
          <a:solidFill>
            <a:srgbClr val="FF0000"/>
          </a:solidFill>
        </p:grpSpPr>
        <p:sp>
          <p:nvSpPr>
            <p:cNvPr id="61" name="Oval 60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632148" y="5287566"/>
            <a:ext cx="1913374" cy="910209"/>
            <a:chOff x="4632148" y="5287566"/>
            <a:chExt cx="1913374" cy="910209"/>
          </a:xfrm>
        </p:grpSpPr>
        <p:sp>
          <p:nvSpPr>
            <p:cNvPr id="52" name="Isosceles Triangle 51"/>
            <p:cNvSpPr/>
            <p:nvPr/>
          </p:nvSpPr>
          <p:spPr>
            <a:xfrm rot="9154802">
              <a:off x="4632148" y="5477695"/>
              <a:ext cx="432048" cy="72008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Isosceles Triangle 52"/>
            <p:cNvSpPr/>
            <p:nvPr/>
          </p:nvSpPr>
          <p:spPr>
            <a:xfrm rot="10190134">
              <a:off x="5040192" y="5312899"/>
              <a:ext cx="432048" cy="4480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Isosceles Triangle 56"/>
            <p:cNvSpPr/>
            <p:nvPr/>
          </p:nvSpPr>
          <p:spPr>
            <a:xfrm rot="11071376">
              <a:off x="5618557" y="5287566"/>
              <a:ext cx="432048" cy="4480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Isosceles Triangle 59"/>
            <p:cNvSpPr/>
            <p:nvPr/>
          </p:nvSpPr>
          <p:spPr>
            <a:xfrm rot="12473644">
              <a:off x="6113474" y="5432448"/>
              <a:ext cx="432048" cy="72008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5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-243408"/>
            <a:ext cx="4477165" cy="36724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35" name="Group 34"/>
          <p:cNvGrpSpPr/>
          <p:nvPr/>
        </p:nvGrpSpPr>
        <p:grpSpPr>
          <a:xfrm>
            <a:off x="1945060" y="1196752"/>
            <a:ext cx="7049792" cy="6768751"/>
            <a:chOff x="1945060" y="1196752"/>
            <a:chExt cx="7049792" cy="6768751"/>
          </a:xfrm>
        </p:grpSpPr>
        <p:sp>
          <p:nvSpPr>
            <p:cNvPr id="69" name="Bent Arrow 68"/>
            <p:cNvSpPr/>
            <p:nvPr/>
          </p:nvSpPr>
          <p:spPr>
            <a:xfrm rot="16774645">
              <a:off x="3473016" y="2524071"/>
              <a:ext cx="973833" cy="1077122"/>
            </a:xfrm>
            <a:prstGeom prst="bentArrow">
              <a:avLst>
                <a:gd name="adj1" fmla="val 42705"/>
                <a:gd name="adj2" fmla="val 26162"/>
                <a:gd name="adj3" fmla="val 23501"/>
                <a:gd name="adj4" fmla="val 39946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Bent Arrow 69"/>
            <p:cNvSpPr/>
            <p:nvPr/>
          </p:nvSpPr>
          <p:spPr>
            <a:xfrm rot="15335530" flipV="1">
              <a:off x="6679792" y="2609808"/>
              <a:ext cx="973833" cy="944360"/>
            </a:xfrm>
            <a:prstGeom prst="bentArrow">
              <a:avLst>
                <a:gd name="adj1" fmla="val 42705"/>
                <a:gd name="adj2" fmla="val 26162"/>
                <a:gd name="adj3" fmla="val 23501"/>
                <a:gd name="adj4" fmla="val 39946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3572703" flipV="1">
              <a:off x="7430883" y="3064640"/>
              <a:ext cx="1131869" cy="19960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 rot="6946884">
              <a:off x="2333337" y="3040306"/>
              <a:ext cx="1311999" cy="20885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846042" y="6445707"/>
              <a:ext cx="1350820" cy="15197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5794668" y="6445707"/>
              <a:ext cx="1429300" cy="15197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444851" y="2693814"/>
              <a:ext cx="4241123" cy="400448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3454259" y="2708920"/>
              <a:ext cx="4241123" cy="400448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2"/>
            <p:cNvGrpSpPr/>
            <p:nvPr/>
          </p:nvGrpSpPr>
          <p:grpSpPr>
            <a:xfrm>
              <a:off x="5045208" y="3481847"/>
              <a:ext cx="1068382" cy="409088"/>
              <a:chOff x="7797958" y="1279047"/>
              <a:chExt cx="435349" cy="21325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5252776" y="4137965"/>
              <a:ext cx="625283" cy="58491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14"/>
            <p:cNvGrpSpPr/>
            <p:nvPr/>
          </p:nvGrpSpPr>
          <p:grpSpPr>
            <a:xfrm>
              <a:off x="3846042" y="1196752"/>
              <a:ext cx="3438751" cy="1859005"/>
              <a:chOff x="3491880" y="1124744"/>
              <a:chExt cx="2160240" cy="122413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Diamond 19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Arc 55"/>
            <p:cNvSpPr/>
            <p:nvPr/>
          </p:nvSpPr>
          <p:spPr>
            <a:xfrm flipV="1">
              <a:off x="4211960" y="5242818"/>
              <a:ext cx="2808312" cy="1772295"/>
            </a:xfrm>
            <a:prstGeom prst="arc">
              <a:avLst>
                <a:gd name="adj1" fmla="val 1223813"/>
                <a:gd name="adj2" fmla="val 974836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56"/>
            <p:cNvGrpSpPr/>
            <p:nvPr/>
          </p:nvGrpSpPr>
          <p:grpSpPr>
            <a:xfrm>
              <a:off x="4763039" y="3055756"/>
              <a:ext cx="1604750" cy="328060"/>
              <a:chOff x="3923928" y="3140968"/>
              <a:chExt cx="1368152" cy="288032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3923928" y="3140968"/>
                <a:ext cx="432048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860032" y="3140968"/>
                <a:ext cx="432048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"/>
            <p:cNvGrpSpPr/>
            <p:nvPr/>
          </p:nvGrpSpPr>
          <p:grpSpPr>
            <a:xfrm>
              <a:off x="5046295" y="3470404"/>
              <a:ext cx="1068382" cy="409088"/>
              <a:chOff x="7797958" y="1279047"/>
              <a:chExt cx="435349" cy="213255"/>
            </a:xfrm>
            <a:solidFill>
              <a:srgbClr val="FF0000"/>
            </a:solidFill>
          </p:grpSpPr>
          <p:sp>
            <p:nvSpPr>
              <p:cNvPr id="61" name="Oval 60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62"/>
            <p:cNvGrpSpPr/>
            <p:nvPr/>
          </p:nvGrpSpPr>
          <p:grpSpPr>
            <a:xfrm>
              <a:off x="4632148" y="5287566"/>
              <a:ext cx="1913374" cy="910209"/>
              <a:chOff x="4632148" y="5287566"/>
              <a:chExt cx="1913374" cy="910209"/>
            </a:xfrm>
          </p:grpSpPr>
          <p:sp>
            <p:nvSpPr>
              <p:cNvPr id="52" name="Isosceles Triangle 51"/>
              <p:cNvSpPr/>
              <p:nvPr/>
            </p:nvSpPr>
            <p:spPr>
              <a:xfrm rot="9154802">
                <a:off x="4632148" y="5477695"/>
                <a:ext cx="432048" cy="7200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190134">
                <a:off x="5040192" y="5312899"/>
                <a:ext cx="432048" cy="44803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 rot="11071376">
                <a:off x="5618557" y="5287566"/>
                <a:ext cx="432048" cy="44803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2473644">
                <a:off x="6113474" y="5432448"/>
                <a:ext cx="432048" cy="7200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175261" y="1197273"/>
            <a:ext cx="6069147" cy="5660727"/>
            <a:chOff x="0" y="1412776"/>
            <a:chExt cx="6069147" cy="5660727"/>
          </a:xfrm>
        </p:grpSpPr>
        <p:sp>
          <p:nvSpPr>
            <p:cNvPr id="82" name="Oval 81"/>
            <p:cNvSpPr/>
            <p:nvPr/>
          </p:nvSpPr>
          <p:spPr>
            <a:xfrm>
              <a:off x="1283111" y="2909838"/>
              <a:ext cx="4241123" cy="400448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1292519" y="2924944"/>
              <a:ext cx="4241123" cy="400448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1115616" y="4365104"/>
              <a:ext cx="625283" cy="58491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5" name="Group 14"/>
            <p:cNvGrpSpPr/>
            <p:nvPr/>
          </p:nvGrpSpPr>
          <p:grpSpPr>
            <a:xfrm>
              <a:off x="1684302" y="1412776"/>
              <a:ext cx="3438751" cy="1859005"/>
              <a:chOff x="3491880" y="1124744"/>
              <a:chExt cx="2160240" cy="1224136"/>
            </a:xfrm>
          </p:grpSpPr>
          <p:sp>
            <p:nvSpPr>
              <p:cNvPr id="94" name="Freeform 15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16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Diamond 97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Arc 85"/>
            <p:cNvSpPr/>
            <p:nvPr/>
          </p:nvSpPr>
          <p:spPr>
            <a:xfrm flipV="1">
              <a:off x="0" y="5301208"/>
              <a:ext cx="2808312" cy="1772295"/>
            </a:xfrm>
            <a:prstGeom prst="arc">
              <a:avLst>
                <a:gd name="adj1" fmla="val 1223813"/>
                <a:gd name="adj2" fmla="val 5818746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2051720" y="3264970"/>
              <a:ext cx="506763" cy="328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1979712" y="3789040"/>
              <a:ext cx="220156" cy="40908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9" name="Group 62"/>
            <p:cNvGrpSpPr/>
            <p:nvPr/>
          </p:nvGrpSpPr>
          <p:grpSpPr>
            <a:xfrm>
              <a:off x="1406597" y="5345956"/>
              <a:ext cx="926965" cy="864962"/>
              <a:chOff x="5618557" y="5287566"/>
              <a:chExt cx="926965" cy="864962"/>
            </a:xfrm>
          </p:grpSpPr>
          <p:sp>
            <p:nvSpPr>
              <p:cNvPr id="92" name="Isosceles Triangle 91"/>
              <p:cNvSpPr/>
              <p:nvPr/>
            </p:nvSpPr>
            <p:spPr>
              <a:xfrm rot="11071376">
                <a:off x="5618557" y="5287566"/>
                <a:ext cx="432048" cy="44803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12473644">
                <a:off x="6113474" y="5432448"/>
                <a:ext cx="432048" cy="7200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Freeform 89"/>
            <p:cNvSpPr/>
            <p:nvPr/>
          </p:nvSpPr>
          <p:spPr>
            <a:xfrm rot="3572703" flipV="1">
              <a:off x="4505178" y="3424681"/>
              <a:ext cx="1131869" cy="19960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Bent Arrow 90"/>
            <p:cNvSpPr/>
            <p:nvPr/>
          </p:nvSpPr>
          <p:spPr>
            <a:xfrm rot="15335530" flipV="1">
              <a:off x="3506598" y="2753824"/>
              <a:ext cx="973833" cy="944360"/>
            </a:xfrm>
            <a:prstGeom prst="bentArrow">
              <a:avLst>
                <a:gd name="adj1" fmla="val 42705"/>
                <a:gd name="adj2" fmla="val 26162"/>
                <a:gd name="adj3" fmla="val 23501"/>
                <a:gd name="adj4" fmla="val 39946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54" name="Bu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12560" y="2420888"/>
            <a:ext cx="304800" cy="304800"/>
          </a:xfrm>
          <a:prstGeom prst="rect">
            <a:avLst/>
          </a:prstGeom>
        </p:spPr>
      </p:pic>
      <p:pic>
        <p:nvPicPr>
          <p:cNvPr id="55" name="Bu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64960" y="2573288"/>
            <a:ext cx="304800" cy="304800"/>
          </a:xfrm>
          <a:prstGeom prst="rect">
            <a:avLst/>
          </a:prstGeom>
        </p:spPr>
      </p:pic>
      <p:pic>
        <p:nvPicPr>
          <p:cNvPr id="63" name="Bu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17360" y="2725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3.23699E-6 L -0.00573 -0.07005 C -0.00521 -0.08578 -0.00469 -0.09433 -0.00399 -0.09433 C -0.00313 -0.09433 -0.0026 -0.08578 -0.00208 -0.07005 L 8.33333E-7 -3.23699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5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4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3699E-6 L 0.00191 -0.06982 C 0.00243 -0.08555 0.00295 -0.09433 0.00365 -0.09433 C 0.00451 -0.09433 0.00504 -0.08555 0.00556 -0.06982 L 0.00764 -3.23699E-6 " pathEditMode="relative" rAng="0" ptsTypes="FffFF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4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5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8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8"/>
                            </p:stCondLst>
                            <p:childTnLst>
                              <p:par>
                                <p:cTn id="4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3699E-6 L -0.00312 -0.12416 C -0.00382 -0.15237 -0.00469 -0.16786 -0.00573 -0.16786 C -0.00694 -0.16786 -0.00781 -0.15237 -0.00851 -0.12416 L -0.01146 -3.23699E-6 " pathEditMode="relative" rAng="0" ptsTypes="FffFF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8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54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62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62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://www.ecmwf.int/products/forecasts/d/getchart/catalog/products/forecasts/medium/eps/ensm/essential!MSLP!Europe!0!pop!od!enfo!plot_ensm_essential!2013121200!!char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02555" y="-891480"/>
            <a:ext cx="10146951" cy="39604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113" name="Group 112"/>
          <p:cNvGrpSpPr/>
          <p:nvPr/>
        </p:nvGrpSpPr>
        <p:grpSpPr>
          <a:xfrm rot="17367226">
            <a:off x="5991451" y="3986130"/>
            <a:ext cx="1080120" cy="720080"/>
            <a:chOff x="1691680" y="3861048"/>
            <a:chExt cx="864096" cy="504056"/>
          </a:xfrm>
        </p:grpSpPr>
        <p:sp>
          <p:nvSpPr>
            <p:cNvPr id="109" name="Flowchart: Magnetic Disk 108"/>
            <p:cNvSpPr/>
            <p:nvPr/>
          </p:nvSpPr>
          <p:spPr>
            <a:xfrm>
              <a:off x="1691680" y="3861048"/>
              <a:ext cx="864096" cy="504056"/>
            </a:xfrm>
            <a:prstGeom prst="flowChartMagneticDisk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697831" y="3993356"/>
              <a:ext cx="857250" cy="369094"/>
            </a:xfrm>
            <a:custGeom>
              <a:avLst/>
              <a:gdLst>
                <a:gd name="connsiteX0" fmla="*/ 0 w 857250"/>
                <a:gd name="connsiteY0" fmla="*/ 307182 h 369094"/>
                <a:gd name="connsiteX1" fmla="*/ 88107 w 857250"/>
                <a:gd name="connsiteY1" fmla="*/ 9525 h 369094"/>
                <a:gd name="connsiteX2" fmla="*/ 154782 w 857250"/>
                <a:gd name="connsiteY2" fmla="*/ 359569 h 369094"/>
                <a:gd name="connsiteX3" fmla="*/ 254794 w 857250"/>
                <a:gd name="connsiteY3" fmla="*/ 28575 h 369094"/>
                <a:gd name="connsiteX4" fmla="*/ 328613 w 857250"/>
                <a:gd name="connsiteY4" fmla="*/ 369094 h 369094"/>
                <a:gd name="connsiteX5" fmla="*/ 442913 w 857250"/>
                <a:gd name="connsiteY5" fmla="*/ 35719 h 369094"/>
                <a:gd name="connsiteX6" fmla="*/ 559594 w 857250"/>
                <a:gd name="connsiteY6" fmla="*/ 369094 h 369094"/>
                <a:gd name="connsiteX7" fmla="*/ 628650 w 857250"/>
                <a:gd name="connsiteY7" fmla="*/ 28575 h 369094"/>
                <a:gd name="connsiteX8" fmla="*/ 731044 w 857250"/>
                <a:gd name="connsiteY8" fmla="*/ 345282 h 369094"/>
                <a:gd name="connsiteX9" fmla="*/ 773907 w 857250"/>
                <a:gd name="connsiteY9" fmla="*/ 0 h 369094"/>
                <a:gd name="connsiteX10" fmla="*/ 857250 w 857250"/>
                <a:gd name="connsiteY10" fmla="*/ 297657 h 3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0" h="369094">
                  <a:moveTo>
                    <a:pt x="0" y="307182"/>
                  </a:moveTo>
                  <a:lnTo>
                    <a:pt x="88107" y="9525"/>
                  </a:lnTo>
                  <a:lnTo>
                    <a:pt x="154782" y="359569"/>
                  </a:lnTo>
                  <a:lnTo>
                    <a:pt x="254794" y="28575"/>
                  </a:lnTo>
                  <a:lnTo>
                    <a:pt x="328613" y="369094"/>
                  </a:lnTo>
                  <a:lnTo>
                    <a:pt x="442913" y="35719"/>
                  </a:lnTo>
                  <a:lnTo>
                    <a:pt x="559594" y="369094"/>
                  </a:lnTo>
                  <a:lnTo>
                    <a:pt x="628650" y="28575"/>
                  </a:lnTo>
                  <a:lnTo>
                    <a:pt x="731044" y="345282"/>
                  </a:lnTo>
                  <a:lnTo>
                    <a:pt x="773907" y="0"/>
                  </a:lnTo>
                  <a:lnTo>
                    <a:pt x="857250" y="297657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1691680" y="3861048"/>
              <a:ext cx="864096" cy="14401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/>
          <p:cNvGrpSpPr/>
          <p:nvPr/>
        </p:nvGrpSpPr>
        <p:grpSpPr>
          <a:xfrm rot="1797858">
            <a:off x="4225676" y="4374233"/>
            <a:ext cx="1463792" cy="1023344"/>
            <a:chOff x="1691680" y="3861048"/>
            <a:chExt cx="864096" cy="504056"/>
          </a:xfrm>
        </p:grpSpPr>
        <p:sp>
          <p:nvSpPr>
            <p:cNvPr id="115" name="Flowchart: Magnetic Disk 114"/>
            <p:cNvSpPr/>
            <p:nvPr/>
          </p:nvSpPr>
          <p:spPr>
            <a:xfrm>
              <a:off x="1691680" y="3861048"/>
              <a:ext cx="864096" cy="504056"/>
            </a:xfrm>
            <a:prstGeom prst="flowChartMagneticDisk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697831" y="3993356"/>
              <a:ext cx="857250" cy="369094"/>
            </a:xfrm>
            <a:custGeom>
              <a:avLst/>
              <a:gdLst>
                <a:gd name="connsiteX0" fmla="*/ 0 w 857250"/>
                <a:gd name="connsiteY0" fmla="*/ 307182 h 369094"/>
                <a:gd name="connsiteX1" fmla="*/ 88107 w 857250"/>
                <a:gd name="connsiteY1" fmla="*/ 9525 h 369094"/>
                <a:gd name="connsiteX2" fmla="*/ 154782 w 857250"/>
                <a:gd name="connsiteY2" fmla="*/ 359569 h 369094"/>
                <a:gd name="connsiteX3" fmla="*/ 254794 w 857250"/>
                <a:gd name="connsiteY3" fmla="*/ 28575 h 369094"/>
                <a:gd name="connsiteX4" fmla="*/ 328613 w 857250"/>
                <a:gd name="connsiteY4" fmla="*/ 369094 h 369094"/>
                <a:gd name="connsiteX5" fmla="*/ 442913 w 857250"/>
                <a:gd name="connsiteY5" fmla="*/ 35719 h 369094"/>
                <a:gd name="connsiteX6" fmla="*/ 559594 w 857250"/>
                <a:gd name="connsiteY6" fmla="*/ 369094 h 369094"/>
                <a:gd name="connsiteX7" fmla="*/ 628650 w 857250"/>
                <a:gd name="connsiteY7" fmla="*/ 28575 h 369094"/>
                <a:gd name="connsiteX8" fmla="*/ 731044 w 857250"/>
                <a:gd name="connsiteY8" fmla="*/ 345282 h 369094"/>
                <a:gd name="connsiteX9" fmla="*/ 773907 w 857250"/>
                <a:gd name="connsiteY9" fmla="*/ 0 h 369094"/>
                <a:gd name="connsiteX10" fmla="*/ 857250 w 857250"/>
                <a:gd name="connsiteY10" fmla="*/ 297657 h 3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0" h="369094">
                  <a:moveTo>
                    <a:pt x="0" y="307182"/>
                  </a:moveTo>
                  <a:lnTo>
                    <a:pt x="88107" y="9525"/>
                  </a:lnTo>
                  <a:lnTo>
                    <a:pt x="154782" y="359569"/>
                  </a:lnTo>
                  <a:lnTo>
                    <a:pt x="254794" y="28575"/>
                  </a:lnTo>
                  <a:lnTo>
                    <a:pt x="328613" y="369094"/>
                  </a:lnTo>
                  <a:lnTo>
                    <a:pt x="442913" y="35719"/>
                  </a:lnTo>
                  <a:lnTo>
                    <a:pt x="559594" y="369094"/>
                  </a:lnTo>
                  <a:lnTo>
                    <a:pt x="628650" y="28575"/>
                  </a:lnTo>
                  <a:lnTo>
                    <a:pt x="731044" y="345282"/>
                  </a:lnTo>
                  <a:lnTo>
                    <a:pt x="773907" y="0"/>
                  </a:lnTo>
                  <a:lnTo>
                    <a:pt x="857250" y="297657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1691680" y="3861048"/>
              <a:ext cx="864096" cy="14947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/>
          <p:cNvGrpSpPr/>
          <p:nvPr/>
        </p:nvGrpSpPr>
        <p:grpSpPr>
          <a:xfrm rot="20380705">
            <a:off x="4733963" y="4109765"/>
            <a:ext cx="1224136" cy="1152128"/>
            <a:chOff x="1619672" y="4797152"/>
            <a:chExt cx="1224136" cy="1152128"/>
          </a:xfrm>
        </p:grpSpPr>
        <p:sp>
          <p:nvSpPr>
            <p:cNvPr id="118" name="Oval 117"/>
            <p:cNvSpPr/>
            <p:nvPr/>
          </p:nvSpPr>
          <p:spPr>
            <a:xfrm>
              <a:off x="1619672" y="4941168"/>
              <a:ext cx="1224136" cy="360040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195736" y="4797152"/>
              <a:ext cx="45719" cy="288032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195736" y="5301208"/>
              <a:ext cx="45719" cy="648072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 rot="4417193">
            <a:off x="4112523" y="3345816"/>
            <a:ext cx="2448272" cy="3240360"/>
            <a:chOff x="2843808" y="1124744"/>
            <a:chExt cx="3384376" cy="4464496"/>
          </a:xfrm>
        </p:grpSpPr>
        <p:sp>
          <p:nvSpPr>
            <p:cNvPr id="85" name="Oval 84"/>
            <p:cNvSpPr/>
            <p:nvPr/>
          </p:nvSpPr>
          <p:spPr>
            <a:xfrm>
              <a:off x="3344240" y="1124744"/>
              <a:ext cx="2304256" cy="2952328"/>
            </a:xfrm>
            <a:prstGeom prst="ellipse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491880" y="4581128"/>
              <a:ext cx="848592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00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 flipH="1">
              <a:off x="4716016" y="4588470"/>
              <a:ext cx="897893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00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 flipH="1">
              <a:off x="5580112" y="2492896"/>
              <a:ext cx="648072" cy="115103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843808" y="2564904"/>
              <a:ext cx="697819" cy="113755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" name="Picture 2" descr="File:Phil Collins Sussudio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80B14"/>
                </a:clrFrom>
                <a:clrTo>
                  <a:srgbClr val="080B14">
                    <a:alpha val="0"/>
                  </a:srgbClr>
                </a:clrTo>
              </a:clrChange>
            </a:blip>
            <a:srcRect l="18889" t="8427" r="16096" b="11437"/>
            <a:stretch>
              <a:fillRect/>
            </a:stretch>
          </p:blipFill>
          <p:spPr bwMode="auto">
            <a:xfrm>
              <a:off x="3272232" y="1628800"/>
              <a:ext cx="2599536" cy="3204124"/>
            </a:xfrm>
            <a:prstGeom prst="rect">
              <a:avLst/>
            </a:prstGeom>
            <a:noFill/>
          </p:spPr>
        </p:pic>
      </p:grpSp>
      <p:grpSp>
        <p:nvGrpSpPr>
          <p:cNvPr id="76" name="Group 75"/>
          <p:cNvGrpSpPr/>
          <p:nvPr/>
        </p:nvGrpSpPr>
        <p:grpSpPr>
          <a:xfrm>
            <a:off x="4301974" y="6122204"/>
            <a:ext cx="4299715" cy="1843299"/>
            <a:chOff x="4301974" y="6122204"/>
            <a:chExt cx="4299715" cy="1843299"/>
          </a:xfrm>
        </p:grpSpPr>
        <p:sp>
          <p:nvSpPr>
            <p:cNvPr id="54" name="Freeform 53"/>
            <p:cNvSpPr/>
            <p:nvPr/>
          </p:nvSpPr>
          <p:spPr>
            <a:xfrm>
              <a:off x="4301974" y="6122204"/>
              <a:ext cx="1719440" cy="184329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6782353" y="6122204"/>
              <a:ext cx="1819336" cy="184329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80"/>
          <p:cNvGrpSpPr/>
          <p:nvPr/>
        </p:nvGrpSpPr>
        <p:grpSpPr>
          <a:xfrm>
            <a:off x="2195736" y="-243408"/>
            <a:ext cx="7725331" cy="6865666"/>
            <a:chOff x="0" y="1412776"/>
            <a:chExt cx="6069147" cy="5660727"/>
          </a:xfrm>
        </p:grpSpPr>
        <p:sp>
          <p:nvSpPr>
            <p:cNvPr id="82" name="Oval 81"/>
            <p:cNvSpPr/>
            <p:nvPr/>
          </p:nvSpPr>
          <p:spPr>
            <a:xfrm>
              <a:off x="1283111" y="2909838"/>
              <a:ext cx="4241123" cy="400448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1292519" y="2924944"/>
              <a:ext cx="4241123" cy="400448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1257634" y="3855756"/>
              <a:ext cx="625283" cy="58491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84302" y="1412776"/>
              <a:ext cx="3438751" cy="1859005"/>
              <a:chOff x="3491880" y="1124744"/>
              <a:chExt cx="2160240" cy="1224136"/>
            </a:xfrm>
          </p:grpSpPr>
          <p:sp>
            <p:nvSpPr>
              <p:cNvPr id="94" name="Freeform 15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16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Diamond 97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Arc 85"/>
            <p:cNvSpPr/>
            <p:nvPr/>
          </p:nvSpPr>
          <p:spPr>
            <a:xfrm flipV="1">
              <a:off x="0" y="5301208"/>
              <a:ext cx="2808312" cy="1772295"/>
            </a:xfrm>
            <a:prstGeom prst="arc">
              <a:avLst>
                <a:gd name="adj1" fmla="val 1223813"/>
                <a:gd name="adj2" fmla="val 5818746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2111574" y="3193889"/>
              <a:ext cx="506763" cy="328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165771" y="3609482"/>
              <a:ext cx="220156" cy="40908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62"/>
            <p:cNvGrpSpPr/>
            <p:nvPr/>
          </p:nvGrpSpPr>
          <p:grpSpPr>
            <a:xfrm>
              <a:off x="1406597" y="5345956"/>
              <a:ext cx="926965" cy="864962"/>
              <a:chOff x="5618557" y="5287566"/>
              <a:chExt cx="926965" cy="864962"/>
            </a:xfrm>
          </p:grpSpPr>
          <p:sp>
            <p:nvSpPr>
              <p:cNvPr id="92" name="Isosceles Triangle 91"/>
              <p:cNvSpPr/>
              <p:nvPr/>
            </p:nvSpPr>
            <p:spPr>
              <a:xfrm rot="11071376">
                <a:off x="5618557" y="5287566"/>
                <a:ext cx="432048" cy="44803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12473644">
                <a:off x="6113474" y="5432448"/>
                <a:ext cx="432048" cy="7200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Freeform 89"/>
            <p:cNvSpPr/>
            <p:nvPr/>
          </p:nvSpPr>
          <p:spPr>
            <a:xfrm rot="3572703" flipV="1">
              <a:off x="4505178" y="3424681"/>
              <a:ext cx="1131869" cy="19960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Bent Arrow 90"/>
            <p:cNvSpPr/>
            <p:nvPr/>
          </p:nvSpPr>
          <p:spPr>
            <a:xfrm rot="15335530" flipV="1">
              <a:off x="3506598" y="2753824"/>
              <a:ext cx="973833" cy="944360"/>
            </a:xfrm>
            <a:prstGeom prst="bentArrow">
              <a:avLst>
                <a:gd name="adj1" fmla="val 42705"/>
                <a:gd name="adj2" fmla="val 26162"/>
                <a:gd name="adj3" fmla="val 23501"/>
                <a:gd name="adj4" fmla="val 39946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21292070">
            <a:off x="3911880" y="3774050"/>
            <a:ext cx="3312368" cy="2448272"/>
            <a:chOff x="323528" y="3645024"/>
            <a:chExt cx="3312368" cy="2448272"/>
          </a:xfrm>
        </p:grpSpPr>
        <p:sp>
          <p:nvSpPr>
            <p:cNvPr id="64" name="Moon 63"/>
            <p:cNvSpPr/>
            <p:nvPr/>
          </p:nvSpPr>
          <p:spPr>
            <a:xfrm rot="16200000">
              <a:off x="755576" y="3212976"/>
              <a:ext cx="2448272" cy="3312368"/>
            </a:xfrm>
            <a:prstGeom prst="moon">
              <a:avLst>
                <a:gd name="adj" fmla="val 7755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Isosceles Triangle 64"/>
            <p:cNvSpPr/>
            <p:nvPr/>
          </p:nvSpPr>
          <p:spPr>
            <a:xfrm rot="11071376">
              <a:off x="1640241" y="4241926"/>
              <a:ext cx="549948" cy="5433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Isosceles Triangle 65"/>
            <p:cNvSpPr/>
            <p:nvPr/>
          </p:nvSpPr>
          <p:spPr>
            <a:xfrm rot="9685790">
              <a:off x="2608518" y="4141906"/>
              <a:ext cx="549948" cy="8733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Isosceles Triangle 67"/>
            <p:cNvSpPr/>
            <p:nvPr/>
          </p:nvSpPr>
          <p:spPr>
            <a:xfrm rot="11785914">
              <a:off x="965219" y="4143759"/>
              <a:ext cx="549948" cy="5433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Isosceles Triangle 72"/>
            <p:cNvSpPr/>
            <p:nvPr/>
          </p:nvSpPr>
          <p:spPr>
            <a:xfrm rot="20024274">
              <a:off x="2214562" y="4919660"/>
              <a:ext cx="549948" cy="8733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Isosceles Triangle 73"/>
            <p:cNvSpPr/>
            <p:nvPr/>
          </p:nvSpPr>
          <p:spPr>
            <a:xfrm rot="378203">
              <a:off x="1305914" y="4968719"/>
              <a:ext cx="549948" cy="8733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749a13_Ba_Dum_Tss_Sound_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451776" y="5013176"/>
            <a:ext cx="304800" cy="304800"/>
          </a:xfrm>
          <a:prstGeom prst="rect">
            <a:avLst/>
          </a:prstGeom>
        </p:spPr>
      </p:pic>
      <p:pic>
        <p:nvPicPr>
          <p:cNvPr id="2" name="749a13_Ba_Dum_Tss_Sound_Effec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4176" y="61710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96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http://www.wetterzentrale.de/pics/Rukm0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048" y="-387424"/>
            <a:ext cx="4161904" cy="3439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1" name="Rectangle 100"/>
          <p:cNvSpPr/>
          <p:nvPr/>
        </p:nvSpPr>
        <p:spPr>
          <a:xfrm>
            <a:off x="755576" y="177281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755576" y="33265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6" name="Group 105"/>
          <p:cNvGrpSpPr/>
          <p:nvPr/>
        </p:nvGrpSpPr>
        <p:grpSpPr>
          <a:xfrm rot="20040307">
            <a:off x="1319172" y="3103394"/>
            <a:ext cx="2448272" cy="2808312"/>
            <a:chOff x="4932040" y="1700808"/>
            <a:chExt cx="1008112" cy="1296144"/>
          </a:xfrm>
        </p:grpSpPr>
        <p:grpSp>
          <p:nvGrpSpPr>
            <p:cNvPr id="107" name="Group 55"/>
            <p:cNvGrpSpPr/>
            <p:nvPr/>
          </p:nvGrpSpPr>
          <p:grpSpPr>
            <a:xfrm>
              <a:off x="4932040" y="2433638"/>
              <a:ext cx="1008112" cy="563314"/>
              <a:chOff x="4932040" y="2433638"/>
              <a:chExt cx="1008112" cy="563314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5580112" y="2636912"/>
                <a:ext cx="360040" cy="36004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932040" y="2636912"/>
                <a:ext cx="360040" cy="36004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5133975" y="2805113"/>
                <a:ext cx="257175" cy="52387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 flipV="1">
                <a:off x="5567364" y="2433638"/>
                <a:ext cx="180974" cy="371475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5385817" y="2605088"/>
                <a:ext cx="243458" cy="258316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5128642" y="2562225"/>
                <a:ext cx="195833" cy="233933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5324475" y="2562225"/>
                <a:ext cx="285750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220072" y="2492896"/>
                <a:ext cx="156791" cy="16942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5295900" y="2500314"/>
                <a:ext cx="100013" cy="371474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56"/>
            <p:cNvGrpSpPr/>
            <p:nvPr/>
          </p:nvGrpSpPr>
          <p:grpSpPr>
            <a:xfrm>
              <a:off x="5076056" y="1700808"/>
              <a:ext cx="648072" cy="989856"/>
              <a:chOff x="819240" y="1429259"/>
              <a:chExt cx="2168584" cy="3925701"/>
            </a:xfrm>
          </p:grpSpPr>
          <p:sp>
            <p:nvSpPr>
              <p:cNvPr id="109" name="Isosceles Triangle 108"/>
              <p:cNvSpPr/>
              <p:nvPr/>
            </p:nvSpPr>
            <p:spPr>
              <a:xfrm rot="16200000" flipV="1">
                <a:off x="161764" y="2528900"/>
                <a:ext cx="3851920" cy="1800200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0" name="Group 51"/>
              <p:cNvGrpSpPr/>
              <p:nvPr/>
            </p:nvGrpSpPr>
            <p:grpSpPr>
              <a:xfrm rot="20936677" flipH="1">
                <a:off x="819240" y="1429259"/>
                <a:ext cx="996540" cy="760448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14" name="Freeform 113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5" name="Chord 114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1" name="Oval 110"/>
              <p:cNvSpPr/>
              <p:nvPr/>
            </p:nvSpPr>
            <p:spPr>
              <a:xfrm flipH="1">
                <a:off x="2244675" y="2842392"/>
                <a:ext cx="66674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/>
              <p:cNvSpPr/>
              <p:nvPr/>
            </p:nvSpPr>
            <p:spPr>
              <a:xfrm flipH="1">
                <a:off x="1907704" y="2852936"/>
                <a:ext cx="66674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 rot="17704566" flipH="1">
                <a:off x="1705878" y="3634895"/>
                <a:ext cx="850784" cy="93445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3" name="Rectangle 102"/>
          <p:cNvSpPr/>
          <p:nvPr/>
        </p:nvSpPr>
        <p:spPr>
          <a:xfrm>
            <a:off x="323528" y="0"/>
            <a:ext cx="439248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179512" y="1556792"/>
            <a:ext cx="4392488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395536" y="2996952"/>
            <a:ext cx="4392488" cy="3861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611560" y="188640"/>
            <a:ext cx="3600400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 rot="8495778" flipV="1">
            <a:off x="4995318" y="2859862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 rot="2049641">
            <a:off x="3624017" y="2873374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/>
          <p:cNvGrpSpPr/>
          <p:nvPr/>
        </p:nvGrpSpPr>
        <p:grpSpPr>
          <a:xfrm>
            <a:off x="3888263" y="1628801"/>
            <a:ext cx="1529330" cy="3794713"/>
            <a:chOff x="5351209" y="980728"/>
            <a:chExt cx="1529330" cy="3794713"/>
          </a:xfrm>
        </p:grpSpPr>
        <p:sp>
          <p:nvSpPr>
            <p:cNvPr id="93" name="Freeform 92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hord 95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6193177" y="1561220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/>
            <p:cNvSpPr/>
            <p:nvPr/>
          </p:nvSpPr>
          <p:spPr>
            <a:xfrm>
              <a:off x="5892707" y="1570542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6" name="Oval 125"/>
          <p:cNvSpPr/>
          <p:nvPr/>
        </p:nvSpPr>
        <p:spPr>
          <a:xfrm>
            <a:off x="1667449" y="3099202"/>
            <a:ext cx="2309924" cy="216014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7" name="Group 50"/>
          <p:cNvGrpSpPr/>
          <p:nvPr/>
        </p:nvGrpSpPr>
        <p:grpSpPr>
          <a:xfrm>
            <a:off x="2055388" y="3316008"/>
            <a:ext cx="1583947" cy="1604680"/>
            <a:chOff x="7452320" y="1256199"/>
            <a:chExt cx="1152128" cy="1139274"/>
          </a:xfrm>
          <a:noFill/>
        </p:grpSpPr>
        <p:sp>
          <p:nvSpPr>
            <p:cNvPr id="128" name="Rectangle 127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1" name="Moon 130"/>
          <p:cNvSpPr/>
          <p:nvPr/>
        </p:nvSpPr>
        <p:spPr>
          <a:xfrm rot="5400000">
            <a:off x="2303633" y="3753151"/>
            <a:ext cx="1080120" cy="1439931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 rot="7517230">
            <a:off x="1141839" y="3237145"/>
            <a:ext cx="584710" cy="97886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4" name="Group 57"/>
          <p:cNvGrpSpPr/>
          <p:nvPr/>
        </p:nvGrpSpPr>
        <p:grpSpPr>
          <a:xfrm>
            <a:off x="1798638" y="5148570"/>
            <a:ext cx="1051943" cy="941602"/>
            <a:chOff x="3083489" y="4581128"/>
            <a:chExt cx="1344495" cy="1224136"/>
          </a:xfrm>
        </p:grpSpPr>
        <p:sp>
          <p:nvSpPr>
            <p:cNvPr id="135" name="Freeform 134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61"/>
          <p:cNvGrpSpPr/>
          <p:nvPr/>
        </p:nvGrpSpPr>
        <p:grpSpPr>
          <a:xfrm>
            <a:off x="2794241" y="5148570"/>
            <a:ext cx="1070452" cy="941602"/>
            <a:chOff x="4355976" y="4581128"/>
            <a:chExt cx="1368152" cy="1224136"/>
          </a:xfrm>
        </p:grpSpPr>
        <p:sp>
          <p:nvSpPr>
            <p:cNvPr id="139" name="Freeform 138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Freeform 140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Freeform 141"/>
          <p:cNvSpPr/>
          <p:nvPr/>
        </p:nvSpPr>
        <p:spPr>
          <a:xfrm>
            <a:off x="5635581" y="282312"/>
            <a:ext cx="400149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 flipH="1">
            <a:off x="7054908" y="255848"/>
            <a:ext cx="397412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5919446" y="1084740"/>
            <a:ext cx="534307" cy="414270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 flipH="1">
            <a:off x="6660935" y="1203153"/>
            <a:ext cx="559623" cy="40260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5919446" y="-99392"/>
            <a:ext cx="1305781" cy="148016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6661663" y="188640"/>
            <a:ext cx="50465" cy="208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6395986" y="197310"/>
            <a:ext cx="50465" cy="208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6444208" y="692696"/>
            <a:ext cx="257552" cy="468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4485002" y="2909954"/>
            <a:ext cx="288032" cy="3960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2555776" y="4005064"/>
            <a:ext cx="504056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Moon 153"/>
          <p:cNvSpPr/>
          <p:nvPr/>
        </p:nvSpPr>
        <p:spPr>
          <a:xfrm rot="5400000">
            <a:off x="4268005" y="2724882"/>
            <a:ext cx="720081" cy="97618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 rot="3279623" flipV="1">
            <a:off x="3936026" y="3197234"/>
            <a:ext cx="584710" cy="10224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Moon 155"/>
          <p:cNvSpPr/>
          <p:nvPr/>
        </p:nvSpPr>
        <p:spPr>
          <a:xfrm rot="5400000">
            <a:off x="6300192" y="476671"/>
            <a:ext cx="504057" cy="792088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51" grpId="0" animBg="1"/>
      <p:bldP spid="152" grpId="0" animBg="1"/>
      <p:bldP spid="153" grpId="0" animBg="1"/>
      <p:bldP spid="154" grpId="0" animBg="1"/>
      <p:bldP spid="1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://www.ecmwf.int/products/forecasts/d/getchart/catalog/products/forecasts/medium/eps/ensm/essential!MSLP!Europe!0!pop!od!enfo!plot_ensm_essential!2013121200!!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-1683568"/>
            <a:ext cx="10146951" cy="39604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6" name="Group 75"/>
          <p:cNvGrpSpPr/>
          <p:nvPr/>
        </p:nvGrpSpPr>
        <p:grpSpPr>
          <a:xfrm>
            <a:off x="4301974" y="6122204"/>
            <a:ext cx="4299715" cy="1843299"/>
            <a:chOff x="4301974" y="6122204"/>
            <a:chExt cx="4299715" cy="1843299"/>
          </a:xfrm>
        </p:grpSpPr>
        <p:sp>
          <p:nvSpPr>
            <p:cNvPr id="54" name="Freeform 53"/>
            <p:cNvSpPr/>
            <p:nvPr/>
          </p:nvSpPr>
          <p:spPr>
            <a:xfrm>
              <a:off x="4301974" y="6122204"/>
              <a:ext cx="1719440" cy="184329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6782353" y="6122204"/>
              <a:ext cx="1819336" cy="184329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80"/>
          <p:cNvGrpSpPr/>
          <p:nvPr/>
        </p:nvGrpSpPr>
        <p:grpSpPr>
          <a:xfrm>
            <a:off x="2195736" y="-243408"/>
            <a:ext cx="7725331" cy="6865666"/>
            <a:chOff x="0" y="1412776"/>
            <a:chExt cx="6069147" cy="5660727"/>
          </a:xfrm>
        </p:grpSpPr>
        <p:sp>
          <p:nvSpPr>
            <p:cNvPr id="82" name="Oval 81"/>
            <p:cNvSpPr/>
            <p:nvPr/>
          </p:nvSpPr>
          <p:spPr>
            <a:xfrm>
              <a:off x="1283111" y="2909838"/>
              <a:ext cx="4241123" cy="4004484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1292519" y="2924944"/>
              <a:ext cx="4241123" cy="400448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1257634" y="3855756"/>
              <a:ext cx="625283" cy="58491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14"/>
            <p:cNvGrpSpPr/>
            <p:nvPr/>
          </p:nvGrpSpPr>
          <p:grpSpPr>
            <a:xfrm>
              <a:off x="1684302" y="1412776"/>
              <a:ext cx="3438751" cy="1859005"/>
              <a:chOff x="3491880" y="1124744"/>
              <a:chExt cx="2160240" cy="1224136"/>
            </a:xfrm>
          </p:grpSpPr>
          <p:sp>
            <p:nvSpPr>
              <p:cNvPr id="94" name="Freeform 15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16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Diamond 97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Arc 85"/>
            <p:cNvSpPr/>
            <p:nvPr/>
          </p:nvSpPr>
          <p:spPr>
            <a:xfrm flipV="1">
              <a:off x="0" y="5301208"/>
              <a:ext cx="2808312" cy="1772295"/>
            </a:xfrm>
            <a:prstGeom prst="arc">
              <a:avLst>
                <a:gd name="adj1" fmla="val 1223813"/>
                <a:gd name="adj2" fmla="val 5818746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2111574" y="3193889"/>
              <a:ext cx="506763" cy="328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165771" y="3609482"/>
              <a:ext cx="220156" cy="40908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62"/>
            <p:cNvGrpSpPr/>
            <p:nvPr/>
          </p:nvGrpSpPr>
          <p:grpSpPr>
            <a:xfrm>
              <a:off x="1406597" y="5345956"/>
              <a:ext cx="926965" cy="864962"/>
              <a:chOff x="5618557" y="5287566"/>
              <a:chExt cx="926965" cy="864962"/>
            </a:xfrm>
          </p:grpSpPr>
          <p:sp>
            <p:nvSpPr>
              <p:cNvPr id="92" name="Isosceles Triangle 91"/>
              <p:cNvSpPr/>
              <p:nvPr/>
            </p:nvSpPr>
            <p:spPr>
              <a:xfrm rot="11071376">
                <a:off x="5618557" y="5287566"/>
                <a:ext cx="432048" cy="44803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12473644">
                <a:off x="6113474" y="5432448"/>
                <a:ext cx="432048" cy="7200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Freeform 89"/>
            <p:cNvSpPr/>
            <p:nvPr/>
          </p:nvSpPr>
          <p:spPr>
            <a:xfrm rot="3572703" flipV="1">
              <a:off x="4505178" y="3424681"/>
              <a:ext cx="1131869" cy="19960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Bent Arrow 90"/>
            <p:cNvSpPr/>
            <p:nvPr/>
          </p:nvSpPr>
          <p:spPr>
            <a:xfrm rot="15335530" flipV="1">
              <a:off x="3506598" y="2753824"/>
              <a:ext cx="973833" cy="944360"/>
            </a:xfrm>
            <a:prstGeom prst="bentArrow">
              <a:avLst>
                <a:gd name="adj1" fmla="val 42705"/>
                <a:gd name="adj2" fmla="val 26162"/>
                <a:gd name="adj3" fmla="val 23501"/>
                <a:gd name="adj4" fmla="val 39946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74"/>
          <p:cNvGrpSpPr/>
          <p:nvPr/>
        </p:nvGrpSpPr>
        <p:grpSpPr>
          <a:xfrm rot="21292070">
            <a:off x="3911880" y="3774050"/>
            <a:ext cx="3312368" cy="2448272"/>
            <a:chOff x="323528" y="3645024"/>
            <a:chExt cx="3312368" cy="2448272"/>
          </a:xfrm>
        </p:grpSpPr>
        <p:sp>
          <p:nvSpPr>
            <p:cNvPr id="64" name="Moon 63"/>
            <p:cNvSpPr/>
            <p:nvPr/>
          </p:nvSpPr>
          <p:spPr>
            <a:xfrm rot="16200000">
              <a:off x="755576" y="3212976"/>
              <a:ext cx="2448272" cy="3312368"/>
            </a:xfrm>
            <a:prstGeom prst="moon">
              <a:avLst>
                <a:gd name="adj" fmla="val 7755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Isosceles Triangle 64"/>
            <p:cNvSpPr/>
            <p:nvPr/>
          </p:nvSpPr>
          <p:spPr>
            <a:xfrm rot="11071376">
              <a:off x="1640241" y="4241926"/>
              <a:ext cx="549948" cy="5433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Isosceles Triangle 65"/>
            <p:cNvSpPr/>
            <p:nvPr/>
          </p:nvSpPr>
          <p:spPr>
            <a:xfrm rot="9685790">
              <a:off x="2608518" y="4141906"/>
              <a:ext cx="549948" cy="8733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Isosceles Triangle 67"/>
            <p:cNvSpPr/>
            <p:nvPr/>
          </p:nvSpPr>
          <p:spPr>
            <a:xfrm rot="11785914">
              <a:off x="965219" y="4143759"/>
              <a:ext cx="549948" cy="5433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Isosceles Triangle 72"/>
            <p:cNvSpPr/>
            <p:nvPr/>
          </p:nvSpPr>
          <p:spPr>
            <a:xfrm rot="20024274">
              <a:off x="2214562" y="4919660"/>
              <a:ext cx="549948" cy="8733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Isosceles Triangle 73"/>
            <p:cNvSpPr/>
            <p:nvPr/>
          </p:nvSpPr>
          <p:spPr>
            <a:xfrm rot="378203">
              <a:off x="1305914" y="4968719"/>
              <a:ext cx="549948" cy="8733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Freeform 49"/>
          <p:cNvSpPr/>
          <p:nvPr/>
        </p:nvSpPr>
        <p:spPr>
          <a:xfrm rot="4164858" flipV="1">
            <a:off x="2360965" y="3184041"/>
            <a:ext cx="1002570" cy="16246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44"/>
          <p:cNvGrpSpPr/>
          <p:nvPr/>
        </p:nvGrpSpPr>
        <p:grpSpPr>
          <a:xfrm rot="2367254">
            <a:off x="-1862302" y="805647"/>
            <a:ext cx="693991" cy="2208004"/>
            <a:chOff x="2195736" y="2996952"/>
            <a:chExt cx="504056" cy="1872208"/>
          </a:xfrm>
        </p:grpSpPr>
        <p:sp>
          <p:nvSpPr>
            <p:cNvPr id="52" name="Rounded Rectangle 51"/>
            <p:cNvSpPr/>
            <p:nvPr/>
          </p:nvSpPr>
          <p:spPr>
            <a:xfrm>
              <a:off x="2195736" y="3933056"/>
              <a:ext cx="504056" cy="936104"/>
            </a:xfrm>
            <a:prstGeom prst="roundRect">
              <a:avLst>
                <a:gd name="adj" fmla="val 35564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2339752" y="414908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11760" y="3284984"/>
              <a:ext cx="72008" cy="6480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339752" y="2996952"/>
              <a:ext cx="216024" cy="288032"/>
            </a:xfrm>
            <a:prstGeom prst="round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11760" y="3284984"/>
              <a:ext cx="72008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339752" y="4581128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43"/>
            <p:cNvGrpSpPr/>
            <p:nvPr/>
          </p:nvGrpSpPr>
          <p:grpSpPr>
            <a:xfrm>
              <a:off x="2411760" y="3212976"/>
              <a:ext cx="72008" cy="1368152"/>
              <a:chOff x="1826171" y="3068960"/>
              <a:chExt cx="115441" cy="1368152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18642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1907704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941612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18261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Freeform 68"/>
          <p:cNvSpPr/>
          <p:nvPr/>
        </p:nvSpPr>
        <p:spPr>
          <a:xfrm rot="14541763" flipH="1" flipV="1">
            <a:off x="-1477699" y="4225243"/>
            <a:ext cx="788748" cy="12878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rot="17578865" flipH="1" flipV="1">
            <a:off x="-1637307" y="2829020"/>
            <a:ext cx="685530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25"/>
          <p:cNvGrpSpPr/>
          <p:nvPr/>
        </p:nvGrpSpPr>
        <p:grpSpPr>
          <a:xfrm>
            <a:off x="-396552" y="1772816"/>
            <a:ext cx="3384376" cy="5725727"/>
            <a:chOff x="6342220" y="1484784"/>
            <a:chExt cx="1944216" cy="4141551"/>
          </a:xfrm>
        </p:grpSpPr>
        <p:grpSp>
          <p:nvGrpSpPr>
            <p:cNvPr id="75" name="Group 61"/>
            <p:cNvGrpSpPr/>
            <p:nvPr/>
          </p:nvGrpSpPr>
          <p:grpSpPr>
            <a:xfrm>
              <a:off x="6732240" y="1484784"/>
              <a:ext cx="1165392" cy="864100"/>
              <a:chOff x="6516216" y="620685"/>
              <a:chExt cx="1165392" cy="864100"/>
            </a:xfrm>
          </p:grpSpPr>
          <p:sp>
            <p:nvSpPr>
              <p:cNvPr id="81" name="Trapezoid 80"/>
              <p:cNvSpPr/>
              <p:nvPr/>
            </p:nvSpPr>
            <p:spPr>
              <a:xfrm flipV="1">
                <a:off x="6588224" y="620685"/>
                <a:ext cx="1008112" cy="753417"/>
              </a:xfrm>
              <a:prstGeom prst="trapezoid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6516216" y="1340768"/>
                <a:ext cx="1165392" cy="144017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4" name="Trapezoid 103"/>
              <p:cNvSpPr/>
              <p:nvPr/>
            </p:nvSpPr>
            <p:spPr>
              <a:xfrm rot="10800000">
                <a:off x="6713414" y="1124744"/>
                <a:ext cx="759618" cy="288032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Freeform 75"/>
            <p:cNvSpPr/>
            <p:nvPr/>
          </p:nvSpPr>
          <p:spPr>
            <a:xfrm>
              <a:off x="6660232" y="3789040"/>
              <a:ext cx="576064" cy="18372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58591 w 624650"/>
                <a:gd name="connsiteY0" fmla="*/ 0 h 1557533"/>
                <a:gd name="connsiteX1" fmla="*/ 586978 w 624650"/>
                <a:gd name="connsiteY1" fmla="*/ 1314600 h 1557533"/>
                <a:gd name="connsiteX2" fmla="*/ 332557 w 624650"/>
                <a:gd name="connsiteY2" fmla="*/ 1457599 h 1557533"/>
                <a:gd name="connsiteX3" fmla="*/ 65484 w 624650"/>
                <a:gd name="connsiteY3" fmla="*/ 1416994 h 1557533"/>
                <a:gd name="connsiteX4" fmla="*/ 15478 w 624650"/>
                <a:gd name="connsiteY4" fmla="*/ 1278881 h 1557533"/>
                <a:gd name="connsiteX5" fmla="*/ 158353 w 624650"/>
                <a:gd name="connsiteY5" fmla="*/ 1147912 h 1557533"/>
                <a:gd name="connsiteX6" fmla="*/ 386581 w 624650"/>
                <a:gd name="connsiteY6" fmla="*/ 1207989 h 1557533"/>
                <a:gd name="connsiteX7" fmla="*/ 408384 w 624650"/>
                <a:gd name="connsiteY7" fmla="*/ 1162200 h 1557533"/>
                <a:gd name="connsiteX8" fmla="*/ 403622 w 624650"/>
                <a:gd name="connsiteY8" fmla="*/ 607369 h 1557533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08384 w 624650"/>
                <a:gd name="connsiteY7" fmla="*/ 1541806 h 1937139"/>
                <a:gd name="connsiteX8" fmla="*/ 416217 w 624650"/>
                <a:gd name="connsiteY8" fmla="*/ 0 h 1937139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16217 w 624650"/>
                <a:gd name="connsiteY7" fmla="*/ 1366580 h 1937139"/>
                <a:gd name="connsiteX8" fmla="*/ 416217 w 624650"/>
                <a:gd name="connsiteY8" fmla="*/ 0 h 19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0" h="1937139">
                  <a:moveTo>
                    <a:pt x="558591" y="379606"/>
                  </a:moveTo>
                  <a:cubicBezTo>
                    <a:pt x="576847" y="647695"/>
                    <a:pt x="624650" y="1451273"/>
                    <a:pt x="586978" y="1694206"/>
                  </a:cubicBezTo>
                  <a:cubicBezTo>
                    <a:pt x="549306" y="1937139"/>
                    <a:pt x="393081" y="1839313"/>
                    <a:pt x="332557" y="1837205"/>
                  </a:cubicBezTo>
                  <a:cubicBezTo>
                    <a:pt x="247154" y="1834775"/>
                    <a:pt x="118330" y="1826386"/>
                    <a:pt x="65484" y="1796600"/>
                  </a:cubicBezTo>
                  <a:cubicBezTo>
                    <a:pt x="12638" y="1766814"/>
                    <a:pt x="0" y="1703334"/>
                    <a:pt x="15478" y="1658487"/>
                  </a:cubicBezTo>
                  <a:cubicBezTo>
                    <a:pt x="30956" y="1613640"/>
                    <a:pt x="96503" y="1539333"/>
                    <a:pt x="158353" y="1527518"/>
                  </a:cubicBezTo>
                  <a:cubicBezTo>
                    <a:pt x="220203" y="1515703"/>
                    <a:pt x="343604" y="1614418"/>
                    <a:pt x="386581" y="1587595"/>
                  </a:cubicBezTo>
                  <a:cubicBezTo>
                    <a:pt x="429558" y="1560772"/>
                    <a:pt x="411278" y="1631179"/>
                    <a:pt x="416217" y="1366580"/>
                  </a:cubicBezTo>
                  <a:cubicBezTo>
                    <a:pt x="421156" y="1101981"/>
                    <a:pt x="418995" y="229393"/>
                    <a:pt x="416217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 flipH="1">
              <a:off x="7380312" y="3789040"/>
              <a:ext cx="631852" cy="183729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58591 w 624650"/>
                <a:gd name="connsiteY0" fmla="*/ 0 h 1557533"/>
                <a:gd name="connsiteX1" fmla="*/ 586978 w 624650"/>
                <a:gd name="connsiteY1" fmla="*/ 1314600 h 1557533"/>
                <a:gd name="connsiteX2" fmla="*/ 332557 w 624650"/>
                <a:gd name="connsiteY2" fmla="*/ 1457599 h 1557533"/>
                <a:gd name="connsiteX3" fmla="*/ 65484 w 624650"/>
                <a:gd name="connsiteY3" fmla="*/ 1416994 h 1557533"/>
                <a:gd name="connsiteX4" fmla="*/ 15478 w 624650"/>
                <a:gd name="connsiteY4" fmla="*/ 1278881 h 1557533"/>
                <a:gd name="connsiteX5" fmla="*/ 158353 w 624650"/>
                <a:gd name="connsiteY5" fmla="*/ 1147912 h 1557533"/>
                <a:gd name="connsiteX6" fmla="*/ 386581 w 624650"/>
                <a:gd name="connsiteY6" fmla="*/ 1207989 h 1557533"/>
                <a:gd name="connsiteX7" fmla="*/ 408384 w 624650"/>
                <a:gd name="connsiteY7" fmla="*/ 1162200 h 1557533"/>
                <a:gd name="connsiteX8" fmla="*/ 403622 w 624650"/>
                <a:gd name="connsiteY8" fmla="*/ 607369 h 1557533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08384 w 624650"/>
                <a:gd name="connsiteY7" fmla="*/ 1541806 h 1937139"/>
                <a:gd name="connsiteX8" fmla="*/ 416217 w 624650"/>
                <a:gd name="connsiteY8" fmla="*/ 0 h 1937139"/>
                <a:gd name="connsiteX0" fmla="*/ 558591 w 624650"/>
                <a:gd name="connsiteY0" fmla="*/ 379606 h 1937139"/>
                <a:gd name="connsiteX1" fmla="*/ 586978 w 624650"/>
                <a:gd name="connsiteY1" fmla="*/ 1694206 h 1937139"/>
                <a:gd name="connsiteX2" fmla="*/ 332557 w 624650"/>
                <a:gd name="connsiteY2" fmla="*/ 1837205 h 1937139"/>
                <a:gd name="connsiteX3" fmla="*/ 65484 w 624650"/>
                <a:gd name="connsiteY3" fmla="*/ 1796600 h 1937139"/>
                <a:gd name="connsiteX4" fmla="*/ 15478 w 624650"/>
                <a:gd name="connsiteY4" fmla="*/ 1658487 h 1937139"/>
                <a:gd name="connsiteX5" fmla="*/ 158353 w 624650"/>
                <a:gd name="connsiteY5" fmla="*/ 1527518 h 1937139"/>
                <a:gd name="connsiteX6" fmla="*/ 386581 w 624650"/>
                <a:gd name="connsiteY6" fmla="*/ 1587595 h 1937139"/>
                <a:gd name="connsiteX7" fmla="*/ 416217 w 624650"/>
                <a:gd name="connsiteY7" fmla="*/ 1366580 h 1937139"/>
                <a:gd name="connsiteX8" fmla="*/ 416217 w 624650"/>
                <a:gd name="connsiteY8" fmla="*/ 0 h 19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0" h="1937139">
                  <a:moveTo>
                    <a:pt x="558591" y="379606"/>
                  </a:moveTo>
                  <a:cubicBezTo>
                    <a:pt x="576847" y="647695"/>
                    <a:pt x="624650" y="1451273"/>
                    <a:pt x="586978" y="1694206"/>
                  </a:cubicBezTo>
                  <a:cubicBezTo>
                    <a:pt x="549306" y="1937139"/>
                    <a:pt x="393081" y="1839313"/>
                    <a:pt x="332557" y="1837205"/>
                  </a:cubicBezTo>
                  <a:cubicBezTo>
                    <a:pt x="247154" y="1834775"/>
                    <a:pt x="118330" y="1826386"/>
                    <a:pt x="65484" y="1796600"/>
                  </a:cubicBezTo>
                  <a:cubicBezTo>
                    <a:pt x="12638" y="1766814"/>
                    <a:pt x="0" y="1703334"/>
                    <a:pt x="15478" y="1658487"/>
                  </a:cubicBezTo>
                  <a:cubicBezTo>
                    <a:pt x="30956" y="1613640"/>
                    <a:pt x="96503" y="1539333"/>
                    <a:pt x="158353" y="1527518"/>
                  </a:cubicBezTo>
                  <a:cubicBezTo>
                    <a:pt x="220203" y="1515703"/>
                    <a:pt x="343604" y="1614418"/>
                    <a:pt x="386581" y="1587595"/>
                  </a:cubicBezTo>
                  <a:cubicBezTo>
                    <a:pt x="429558" y="1560772"/>
                    <a:pt x="411278" y="1631179"/>
                    <a:pt x="416217" y="1366580"/>
                  </a:cubicBezTo>
                  <a:cubicBezTo>
                    <a:pt x="421156" y="1101981"/>
                    <a:pt x="418995" y="229393"/>
                    <a:pt x="416217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Isosceles Triangle 77"/>
            <p:cNvSpPr/>
            <p:nvPr/>
          </p:nvSpPr>
          <p:spPr>
            <a:xfrm flipV="1">
              <a:off x="6342220" y="2276872"/>
              <a:ext cx="1944216" cy="2736304"/>
            </a:xfrm>
            <a:prstGeom prst="triangle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7852490" y="2564904"/>
              <a:ext cx="66864" cy="282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7500476" y="2576618"/>
              <a:ext cx="66864" cy="282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Moon 104"/>
          <p:cNvSpPr/>
          <p:nvPr/>
        </p:nvSpPr>
        <p:spPr>
          <a:xfrm rot="6523272">
            <a:off x="1339206" y="3893866"/>
            <a:ext cx="792087" cy="1008111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1691680" y="4077072"/>
            <a:ext cx="352895" cy="5808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44"/>
          <p:cNvGrpSpPr/>
          <p:nvPr/>
        </p:nvGrpSpPr>
        <p:grpSpPr>
          <a:xfrm rot="21103571">
            <a:off x="2750247" y="2399748"/>
            <a:ext cx="907200" cy="2768416"/>
            <a:chOff x="2195736" y="2996952"/>
            <a:chExt cx="504056" cy="1872208"/>
          </a:xfrm>
        </p:grpSpPr>
        <p:sp>
          <p:nvSpPr>
            <p:cNvPr id="108" name="Rounded Rectangle 107"/>
            <p:cNvSpPr/>
            <p:nvPr/>
          </p:nvSpPr>
          <p:spPr>
            <a:xfrm>
              <a:off x="2195736" y="3933056"/>
              <a:ext cx="504056" cy="936104"/>
            </a:xfrm>
            <a:prstGeom prst="roundRect">
              <a:avLst>
                <a:gd name="adj" fmla="val 35564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2339752" y="414908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411760" y="3284984"/>
              <a:ext cx="72008" cy="6480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339752" y="2996952"/>
              <a:ext cx="216024" cy="288032"/>
            </a:xfrm>
            <a:prstGeom prst="round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411760" y="3284984"/>
              <a:ext cx="72008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2339752" y="4581128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43"/>
            <p:cNvGrpSpPr/>
            <p:nvPr/>
          </p:nvGrpSpPr>
          <p:grpSpPr>
            <a:xfrm>
              <a:off x="2411760" y="3212976"/>
              <a:ext cx="72008" cy="1368152"/>
              <a:chOff x="1826171" y="3068960"/>
              <a:chExt cx="115441" cy="1368152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18642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1907704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1941612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1826171" y="3068960"/>
                <a:ext cx="0" cy="136815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Freeform 70"/>
          <p:cNvSpPr/>
          <p:nvPr/>
        </p:nvSpPr>
        <p:spPr>
          <a:xfrm rot="11794121" flipV="1">
            <a:off x="-13514" y="3947663"/>
            <a:ext cx="976844" cy="181861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 rot="18352250" flipH="1" flipV="1">
            <a:off x="-318100" y="2519693"/>
            <a:ext cx="1093363" cy="181861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CC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5" grpId="0" animBg="1"/>
      <p:bldP spid="106" grpId="0" animBg="1"/>
      <p:bldP spid="71" grpId="0" animBg="1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1107504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3" name="Freeform 62"/>
          <p:cNvSpPr/>
          <p:nvPr/>
        </p:nvSpPr>
        <p:spPr>
          <a:xfrm rot="7653485">
            <a:off x="6926189" y="133556"/>
            <a:ext cx="999297" cy="13448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rot="13067920" flipH="1">
            <a:off x="4674804" y="5991313"/>
            <a:ext cx="825050" cy="13228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rot="8111726">
            <a:off x="2364062" y="5955797"/>
            <a:ext cx="848799" cy="14051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13089751" flipH="1">
            <a:off x="7235176" y="4799995"/>
            <a:ext cx="865698" cy="14612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rot="8314105">
            <a:off x="4998222" y="4832950"/>
            <a:ext cx="852657" cy="139303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7376820">
            <a:off x="2495460" y="1155239"/>
            <a:ext cx="891457" cy="137050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3989835" flipH="1">
            <a:off x="5742754" y="1114113"/>
            <a:ext cx="895024" cy="13940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flipH="1">
            <a:off x="5652123" y="2012250"/>
            <a:ext cx="648072" cy="115103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>
            <a:off x="2771803" y="2018441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3563891" y="3739344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4788027" y="3739344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239853" y="1268760"/>
            <a:ext cx="2664294" cy="2636912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08"/>
          <p:cNvGrpSpPr/>
          <p:nvPr/>
        </p:nvGrpSpPr>
        <p:grpSpPr>
          <a:xfrm>
            <a:off x="3963570" y="1787672"/>
            <a:ext cx="1216865" cy="1599087"/>
            <a:chOff x="5829478" y="3717032"/>
            <a:chExt cx="789318" cy="1031410"/>
          </a:xfrm>
        </p:grpSpPr>
        <p:grpSp>
          <p:nvGrpSpPr>
            <p:cNvPr id="6" name="Group 2"/>
            <p:cNvGrpSpPr/>
            <p:nvPr/>
          </p:nvGrpSpPr>
          <p:grpSpPr>
            <a:xfrm>
              <a:off x="6012160" y="3717032"/>
              <a:ext cx="435349" cy="173750"/>
              <a:chOff x="7797958" y="1279047"/>
              <a:chExt cx="435349" cy="21325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Arc 13"/>
            <p:cNvSpPr/>
            <p:nvPr/>
          </p:nvSpPr>
          <p:spPr>
            <a:xfrm rot="10800000" flipV="1">
              <a:off x="5829478" y="3995703"/>
              <a:ext cx="789318" cy="752739"/>
            </a:xfrm>
            <a:prstGeom prst="arc">
              <a:avLst>
                <a:gd name="adj1" fmla="val 166728"/>
                <a:gd name="adj2" fmla="val 1073941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741" y="3995702"/>
              <a:ext cx="254793" cy="24842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3491883" y="282960"/>
            <a:ext cx="2160240" cy="1224136"/>
            <a:chOff x="3491880" y="1124744"/>
            <a:chExt cx="2160240" cy="1224136"/>
          </a:xfrm>
        </p:grpSpPr>
        <p:sp>
          <p:nvSpPr>
            <p:cNvPr id="18" name="Freeform 17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iamond 21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Oval 27"/>
          <p:cNvSpPr/>
          <p:nvPr/>
        </p:nvSpPr>
        <p:spPr>
          <a:xfrm>
            <a:off x="2915819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411763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483771" y="193914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771803" y="1795128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771803" y="157910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627787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555779" y="150709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444211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940155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6012163" y="193914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6300195" y="1795128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300195" y="1579104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6156179" y="172312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084171" y="150709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60"/>
          <p:cNvGrpSpPr/>
          <p:nvPr/>
        </p:nvGrpSpPr>
        <p:grpSpPr>
          <a:xfrm>
            <a:off x="3959935" y="1723120"/>
            <a:ext cx="1224136" cy="360040"/>
            <a:chOff x="1259632" y="1268760"/>
            <a:chExt cx="1224136" cy="360040"/>
          </a:xfrm>
        </p:grpSpPr>
        <p:sp>
          <p:nvSpPr>
            <p:cNvPr id="60" name="Rectangle 59"/>
            <p:cNvSpPr/>
            <p:nvPr/>
          </p:nvSpPr>
          <p:spPr>
            <a:xfrm>
              <a:off x="1259632" y="1268760"/>
              <a:ext cx="1224136" cy="3600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403648" y="1484784"/>
              <a:ext cx="2880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051720" y="1484784"/>
              <a:ext cx="28803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7597098" y="1556792"/>
            <a:ext cx="1037219" cy="633670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flipH="1">
            <a:off x="8897096" y="1700808"/>
            <a:ext cx="1004258" cy="619268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5724128" y="4445732"/>
            <a:ext cx="1656184" cy="4824536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51"/>
          <p:cNvGrpSpPr/>
          <p:nvPr/>
        </p:nvGrpSpPr>
        <p:grpSpPr>
          <a:xfrm rot="20613395" flipH="1">
            <a:off x="-1493322" y="3944142"/>
            <a:ext cx="1846719" cy="1675492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44" name="Freeform 43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Chord 44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Oval 45"/>
          <p:cNvSpPr/>
          <p:nvPr/>
        </p:nvSpPr>
        <p:spPr>
          <a:xfrm>
            <a:off x="7596336" y="188640"/>
            <a:ext cx="2376772" cy="252028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2771800" y="6525344"/>
            <a:ext cx="2520280" cy="266429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13989835" flipH="1">
            <a:off x="388488" y="4477668"/>
            <a:ext cx="1023222" cy="14827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Isosceles Triangle 41"/>
          <p:cNvSpPr/>
          <p:nvPr/>
        </p:nvSpPr>
        <p:spPr>
          <a:xfrm rot="16200000" flipV="1">
            <a:off x="-2106996" y="5787517"/>
            <a:ext cx="5616624" cy="2771799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940152" y="5817458"/>
            <a:ext cx="2925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Century Gothic" pitchFamily="34" charset="0"/>
              </a:rPr>
              <a:t>LAST TIME...</a:t>
            </a:r>
            <a:endParaRPr lang="en-GB" sz="4000" b="1" dirty="0">
              <a:latin typeface="Century Gothic" pitchFamily="34" charset="0"/>
            </a:endParaRPr>
          </a:p>
        </p:txBody>
      </p:sp>
      <p:pic>
        <p:nvPicPr>
          <p:cNvPr id="61" name="Cash_Regis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40552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72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51 C -0.00538 -0.0081 -0.02448 -0.02129 -0.0309 -0.02129 C -0.07292 -0.02129 -0.1158 0.18612 -0.1158 0.39375 C -0.1158 0.28913 -0.13733 0.18612 -0.15781 0.18612 C -0.17934 0.18612 -0.19965 0.29075 -0.19965 0.39375 C -0.19965 0.34213 -0.21042 0.28913 -0.22118 0.28913 C -0.23195 0.28913 -0.24271 0.34051 -0.24271 0.39375 C -0.24271 0.36713 -0.24809 0.34213 -0.25347 0.34213 C -0.25885 0.34213 -0.26424 0.36852 -0.26424 0.39375 C -0.26424 0.38033 -0.26701 0.36713 -0.26962 0.36713 C -0.27101 0.36713 -0.275 0.38033 -0.275 0.39375 C -0.275 0.38704 -0.27639 0.38033 -0.27778 0.38033 C -0.27778 0.37871 -0.28056 0.38704 -0.28056 0.39375 C -0.28056 0.39028 -0.28056 0.38704 -0.28195 0.38704 C -0.28195 0.38866 -0.28333 0.39051 -0.28333 0.39375 C -0.28333 0.3919 -0.28333 0.39028 -0.28333 0.38866 C -0.28472 0.38866 -0.28472 0.39051 -0.28472 0.39213 C -0.28611 0.39213 -0.28611 0.39051 -0.28611 0.38866 C -0.2875 0.38866 -0.2875 0.39051 -0.2875 0.39213 " pathEditMode="relative" rAng="0" ptsTypes="fffffffffffffffffff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81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48 C -0.0059 -0.00739 -0.02639 -0.02127 -0.03351 -0.02127 C -0.07882 -0.02127 -0.12535 0.1963 -0.12535 0.41411 C -0.12535 0.30428 -0.14861 0.1963 -0.17066 0.1963 C -0.19392 0.1963 -0.21597 0.30613 -0.21597 0.41411 C -0.21597 0.35977 -0.22778 0.30428 -0.23924 0.30428 C -0.25087 0.30428 -0.2625 0.35839 -0.2625 0.41411 C -0.2625 0.38613 -0.26823 0.35977 -0.27413 0.35977 C -0.27969 0.35977 -0.28559 0.38775 -0.28559 0.41411 C -0.28559 0.4 -0.28854 0.38613 -0.29132 0.38613 C -0.29288 0.38613 -0.29722 0.4 -0.29722 0.41411 C -0.29722 0.40694 -0.29878 0.4 -0.30017 0.4 C -0.30017 0.39839 -0.3033 0.40694 -0.3033 0.41411 C -0.3033 0.41041 -0.3033 0.40694 -0.30486 0.40694 C -0.30486 0.40879 -0.30625 0.41064 -0.30625 0.41411 C -0.30625 0.41226 -0.30625 0.41041 -0.30625 0.40879 C -0.30781 0.40879 -0.30781 0.41064 -0.30781 0.41249 C -0.30937 0.41249 -0.30937 0.41064 -0.30937 0.40879 C -0.31094 0.40879 -0.31094 0.41064 -0.31094 0.41249 " pathEditMode="relative" rAng="0" ptsTypes="fffffffffffffffffff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90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509 C -0.004 -0.00809 -0.01806 -0.02127 -0.02292 -0.02127 C -0.054 -0.02127 -0.08594 0.1859 -0.08594 0.39329 C -0.08594 0.28879 -0.10191 0.1859 -0.11702 0.1859 C -0.13299 0.1859 -0.14809 0.2904 -0.14809 0.39329 C -0.14809 0.34173 -0.15608 0.28879 -0.16407 0.28879 C -0.17205 0.28879 -0.18004 0.34011 -0.18004 0.39329 C -0.18004 0.3667 -0.18403 0.34173 -0.18802 0.34173 C -0.19202 0.34173 -0.19601 0.36809 -0.19601 0.39329 C -0.19601 0.37988 -0.19809 0.3667 -0.2 0.3667 C -0.20104 0.3667 -0.204 0.37988 -0.204 0.39329 C -0.204 0.38659 -0.20504 0.37988 -0.20608 0.37988 C -0.20608 0.37827 -0.20816 0.38659 -0.20816 0.39329 C -0.20816 0.38983 -0.20816 0.38659 -0.2092 0.38659 C -0.2092 0.38821 -0.21025 0.39006 -0.21025 0.39329 C -0.21025 0.39144 -0.21025 0.38983 -0.21025 0.38821 C -0.21129 0.38821 -0.21129 0.39006 -0.21129 0.39168 C -0.21233 0.39168 -0.21233 0.39006 -0.21233 0.38821 C -0.21337 0.38821 -0.21337 0.39006 -0.21337 0.39168 " pathEditMode="relative" rAng="0" ptsTypes="fffffffffffffffffff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18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C -0.00555 -0.01389 -0.02448 -0.02777 -0.03108 -0.02777 C -0.07292 -0.02777 -0.11597 0.19028 -0.11597 0.40834 C -0.11597 0.29838 -0.1375 0.19028 -0.15781 0.19028 C -0.17934 0.19028 -0.19965 0.3 -0.19965 0.40834 C -0.19965 0.35394 -0.21059 0.29838 -0.22118 0.29838 C -0.23194 0.29838 -0.24288 0.35255 -0.24288 0.40834 C -0.24288 0.38033 -0.24826 0.35394 -0.25347 0.35394 C -0.25885 0.35394 -0.26424 0.38195 -0.26424 0.40834 C -0.26424 0.39422 -0.26719 0.38033 -0.26962 0.38033 C -0.27101 0.38033 -0.275 0.39422 -0.275 0.40834 C -0.275 0.40116 -0.27639 0.39422 -0.27778 0.39422 C -0.27778 0.39236 -0.28073 0.40116 -0.28073 0.40834 C -0.28073 0.40463 -0.28073 0.40116 -0.28194 0.40116 C -0.28194 0.40301 -0.28351 0.40486 -0.28351 0.40834 C -0.28351 0.40648 -0.28351 0.40463 -0.28351 0.40301 C -0.2849 0.40301 -0.2849 0.40486 -0.2849 0.40672 C -0.28628 0.40672 -0.28628 0.40486 -0.28628 0.40301 C -0.2875 0.40301 -0.2875 0.40486 -0.2875 0.40672 " pathEditMode="relative" rAng="0" ptsTypes="fffffffffffffffffff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9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54 C -0.00712 -0.01618 -0.02118 -0.0296 -0.02604 -0.0296 C -0.05712 -0.0296 -0.08906 0.18289 -0.08906 0.39538 C -0.08906 0.28809 -0.10503 0.18289 -0.12014 0.18289 C -0.13611 0.18289 -0.15121 0.28994 -0.15121 0.39538 C -0.15121 0.34243 -0.1592 0.28809 -0.16719 0.28809 C -0.17517 0.28809 -0.18316 0.34104 -0.18316 0.39538 C -0.18316 0.36809 -0.18715 0.34243 -0.19115 0.34243 C -0.19514 0.34243 -0.19913 0.36948 -0.19913 0.39538 C -0.19913 0.38173 -0.20121 0.36809 -0.20312 0.36809 C -0.20417 0.36809 -0.20712 0.38173 -0.20712 0.39538 C -0.20712 0.38844 -0.20816 0.38173 -0.2092 0.38173 C -0.2092 0.37988 -0.21128 0.38844 -0.21128 0.39538 C -0.21128 0.39168 -0.21128 0.38844 -0.21233 0.38844 C -0.21233 0.39029 -0.21337 0.39191 -0.21337 0.39538 C -0.21337 0.39353 -0.21337 0.39168 -0.21337 0.39029 C -0.21441 0.39029 -0.21441 0.39191 -0.21441 0.39376 C -0.21545 0.39376 -0.21545 0.39191 -0.21545 0.39029 C -0.21649 0.39029 -0.21649 0.39191 -0.21649 0.39376 " pathEditMode="relative" rAng="0" ptsTypes="fffffffffffffffffff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18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62 C -0.00555 -0.01572 -0.02396 -0.02936 -0.03038 -0.02936 C -0.07118 -0.02936 -0.11285 0.19098 -0.11285 0.41225 C -0.11285 0.30081 -0.13385 0.19098 -0.15347 0.19098 C -0.17448 0.19098 -0.19444 0.30243 -0.19444 0.41225 C -0.19444 0.35699 -0.20469 0.30081 -0.21528 0.30081 C -0.22552 0.30081 -0.23611 0.35538 -0.23611 0.41225 C -0.23611 0.38358 -0.24132 0.35699 -0.2467 0.35699 C -0.25173 0.35699 -0.25694 0.3852 -0.25694 0.41225 C -0.25694 0.39792 -0.25972 0.38358 -0.26215 0.38358 C -0.26354 0.38358 -0.26753 0.39792 -0.26753 0.41225 C -0.26753 0.40509 -0.26875 0.39792 -0.27014 0.39792 C -0.27014 0.39584 -0.27291 0.40509 -0.27291 0.41225 C -0.27291 0.40832 -0.27291 0.40509 -0.2743 0.40509 C -0.2743 0.4067 -0.27569 0.40855 -0.27569 0.41225 C -0.27569 0.40994 -0.27569 0.40832 -0.27569 0.4067 C -0.27708 0.4067 -0.27708 0.40855 -0.27708 0.41017 C -0.27847 0.41017 -0.27847 0.40855 -0.27847 0.4067 C -0.27951 0.4067 -0.27951 0.40855 -0.27951 0.41017 " pathEditMode="relative" rAng="0" ptsTypes="fffffffffffffffffff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19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C -0.00399 -0.01503 -0.01806 -0.02959 -0.02292 -0.02959 C -0.05399 -0.02959 -0.08594 0.2037 -0.08594 0.43723 C -0.08594 0.31931 -0.10191 0.2037 -0.11701 0.2037 C -0.13299 0.2037 -0.14809 0.32139 -0.14809 0.43723 C -0.14809 0.37896 -0.15608 0.31931 -0.16406 0.31931 C -0.17205 0.31931 -0.18004 0.37734 -0.18004 0.43723 C -0.18004 0.40717 -0.18403 0.37896 -0.18802 0.37896 C -0.19201 0.37896 -0.19601 0.40856 -0.19601 0.43723 C -0.19601 0.4222 -0.19809 0.40717 -0.2 0.40717 C -0.20104 0.40717 -0.20399 0.4222 -0.20399 0.43723 C -0.20399 0.4296 -0.20504 0.4222 -0.20608 0.4222 C -0.20608 0.42012 -0.20816 0.4296 -0.20816 0.43723 C -0.20816 0.43307 -0.20816 0.4296 -0.2092 0.4296 C -0.2092 0.43145 -0.21024 0.4333 -0.21024 0.43723 C -0.21024 0.43515 -0.21024 0.43307 -0.21024 0.43145 C -0.21129 0.43145 -0.21129 0.4333 -0.21129 0.43538 C -0.21233 0.43538 -0.21233 0.4333 -0.21233 0.43145 C -0.21337 0.43145 -0.21337 0.4333 -0.21337 0.43538 " pathEditMode="relative" rAng="0" ptsTypes="fffffffffffffffffff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204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521 -0.0132 0.02379 -0.02639 0.03004 -0.02639 C 0.07084 -0.02639 0.1125 0.18102 0.1125 0.38865 C 0.1125 0.28403 0.13351 0.18102 0.1533 0.18102 C 0.17431 0.18102 0.1941 0.28565 0.1941 0.38865 C 0.1941 0.33703 0.20452 0.28403 0.21493 0.28403 C 0.22535 0.28403 0.23594 0.33541 0.23594 0.38865 C 0.23594 0.36203 0.24115 0.33703 0.24636 0.33703 C 0.25157 0.33703 0.25677 0.36342 0.25677 0.38865 C 0.25677 0.37523 0.25955 0.36203 0.26198 0.36203 C 0.26337 0.36203 0.26736 0.37523 0.26736 0.38865 C 0.26736 0.38194 0.26858 0.37523 0.26997 0.37523 C 0.26997 0.37361 0.27275 0.38194 0.27275 0.38865 C 0.27275 0.38518 0.27275 0.38194 0.27396 0.38194 C 0.27396 0.38356 0.27535 0.38541 0.27535 0.38865 C 0.27535 0.3868 0.27535 0.38518 0.27535 0.38356 C 0.27674 0.38356 0.27674 0.38541 0.27674 0.38703 C 0.27813 0.38703 0.27813 0.38541 0.27813 0.38356 C 0.27952 0.38356 0.27952 0.38541 0.27952 0.38703 " pathEditMode="relative" rAng="0" ptsTypes="fffffffffffffffffff">
                                      <p:cBhvr>
                                        <p:cTn id="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81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C 0.0059 -0.01389 0.02691 -0.02778 0.0342 -0.02778 C 0.08073 -0.02778 0.12847 0.18981 0.12847 0.40764 C 0.12847 0.29768 0.15226 0.18981 0.175 0.18981 C 0.19878 0.18981 0.22135 0.29953 0.22135 0.40764 C 0.22135 0.35324 0.23351 0.29768 0.24531 0.29768 C 0.25729 0.29768 0.2691 0.35185 0.2691 0.40764 C 0.2691 0.37963 0.275 0.35324 0.28107 0.35324 C 0.2868 0.35324 0.29288 0.38125 0.29288 0.40764 C 0.29288 0.39351 0.29583 0.37963 0.29878 0.37963 C 0.30035 0.37963 0.30469 0.39351 0.30469 0.40764 C 0.30469 0.40046 0.30642 0.39351 0.30781 0.39351 C 0.30781 0.39189 0.31094 0.40046 0.31094 0.40764 C 0.31094 0.40393 0.31094 0.40046 0.31267 0.40046 C 0.31267 0.40231 0.31406 0.40416 0.31406 0.40764 C 0.31406 0.40578 0.31406 0.40393 0.31406 0.40231 C 0.31562 0.40231 0.31562 0.40416 0.31562 0.40601 C 0.31719 0.40601 0.31719 0.40416 0.31719 0.40231 C 0.31892 0.40231 0.31892 0.40416 0.31892 0.40601 " pathEditMode="relative" rAng="0" ptsTypes="fffffffffffffffffff"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190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0.00382 -0.0132 0.01754 -0.02639 0.02222 -0.02639 C 0.05243 -0.02639 0.08351 0.18079 0.08351 0.38819 C 0.08351 0.2838 0.09896 0.18079 0.11372 0.18079 C 0.12917 0.18079 0.14392 0.28542 0.14392 0.38819 C 0.14392 0.33657 0.15174 0.2838 0.15938 0.2838 C 0.16719 0.2838 0.175 0.33495 0.175 0.38819 C 0.175 0.36157 0.17882 0.33657 0.18281 0.33657 C 0.18663 0.33657 0.19045 0.36296 0.19045 0.38819 C 0.19045 0.37477 0.19254 0.36157 0.19445 0.36157 C 0.19531 0.36157 0.19826 0.37477 0.19826 0.38819 C 0.19826 0.38148 0.19931 0.37477 0.20035 0.37477 C 0.20035 0.37315 0.20226 0.38148 0.20226 0.38819 C 0.20226 0.38472 0.20226 0.38148 0.2033 0.38148 C 0.2033 0.3831 0.20434 0.38495 0.20434 0.38819 C 0.20434 0.38634 0.20434 0.38472 0.20434 0.3831 C 0.20538 0.3831 0.20538 0.38495 0.20538 0.38657 C 0.20642 0.38657 0.20642 0.38495 0.20642 0.3831 C 0.20747 0.3831 0.20747 0.38495 0.20747 0.38657 " pathEditMode="relative" rAng="0" ptsTypes="fffffffffffffffffff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81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0538 -0.01389 0.02378 -0.02778 0.03021 -0.02778 C 0.07083 -0.02778 0.11267 0.19028 0.11267 0.40833 C 0.11267 0.29838 0.13368 0.19028 0.1533 0.19028 C 0.1743 0.19028 0.1941 0.3 0.1941 0.40833 C 0.1941 0.35394 0.20469 0.29838 0.21493 0.29838 C 0.22535 0.29838 0.23611 0.35255 0.23611 0.40833 C 0.23611 0.38033 0.24132 0.35394 0.24635 0.35394 C 0.25156 0.35394 0.25677 0.38195 0.25677 0.40833 C 0.25677 0.39421 0.25972 0.38033 0.26198 0.38033 C 0.26337 0.38033 0.26736 0.39421 0.26736 0.40833 C 0.26736 0.40116 0.26857 0.39421 0.26996 0.39421 C 0.26996 0.39236 0.27291 0.40116 0.27291 0.40833 C 0.27291 0.40463 0.27291 0.40116 0.27396 0.40116 C 0.27396 0.40301 0.27552 0.40486 0.27552 0.40833 C 0.27552 0.40648 0.27552 0.40463 0.27552 0.40301 C 0.27691 0.40301 0.27691 0.40486 0.27691 0.40671 C 0.2783 0.40671 0.2783 0.40486 0.2783 0.40301 C 0.27951 0.40301 0.27951 0.40486 0.27951 0.40671 " pathEditMode="relative" rAng="0" ptsTypes="fffffffffffffffffff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90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0.0059 -0.01366 0.02726 -0.02709 0.03455 -0.02709 C 0.0816 -0.02709 0.12986 0.18541 0.12986 0.39791 C 0.12986 0.29074 0.15399 0.18541 0.17691 0.18541 C 0.20104 0.18541 0.22396 0.29259 0.22396 0.39791 C 0.22396 0.3449 0.23594 0.29074 0.24809 0.29074 C 0.26007 0.29074 0.27222 0.34352 0.27222 0.39791 C 0.27222 0.3706 0.2783 0.3449 0.28437 0.3449 C 0.29028 0.3449 0.29635 0.37199 0.29635 0.39791 C 0.29635 0.38426 0.29948 0.3706 0.30243 0.3706 C 0.30399 0.3706 0.30851 0.38426 0.30851 0.39791 C 0.30851 0.39097 0.31007 0.38426 0.31163 0.38426 C 0.31163 0.3824 0.31476 0.39097 0.31476 0.39791 C 0.31476 0.39421 0.31476 0.39097 0.31632 0.39097 C 0.31632 0.39282 0.31788 0.39444 0.31788 0.39791 C 0.31788 0.39606 0.31788 0.39421 0.31788 0.39282 C 0.31944 0.39282 0.31944 0.39444 0.31944 0.39629 C 0.32101 0.39629 0.32101 0.39444 0.32101 0.39282 C 0.32274 0.39282 0.32274 0.39444 0.32274 0.39629 " pathEditMode="relative" rAng="0" ptsTypes="fffffffffffffffffff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8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7 C 0.00556 -0.01342 0.02448 -0.02708 0.03108 -0.02708 C 0.07292 -0.02708 0.11562 0.19329 0.11562 0.41459 C 0.11562 0.30301 0.13715 0.19329 0.15729 0.19329 C 0.17882 0.19329 0.19931 0.30463 0.19931 0.41459 C 0.19931 0.35926 0.2099 0.30301 0.22066 0.30301 C 0.23125 0.30301 0.24201 0.35764 0.24201 0.41459 C 0.24201 0.38588 0.2474 0.35926 0.25295 0.35926 C 0.25799 0.35926 0.26337 0.3875 0.26337 0.41459 C 0.26337 0.40024 0.26632 0.38588 0.26875 0.38588 C 0.27014 0.38588 0.27431 0.40024 0.27431 0.41459 C 0.27431 0.40741 0.27552 0.40024 0.27691 0.40024 C 0.27691 0.39815 0.27986 0.40741 0.27986 0.41459 C 0.27986 0.41065 0.27986 0.40741 0.28125 0.40741 C 0.28125 0.40903 0.28264 0.41088 0.28264 0.41459 C 0.28264 0.41227 0.28264 0.41065 0.28264 0.40903 C 0.28403 0.40903 0.28403 0.41088 0.28403 0.4125 C 0.28542 0.4125 0.28542 0.41088 0.28542 0.40903 C 0.28663 0.40903 0.28663 0.41088 0.28663 0.4125 " pathEditMode="relative" rAng="0" ptsTypes="fffffffffffffffffff">
                                      <p:cBhvr>
                                        <p:cTn id="9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19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059 -0.01504 0.02725 -0.02963 0.03455 -0.02963 C 0.08159 -0.02963 0.12986 0.20371 0.12986 0.43727 C 0.12986 0.31922 0.15399 0.20371 0.17691 0.20371 C 0.20104 0.20371 0.22396 0.3213 0.22396 0.43727 C 0.22396 0.37894 0.23593 0.31922 0.24809 0.31922 C 0.26007 0.31922 0.27222 0.37732 0.27222 0.43727 C 0.27222 0.40718 0.2783 0.37894 0.28437 0.37894 C 0.29027 0.37894 0.29635 0.40857 0.29635 0.43727 C 0.29635 0.42223 0.29948 0.40718 0.30243 0.40718 C 0.30399 0.40718 0.3085 0.42223 0.3085 0.43727 C 0.3085 0.42963 0.31007 0.42223 0.31163 0.42223 C 0.31163 0.42014 0.31475 0.42963 0.31475 0.43727 C 0.31475 0.43311 0.31475 0.42963 0.31632 0.42963 C 0.31632 0.43148 0.31788 0.43334 0.31788 0.43727 C 0.31788 0.43519 0.31788 0.43311 0.31788 0.43148 C 0.31944 0.43148 0.31944 0.43334 0.31944 0.43542 C 0.321 0.43542 0.321 0.43334 0.321 0.43148 C 0.32274 0.43148 0.32274 0.43334 0.32274 0.43542 " pathEditMode="relative" rAng="0" ptsTypes="fffffffffffffffffff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63" grpId="0" animBg="1"/>
      <p:bldP spid="48" grpId="0" animBg="1"/>
      <p:bldP spid="56" grpId="0" animBg="1"/>
      <p:bldP spid="57" grpId="0" animBg="1"/>
      <p:bldP spid="62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 rot="8359042">
            <a:off x="106875" y="1297357"/>
            <a:ext cx="1372798" cy="22744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3572703" flipV="1">
            <a:off x="7014586" y="1089962"/>
            <a:ext cx="1372798" cy="25407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380718" y="1428302"/>
            <a:ext cx="5398465" cy="4856876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600" y="892122"/>
            <a:ext cx="6240652" cy="596587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776086" y="1844824"/>
            <a:ext cx="795914" cy="70941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14"/>
          <p:cNvGrpSpPr/>
          <p:nvPr/>
        </p:nvGrpSpPr>
        <p:grpSpPr>
          <a:xfrm>
            <a:off x="1891388" y="-963488"/>
            <a:ext cx="4377137" cy="2254712"/>
            <a:chOff x="3491880" y="1124744"/>
            <a:chExt cx="2160240" cy="1224136"/>
          </a:xfrm>
        </p:grpSpPr>
        <p:sp>
          <p:nvSpPr>
            <p:cNvPr id="16" name="Freeform 15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iamond 19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9"/>
          <p:cNvSpPr/>
          <p:nvPr/>
        </p:nvSpPr>
        <p:spPr>
          <a:xfrm>
            <a:off x="4572000" y="1484784"/>
            <a:ext cx="360040" cy="49616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Bent Arrow 12"/>
          <p:cNvSpPr/>
          <p:nvPr/>
        </p:nvSpPr>
        <p:spPr>
          <a:xfrm rot="15335530" flipV="1">
            <a:off x="5556621" y="669187"/>
            <a:ext cx="1181123" cy="1202062"/>
          </a:xfrm>
          <a:prstGeom prst="bentArrow">
            <a:avLst>
              <a:gd name="adj1" fmla="val 42705"/>
              <a:gd name="adj2" fmla="val 26162"/>
              <a:gd name="adj3" fmla="val 23501"/>
              <a:gd name="adj4" fmla="val 39946"/>
            </a:avLst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1" name="Group 74"/>
          <p:cNvGrpSpPr/>
          <p:nvPr/>
        </p:nvGrpSpPr>
        <p:grpSpPr>
          <a:xfrm>
            <a:off x="1475656" y="2492896"/>
            <a:ext cx="5256584" cy="4104456"/>
            <a:chOff x="323528" y="3645024"/>
            <a:chExt cx="3312368" cy="2448272"/>
          </a:xfrm>
        </p:grpSpPr>
        <p:sp>
          <p:nvSpPr>
            <p:cNvPr id="22" name="Moon 21"/>
            <p:cNvSpPr/>
            <p:nvPr/>
          </p:nvSpPr>
          <p:spPr>
            <a:xfrm rot="16200000">
              <a:off x="755576" y="3212976"/>
              <a:ext cx="2448272" cy="3312368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 rot="11071376">
              <a:off x="1570429" y="3965369"/>
              <a:ext cx="549948" cy="5433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 rot="9685790">
              <a:off x="2608518" y="3876991"/>
              <a:ext cx="549948" cy="8733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Isosceles Triangle 24"/>
            <p:cNvSpPr/>
            <p:nvPr/>
          </p:nvSpPr>
          <p:spPr>
            <a:xfrm rot="11785914">
              <a:off x="801864" y="3879366"/>
              <a:ext cx="549948" cy="5433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20024274">
              <a:off x="2087386" y="5063936"/>
              <a:ext cx="549948" cy="8733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378203">
              <a:off x="1403465" y="5108097"/>
              <a:ext cx="549948" cy="87335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Bent Arrow 27"/>
          <p:cNvSpPr/>
          <p:nvPr/>
        </p:nvSpPr>
        <p:spPr>
          <a:xfrm rot="17477749">
            <a:off x="1327292" y="612892"/>
            <a:ext cx="1181123" cy="1300271"/>
          </a:xfrm>
          <a:prstGeom prst="bentArrow">
            <a:avLst>
              <a:gd name="adj1" fmla="val 42705"/>
              <a:gd name="adj2" fmla="val 26162"/>
              <a:gd name="adj3" fmla="val 23501"/>
              <a:gd name="adj4" fmla="val 39946"/>
            </a:avLst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3347864" y="1484784"/>
            <a:ext cx="368424" cy="49616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2030168" y="2852936"/>
            <a:ext cx="3894818" cy="4429583"/>
            <a:chOff x="2030168" y="2852936"/>
            <a:chExt cx="3894818" cy="4429583"/>
          </a:xfrm>
        </p:grpSpPr>
        <p:grpSp>
          <p:nvGrpSpPr>
            <p:cNvPr id="33" name="Group 25"/>
            <p:cNvGrpSpPr/>
            <p:nvPr/>
          </p:nvGrpSpPr>
          <p:grpSpPr>
            <a:xfrm>
              <a:off x="2843808" y="2852936"/>
              <a:ext cx="2448272" cy="4429583"/>
              <a:chOff x="6342220" y="1484784"/>
              <a:chExt cx="1944216" cy="4141551"/>
            </a:xfrm>
          </p:grpSpPr>
          <p:grpSp>
            <p:nvGrpSpPr>
              <p:cNvPr id="34" name="Group 61"/>
              <p:cNvGrpSpPr/>
              <p:nvPr/>
            </p:nvGrpSpPr>
            <p:grpSpPr>
              <a:xfrm>
                <a:off x="6732240" y="1484784"/>
                <a:ext cx="1165392" cy="864100"/>
                <a:chOff x="6516216" y="620685"/>
                <a:chExt cx="1165392" cy="864100"/>
              </a:xfrm>
            </p:grpSpPr>
            <p:sp>
              <p:nvSpPr>
                <p:cNvPr id="40" name="Trapezoid 39"/>
                <p:cNvSpPr/>
                <p:nvPr/>
              </p:nvSpPr>
              <p:spPr>
                <a:xfrm flipV="1">
                  <a:off x="6588224" y="620685"/>
                  <a:ext cx="1008112" cy="753417"/>
                </a:xfrm>
                <a:prstGeom prst="trapezoid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6516216" y="1340768"/>
                  <a:ext cx="1165392" cy="144017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Trapezoid 41"/>
                <p:cNvSpPr/>
                <p:nvPr/>
              </p:nvSpPr>
              <p:spPr>
                <a:xfrm rot="10800000">
                  <a:off x="6713414" y="1124744"/>
                  <a:ext cx="759618" cy="288032"/>
                </a:xfrm>
                <a:prstGeom prst="trapezoid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5" name="Freeform 34"/>
              <p:cNvSpPr/>
              <p:nvPr/>
            </p:nvSpPr>
            <p:spPr>
              <a:xfrm>
                <a:off x="6660232" y="3789040"/>
                <a:ext cx="576064" cy="183729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  <a:gd name="connsiteX0" fmla="*/ 558591 w 624650"/>
                  <a:gd name="connsiteY0" fmla="*/ 0 h 1557533"/>
                  <a:gd name="connsiteX1" fmla="*/ 586978 w 624650"/>
                  <a:gd name="connsiteY1" fmla="*/ 1314600 h 1557533"/>
                  <a:gd name="connsiteX2" fmla="*/ 332557 w 624650"/>
                  <a:gd name="connsiteY2" fmla="*/ 1457599 h 1557533"/>
                  <a:gd name="connsiteX3" fmla="*/ 65484 w 624650"/>
                  <a:gd name="connsiteY3" fmla="*/ 1416994 h 1557533"/>
                  <a:gd name="connsiteX4" fmla="*/ 15478 w 624650"/>
                  <a:gd name="connsiteY4" fmla="*/ 1278881 h 1557533"/>
                  <a:gd name="connsiteX5" fmla="*/ 158353 w 624650"/>
                  <a:gd name="connsiteY5" fmla="*/ 1147912 h 1557533"/>
                  <a:gd name="connsiteX6" fmla="*/ 386581 w 624650"/>
                  <a:gd name="connsiteY6" fmla="*/ 1207989 h 1557533"/>
                  <a:gd name="connsiteX7" fmla="*/ 408384 w 624650"/>
                  <a:gd name="connsiteY7" fmla="*/ 1162200 h 1557533"/>
                  <a:gd name="connsiteX8" fmla="*/ 403622 w 624650"/>
                  <a:gd name="connsiteY8" fmla="*/ 607369 h 1557533"/>
                  <a:gd name="connsiteX0" fmla="*/ 558591 w 624650"/>
                  <a:gd name="connsiteY0" fmla="*/ 379606 h 1937139"/>
                  <a:gd name="connsiteX1" fmla="*/ 586978 w 624650"/>
                  <a:gd name="connsiteY1" fmla="*/ 1694206 h 1937139"/>
                  <a:gd name="connsiteX2" fmla="*/ 332557 w 624650"/>
                  <a:gd name="connsiteY2" fmla="*/ 1837205 h 1937139"/>
                  <a:gd name="connsiteX3" fmla="*/ 65484 w 624650"/>
                  <a:gd name="connsiteY3" fmla="*/ 1796600 h 1937139"/>
                  <a:gd name="connsiteX4" fmla="*/ 15478 w 624650"/>
                  <a:gd name="connsiteY4" fmla="*/ 1658487 h 1937139"/>
                  <a:gd name="connsiteX5" fmla="*/ 158353 w 624650"/>
                  <a:gd name="connsiteY5" fmla="*/ 1527518 h 1937139"/>
                  <a:gd name="connsiteX6" fmla="*/ 386581 w 624650"/>
                  <a:gd name="connsiteY6" fmla="*/ 1587595 h 1937139"/>
                  <a:gd name="connsiteX7" fmla="*/ 408384 w 624650"/>
                  <a:gd name="connsiteY7" fmla="*/ 1541806 h 1937139"/>
                  <a:gd name="connsiteX8" fmla="*/ 416217 w 624650"/>
                  <a:gd name="connsiteY8" fmla="*/ 0 h 1937139"/>
                  <a:gd name="connsiteX0" fmla="*/ 558591 w 624650"/>
                  <a:gd name="connsiteY0" fmla="*/ 379606 h 1937139"/>
                  <a:gd name="connsiteX1" fmla="*/ 586978 w 624650"/>
                  <a:gd name="connsiteY1" fmla="*/ 1694206 h 1937139"/>
                  <a:gd name="connsiteX2" fmla="*/ 332557 w 624650"/>
                  <a:gd name="connsiteY2" fmla="*/ 1837205 h 1937139"/>
                  <a:gd name="connsiteX3" fmla="*/ 65484 w 624650"/>
                  <a:gd name="connsiteY3" fmla="*/ 1796600 h 1937139"/>
                  <a:gd name="connsiteX4" fmla="*/ 15478 w 624650"/>
                  <a:gd name="connsiteY4" fmla="*/ 1658487 h 1937139"/>
                  <a:gd name="connsiteX5" fmla="*/ 158353 w 624650"/>
                  <a:gd name="connsiteY5" fmla="*/ 1527518 h 1937139"/>
                  <a:gd name="connsiteX6" fmla="*/ 386581 w 624650"/>
                  <a:gd name="connsiteY6" fmla="*/ 1587595 h 1937139"/>
                  <a:gd name="connsiteX7" fmla="*/ 416217 w 624650"/>
                  <a:gd name="connsiteY7" fmla="*/ 1366580 h 1937139"/>
                  <a:gd name="connsiteX8" fmla="*/ 416217 w 624650"/>
                  <a:gd name="connsiteY8" fmla="*/ 0 h 193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650" h="1937139">
                    <a:moveTo>
                      <a:pt x="558591" y="379606"/>
                    </a:moveTo>
                    <a:cubicBezTo>
                      <a:pt x="576847" y="647695"/>
                      <a:pt x="624650" y="1451273"/>
                      <a:pt x="586978" y="1694206"/>
                    </a:cubicBezTo>
                    <a:cubicBezTo>
                      <a:pt x="549306" y="1937139"/>
                      <a:pt x="393081" y="1839313"/>
                      <a:pt x="332557" y="1837205"/>
                    </a:cubicBezTo>
                    <a:cubicBezTo>
                      <a:pt x="247154" y="1834775"/>
                      <a:pt x="118330" y="1826386"/>
                      <a:pt x="65484" y="1796600"/>
                    </a:cubicBezTo>
                    <a:cubicBezTo>
                      <a:pt x="12638" y="1766814"/>
                      <a:pt x="0" y="1703334"/>
                      <a:pt x="15478" y="1658487"/>
                    </a:cubicBezTo>
                    <a:cubicBezTo>
                      <a:pt x="30956" y="1613640"/>
                      <a:pt x="96503" y="1539333"/>
                      <a:pt x="158353" y="1527518"/>
                    </a:cubicBezTo>
                    <a:cubicBezTo>
                      <a:pt x="220203" y="1515703"/>
                      <a:pt x="343604" y="1614418"/>
                      <a:pt x="386581" y="1587595"/>
                    </a:cubicBezTo>
                    <a:cubicBezTo>
                      <a:pt x="429558" y="1560772"/>
                      <a:pt x="411278" y="1631179"/>
                      <a:pt x="416217" y="1366580"/>
                    </a:cubicBezTo>
                    <a:cubicBezTo>
                      <a:pt x="421156" y="1101981"/>
                      <a:pt x="418995" y="229393"/>
                      <a:pt x="416217" y="0"/>
                    </a:cubicBezTo>
                  </a:path>
                </a:pathLst>
              </a:custGeom>
              <a:solidFill>
                <a:srgbClr val="66CC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7380312" y="3789040"/>
                <a:ext cx="631852" cy="183729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  <a:gd name="connsiteX0" fmla="*/ 558591 w 624650"/>
                  <a:gd name="connsiteY0" fmla="*/ 0 h 1557533"/>
                  <a:gd name="connsiteX1" fmla="*/ 586978 w 624650"/>
                  <a:gd name="connsiteY1" fmla="*/ 1314600 h 1557533"/>
                  <a:gd name="connsiteX2" fmla="*/ 332557 w 624650"/>
                  <a:gd name="connsiteY2" fmla="*/ 1457599 h 1557533"/>
                  <a:gd name="connsiteX3" fmla="*/ 65484 w 624650"/>
                  <a:gd name="connsiteY3" fmla="*/ 1416994 h 1557533"/>
                  <a:gd name="connsiteX4" fmla="*/ 15478 w 624650"/>
                  <a:gd name="connsiteY4" fmla="*/ 1278881 h 1557533"/>
                  <a:gd name="connsiteX5" fmla="*/ 158353 w 624650"/>
                  <a:gd name="connsiteY5" fmla="*/ 1147912 h 1557533"/>
                  <a:gd name="connsiteX6" fmla="*/ 386581 w 624650"/>
                  <a:gd name="connsiteY6" fmla="*/ 1207989 h 1557533"/>
                  <a:gd name="connsiteX7" fmla="*/ 408384 w 624650"/>
                  <a:gd name="connsiteY7" fmla="*/ 1162200 h 1557533"/>
                  <a:gd name="connsiteX8" fmla="*/ 403622 w 624650"/>
                  <a:gd name="connsiteY8" fmla="*/ 607369 h 1557533"/>
                  <a:gd name="connsiteX0" fmla="*/ 558591 w 624650"/>
                  <a:gd name="connsiteY0" fmla="*/ 379606 h 1937139"/>
                  <a:gd name="connsiteX1" fmla="*/ 586978 w 624650"/>
                  <a:gd name="connsiteY1" fmla="*/ 1694206 h 1937139"/>
                  <a:gd name="connsiteX2" fmla="*/ 332557 w 624650"/>
                  <a:gd name="connsiteY2" fmla="*/ 1837205 h 1937139"/>
                  <a:gd name="connsiteX3" fmla="*/ 65484 w 624650"/>
                  <a:gd name="connsiteY3" fmla="*/ 1796600 h 1937139"/>
                  <a:gd name="connsiteX4" fmla="*/ 15478 w 624650"/>
                  <a:gd name="connsiteY4" fmla="*/ 1658487 h 1937139"/>
                  <a:gd name="connsiteX5" fmla="*/ 158353 w 624650"/>
                  <a:gd name="connsiteY5" fmla="*/ 1527518 h 1937139"/>
                  <a:gd name="connsiteX6" fmla="*/ 386581 w 624650"/>
                  <a:gd name="connsiteY6" fmla="*/ 1587595 h 1937139"/>
                  <a:gd name="connsiteX7" fmla="*/ 408384 w 624650"/>
                  <a:gd name="connsiteY7" fmla="*/ 1541806 h 1937139"/>
                  <a:gd name="connsiteX8" fmla="*/ 416217 w 624650"/>
                  <a:gd name="connsiteY8" fmla="*/ 0 h 1937139"/>
                  <a:gd name="connsiteX0" fmla="*/ 558591 w 624650"/>
                  <a:gd name="connsiteY0" fmla="*/ 379606 h 1937139"/>
                  <a:gd name="connsiteX1" fmla="*/ 586978 w 624650"/>
                  <a:gd name="connsiteY1" fmla="*/ 1694206 h 1937139"/>
                  <a:gd name="connsiteX2" fmla="*/ 332557 w 624650"/>
                  <a:gd name="connsiteY2" fmla="*/ 1837205 h 1937139"/>
                  <a:gd name="connsiteX3" fmla="*/ 65484 w 624650"/>
                  <a:gd name="connsiteY3" fmla="*/ 1796600 h 1937139"/>
                  <a:gd name="connsiteX4" fmla="*/ 15478 w 624650"/>
                  <a:gd name="connsiteY4" fmla="*/ 1658487 h 1937139"/>
                  <a:gd name="connsiteX5" fmla="*/ 158353 w 624650"/>
                  <a:gd name="connsiteY5" fmla="*/ 1527518 h 1937139"/>
                  <a:gd name="connsiteX6" fmla="*/ 386581 w 624650"/>
                  <a:gd name="connsiteY6" fmla="*/ 1587595 h 1937139"/>
                  <a:gd name="connsiteX7" fmla="*/ 416217 w 624650"/>
                  <a:gd name="connsiteY7" fmla="*/ 1366580 h 1937139"/>
                  <a:gd name="connsiteX8" fmla="*/ 416217 w 624650"/>
                  <a:gd name="connsiteY8" fmla="*/ 0 h 193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650" h="1937139">
                    <a:moveTo>
                      <a:pt x="558591" y="379606"/>
                    </a:moveTo>
                    <a:cubicBezTo>
                      <a:pt x="576847" y="647695"/>
                      <a:pt x="624650" y="1451273"/>
                      <a:pt x="586978" y="1694206"/>
                    </a:cubicBezTo>
                    <a:cubicBezTo>
                      <a:pt x="549306" y="1937139"/>
                      <a:pt x="393081" y="1839313"/>
                      <a:pt x="332557" y="1837205"/>
                    </a:cubicBezTo>
                    <a:cubicBezTo>
                      <a:pt x="247154" y="1834775"/>
                      <a:pt x="118330" y="1826386"/>
                      <a:pt x="65484" y="1796600"/>
                    </a:cubicBezTo>
                    <a:cubicBezTo>
                      <a:pt x="12638" y="1766814"/>
                      <a:pt x="0" y="1703334"/>
                      <a:pt x="15478" y="1658487"/>
                    </a:cubicBezTo>
                    <a:cubicBezTo>
                      <a:pt x="30956" y="1613640"/>
                      <a:pt x="96503" y="1539333"/>
                      <a:pt x="158353" y="1527518"/>
                    </a:cubicBezTo>
                    <a:cubicBezTo>
                      <a:pt x="220203" y="1515703"/>
                      <a:pt x="343604" y="1614418"/>
                      <a:pt x="386581" y="1587595"/>
                    </a:cubicBezTo>
                    <a:cubicBezTo>
                      <a:pt x="429558" y="1560772"/>
                      <a:pt x="411278" y="1631179"/>
                      <a:pt x="416217" y="1366580"/>
                    </a:cubicBezTo>
                    <a:cubicBezTo>
                      <a:pt x="421156" y="1101981"/>
                      <a:pt x="418995" y="229393"/>
                      <a:pt x="416217" y="0"/>
                    </a:cubicBezTo>
                  </a:path>
                </a:pathLst>
              </a:custGeom>
              <a:solidFill>
                <a:srgbClr val="66CC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flipV="1">
                <a:off x="6342220" y="2276872"/>
                <a:ext cx="1944216" cy="2736304"/>
              </a:xfrm>
              <a:prstGeom prst="triangle">
                <a:avLst/>
              </a:prstGeom>
              <a:solidFill>
                <a:srgbClr val="66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Freeform 42"/>
            <p:cNvSpPr/>
            <p:nvPr/>
          </p:nvSpPr>
          <p:spPr>
            <a:xfrm rot="4871743" flipV="1">
              <a:off x="4883566" y="3993172"/>
              <a:ext cx="837288" cy="12455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44"/>
            <p:cNvGrpSpPr/>
            <p:nvPr/>
          </p:nvGrpSpPr>
          <p:grpSpPr>
            <a:xfrm rot="21103571">
              <a:off x="2030168" y="2975812"/>
              <a:ext cx="907200" cy="2768416"/>
              <a:chOff x="2195736" y="2996952"/>
              <a:chExt cx="504056" cy="1872208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195736" y="3933056"/>
                <a:ext cx="504056" cy="936104"/>
              </a:xfrm>
              <a:prstGeom prst="roundRect">
                <a:avLst>
                  <a:gd name="adj" fmla="val 35564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39752" y="414908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11760" y="3284984"/>
                <a:ext cx="72008" cy="648072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339752" y="2996952"/>
                <a:ext cx="216024" cy="288032"/>
              </a:xfrm>
              <a:prstGeom prst="round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411760" y="3284984"/>
                <a:ext cx="72008" cy="7920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39752" y="4581128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43"/>
              <p:cNvGrpSpPr/>
              <p:nvPr/>
            </p:nvGrpSpPr>
            <p:grpSpPr>
              <a:xfrm>
                <a:off x="2411760" y="3212976"/>
                <a:ext cx="72008" cy="1368152"/>
                <a:chOff x="1826171" y="3068960"/>
                <a:chExt cx="115441" cy="1368152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1864271" y="3068960"/>
                  <a:ext cx="0" cy="136815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1907704" y="3068960"/>
                  <a:ext cx="0" cy="136815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1941612" y="3068960"/>
                  <a:ext cx="0" cy="136815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1826171" y="3068960"/>
                  <a:ext cx="0" cy="136815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" name="Freeform 55"/>
            <p:cNvSpPr/>
            <p:nvPr/>
          </p:nvSpPr>
          <p:spPr>
            <a:xfrm rot="17176025" flipH="1" flipV="1">
              <a:off x="2448481" y="3836630"/>
              <a:ext cx="838221" cy="151880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051720" y="3068960"/>
            <a:ext cx="3960440" cy="2722017"/>
            <a:chOff x="4211960" y="5242818"/>
            <a:chExt cx="2808312" cy="1772295"/>
          </a:xfrm>
        </p:grpSpPr>
        <p:sp>
          <p:nvSpPr>
            <p:cNvPr id="63" name="Arc 62"/>
            <p:cNvSpPr/>
            <p:nvPr/>
          </p:nvSpPr>
          <p:spPr>
            <a:xfrm flipV="1">
              <a:off x="4211960" y="5242818"/>
              <a:ext cx="2808312" cy="1772295"/>
            </a:xfrm>
            <a:prstGeom prst="arc">
              <a:avLst>
                <a:gd name="adj1" fmla="val 1223813"/>
                <a:gd name="adj2" fmla="val 974836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632148" y="5287566"/>
              <a:ext cx="1913374" cy="910209"/>
              <a:chOff x="4632148" y="5287566"/>
              <a:chExt cx="1913374" cy="910209"/>
            </a:xfrm>
          </p:grpSpPr>
          <p:sp>
            <p:nvSpPr>
              <p:cNvPr id="65" name="Isosceles Triangle 64"/>
              <p:cNvSpPr/>
              <p:nvPr/>
            </p:nvSpPr>
            <p:spPr>
              <a:xfrm rot="9154802">
                <a:off x="4632148" y="5477695"/>
                <a:ext cx="432048" cy="7200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0190134">
                <a:off x="5040192" y="5312899"/>
                <a:ext cx="432048" cy="44803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 rot="11071376">
                <a:off x="5618557" y="5287566"/>
                <a:ext cx="432048" cy="44803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2473644">
                <a:off x="6113474" y="5432448"/>
                <a:ext cx="432048" cy="7200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58" name="Mons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540552" y="4005064"/>
            <a:ext cx="304800" cy="304800"/>
          </a:xfrm>
          <a:prstGeom prst="rect">
            <a:avLst/>
          </a:prstGeom>
        </p:spPr>
      </p:pic>
      <p:pic>
        <p:nvPicPr>
          <p:cNvPr id="59" name="C_64kb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9468544" y="3124200"/>
            <a:ext cx="304800" cy="304800"/>
          </a:xfrm>
          <a:prstGeom prst="rect">
            <a:avLst/>
          </a:prstGeom>
        </p:spPr>
      </p:pic>
      <p:pic>
        <p:nvPicPr>
          <p:cNvPr id="2" name="Monste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97752" y="6553200"/>
            <a:ext cx="609600" cy="609600"/>
          </a:xfrm>
          <a:prstGeom prst="rect">
            <a:avLst/>
          </a:prstGeom>
        </p:spPr>
      </p:pic>
      <p:pic>
        <p:nvPicPr>
          <p:cNvPr id="3" name="C_64kb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73344" y="48586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681" y="2921168"/>
            <a:ext cx="7428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latin typeface="Century Gothic" pitchFamily="34" charset="0"/>
              </a:rPr>
              <a:t>TO BE CONTINUED...</a:t>
            </a:r>
            <a:endParaRPr lang="en-GB" sz="6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7644" y="476672"/>
            <a:ext cx="6408712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339752" y="1484784"/>
            <a:ext cx="2232248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572000" y="1484784"/>
            <a:ext cx="2232248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/>
          <p:nvPr/>
        </p:nvSpPr>
        <p:spPr>
          <a:xfrm rot="18278828" flipH="1">
            <a:off x="3000488" y="3125294"/>
            <a:ext cx="717839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842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675456"/>
            <a:ext cx="3960440" cy="3248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4572002" y="2860226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7452322" y="2854035"/>
            <a:ext cx="648072" cy="115103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5292082" y="4581129"/>
            <a:ext cx="848592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6516218" y="4581129"/>
            <a:ext cx="897893" cy="100077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40052" y="2110545"/>
            <a:ext cx="2664294" cy="2636912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"/>
          <p:cNvGrpSpPr/>
          <p:nvPr/>
        </p:nvGrpSpPr>
        <p:grpSpPr>
          <a:xfrm>
            <a:off x="6045404" y="2629457"/>
            <a:ext cx="671163" cy="269380"/>
            <a:chOff x="7797958" y="1279047"/>
            <a:chExt cx="435349" cy="213255"/>
          </a:xfrm>
        </p:grpSpPr>
        <p:sp>
          <p:nvSpPr>
            <p:cNvPr id="13" name="Oval 1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Arc 10"/>
          <p:cNvSpPr/>
          <p:nvPr/>
        </p:nvSpPr>
        <p:spPr>
          <a:xfrm rot="10800000" flipV="1">
            <a:off x="5763769" y="3061506"/>
            <a:ext cx="1216865" cy="1167038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175799" y="3061504"/>
            <a:ext cx="392806" cy="38515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4"/>
          <p:cNvGrpSpPr/>
          <p:nvPr/>
        </p:nvGrpSpPr>
        <p:grpSpPr>
          <a:xfrm>
            <a:off x="5292082" y="1124745"/>
            <a:ext cx="2160240" cy="1224136"/>
            <a:chOff x="3491880" y="1124744"/>
            <a:chExt cx="2160240" cy="1224136"/>
          </a:xfrm>
        </p:grpSpPr>
        <p:sp>
          <p:nvSpPr>
            <p:cNvPr id="16" name="Freeform 15"/>
            <p:cNvSpPr/>
            <p:nvPr/>
          </p:nvSpPr>
          <p:spPr>
            <a:xfrm>
              <a:off x="3635895" y="1304144"/>
              <a:ext cx="1880484" cy="1044736"/>
            </a:xfrm>
            <a:custGeom>
              <a:avLst/>
              <a:gdLst>
                <a:gd name="connsiteX0" fmla="*/ 0 w 1768839"/>
                <a:gd name="connsiteY0" fmla="*/ 1034322 h 1034322"/>
                <a:gd name="connsiteX1" fmla="*/ 1603948 w 1768839"/>
                <a:gd name="connsiteY1" fmla="*/ 1034322 h 1034322"/>
                <a:gd name="connsiteX2" fmla="*/ 1768839 w 1768839"/>
                <a:gd name="connsiteY2" fmla="*/ 29981 h 1034322"/>
                <a:gd name="connsiteX3" fmla="*/ 1259174 w 1768839"/>
                <a:gd name="connsiteY3" fmla="*/ 509666 h 1034322"/>
                <a:gd name="connsiteX4" fmla="*/ 839449 w 1768839"/>
                <a:gd name="connsiteY4" fmla="*/ 0 h 1034322"/>
                <a:gd name="connsiteX5" fmla="*/ 434715 w 1768839"/>
                <a:gd name="connsiteY5" fmla="*/ 524656 h 1034322"/>
                <a:gd name="connsiteX6" fmla="*/ 44970 w 1768839"/>
                <a:gd name="connsiteY6" fmla="*/ 134912 h 1034322"/>
                <a:gd name="connsiteX7" fmla="*/ 74951 w 1768839"/>
                <a:gd name="connsiteY7" fmla="*/ 1004341 h 1034322"/>
                <a:gd name="connsiteX8" fmla="*/ 74951 w 1768839"/>
                <a:gd name="connsiteY8" fmla="*/ 1004341 h 1034322"/>
                <a:gd name="connsiteX0" fmla="*/ 111645 w 1880484"/>
                <a:gd name="connsiteY0" fmla="*/ 1034322 h 1034322"/>
                <a:gd name="connsiteX1" fmla="*/ 1715593 w 1880484"/>
                <a:gd name="connsiteY1" fmla="*/ 1034322 h 1034322"/>
                <a:gd name="connsiteX2" fmla="*/ 1880484 w 1880484"/>
                <a:gd name="connsiteY2" fmla="*/ 29981 h 1034322"/>
                <a:gd name="connsiteX3" fmla="*/ 1370819 w 1880484"/>
                <a:gd name="connsiteY3" fmla="*/ 509666 h 1034322"/>
                <a:gd name="connsiteX4" fmla="*/ 951094 w 1880484"/>
                <a:gd name="connsiteY4" fmla="*/ 0 h 1034322"/>
                <a:gd name="connsiteX5" fmla="*/ 546360 w 1880484"/>
                <a:gd name="connsiteY5" fmla="*/ 524656 h 1034322"/>
                <a:gd name="connsiteX6" fmla="*/ 0 w 1880484"/>
                <a:gd name="connsiteY6" fmla="*/ 36624 h 1034322"/>
                <a:gd name="connsiteX7" fmla="*/ 186596 w 1880484"/>
                <a:gd name="connsiteY7" fmla="*/ 1004341 h 1034322"/>
                <a:gd name="connsiteX8" fmla="*/ 186596 w 1880484"/>
                <a:gd name="connsiteY8" fmla="*/ 1004341 h 1034322"/>
                <a:gd name="connsiteX0" fmla="*/ 111645 w 1880484"/>
                <a:gd name="connsiteY0" fmla="*/ 1034322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144016 w 1880484"/>
                <a:gd name="connsiteY8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8" fmla="*/ 216024 w 1880484"/>
                <a:gd name="connsiteY8" fmla="*/ 1044736 h 1044736"/>
                <a:gd name="connsiteX0" fmla="*/ 151171 w 1887639"/>
                <a:gd name="connsiteY0" fmla="*/ 1044736 h 1044736"/>
                <a:gd name="connsiteX1" fmla="*/ 1722748 w 1887639"/>
                <a:gd name="connsiteY1" fmla="*/ 1034322 h 1044736"/>
                <a:gd name="connsiteX2" fmla="*/ 1887639 w 1887639"/>
                <a:gd name="connsiteY2" fmla="*/ 29981 h 1044736"/>
                <a:gd name="connsiteX3" fmla="*/ 1377974 w 1887639"/>
                <a:gd name="connsiteY3" fmla="*/ 509666 h 1044736"/>
                <a:gd name="connsiteX4" fmla="*/ 958249 w 1887639"/>
                <a:gd name="connsiteY4" fmla="*/ 0 h 1044736"/>
                <a:gd name="connsiteX5" fmla="*/ 553515 w 1887639"/>
                <a:gd name="connsiteY5" fmla="*/ 524656 h 1044736"/>
                <a:gd name="connsiteX6" fmla="*/ 7155 w 1887639"/>
                <a:gd name="connsiteY6" fmla="*/ 36624 h 1044736"/>
                <a:gd name="connsiteX7" fmla="*/ 193751 w 1887639"/>
                <a:gd name="connsiteY7" fmla="*/ 1004341 h 1044736"/>
                <a:gd name="connsiteX8" fmla="*/ 223179 w 1887639"/>
                <a:gd name="connsiteY8" fmla="*/ 1044736 h 1044736"/>
                <a:gd name="connsiteX0" fmla="*/ 439202 w 2175670"/>
                <a:gd name="connsiteY0" fmla="*/ 1044736 h 1044736"/>
                <a:gd name="connsiteX1" fmla="*/ 2010779 w 2175670"/>
                <a:gd name="connsiteY1" fmla="*/ 1034322 h 1044736"/>
                <a:gd name="connsiteX2" fmla="*/ 2175670 w 2175670"/>
                <a:gd name="connsiteY2" fmla="*/ 29981 h 1044736"/>
                <a:gd name="connsiteX3" fmla="*/ 1666005 w 2175670"/>
                <a:gd name="connsiteY3" fmla="*/ 509666 h 1044736"/>
                <a:gd name="connsiteX4" fmla="*/ 1246280 w 2175670"/>
                <a:gd name="connsiteY4" fmla="*/ 0 h 1044736"/>
                <a:gd name="connsiteX5" fmla="*/ 841546 w 2175670"/>
                <a:gd name="connsiteY5" fmla="*/ 524656 h 1044736"/>
                <a:gd name="connsiteX6" fmla="*/ 295186 w 2175670"/>
                <a:gd name="connsiteY6" fmla="*/ 36624 h 1044736"/>
                <a:gd name="connsiteX7" fmla="*/ 481782 w 2175670"/>
                <a:gd name="connsiteY7" fmla="*/ 1004341 h 1044736"/>
                <a:gd name="connsiteX8" fmla="*/ 223179 w 2175670"/>
                <a:gd name="connsiteY8" fmla="*/ 972728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86596 w 1880484"/>
                <a:gd name="connsiteY7" fmla="*/ 1004341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0" fmla="*/ 144016 w 1880484"/>
                <a:gd name="connsiteY0" fmla="*/ 1044736 h 1044736"/>
                <a:gd name="connsiteX1" fmla="*/ 1715593 w 1880484"/>
                <a:gd name="connsiteY1" fmla="*/ 1034322 h 1044736"/>
                <a:gd name="connsiteX2" fmla="*/ 1880484 w 1880484"/>
                <a:gd name="connsiteY2" fmla="*/ 29981 h 1044736"/>
                <a:gd name="connsiteX3" fmla="*/ 1370819 w 1880484"/>
                <a:gd name="connsiteY3" fmla="*/ 509666 h 1044736"/>
                <a:gd name="connsiteX4" fmla="*/ 951094 w 1880484"/>
                <a:gd name="connsiteY4" fmla="*/ 0 h 1044736"/>
                <a:gd name="connsiteX5" fmla="*/ 546360 w 1880484"/>
                <a:gd name="connsiteY5" fmla="*/ 524656 h 1044736"/>
                <a:gd name="connsiteX6" fmla="*/ 0 w 1880484"/>
                <a:gd name="connsiteY6" fmla="*/ 36624 h 1044736"/>
                <a:gd name="connsiteX7" fmla="*/ 144017 w 1880484"/>
                <a:gd name="connsiteY7" fmla="*/ 1044736 h 1044736"/>
                <a:gd name="connsiteX8" fmla="*/ 144016 w 1880484"/>
                <a:gd name="connsiteY8" fmla="*/ 1044736 h 104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484" h="1044736">
                  <a:moveTo>
                    <a:pt x="144016" y="1044736"/>
                  </a:moveTo>
                  <a:lnTo>
                    <a:pt x="1715593" y="1034322"/>
                  </a:lnTo>
                  <a:lnTo>
                    <a:pt x="1880484" y="29981"/>
                  </a:lnTo>
                  <a:lnTo>
                    <a:pt x="1370819" y="509666"/>
                  </a:lnTo>
                  <a:lnTo>
                    <a:pt x="951094" y="0"/>
                  </a:lnTo>
                  <a:lnTo>
                    <a:pt x="546360" y="524656"/>
                  </a:lnTo>
                  <a:lnTo>
                    <a:pt x="0" y="36624"/>
                  </a:lnTo>
                  <a:lnTo>
                    <a:pt x="144017" y="1044736"/>
                  </a:lnTo>
                  <a:lnTo>
                    <a:pt x="144016" y="104473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491880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119675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493968" y="11247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iamond 19"/>
            <p:cNvSpPr/>
            <p:nvPr/>
          </p:nvSpPr>
          <p:spPr>
            <a:xfrm>
              <a:off x="4355976" y="1628800"/>
              <a:ext cx="432048" cy="648072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Freeform 35"/>
          <p:cNvSpPr/>
          <p:nvPr/>
        </p:nvSpPr>
        <p:spPr>
          <a:xfrm flipH="1">
            <a:off x="1763688" y="4869160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1691680" y="5013176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14568082" flipH="1">
            <a:off x="3047823" y="2369065"/>
            <a:ext cx="717839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Isosceles Triangle 39"/>
          <p:cNvSpPr/>
          <p:nvPr/>
        </p:nvSpPr>
        <p:spPr>
          <a:xfrm rot="16200000" flipV="1">
            <a:off x="593812" y="2528900"/>
            <a:ext cx="3851920" cy="1800200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51"/>
          <p:cNvGrpSpPr/>
          <p:nvPr/>
        </p:nvGrpSpPr>
        <p:grpSpPr>
          <a:xfrm rot="20936677" flipH="1">
            <a:off x="1251288" y="1429259"/>
            <a:ext cx="996540" cy="760448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54" name="Freeform 53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Chord 54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Oval 44"/>
          <p:cNvSpPr/>
          <p:nvPr/>
        </p:nvSpPr>
        <p:spPr>
          <a:xfrm flipH="1">
            <a:off x="2604715" y="2842392"/>
            <a:ext cx="66674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 flipH="1">
            <a:off x="2267744" y="2852936"/>
            <a:ext cx="66674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 rot="7143156">
            <a:off x="1054460" y="2450778"/>
            <a:ext cx="720080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 rot="10800000" flipV="1">
            <a:off x="2123728" y="3068959"/>
            <a:ext cx="792088" cy="943559"/>
          </a:xfrm>
          <a:prstGeom prst="arc">
            <a:avLst>
              <a:gd name="adj1" fmla="val 166728"/>
              <a:gd name="adj2" fmla="val 1120957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6156176" y="3861048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 flipV="1">
            <a:off x="5796136" y="3789040"/>
            <a:ext cx="1216865" cy="1167038"/>
          </a:xfrm>
          <a:prstGeom prst="arc">
            <a:avLst>
              <a:gd name="adj1" fmla="val 166728"/>
              <a:gd name="adj2" fmla="val 1073941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56"/>
          <p:cNvGrpSpPr/>
          <p:nvPr/>
        </p:nvGrpSpPr>
        <p:grpSpPr>
          <a:xfrm>
            <a:off x="5868144" y="2348880"/>
            <a:ext cx="1008112" cy="216024"/>
            <a:chOff x="3923928" y="3140968"/>
            <a:chExt cx="1368152" cy="28803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923928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860032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"/>
          <p:cNvGrpSpPr/>
          <p:nvPr/>
        </p:nvGrpSpPr>
        <p:grpSpPr>
          <a:xfrm>
            <a:off x="6046087" y="2621922"/>
            <a:ext cx="671163" cy="269380"/>
            <a:chOff x="7797958" y="1279047"/>
            <a:chExt cx="435349" cy="213255"/>
          </a:xfrm>
          <a:solidFill>
            <a:srgbClr val="FF0000"/>
          </a:solidFill>
        </p:grpSpPr>
        <p:sp>
          <p:nvSpPr>
            <p:cNvPr id="61" name="Oval 60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Oval 62"/>
          <p:cNvSpPr/>
          <p:nvPr/>
        </p:nvSpPr>
        <p:spPr>
          <a:xfrm>
            <a:off x="2411760" y="3717032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 rot="1481853">
            <a:off x="1242051" y="3312756"/>
            <a:ext cx="720080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  <p:bldP spid="67" grpId="0" animBg="1"/>
      <p:bldP spid="53" grpId="0" animBg="1"/>
      <p:bldP spid="65" grpId="0" animBg="1"/>
      <p:bldP spid="52" grpId="0" animBg="1"/>
      <p:bldP spid="52" grpId="1" animBg="1"/>
      <p:bldP spid="56" grpId="0" animBg="1"/>
      <p:bldP spid="63" grpId="0" animBg="1"/>
      <p:bldP spid="6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 rot="14837808" flipH="1">
            <a:off x="5709389" y="2492387"/>
            <a:ext cx="892681" cy="13427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 rot="6554239">
            <a:off x="3156009" y="2466322"/>
            <a:ext cx="744790" cy="13427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flipH="1">
            <a:off x="5220072" y="4365104"/>
            <a:ext cx="790130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923928" y="2332158"/>
            <a:ext cx="1859684" cy="2435406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73"/>
          <p:cNvGrpSpPr/>
          <p:nvPr/>
        </p:nvGrpSpPr>
        <p:grpSpPr>
          <a:xfrm>
            <a:off x="4205732" y="1932969"/>
            <a:ext cx="1372624" cy="1071640"/>
            <a:chOff x="2195736" y="1229708"/>
            <a:chExt cx="1296144" cy="792088"/>
          </a:xfrm>
        </p:grpSpPr>
        <p:sp>
          <p:nvSpPr>
            <p:cNvPr id="35" name="Freeform 34"/>
            <p:cNvSpPr/>
            <p:nvPr/>
          </p:nvSpPr>
          <p:spPr>
            <a:xfrm>
              <a:off x="2195736" y="1484784"/>
              <a:ext cx="1296144" cy="119944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hord 35"/>
            <p:cNvSpPr/>
            <p:nvPr/>
          </p:nvSpPr>
          <p:spPr>
            <a:xfrm>
              <a:off x="2451248" y="1229708"/>
              <a:ext cx="720080" cy="792088"/>
            </a:xfrm>
            <a:prstGeom prst="chord">
              <a:avLst>
                <a:gd name="adj1" fmla="val 11612179"/>
                <a:gd name="adj2" fmla="val 2079941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reeform 36"/>
          <p:cNvSpPr/>
          <p:nvPr/>
        </p:nvSpPr>
        <p:spPr>
          <a:xfrm>
            <a:off x="4486959" y="2302622"/>
            <a:ext cx="731146" cy="114093"/>
          </a:xfrm>
          <a:custGeom>
            <a:avLst/>
            <a:gdLst>
              <a:gd name="connsiteX0" fmla="*/ 0 w 509587"/>
              <a:gd name="connsiteY0" fmla="*/ 76200 h 80962"/>
              <a:gd name="connsiteX1" fmla="*/ 509587 w 509587"/>
              <a:gd name="connsiteY1" fmla="*/ 80962 h 80962"/>
              <a:gd name="connsiteX2" fmla="*/ 495300 w 509587"/>
              <a:gd name="connsiteY2" fmla="*/ 0 h 80962"/>
              <a:gd name="connsiteX3" fmla="*/ 14287 w 509587"/>
              <a:gd name="connsiteY3" fmla="*/ 4762 h 80962"/>
              <a:gd name="connsiteX4" fmla="*/ 0 w 509587"/>
              <a:gd name="connsiteY4" fmla="*/ 76200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87" h="80962">
                <a:moveTo>
                  <a:pt x="0" y="76200"/>
                </a:moveTo>
                <a:lnTo>
                  <a:pt x="509587" y="80962"/>
                </a:lnTo>
                <a:lnTo>
                  <a:pt x="495300" y="0"/>
                </a:lnTo>
                <a:lnTo>
                  <a:pt x="14287" y="476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5148064" y="2876160"/>
            <a:ext cx="1136474" cy="1535571"/>
            <a:chOff x="5163717" y="2876160"/>
            <a:chExt cx="1136474" cy="1535571"/>
          </a:xfrm>
        </p:grpSpPr>
        <p:sp>
          <p:nvSpPr>
            <p:cNvPr id="39" name="Oval 38"/>
            <p:cNvSpPr/>
            <p:nvPr/>
          </p:nvSpPr>
          <p:spPr>
            <a:xfrm>
              <a:off x="5450717" y="2876160"/>
              <a:ext cx="103661" cy="2562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Arc 39"/>
            <p:cNvSpPr/>
            <p:nvPr/>
          </p:nvSpPr>
          <p:spPr>
            <a:xfrm rot="10800000" flipV="1">
              <a:off x="5163717" y="3485013"/>
              <a:ext cx="1136474" cy="926718"/>
            </a:xfrm>
            <a:prstGeom prst="arc">
              <a:avLst>
                <a:gd name="adj1" fmla="val 15706553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646127" y="3180587"/>
              <a:ext cx="206632" cy="202950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16216" y="3933056"/>
            <a:ext cx="2841490" cy="3246622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8172400" y="1572446"/>
            <a:ext cx="611560" cy="1784546"/>
          </a:xfrm>
          <a:prstGeom prst="roundRect">
            <a:avLst>
              <a:gd name="adj" fmla="val 1129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388424" y="3356992"/>
            <a:ext cx="216024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flipH="1">
            <a:off x="7236296" y="3645024"/>
            <a:ext cx="649082" cy="287503"/>
          </a:xfrm>
          <a:custGeom>
            <a:avLst/>
            <a:gdLst>
              <a:gd name="connsiteX0" fmla="*/ 0 w 809469"/>
              <a:gd name="connsiteY0" fmla="*/ 0 h 254832"/>
              <a:gd name="connsiteX1" fmla="*/ 0 w 809469"/>
              <a:gd name="connsiteY1" fmla="*/ 254832 h 254832"/>
              <a:gd name="connsiteX2" fmla="*/ 794478 w 809469"/>
              <a:gd name="connsiteY2" fmla="*/ 254832 h 254832"/>
              <a:gd name="connsiteX3" fmla="*/ 809469 w 809469"/>
              <a:gd name="connsiteY3" fmla="*/ 164891 h 254832"/>
              <a:gd name="connsiteX4" fmla="*/ 0 w 809469"/>
              <a:gd name="connsiteY4" fmla="*/ 0 h 2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469" h="254832">
                <a:moveTo>
                  <a:pt x="0" y="0"/>
                </a:moveTo>
                <a:lnTo>
                  <a:pt x="0" y="254832"/>
                </a:lnTo>
                <a:lnTo>
                  <a:pt x="794478" y="254832"/>
                </a:lnTo>
                <a:lnTo>
                  <a:pt x="809469" y="1648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4572000" y="2882916"/>
            <a:ext cx="608749" cy="507377"/>
            <a:chOff x="6659200" y="836712"/>
            <a:chExt cx="608749" cy="507377"/>
          </a:xfrm>
        </p:grpSpPr>
        <p:sp>
          <p:nvSpPr>
            <p:cNvPr id="46" name="Oval 45"/>
            <p:cNvSpPr/>
            <p:nvPr/>
          </p:nvSpPr>
          <p:spPr>
            <a:xfrm>
              <a:off x="6659200" y="836712"/>
              <a:ext cx="103661" cy="2562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6854610" y="1141139"/>
              <a:ext cx="206632" cy="202950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7164288" y="836712"/>
              <a:ext cx="103661" cy="2562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Freeform 41"/>
          <p:cNvSpPr/>
          <p:nvPr/>
        </p:nvSpPr>
        <p:spPr>
          <a:xfrm rot="270470" flipH="1">
            <a:off x="4079587" y="3582239"/>
            <a:ext cx="892681" cy="13427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 rot="10800000" flipV="1">
            <a:off x="4299622" y="3645024"/>
            <a:ext cx="1136474" cy="926718"/>
          </a:xfrm>
          <a:prstGeom prst="arc">
            <a:avLst>
              <a:gd name="adj1" fmla="val 11369878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9" name="Group 68"/>
          <p:cNvGrpSpPr/>
          <p:nvPr/>
        </p:nvGrpSpPr>
        <p:grpSpPr>
          <a:xfrm>
            <a:off x="4211960" y="3645024"/>
            <a:ext cx="1296144" cy="360040"/>
            <a:chOff x="611560" y="1772816"/>
            <a:chExt cx="1296144" cy="360040"/>
          </a:xfrm>
        </p:grpSpPr>
        <p:sp>
          <p:nvSpPr>
            <p:cNvPr id="56" name="Rounded Rectangle 55"/>
            <p:cNvSpPr/>
            <p:nvPr/>
          </p:nvSpPr>
          <p:spPr>
            <a:xfrm>
              <a:off x="611560" y="1772816"/>
              <a:ext cx="1296144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" name="Straight Connector 57"/>
            <p:cNvCxnSpPr>
              <a:stCxn id="56" idx="1"/>
              <a:endCxn id="56" idx="3"/>
            </p:cNvCxnSpPr>
            <p:nvPr/>
          </p:nvCxnSpPr>
          <p:spPr>
            <a:xfrm>
              <a:off x="611560" y="1952836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6" idx="0"/>
              <a:endCxn id="56" idx="2"/>
            </p:cNvCxnSpPr>
            <p:nvPr/>
          </p:nvCxnSpPr>
          <p:spPr>
            <a:xfrm>
              <a:off x="1259632" y="177281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403648" y="177281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47664" y="177281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691680" y="177281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835696" y="177281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83568" y="177281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27584" y="177281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71600" y="177281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115616" y="177281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"/>
          <p:cNvGrpSpPr/>
          <p:nvPr/>
        </p:nvGrpSpPr>
        <p:grpSpPr>
          <a:xfrm>
            <a:off x="3721295" y="3717032"/>
            <a:ext cx="1701410" cy="2917889"/>
            <a:chOff x="2991867" y="3717032"/>
            <a:chExt cx="1534823" cy="2237048"/>
          </a:xfrm>
        </p:grpSpPr>
        <p:sp>
          <p:nvSpPr>
            <p:cNvPr id="6" name="Oval 5"/>
            <p:cNvSpPr/>
            <p:nvPr/>
          </p:nvSpPr>
          <p:spPr>
            <a:xfrm>
              <a:off x="3316655" y="5594040"/>
              <a:ext cx="792088" cy="36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06400" y="4710742"/>
              <a:ext cx="80563" cy="10225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91867" y="4434712"/>
              <a:ext cx="1534823" cy="2880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6827" y="3717032"/>
              <a:ext cx="584619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6742" y="3882650"/>
              <a:ext cx="7200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Freeform 51"/>
          <p:cNvSpPr/>
          <p:nvPr/>
        </p:nvSpPr>
        <p:spPr>
          <a:xfrm flipH="1">
            <a:off x="4788024" y="4509120"/>
            <a:ext cx="743063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024 0 L -0.00989 0.00556 L 0.01076 0.00463 L -0.01094 0.00046 L 0.00868 -0.00301 L -0.00937 -0.0037 L 0.0092 0.00764 L -0.00955 0.00116 L 0.0099 0.00116 L -0.00799 0.00764 L 0.00833 0 L -0.00833 -0.00162 L 0 0 Z " pathEditMode="relative" ptsTypes="AAAAAAAAAAAAAA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024 0 L -0.00989 0.00556 L 0.01076 0.00463 L -0.01094 0.00046 L 0.00868 -0.00301 L -0.00937 -0.0037 L 0.0092 0.00764 L -0.00955 0.00116 L 0.0099 0.00116 L -0.00799 0.00764 L 0.00833 0 L -0.00833 -0.00162 L 0 0 Z " pathEditMode="relative" ptsTypes="AAAAAAAAAAAAAA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024 0 L -0.00989 0.00556 L 0.01076 0.00463 L -0.01094 0.00046 L 0.00868 -0.00301 L -0.00937 -0.0037 L 0.0092 0.00764 L -0.00955 0.00116 L 0.0099 0.00116 L -0.00799 0.00764 L 0.00833 0 L -0.00833 -0.00162 L 0 0 Z " pathEditMode="relative" ptsTypes="AAAAAAAAAAAAAA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32" grpId="0" animBg="1"/>
      <p:bldP spid="42" grpId="0" animBg="1"/>
      <p:bldP spid="47" grpId="0" animBg="1"/>
      <p:bldP spid="4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36096" y="1268760"/>
            <a:ext cx="288032" cy="540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5436096" y="1196752"/>
            <a:ext cx="379750" cy="604603"/>
          </a:xfrm>
          <a:custGeom>
            <a:avLst/>
            <a:gdLst>
              <a:gd name="connsiteX0" fmla="*/ 79947 w 379750"/>
              <a:gd name="connsiteY0" fmla="*/ 177384 h 604603"/>
              <a:gd name="connsiteX1" fmla="*/ 19987 w 379750"/>
              <a:gd name="connsiteY1" fmla="*/ 372256 h 604603"/>
              <a:gd name="connsiteX2" fmla="*/ 199869 w 379750"/>
              <a:gd name="connsiteY2" fmla="*/ 597108 h 604603"/>
              <a:gd name="connsiteX3" fmla="*/ 364760 w 379750"/>
              <a:gd name="connsiteY3" fmla="*/ 327285 h 604603"/>
              <a:gd name="connsiteX4" fmla="*/ 109928 w 379750"/>
              <a:gd name="connsiteY4" fmla="*/ 27482 h 604603"/>
              <a:gd name="connsiteX5" fmla="*/ 79947 w 379750"/>
              <a:gd name="connsiteY5" fmla="*/ 177384 h 60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750" h="604603">
                <a:moveTo>
                  <a:pt x="79947" y="177384"/>
                </a:moveTo>
                <a:cubicBezTo>
                  <a:pt x="64957" y="234846"/>
                  <a:pt x="0" y="302302"/>
                  <a:pt x="19987" y="372256"/>
                </a:cubicBezTo>
                <a:cubicBezTo>
                  <a:pt x="39974" y="442210"/>
                  <a:pt x="142407" y="604603"/>
                  <a:pt x="199869" y="597108"/>
                </a:cubicBezTo>
                <a:cubicBezTo>
                  <a:pt x="257331" y="589613"/>
                  <a:pt x="379750" y="422223"/>
                  <a:pt x="364760" y="327285"/>
                </a:cubicBezTo>
                <a:cubicBezTo>
                  <a:pt x="349770" y="232347"/>
                  <a:pt x="164892" y="54964"/>
                  <a:pt x="109928" y="27482"/>
                </a:cubicBezTo>
                <a:cubicBezTo>
                  <a:pt x="54964" y="0"/>
                  <a:pt x="94937" y="119922"/>
                  <a:pt x="79947" y="177384"/>
                </a:cubicBezTo>
                <a:close/>
              </a:path>
            </a:pathLst>
          </a:custGeom>
          <a:solidFill>
            <a:srgbClr val="96745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 rot="10800000">
            <a:off x="4716016" y="3789040"/>
            <a:ext cx="1512168" cy="2880320"/>
          </a:xfrm>
          <a:prstGeom prst="trapezoid">
            <a:avLst>
              <a:gd name="adj" fmla="val 13600"/>
            </a:avLst>
          </a:prstGeom>
          <a:gradFill flip="none" rotWithShape="1">
            <a:gsLst>
              <a:gs pos="0">
                <a:srgbClr val="669900"/>
              </a:gs>
              <a:gs pos="100000">
                <a:srgbClr val="CC9900"/>
              </a:gs>
            </a:gsLst>
            <a:lin ang="162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apezoid 2"/>
          <p:cNvSpPr/>
          <p:nvPr/>
        </p:nvSpPr>
        <p:spPr>
          <a:xfrm rot="10800000">
            <a:off x="4644008" y="2780928"/>
            <a:ext cx="1655762" cy="3888432"/>
          </a:xfrm>
          <a:prstGeom prst="trapezoid">
            <a:avLst>
              <a:gd name="adj" fmla="val 1657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lock Arc 4"/>
          <p:cNvSpPr/>
          <p:nvPr/>
        </p:nvSpPr>
        <p:spPr>
          <a:xfrm>
            <a:off x="-252536" y="116632"/>
            <a:ext cx="6156176" cy="2664296"/>
          </a:xfrm>
          <a:prstGeom prst="blockArc">
            <a:avLst>
              <a:gd name="adj1" fmla="val 16169470"/>
              <a:gd name="adj2" fmla="val 0"/>
              <a:gd name="adj3" fmla="val 25000"/>
            </a:avLst>
          </a:prstGeom>
          <a:solidFill>
            <a:srgbClr val="8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-243408"/>
            <a:ext cx="864518" cy="2304256"/>
          </a:xfrm>
          <a:prstGeom prst="rect">
            <a:avLst/>
          </a:prstGeom>
          <a:solidFill>
            <a:srgbClr val="8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252536" y="2060848"/>
            <a:ext cx="4032448" cy="479715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9711E-6 L 4.44444E-6 0.367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0" presetClass="path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36717 C -0.02395 0.39029 -0.04774 0.41364 -0.04757 0.4326 C -0.04739 0.45156 -0.00937 0.46058 0.00157 0.48069 C 0.0125 0.50081 0.02327 0.53364 0.01789 0.55283 C 0.0125 0.57202 -0.03211 0.58335 -0.03125 0.59653 C -0.03038 0.60971 0.01962 0.61249 0.02292 0.63144 C 0.02622 0.6504 0.0073 0.68023 -0.01163 0.71006 " pathEditMode="relative" rAng="0" ptsTypes="aaa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0" grpId="2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/>
          <p:cNvSpPr/>
          <p:nvPr/>
        </p:nvSpPr>
        <p:spPr>
          <a:xfrm>
            <a:off x="3059832" y="5964290"/>
            <a:ext cx="1267853" cy="178741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flipH="1">
            <a:off x="4788024" y="5964290"/>
            <a:ext cx="1341511" cy="178741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8" name="Group 87"/>
          <p:cNvGrpSpPr/>
          <p:nvPr/>
        </p:nvGrpSpPr>
        <p:grpSpPr>
          <a:xfrm>
            <a:off x="2633371" y="1628800"/>
            <a:ext cx="3877258" cy="7317432"/>
            <a:chOff x="-385378" y="4221088"/>
            <a:chExt cx="1800200" cy="3096344"/>
          </a:xfrm>
        </p:grpSpPr>
        <p:sp>
          <p:nvSpPr>
            <p:cNvPr id="65" name="Chord 64"/>
            <p:cNvSpPr/>
            <p:nvPr/>
          </p:nvSpPr>
          <p:spPr>
            <a:xfrm>
              <a:off x="-385378" y="4581128"/>
              <a:ext cx="1800200" cy="2736304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6670" y="4497615"/>
              <a:ext cx="956678" cy="13955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Chord 73"/>
            <p:cNvSpPr/>
            <p:nvPr/>
          </p:nvSpPr>
          <p:spPr>
            <a:xfrm>
              <a:off x="259265" y="4221088"/>
              <a:ext cx="531488" cy="760448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107"/>
          <p:cNvGrpSpPr/>
          <p:nvPr/>
        </p:nvGrpSpPr>
        <p:grpSpPr>
          <a:xfrm flipH="1">
            <a:off x="1661700" y="2780928"/>
            <a:ext cx="2448272" cy="2365305"/>
            <a:chOff x="7331519" y="2692046"/>
            <a:chExt cx="789318" cy="803520"/>
          </a:xfrm>
        </p:grpSpPr>
        <p:sp>
          <p:nvSpPr>
            <p:cNvPr id="77" name="Oval 76"/>
            <p:cNvSpPr/>
            <p:nvPr/>
          </p:nvSpPr>
          <p:spPr>
            <a:xfrm>
              <a:off x="7509926" y="2965654"/>
              <a:ext cx="89710" cy="173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Arc 77"/>
            <p:cNvSpPr/>
            <p:nvPr/>
          </p:nvSpPr>
          <p:spPr>
            <a:xfrm rot="10800000">
              <a:off x="7331519" y="2692046"/>
              <a:ext cx="789318" cy="803520"/>
            </a:xfrm>
            <a:prstGeom prst="arc">
              <a:avLst>
                <a:gd name="adj1" fmla="val 15596308"/>
                <a:gd name="adj2" fmla="val 201726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6" name="Freeform 75"/>
          <p:cNvSpPr/>
          <p:nvPr/>
        </p:nvSpPr>
        <p:spPr>
          <a:xfrm rot="10800000" flipH="1" flipV="1">
            <a:off x="4211960" y="4293096"/>
            <a:ext cx="1296144" cy="181647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 rot="10800000" flipH="1">
            <a:off x="3347864" y="3068960"/>
            <a:ext cx="2448272" cy="2365305"/>
          </a:xfrm>
          <a:prstGeom prst="arc">
            <a:avLst>
              <a:gd name="adj1" fmla="val 12102865"/>
              <a:gd name="adj2" fmla="val 2040069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3" name="Group 92"/>
          <p:cNvGrpSpPr/>
          <p:nvPr/>
        </p:nvGrpSpPr>
        <p:grpSpPr>
          <a:xfrm>
            <a:off x="3923928" y="3573016"/>
            <a:ext cx="1318833" cy="524790"/>
            <a:chOff x="6588224" y="1412776"/>
            <a:chExt cx="1318833" cy="524790"/>
          </a:xfrm>
        </p:grpSpPr>
        <p:sp>
          <p:nvSpPr>
            <p:cNvPr id="90" name="Oval 89"/>
            <p:cNvSpPr/>
            <p:nvPr/>
          </p:nvSpPr>
          <p:spPr>
            <a:xfrm flipH="1">
              <a:off x="7628798" y="1426102"/>
              <a:ext cx="278259" cy="511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 flipH="1">
              <a:off x="6588224" y="1412776"/>
              <a:ext cx="278259" cy="5114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" name="Freeform 93"/>
          <p:cNvSpPr/>
          <p:nvPr/>
        </p:nvSpPr>
        <p:spPr>
          <a:xfrm rot="17461116" flipH="1" flipV="1">
            <a:off x="1691810" y="3019425"/>
            <a:ext cx="1296144" cy="181647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eform 94"/>
          <p:cNvSpPr/>
          <p:nvPr/>
        </p:nvSpPr>
        <p:spPr>
          <a:xfrm rot="4463646" flipV="1">
            <a:off x="6260054" y="3113256"/>
            <a:ext cx="1321082" cy="181647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up 97"/>
          <p:cNvGrpSpPr/>
          <p:nvPr/>
        </p:nvGrpSpPr>
        <p:grpSpPr>
          <a:xfrm>
            <a:off x="1259632" y="2708920"/>
            <a:ext cx="1080120" cy="2304256"/>
            <a:chOff x="4644008" y="2780928"/>
            <a:chExt cx="1655762" cy="3888432"/>
          </a:xfrm>
        </p:grpSpPr>
        <p:sp>
          <p:nvSpPr>
            <p:cNvPr id="96" name="Trapezoid 95"/>
            <p:cNvSpPr/>
            <p:nvPr/>
          </p:nvSpPr>
          <p:spPr>
            <a:xfrm rot="10800000">
              <a:off x="4716016" y="3789040"/>
              <a:ext cx="1512168" cy="2880320"/>
            </a:xfrm>
            <a:prstGeom prst="trapezoid">
              <a:avLst>
                <a:gd name="adj" fmla="val 13600"/>
              </a:avLst>
            </a:prstGeom>
            <a:gradFill flip="none" rotWithShape="1">
              <a:gsLst>
                <a:gs pos="0">
                  <a:srgbClr val="669900"/>
                </a:gs>
                <a:gs pos="100000">
                  <a:srgbClr val="CC9900"/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rapezoid 96"/>
            <p:cNvSpPr/>
            <p:nvPr/>
          </p:nvSpPr>
          <p:spPr>
            <a:xfrm rot="10800000">
              <a:off x="4644008" y="2780928"/>
              <a:ext cx="1655762" cy="3888432"/>
            </a:xfrm>
            <a:prstGeom prst="trapezoid">
              <a:avLst>
                <a:gd name="adj" fmla="val 1657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9" name="Oval 98"/>
          <p:cNvSpPr/>
          <p:nvPr/>
        </p:nvSpPr>
        <p:spPr>
          <a:xfrm flipH="1">
            <a:off x="4324858" y="4797152"/>
            <a:ext cx="494283" cy="6554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/>
          <p:cNvGrpSpPr/>
          <p:nvPr/>
        </p:nvGrpSpPr>
        <p:grpSpPr>
          <a:xfrm>
            <a:off x="3923928" y="3140968"/>
            <a:ext cx="1368152" cy="288032"/>
            <a:chOff x="3923928" y="3140968"/>
            <a:chExt cx="1368152" cy="288032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3923928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4860032" y="3140968"/>
              <a:ext cx="43204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91" grpId="0" animBg="1"/>
      <p:bldP spid="91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0"/>
          <p:cNvGrpSpPr/>
          <p:nvPr/>
        </p:nvGrpSpPr>
        <p:grpSpPr>
          <a:xfrm>
            <a:off x="1907704" y="980728"/>
            <a:ext cx="6064424" cy="4493299"/>
            <a:chOff x="1736684" y="4077072"/>
            <a:chExt cx="6219691" cy="4104456"/>
          </a:xfrm>
        </p:grpSpPr>
        <p:sp>
          <p:nvSpPr>
            <p:cNvPr id="74" name="Rounded Rectangle 5"/>
            <p:cNvSpPr/>
            <p:nvPr/>
          </p:nvSpPr>
          <p:spPr>
            <a:xfrm>
              <a:off x="1979712" y="4077072"/>
              <a:ext cx="5670630" cy="388843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736684" y="4365104"/>
              <a:ext cx="6219691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2267744" y="1664804"/>
            <a:ext cx="5328592" cy="35643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2555776" y="184482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BBC Acorn Microcomputer (c) 1981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BASIC 1.0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Ready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&gt;</a:t>
            </a:r>
          </a:p>
          <a:p>
            <a:endParaRPr lang="en-GB" dirty="0">
              <a:solidFill>
                <a:srgbClr val="00FF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55776" y="2660719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   _</a:t>
            </a:r>
          </a:p>
          <a:p>
            <a:endParaRPr lang="en-GB" dirty="0">
              <a:solidFill>
                <a:srgbClr val="00FF00"/>
              </a:solidFill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99592" y="3645024"/>
            <a:ext cx="5040560" cy="5400600"/>
            <a:chOff x="4283968" y="4030674"/>
            <a:chExt cx="1800200" cy="1944216"/>
          </a:xfrm>
        </p:grpSpPr>
        <p:sp>
          <p:nvSpPr>
            <p:cNvPr id="34" name="Oval 33"/>
            <p:cNvSpPr/>
            <p:nvPr/>
          </p:nvSpPr>
          <p:spPr>
            <a:xfrm>
              <a:off x="4283968" y="4390714"/>
              <a:ext cx="1800200" cy="1584176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rapezoid 35"/>
            <p:cNvSpPr/>
            <p:nvPr/>
          </p:nvSpPr>
          <p:spPr>
            <a:xfrm flipV="1">
              <a:off x="4858136" y="4030674"/>
              <a:ext cx="568484" cy="39604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716016" y="4327707"/>
              <a:ext cx="852726" cy="9993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1"/>
                            </p:stCondLst>
                            <p:childTnLst>
                              <p:par>
                                <p:cTn id="1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://www.wetterzentrale.de/pics/Rtavn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-459432"/>
            <a:ext cx="4048228" cy="33205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8" name="Freeform 57"/>
          <p:cNvSpPr/>
          <p:nvPr/>
        </p:nvSpPr>
        <p:spPr>
          <a:xfrm rot="16752568" flipH="1">
            <a:off x="3428504" y="2925695"/>
            <a:ext cx="801644" cy="128321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572000" y="2860225"/>
            <a:ext cx="697819" cy="11375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rot="4000652">
            <a:off x="4314983" y="2868654"/>
            <a:ext cx="866215" cy="126470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52"/>
          <p:cNvGrpSpPr/>
          <p:nvPr/>
        </p:nvGrpSpPr>
        <p:grpSpPr>
          <a:xfrm>
            <a:off x="5040050" y="1124744"/>
            <a:ext cx="3060342" cy="4457154"/>
            <a:chOff x="3239850" y="1124744"/>
            <a:chExt cx="3060342" cy="4457154"/>
          </a:xfrm>
        </p:grpSpPr>
        <p:sp>
          <p:nvSpPr>
            <p:cNvPr id="4" name="Freeform 3"/>
            <p:cNvSpPr/>
            <p:nvPr/>
          </p:nvSpPr>
          <p:spPr>
            <a:xfrm flipH="1">
              <a:off x="5652120" y="2854034"/>
              <a:ext cx="648072" cy="115103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91880" y="4581128"/>
              <a:ext cx="848592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581128"/>
              <a:ext cx="897893" cy="100077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239850" y="2110544"/>
              <a:ext cx="2664294" cy="2636912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108"/>
            <p:cNvGrpSpPr/>
            <p:nvPr/>
          </p:nvGrpSpPr>
          <p:grpSpPr>
            <a:xfrm>
              <a:off x="3635897" y="2629456"/>
              <a:ext cx="1216865" cy="1599087"/>
              <a:chOff x="5616935" y="3717032"/>
              <a:chExt cx="789318" cy="1031410"/>
            </a:xfrm>
          </p:grpSpPr>
          <p:grpSp>
            <p:nvGrpSpPr>
              <p:cNvPr id="9" name="Group 2"/>
              <p:cNvGrpSpPr/>
              <p:nvPr/>
            </p:nvGrpSpPr>
            <p:grpSpPr>
              <a:xfrm>
                <a:off x="5799617" y="3717032"/>
                <a:ext cx="435349" cy="173750"/>
                <a:chOff x="7585415" y="1279047"/>
                <a:chExt cx="435349" cy="213255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7931054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585415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" name="Arc 10"/>
              <p:cNvSpPr/>
              <p:nvPr/>
            </p:nvSpPr>
            <p:spPr>
              <a:xfrm rot="10800000" flipV="1">
                <a:off x="5616935" y="3995703"/>
                <a:ext cx="789318" cy="752739"/>
              </a:xfrm>
              <a:prstGeom prst="arc">
                <a:avLst>
                  <a:gd name="adj1" fmla="val 166728"/>
                  <a:gd name="adj2" fmla="val 10739418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884198" y="3995702"/>
                <a:ext cx="254793" cy="24842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3491880" y="1124744"/>
              <a:ext cx="2160240" cy="1224136"/>
              <a:chOff x="3491880" y="1124744"/>
              <a:chExt cx="2160240" cy="122413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635895" y="1304144"/>
                <a:ext cx="1880484" cy="1044736"/>
              </a:xfrm>
              <a:custGeom>
                <a:avLst/>
                <a:gdLst>
                  <a:gd name="connsiteX0" fmla="*/ 0 w 1768839"/>
                  <a:gd name="connsiteY0" fmla="*/ 1034322 h 1034322"/>
                  <a:gd name="connsiteX1" fmla="*/ 1603948 w 1768839"/>
                  <a:gd name="connsiteY1" fmla="*/ 1034322 h 1034322"/>
                  <a:gd name="connsiteX2" fmla="*/ 1768839 w 1768839"/>
                  <a:gd name="connsiteY2" fmla="*/ 29981 h 1034322"/>
                  <a:gd name="connsiteX3" fmla="*/ 1259174 w 1768839"/>
                  <a:gd name="connsiteY3" fmla="*/ 509666 h 1034322"/>
                  <a:gd name="connsiteX4" fmla="*/ 839449 w 1768839"/>
                  <a:gd name="connsiteY4" fmla="*/ 0 h 1034322"/>
                  <a:gd name="connsiteX5" fmla="*/ 434715 w 1768839"/>
                  <a:gd name="connsiteY5" fmla="*/ 524656 h 1034322"/>
                  <a:gd name="connsiteX6" fmla="*/ 44970 w 1768839"/>
                  <a:gd name="connsiteY6" fmla="*/ 134912 h 1034322"/>
                  <a:gd name="connsiteX7" fmla="*/ 74951 w 1768839"/>
                  <a:gd name="connsiteY7" fmla="*/ 1004341 h 1034322"/>
                  <a:gd name="connsiteX8" fmla="*/ 74951 w 1768839"/>
                  <a:gd name="connsiteY8" fmla="*/ 1004341 h 1034322"/>
                  <a:gd name="connsiteX0" fmla="*/ 111645 w 1880484"/>
                  <a:gd name="connsiteY0" fmla="*/ 1034322 h 1034322"/>
                  <a:gd name="connsiteX1" fmla="*/ 1715593 w 1880484"/>
                  <a:gd name="connsiteY1" fmla="*/ 1034322 h 1034322"/>
                  <a:gd name="connsiteX2" fmla="*/ 1880484 w 1880484"/>
                  <a:gd name="connsiteY2" fmla="*/ 29981 h 1034322"/>
                  <a:gd name="connsiteX3" fmla="*/ 1370819 w 1880484"/>
                  <a:gd name="connsiteY3" fmla="*/ 509666 h 1034322"/>
                  <a:gd name="connsiteX4" fmla="*/ 951094 w 1880484"/>
                  <a:gd name="connsiteY4" fmla="*/ 0 h 1034322"/>
                  <a:gd name="connsiteX5" fmla="*/ 546360 w 1880484"/>
                  <a:gd name="connsiteY5" fmla="*/ 524656 h 1034322"/>
                  <a:gd name="connsiteX6" fmla="*/ 0 w 1880484"/>
                  <a:gd name="connsiteY6" fmla="*/ 36624 h 1034322"/>
                  <a:gd name="connsiteX7" fmla="*/ 186596 w 1880484"/>
                  <a:gd name="connsiteY7" fmla="*/ 1004341 h 1034322"/>
                  <a:gd name="connsiteX8" fmla="*/ 186596 w 1880484"/>
                  <a:gd name="connsiteY8" fmla="*/ 1004341 h 1034322"/>
                  <a:gd name="connsiteX0" fmla="*/ 111645 w 1880484"/>
                  <a:gd name="connsiteY0" fmla="*/ 1034322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144016 w 1880484"/>
                  <a:gd name="connsiteY8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8" fmla="*/ 216024 w 1880484"/>
                  <a:gd name="connsiteY8" fmla="*/ 1044736 h 1044736"/>
                  <a:gd name="connsiteX0" fmla="*/ 151171 w 1887639"/>
                  <a:gd name="connsiteY0" fmla="*/ 1044736 h 1044736"/>
                  <a:gd name="connsiteX1" fmla="*/ 1722748 w 1887639"/>
                  <a:gd name="connsiteY1" fmla="*/ 1034322 h 1044736"/>
                  <a:gd name="connsiteX2" fmla="*/ 1887639 w 1887639"/>
                  <a:gd name="connsiteY2" fmla="*/ 29981 h 1044736"/>
                  <a:gd name="connsiteX3" fmla="*/ 1377974 w 1887639"/>
                  <a:gd name="connsiteY3" fmla="*/ 509666 h 1044736"/>
                  <a:gd name="connsiteX4" fmla="*/ 958249 w 1887639"/>
                  <a:gd name="connsiteY4" fmla="*/ 0 h 1044736"/>
                  <a:gd name="connsiteX5" fmla="*/ 553515 w 1887639"/>
                  <a:gd name="connsiteY5" fmla="*/ 524656 h 1044736"/>
                  <a:gd name="connsiteX6" fmla="*/ 7155 w 1887639"/>
                  <a:gd name="connsiteY6" fmla="*/ 36624 h 1044736"/>
                  <a:gd name="connsiteX7" fmla="*/ 193751 w 1887639"/>
                  <a:gd name="connsiteY7" fmla="*/ 1004341 h 1044736"/>
                  <a:gd name="connsiteX8" fmla="*/ 223179 w 1887639"/>
                  <a:gd name="connsiteY8" fmla="*/ 1044736 h 1044736"/>
                  <a:gd name="connsiteX0" fmla="*/ 439202 w 2175670"/>
                  <a:gd name="connsiteY0" fmla="*/ 1044736 h 1044736"/>
                  <a:gd name="connsiteX1" fmla="*/ 2010779 w 2175670"/>
                  <a:gd name="connsiteY1" fmla="*/ 1034322 h 1044736"/>
                  <a:gd name="connsiteX2" fmla="*/ 2175670 w 2175670"/>
                  <a:gd name="connsiteY2" fmla="*/ 29981 h 1044736"/>
                  <a:gd name="connsiteX3" fmla="*/ 1666005 w 2175670"/>
                  <a:gd name="connsiteY3" fmla="*/ 509666 h 1044736"/>
                  <a:gd name="connsiteX4" fmla="*/ 1246280 w 2175670"/>
                  <a:gd name="connsiteY4" fmla="*/ 0 h 1044736"/>
                  <a:gd name="connsiteX5" fmla="*/ 841546 w 2175670"/>
                  <a:gd name="connsiteY5" fmla="*/ 524656 h 1044736"/>
                  <a:gd name="connsiteX6" fmla="*/ 295186 w 2175670"/>
                  <a:gd name="connsiteY6" fmla="*/ 36624 h 1044736"/>
                  <a:gd name="connsiteX7" fmla="*/ 481782 w 2175670"/>
                  <a:gd name="connsiteY7" fmla="*/ 1004341 h 1044736"/>
                  <a:gd name="connsiteX8" fmla="*/ 223179 w 2175670"/>
                  <a:gd name="connsiteY8" fmla="*/ 972728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86596 w 1880484"/>
                  <a:gd name="connsiteY7" fmla="*/ 1004341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0" fmla="*/ 144016 w 1880484"/>
                  <a:gd name="connsiteY0" fmla="*/ 1044736 h 1044736"/>
                  <a:gd name="connsiteX1" fmla="*/ 1715593 w 1880484"/>
                  <a:gd name="connsiteY1" fmla="*/ 1034322 h 1044736"/>
                  <a:gd name="connsiteX2" fmla="*/ 1880484 w 1880484"/>
                  <a:gd name="connsiteY2" fmla="*/ 29981 h 1044736"/>
                  <a:gd name="connsiteX3" fmla="*/ 1370819 w 1880484"/>
                  <a:gd name="connsiteY3" fmla="*/ 509666 h 1044736"/>
                  <a:gd name="connsiteX4" fmla="*/ 951094 w 1880484"/>
                  <a:gd name="connsiteY4" fmla="*/ 0 h 1044736"/>
                  <a:gd name="connsiteX5" fmla="*/ 546360 w 1880484"/>
                  <a:gd name="connsiteY5" fmla="*/ 524656 h 1044736"/>
                  <a:gd name="connsiteX6" fmla="*/ 0 w 1880484"/>
                  <a:gd name="connsiteY6" fmla="*/ 36624 h 1044736"/>
                  <a:gd name="connsiteX7" fmla="*/ 144017 w 1880484"/>
                  <a:gd name="connsiteY7" fmla="*/ 1044736 h 1044736"/>
                  <a:gd name="connsiteX8" fmla="*/ 144016 w 1880484"/>
                  <a:gd name="connsiteY8" fmla="*/ 1044736 h 104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484" h="1044736">
                    <a:moveTo>
                      <a:pt x="144016" y="1044736"/>
                    </a:moveTo>
                    <a:lnTo>
                      <a:pt x="1715593" y="1034322"/>
                    </a:lnTo>
                    <a:lnTo>
                      <a:pt x="1880484" y="29981"/>
                    </a:lnTo>
                    <a:lnTo>
                      <a:pt x="1370819" y="509666"/>
                    </a:lnTo>
                    <a:lnTo>
                      <a:pt x="951094" y="0"/>
                    </a:lnTo>
                    <a:lnTo>
                      <a:pt x="546360" y="524656"/>
                    </a:lnTo>
                    <a:lnTo>
                      <a:pt x="0" y="36624"/>
                    </a:lnTo>
                    <a:lnTo>
                      <a:pt x="144017" y="1044736"/>
                    </a:lnTo>
                    <a:lnTo>
                      <a:pt x="144016" y="1044736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91880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36096" y="119675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93968" y="1124744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Diamond 19"/>
              <p:cNvSpPr/>
              <p:nvPr/>
            </p:nvSpPr>
            <p:spPr>
              <a:xfrm>
                <a:off x="4355976" y="1628800"/>
                <a:ext cx="432048" cy="64807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6" name="Vertical Scroll 35"/>
          <p:cNvSpPr/>
          <p:nvPr/>
        </p:nvSpPr>
        <p:spPr>
          <a:xfrm rot="20612741">
            <a:off x="3979187" y="3155359"/>
            <a:ext cx="755770" cy="1007887"/>
          </a:xfrm>
          <a:prstGeom prst="verticalScroll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1763688" y="4869160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flipH="1">
            <a:off x="1691680" y="5013176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56"/>
          <p:cNvGrpSpPr/>
          <p:nvPr/>
        </p:nvGrpSpPr>
        <p:grpSpPr>
          <a:xfrm>
            <a:off x="1251288" y="1429259"/>
            <a:ext cx="2168584" cy="3925701"/>
            <a:chOff x="819240" y="1429259"/>
            <a:chExt cx="2168584" cy="3925701"/>
          </a:xfrm>
        </p:grpSpPr>
        <p:sp>
          <p:nvSpPr>
            <p:cNvPr id="39" name="Isosceles Triangle 38"/>
            <p:cNvSpPr/>
            <p:nvPr/>
          </p:nvSpPr>
          <p:spPr>
            <a:xfrm rot="16200000" flipV="1">
              <a:off x="161764" y="2528900"/>
              <a:ext cx="3851920" cy="180020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51"/>
            <p:cNvGrpSpPr/>
            <p:nvPr/>
          </p:nvGrpSpPr>
          <p:grpSpPr>
            <a:xfrm rot="20936677" flipH="1">
              <a:off x="819240" y="1429259"/>
              <a:ext cx="996540" cy="760448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43" name="Freeform 42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Chord 4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Oval 51"/>
            <p:cNvSpPr/>
            <p:nvPr/>
          </p:nvSpPr>
          <p:spPr>
            <a:xfrm flipH="1">
              <a:off x="2244675" y="2842392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1907704" y="2852936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2123728" y="3645024"/>
              <a:ext cx="225025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1187624" y="3212976"/>
              <a:ext cx="717839" cy="11075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58"/>
          <p:cNvGrpSpPr/>
          <p:nvPr/>
        </p:nvGrpSpPr>
        <p:grpSpPr>
          <a:xfrm flipH="1">
            <a:off x="1475656" y="1466149"/>
            <a:ext cx="1935832" cy="3925701"/>
            <a:chOff x="819240" y="1429259"/>
            <a:chExt cx="2168584" cy="3925701"/>
          </a:xfrm>
        </p:grpSpPr>
        <p:sp>
          <p:nvSpPr>
            <p:cNvPr id="60" name="Isosceles Triangle 59"/>
            <p:cNvSpPr/>
            <p:nvPr/>
          </p:nvSpPr>
          <p:spPr>
            <a:xfrm rot="16200000" flipV="1">
              <a:off x="161764" y="2528900"/>
              <a:ext cx="3851920" cy="1800200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51"/>
            <p:cNvGrpSpPr/>
            <p:nvPr/>
          </p:nvGrpSpPr>
          <p:grpSpPr>
            <a:xfrm rot="20936677" flipH="1">
              <a:off x="819240" y="1429259"/>
              <a:ext cx="996540" cy="760448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66" name="Freeform 65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Chord 66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Oval 61"/>
            <p:cNvSpPr/>
            <p:nvPr/>
          </p:nvSpPr>
          <p:spPr>
            <a:xfrm flipH="1">
              <a:off x="2244675" y="2842392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1907704" y="2852936"/>
              <a:ext cx="66674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2123728" y="3645024"/>
              <a:ext cx="225025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1187624" y="3212976"/>
              <a:ext cx="717839" cy="11075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Freeform 67"/>
          <p:cNvSpPr/>
          <p:nvPr/>
        </p:nvSpPr>
        <p:spPr>
          <a:xfrm rot="3230153" flipV="1">
            <a:off x="5253504" y="2120598"/>
            <a:ext cx="866215" cy="14145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940152" y="5817458"/>
            <a:ext cx="2925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Century Gothic" pitchFamily="34" charset="0"/>
              </a:rPr>
              <a:t>LAST TIME...</a:t>
            </a:r>
            <a:endParaRPr lang="en-GB" sz="4000" b="1" dirty="0">
              <a:latin typeface="Century Gothic" pitchFamily="34" charset="0"/>
            </a:endParaRPr>
          </a:p>
        </p:txBody>
      </p:sp>
      <p:pic>
        <p:nvPicPr>
          <p:cNvPr id="46" name="slap.wav">
            <a:hlinkClick r:id="" action="ppaction://media"/>
          </p:cNvPr>
          <p:cNvPicPr>
            <a:picLocks noRot="1" noChangeAspect="1"/>
          </p:cNvPicPr>
          <p:nvPr>
            <a:wavAudioFile r:embed="rId1" name="slap.wav"/>
          </p:nvPr>
        </p:nvPicPr>
        <p:blipFill>
          <a:blip r:embed="rId4" cstate="print"/>
          <a:stretch>
            <a:fillRect/>
          </a:stretch>
        </p:blipFill>
        <p:spPr>
          <a:xfrm>
            <a:off x="946854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58" grpId="0" animBg="1"/>
      <p:bldP spid="58" grpId="1" animBg="1"/>
      <p:bldP spid="5" grpId="0" animBg="1"/>
      <p:bldP spid="35" grpId="0" animBg="1"/>
      <p:bldP spid="36" grpId="0" animBg="1"/>
      <p:bldP spid="37" grpId="0" animBg="1"/>
      <p:bldP spid="37" grpId="1" animBg="1"/>
      <p:bldP spid="51" grpId="0" animBg="1"/>
      <p:bldP spid="51" grpId="1" animBg="1"/>
      <p:bldP spid="6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79712" y="1772816"/>
            <a:ext cx="5184576" cy="3312368"/>
          </a:xfrm>
          <a:prstGeom prst="roundRect">
            <a:avLst/>
          </a:prstGeom>
          <a:solidFill>
            <a:srgbClr val="8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flipH="1">
            <a:off x="6372200" y="3429000"/>
            <a:ext cx="987538" cy="18002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1907704" y="3429000"/>
            <a:ext cx="864096" cy="180020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429762" y="1340768"/>
            <a:ext cx="4284476" cy="5112568"/>
            <a:chOff x="4283968" y="4030674"/>
            <a:chExt cx="1800200" cy="1944216"/>
          </a:xfrm>
        </p:grpSpPr>
        <p:sp>
          <p:nvSpPr>
            <p:cNvPr id="3" name="Oval 2"/>
            <p:cNvSpPr/>
            <p:nvPr/>
          </p:nvSpPr>
          <p:spPr>
            <a:xfrm>
              <a:off x="4283968" y="4390714"/>
              <a:ext cx="1800200" cy="1584176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rapezoid 3"/>
            <p:cNvSpPr/>
            <p:nvPr/>
          </p:nvSpPr>
          <p:spPr>
            <a:xfrm flipV="1">
              <a:off x="4858136" y="4030674"/>
              <a:ext cx="568484" cy="39604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4716016" y="4327707"/>
              <a:ext cx="852726" cy="9993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-828600" y="5733256"/>
            <a:ext cx="11665296" cy="1584176"/>
          </a:xfrm>
          <a:prstGeom prst="rect">
            <a:avLst/>
          </a:pr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451111" y="3113421"/>
            <a:ext cx="2241778" cy="4348027"/>
            <a:chOff x="3636443" y="2852936"/>
            <a:chExt cx="1601740" cy="2703800"/>
          </a:xfrm>
        </p:grpSpPr>
        <p:sp>
          <p:nvSpPr>
            <p:cNvPr id="14" name="Freeform 13"/>
            <p:cNvSpPr/>
            <p:nvPr/>
          </p:nvSpPr>
          <p:spPr>
            <a:xfrm>
              <a:off x="3840480" y="3854548"/>
              <a:ext cx="1280160" cy="1012874"/>
            </a:xfrm>
            <a:custGeom>
              <a:avLst/>
              <a:gdLst>
                <a:gd name="connsiteX0" fmla="*/ 633046 w 1280160"/>
                <a:gd name="connsiteY0" fmla="*/ 168812 h 1012874"/>
                <a:gd name="connsiteX1" fmla="*/ 140677 w 1280160"/>
                <a:gd name="connsiteY1" fmla="*/ 14067 h 1012874"/>
                <a:gd name="connsiteX2" fmla="*/ 0 w 1280160"/>
                <a:gd name="connsiteY2" fmla="*/ 379827 h 1012874"/>
                <a:gd name="connsiteX3" fmla="*/ 42203 w 1280160"/>
                <a:gd name="connsiteY3" fmla="*/ 886264 h 1012874"/>
                <a:gd name="connsiteX4" fmla="*/ 253218 w 1280160"/>
                <a:gd name="connsiteY4" fmla="*/ 647114 h 1012874"/>
                <a:gd name="connsiteX5" fmla="*/ 492369 w 1280160"/>
                <a:gd name="connsiteY5" fmla="*/ 984738 h 1012874"/>
                <a:gd name="connsiteX6" fmla="*/ 633046 w 1280160"/>
                <a:gd name="connsiteY6" fmla="*/ 576775 h 1012874"/>
                <a:gd name="connsiteX7" fmla="*/ 886265 w 1280160"/>
                <a:gd name="connsiteY7" fmla="*/ 1012874 h 1012874"/>
                <a:gd name="connsiteX8" fmla="*/ 970671 w 1280160"/>
                <a:gd name="connsiteY8" fmla="*/ 661181 h 1012874"/>
                <a:gd name="connsiteX9" fmla="*/ 1280160 w 1280160"/>
                <a:gd name="connsiteY9" fmla="*/ 815926 h 1012874"/>
                <a:gd name="connsiteX10" fmla="*/ 1237957 w 1280160"/>
                <a:gd name="connsiteY10" fmla="*/ 281354 h 1012874"/>
                <a:gd name="connsiteX11" fmla="*/ 1111348 w 1280160"/>
                <a:gd name="connsiteY11" fmla="*/ 0 h 1012874"/>
                <a:gd name="connsiteX12" fmla="*/ 633046 w 1280160"/>
                <a:gd name="connsiteY12" fmla="*/ 168812 h 10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60" h="1012874">
                  <a:moveTo>
                    <a:pt x="633046" y="168812"/>
                  </a:moveTo>
                  <a:lnTo>
                    <a:pt x="140677" y="14067"/>
                  </a:lnTo>
                  <a:lnTo>
                    <a:pt x="0" y="379827"/>
                  </a:lnTo>
                  <a:lnTo>
                    <a:pt x="42203" y="886264"/>
                  </a:lnTo>
                  <a:lnTo>
                    <a:pt x="253218" y="647114"/>
                  </a:lnTo>
                  <a:lnTo>
                    <a:pt x="492369" y="984738"/>
                  </a:lnTo>
                  <a:lnTo>
                    <a:pt x="633046" y="576775"/>
                  </a:lnTo>
                  <a:lnTo>
                    <a:pt x="886265" y="1012874"/>
                  </a:lnTo>
                  <a:lnTo>
                    <a:pt x="970671" y="661181"/>
                  </a:lnTo>
                  <a:lnTo>
                    <a:pt x="1280160" y="815926"/>
                  </a:lnTo>
                  <a:lnTo>
                    <a:pt x="1237957" y="281354"/>
                  </a:lnTo>
                  <a:lnTo>
                    <a:pt x="1111348" y="0"/>
                  </a:lnTo>
                  <a:lnTo>
                    <a:pt x="633046" y="1688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79912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44008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785941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067944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/>
            <p:cNvSpPr/>
            <p:nvPr/>
          </p:nvSpPr>
          <p:spPr>
            <a:xfrm rot="10800000" flipV="1">
              <a:off x="3636443" y="4138732"/>
              <a:ext cx="1601740" cy="1418004"/>
            </a:xfrm>
            <a:prstGeom prst="arc">
              <a:avLst>
                <a:gd name="adj1" fmla="val 13249173"/>
                <a:gd name="adj2" fmla="val 1891531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168088" y="3140968"/>
              <a:ext cx="648072" cy="792088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rapezoid 22"/>
          <p:cNvSpPr/>
          <p:nvPr/>
        </p:nvSpPr>
        <p:spPr>
          <a:xfrm>
            <a:off x="1403648" y="6093296"/>
            <a:ext cx="6336704" cy="1008112"/>
          </a:xfrm>
          <a:prstGeom prst="trapezoid">
            <a:avLst>
              <a:gd name="adj" fmla="val 52757"/>
            </a:avLst>
          </a:prstGeom>
          <a:solidFill>
            <a:srgbClr val="DDDD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403648" y="7101408"/>
            <a:ext cx="6336704" cy="216024"/>
          </a:xfrm>
          <a:prstGeom prst="rect">
            <a:avLst/>
          </a:prstGeom>
          <a:solidFill>
            <a:srgbClr val="808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rapezoid 24"/>
          <p:cNvSpPr/>
          <p:nvPr/>
        </p:nvSpPr>
        <p:spPr>
          <a:xfrm>
            <a:off x="1835696" y="6237312"/>
            <a:ext cx="5472608" cy="620688"/>
          </a:xfrm>
          <a:prstGeom prst="trapezoid">
            <a:avLst>
              <a:gd name="adj" fmla="val 33196"/>
            </a:avLst>
          </a:prstGeom>
          <a:solidFill>
            <a:srgbClr val="8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>
            <a:stCxn id="25" idx="1"/>
            <a:endCxn id="25" idx="3"/>
          </p:cNvCxnSpPr>
          <p:nvPr/>
        </p:nvCxnSpPr>
        <p:spPr>
          <a:xfrm>
            <a:off x="1938718" y="6547656"/>
            <a:ext cx="52665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7704" y="6669360"/>
            <a:ext cx="53285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35696" y="6813376"/>
            <a:ext cx="54726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79712" y="6362276"/>
            <a:ext cx="51845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79712" y="6453336"/>
            <a:ext cx="51845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18379" y="6309320"/>
            <a:ext cx="5106321" cy="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 rot="434263" flipH="1">
            <a:off x="2186803" y="4299683"/>
            <a:ext cx="1388855" cy="223224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89888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0667" y="641920"/>
                  <a:pt x="368300" y="628720"/>
                </a:cubicBezTo>
                <a:cubicBezTo>
                  <a:pt x="375933" y="615520"/>
                  <a:pt x="376884" y="654286"/>
                  <a:pt x="381480" y="669351"/>
                </a:cubicBezTo>
                <a:cubicBezTo>
                  <a:pt x="386076" y="684416"/>
                  <a:pt x="386653" y="710287"/>
                  <a:pt x="395874" y="719109"/>
                </a:cubicBezTo>
                <a:cubicBezTo>
                  <a:pt x="405095" y="727931"/>
                  <a:pt x="422486" y="726578"/>
                  <a:pt x="436804" y="722284"/>
                </a:cubicBezTo>
                <a:cubicBezTo>
                  <a:pt x="451122" y="717990"/>
                  <a:pt x="472936" y="708874"/>
                  <a:pt x="481781" y="693346"/>
                </a:cubicBezTo>
                <a:cubicBezTo>
                  <a:pt x="490626" y="677818"/>
                  <a:pt x="486167" y="633143"/>
                  <a:pt x="489875" y="629119"/>
                </a:cubicBezTo>
                <a:cubicBezTo>
                  <a:pt x="493584" y="625095"/>
                  <a:pt x="498559" y="657967"/>
                  <a:pt x="504032" y="669201"/>
                </a:cubicBezTo>
                <a:cubicBezTo>
                  <a:pt x="509505" y="680435"/>
                  <a:pt x="513451" y="686086"/>
                  <a:pt x="522711" y="696521"/>
                </a:cubicBezTo>
                <a:cubicBezTo>
                  <a:pt x="531971" y="706956"/>
                  <a:pt x="546626" y="725398"/>
                  <a:pt x="559595" y="731809"/>
                </a:cubicBezTo>
                <a:cubicBezTo>
                  <a:pt x="572564" y="738220"/>
                  <a:pt x="586206" y="739279"/>
                  <a:pt x="600524" y="734985"/>
                </a:cubicBezTo>
                <a:cubicBezTo>
                  <a:pt x="614842" y="730691"/>
                  <a:pt x="640404" y="719163"/>
                  <a:pt x="645501" y="706047"/>
                </a:cubicBezTo>
                <a:cubicBezTo>
                  <a:pt x="650598" y="692931"/>
                  <a:pt x="633254" y="666002"/>
                  <a:pt x="631107" y="656289"/>
                </a:cubicBezTo>
                <a:cubicBezTo>
                  <a:pt x="628960" y="646576"/>
                  <a:pt x="620325" y="636008"/>
                  <a:pt x="632619" y="647771"/>
                </a:cubicBezTo>
                <a:cubicBezTo>
                  <a:pt x="644913" y="659534"/>
                  <a:pt x="683839" y="728850"/>
                  <a:pt x="704873" y="726866"/>
                </a:cubicBezTo>
                <a:cubicBezTo>
                  <a:pt x="725907" y="724882"/>
                  <a:pt x="764914" y="679606"/>
                  <a:pt x="758825" y="635864"/>
                </a:cubicBezTo>
                <a:cubicBezTo>
                  <a:pt x="752736" y="592122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 rot="20918505">
            <a:off x="5786058" y="4266658"/>
            <a:ext cx="1416022" cy="223224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89888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0667" y="641920"/>
                  <a:pt x="368300" y="628720"/>
                </a:cubicBezTo>
                <a:cubicBezTo>
                  <a:pt x="375933" y="615520"/>
                  <a:pt x="376884" y="654286"/>
                  <a:pt x="381480" y="669351"/>
                </a:cubicBezTo>
                <a:cubicBezTo>
                  <a:pt x="386076" y="684416"/>
                  <a:pt x="386653" y="710287"/>
                  <a:pt x="395874" y="719109"/>
                </a:cubicBezTo>
                <a:cubicBezTo>
                  <a:pt x="405095" y="727931"/>
                  <a:pt x="422486" y="726578"/>
                  <a:pt x="436804" y="722284"/>
                </a:cubicBezTo>
                <a:cubicBezTo>
                  <a:pt x="451122" y="717990"/>
                  <a:pt x="472936" y="708874"/>
                  <a:pt x="481781" y="693346"/>
                </a:cubicBezTo>
                <a:cubicBezTo>
                  <a:pt x="490626" y="677818"/>
                  <a:pt x="486167" y="633143"/>
                  <a:pt x="489875" y="629119"/>
                </a:cubicBezTo>
                <a:cubicBezTo>
                  <a:pt x="493584" y="625095"/>
                  <a:pt x="498559" y="657967"/>
                  <a:pt x="504032" y="669201"/>
                </a:cubicBezTo>
                <a:cubicBezTo>
                  <a:pt x="509505" y="680435"/>
                  <a:pt x="513451" y="686086"/>
                  <a:pt x="522711" y="696521"/>
                </a:cubicBezTo>
                <a:cubicBezTo>
                  <a:pt x="531971" y="706956"/>
                  <a:pt x="546626" y="725398"/>
                  <a:pt x="559595" y="731809"/>
                </a:cubicBezTo>
                <a:cubicBezTo>
                  <a:pt x="572564" y="738220"/>
                  <a:pt x="586206" y="739279"/>
                  <a:pt x="600524" y="734985"/>
                </a:cubicBezTo>
                <a:cubicBezTo>
                  <a:pt x="614842" y="730691"/>
                  <a:pt x="640404" y="719163"/>
                  <a:pt x="645501" y="706047"/>
                </a:cubicBezTo>
                <a:cubicBezTo>
                  <a:pt x="650598" y="692931"/>
                  <a:pt x="633254" y="666002"/>
                  <a:pt x="631107" y="656289"/>
                </a:cubicBezTo>
                <a:cubicBezTo>
                  <a:pt x="628960" y="646576"/>
                  <a:pt x="620325" y="636008"/>
                  <a:pt x="632619" y="647771"/>
                </a:cubicBezTo>
                <a:cubicBezTo>
                  <a:pt x="644913" y="659534"/>
                  <a:pt x="683839" y="728850"/>
                  <a:pt x="704873" y="726866"/>
                </a:cubicBezTo>
                <a:cubicBezTo>
                  <a:pt x="725907" y="724882"/>
                  <a:pt x="764914" y="679606"/>
                  <a:pt x="758825" y="635864"/>
                </a:cubicBezTo>
                <a:cubicBezTo>
                  <a:pt x="752736" y="592122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-3.33333E-6 L -0.01823 0.06736 L -0.01719 -3.33333E-6 L -0.01597 0.06736 L -0.01458 -3.33333E-6 L -0.01354 0.06736 L -0.01233 -3.33333E-6 L -0.01111 0.06736 L -0.00972 -3.33333E-6 L -0.00851 0.06736 L -0.00747 -3.33333E-6 L -0.00625 0.06736 L -0.00504 -3.33333E-6 L -0.00382 0.06736 L -0.00261 -3.33333E-6 L -0.00139 0.06736 L 1.38889E-6 -3.33333E-6 " pathEditMode="relative" rAng="0" ptsTypes="FFFFFFFFFFFFFFFFF">
                                      <p:cBhvr>
                                        <p:cTn id="1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3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5723E-6 L -0.00087 0.11398 L -0.00156 3.75723E-6 L -0.00226 0.11398 L -0.00295 3.75723E-6 L -0.00364 0.11398 L -0.00417 3.75723E-6 L -0.00486 0.11398 L -0.00555 3.75723E-6 L -0.00625 0.11398 L -0.00712 3.75723E-6 L -0.00764 0.11398 L -0.00833 3.75723E-6 L -0.00903 0.11398 L -0.00972 3.75723E-6 L -0.01042 0.11398 L -0.01094 3.75723E-6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2" animBg="1"/>
      <p:bldP spid="57" grpId="2" animBg="1"/>
      <p:bldP spid="51" grpId="0" animBg="1"/>
      <p:bldP spid="51" grpId="1" animBg="1"/>
      <p:bldP spid="55" grpId="1" animBg="1"/>
      <p:bldP spid="55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907704" y="980728"/>
            <a:ext cx="6064424" cy="4493299"/>
            <a:chOff x="1736684" y="4077072"/>
            <a:chExt cx="6219691" cy="4104456"/>
          </a:xfrm>
        </p:grpSpPr>
        <p:sp>
          <p:nvSpPr>
            <p:cNvPr id="74" name="Rounded Rectangle 5"/>
            <p:cNvSpPr/>
            <p:nvPr/>
          </p:nvSpPr>
          <p:spPr>
            <a:xfrm>
              <a:off x="1979712" y="4077072"/>
              <a:ext cx="5670630" cy="388843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736684" y="4365104"/>
              <a:ext cx="6219691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2267744" y="1664804"/>
            <a:ext cx="5328592" cy="35643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2555776" y="184482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BBC Acorn Microcomputer (c) 1981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BASIC 1.0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Ready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10 CLS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20 PRINT "Hello World"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30 GOTO 20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run</a:t>
            </a:r>
          </a:p>
          <a:p>
            <a:endParaRPr lang="en-GB" dirty="0">
              <a:solidFill>
                <a:srgbClr val="00FF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99792" y="3502749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   _</a:t>
            </a:r>
          </a:p>
          <a:p>
            <a:endParaRPr lang="en-GB" dirty="0">
              <a:solidFill>
                <a:srgbClr val="00FF00"/>
              </a:solidFill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3" name="Group 68"/>
          <p:cNvGrpSpPr/>
          <p:nvPr/>
        </p:nvGrpSpPr>
        <p:grpSpPr>
          <a:xfrm>
            <a:off x="3563888" y="3645024"/>
            <a:ext cx="4320480" cy="5400600"/>
            <a:chOff x="4283968" y="4030674"/>
            <a:chExt cx="1800200" cy="1944216"/>
          </a:xfrm>
        </p:grpSpPr>
        <p:sp>
          <p:nvSpPr>
            <p:cNvPr id="34" name="Oval 33"/>
            <p:cNvSpPr/>
            <p:nvPr/>
          </p:nvSpPr>
          <p:spPr>
            <a:xfrm>
              <a:off x="4283968" y="4390714"/>
              <a:ext cx="1800200" cy="1584176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rapezoid 35"/>
            <p:cNvSpPr/>
            <p:nvPr/>
          </p:nvSpPr>
          <p:spPr>
            <a:xfrm flipV="1">
              <a:off x="4858136" y="4030674"/>
              <a:ext cx="568484" cy="396044"/>
            </a:xfrm>
            <a:prstGeom prst="trapezoid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716016" y="4327707"/>
              <a:ext cx="852726" cy="99939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55776" y="1844824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r>
              <a:rPr lang="en-GB" dirty="0" smtClean="0">
                <a:solidFill>
                  <a:srgbClr val="00FF00"/>
                </a:solidFill>
                <a:latin typeface="Dotum" pitchFamily="34" charset="-127"/>
                <a:ea typeface="Dotum" pitchFamily="34" charset="-127"/>
              </a:rPr>
              <a:t>Hello World</a:t>
            </a:r>
          </a:p>
          <a:p>
            <a:endParaRPr lang="en-GB" dirty="0" smtClean="0">
              <a:solidFill>
                <a:srgbClr val="00FF00"/>
              </a:solidFill>
              <a:latin typeface="Dotum" pitchFamily="34" charset="-127"/>
              <a:ea typeface="Dotum" pitchFamily="34" charset="-127"/>
            </a:endParaRPr>
          </a:p>
          <a:p>
            <a:endParaRPr lang="en-GB" dirty="0">
              <a:solidFill>
                <a:srgbClr val="00FF00"/>
              </a:solidFill>
              <a:latin typeface="Dotum" pitchFamily="34" charset="-127"/>
              <a:ea typeface="Dotum" pitchFamily="34" charset="-127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39752" y="5445224"/>
            <a:ext cx="2736304" cy="4708067"/>
            <a:chOff x="3636443" y="2852936"/>
            <a:chExt cx="1601740" cy="2703800"/>
          </a:xfrm>
        </p:grpSpPr>
        <p:sp>
          <p:nvSpPr>
            <p:cNvPr id="15" name="Freeform 14"/>
            <p:cNvSpPr/>
            <p:nvPr/>
          </p:nvSpPr>
          <p:spPr>
            <a:xfrm>
              <a:off x="3840480" y="3854548"/>
              <a:ext cx="1280160" cy="1012874"/>
            </a:xfrm>
            <a:custGeom>
              <a:avLst/>
              <a:gdLst>
                <a:gd name="connsiteX0" fmla="*/ 633046 w 1280160"/>
                <a:gd name="connsiteY0" fmla="*/ 168812 h 1012874"/>
                <a:gd name="connsiteX1" fmla="*/ 140677 w 1280160"/>
                <a:gd name="connsiteY1" fmla="*/ 14067 h 1012874"/>
                <a:gd name="connsiteX2" fmla="*/ 0 w 1280160"/>
                <a:gd name="connsiteY2" fmla="*/ 379827 h 1012874"/>
                <a:gd name="connsiteX3" fmla="*/ 42203 w 1280160"/>
                <a:gd name="connsiteY3" fmla="*/ 886264 h 1012874"/>
                <a:gd name="connsiteX4" fmla="*/ 253218 w 1280160"/>
                <a:gd name="connsiteY4" fmla="*/ 647114 h 1012874"/>
                <a:gd name="connsiteX5" fmla="*/ 492369 w 1280160"/>
                <a:gd name="connsiteY5" fmla="*/ 984738 h 1012874"/>
                <a:gd name="connsiteX6" fmla="*/ 633046 w 1280160"/>
                <a:gd name="connsiteY6" fmla="*/ 576775 h 1012874"/>
                <a:gd name="connsiteX7" fmla="*/ 886265 w 1280160"/>
                <a:gd name="connsiteY7" fmla="*/ 1012874 h 1012874"/>
                <a:gd name="connsiteX8" fmla="*/ 970671 w 1280160"/>
                <a:gd name="connsiteY8" fmla="*/ 661181 h 1012874"/>
                <a:gd name="connsiteX9" fmla="*/ 1280160 w 1280160"/>
                <a:gd name="connsiteY9" fmla="*/ 815926 h 1012874"/>
                <a:gd name="connsiteX10" fmla="*/ 1237957 w 1280160"/>
                <a:gd name="connsiteY10" fmla="*/ 281354 h 1012874"/>
                <a:gd name="connsiteX11" fmla="*/ 1111348 w 1280160"/>
                <a:gd name="connsiteY11" fmla="*/ 0 h 1012874"/>
                <a:gd name="connsiteX12" fmla="*/ 633046 w 1280160"/>
                <a:gd name="connsiteY12" fmla="*/ 168812 h 10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60" h="1012874">
                  <a:moveTo>
                    <a:pt x="633046" y="168812"/>
                  </a:moveTo>
                  <a:lnTo>
                    <a:pt x="140677" y="14067"/>
                  </a:lnTo>
                  <a:lnTo>
                    <a:pt x="0" y="379827"/>
                  </a:lnTo>
                  <a:lnTo>
                    <a:pt x="42203" y="886264"/>
                  </a:lnTo>
                  <a:lnTo>
                    <a:pt x="253218" y="647114"/>
                  </a:lnTo>
                  <a:lnTo>
                    <a:pt x="492369" y="984738"/>
                  </a:lnTo>
                  <a:lnTo>
                    <a:pt x="633046" y="576775"/>
                  </a:lnTo>
                  <a:lnTo>
                    <a:pt x="886265" y="1012874"/>
                  </a:lnTo>
                  <a:lnTo>
                    <a:pt x="970671" y="661181"/>
                  </a:lnTo>
                  <a:lnTo>
                    <a:pt x="1280160" y="815926"/>
                  </a:lnTo>
                  <a:lnTo>
                    <a:pt x="1237957" y="281354"/>
                  </a:lnTo>
                  <a:lnTo>
                    <a:pt x="1111348" y="0"/>
                  </a:lnTo>
                  <a:lnTo>
                    <a:pt x="633046" y="1688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44008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785941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/>
            <p:cNvSpPr/>
            <p:nvPr/>
          </p:nvSpPr>
          <p:spPr>
            <a:xfrm rot="10800000" flipV="1">
              <a:off x="3636443" y="4138732"/>
              <a:ext cx="1601740" cy="1418004"/>
            </a:xfrm>
            <a:prstGeom prst="arc">
              <a:avLst>
                <a:gd name="adj1" fmla="val 13249173"/>
                <a:gd name="adj2" fmla="val 1891531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168088" y="3140968"/>
              <a:ext cx="648072" cy="792088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83968" y="5445224"/>
            <a:ext cx="2592288" cy="4564051"/>
            <a:chOff x="3636443" y="2852936"/>
            <a:chExt cx="1601740" cy="2703800"/>
          </a:xfrm>
        </p:grpSpPr>
        <p:sp>
          <p:nvSpPr>
            <p:cNvPr id="23" name="Freeform 22"/>
            <p:cNvSpPr/>
            <p:nvPr/>
          </p:nvSpPr>
          <p:spPr>
            <a:xfrm>
              <a:off x="3840480" y="3854548"/>
              <a:ext cx="1280160" cy="1012874"/>
            </a:xfrm>
            <a:custGeom>
              <a:avLst/>
              <a:gdLst>
                <a:gd name="connsiteX0" fmla="*/ 633046 w 1280160"/>
                <a:gd name="connsiteY0" fmla="*/ 168812 h 1012874"/>
                <a:gd name="connsiteX1" fmla="*/ 140677 w 1280160"/>
                <a:gd name="connsiteY1" fmla="*/ 14067 h 1012874"/>
                <a:gd name="connsiteX2" fmla="*/ 0 w 1280160"/>
                <a:gd name="connsiteY2" fmla="*/ 379827 h 1012874"/>
                <a:gd name="connsiteX3" fmla="*/ 42203 w 1280160"/>
                <a:gd name="connsiteY3" fmla="*/ 886264 h 1012874"/>
                <a:gd name="connsiteX4" fmla="*/ 253218 w 1280160"/>
                <a:gd name="connsiteY4" fmla="*/ 647114 h 1012874"/>
                <a:gd name="connsiteX5" fmla="*/ 492369 w 1280160"/>
                <a:gd name="connsiteY5" fmla="*/ 984738 h 1012874"/>
                <a:gd name="connsiteX6" fmla="*/ 633046 w 1280160"/>
                <a:gd name="connsiteY6" fmla="*/ 576775 h 1012874"/>
                <a:gd name="connsiteX7" fmla="*/ 886265 w 1280160"/>
                <a:gd name="connsiteY7" fmla="*/ 1012874 h 1012874"/>
                <a:gd name="connsiteX8" fmla="*/ 970671 w 1280160"/>
                <a:gd name="connsiteY8" fmla="*/ 661181 h 1012874"/>
                <a:gd name="connsiteX9" fmla="*/ 1280160 w 1280160"/>
                <a:gd name="connsiteY9" fmla="*/ 815926 h 1012874"/>
                <a:gd name="connsiteX10" fmla="*/ 1237957 w 1280160"/>
                <a:gd name="connsiteY10" fmla="*/ 281354 h 1012874"/>
                <a:gd name="connsiteX11" fmla="*/ 1111348 w 1280160"/>
                <a:gd name="connsiteY11" fmla="*/ 0 h 1012874"/>
                <a:gd name="connsiteX12" fmla="*/ 633046 w 1280160"/>
                <a:gd name="connsiteY12" fmla="*/ 168812 h 10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60" h="1012874">
                  <a:moveTo>
                    <a:pt x="633046" y="168812"/>
                  </a:moveTo>
                  <a:lnTo>
                    <a:pt x="140677" y="14067"/>
                  </a:lnTo>
                  <a:lnTo>
                    <a:pt x="0" y="379827"/>
                  </a:lnTo>
                  <a:lnTo>
                    <a:pt x="42203" y="886264"/>
                  </a:lnTo>
                  <a:lnTo>
                    <a:pt x="253218" y="647114"/>
                  </a:lnTo>
                  <a:lnTo>
                    <a:pt x="492369" y="984738"/>
                  </a:lnTo>
                  <a:lnTo>
                    <a:pt x="633046" y="576775"/>
                  </a:lnTo>
                  <a:lnTo>
                    <a:pt x="886265" y="1012874"/>
                  </a:lnTo>
                  <a:lnTo>
                    <a:pt x="970671" y="661181"/>
                  </a:lnTo>
                  <a:lnTo>
                    <a:pt x="1280160" y="815926"/>
                  </a:lnTo>
                  <a:lnTo>
                    <a:pt x="1237957" y="281354"/>
                  </a:lnTo>
                  <a:lnTo>
                    <a:pt x="1111348" y="0"/>
                  </a:lnTo>
                  <a:lnTo>
                    <a:pt x="633046" y="1688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79912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4008" y="2852936"/>
              <a:ext cx="576064" cy="50405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785941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067944" y="2957652"/>
              <a:ext cx="146099" cy="3204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/>
            <p:cNvSpPr/>
            <p:nvPr/>
          </p:nvSpPr>
          <p:spPr>
            <a:xfrm rot="10800000" flipV="1">
              <a:off x="3636443" y="4138732"/>
              <a:ext cx="1601740" cy="1418004"/>
            </a:xfrm>
            <a:prstGeom prst="arc">
              <a:avLst>
                <a:gd name="adj1" fmla="val 13249173"/>
                <a:gd name="adj2" fmla="val 1891531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168088" y="3140968"/>
              <a:ext cx="648072" cy="792088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6012160" y="5085184"/>
            <a:ext cx="576064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8" grpId="1"/>
      <p:bldP spid="78" grpId="2"/>
      <p:bldP spid="1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6"/>
          <p:cNvGrpSpPr>
            <a:grpSpLocks noChangeAspect="1"/>
          </p:cNvGrpSpPr>
          <p:nvPr/>
        </p:nvGrpSpPr>
        <p:grpSpPr>
          <a:xfrm rot="348826">
            <a:off x="977499" y="382452"/>
            <a:ext cx="7869387" cy="6265892"/>
            <a:chOff x="1614576" y="811460"/>
            <a:chExt cx="6557824" cy="5221577"/>
          </a:xfrm>
        </p:grpSpPr>
        <p:sp>
          <p:nvSpPr>
            <p:cNvPr id="35" name="Rectangle 34"/>
            <p:cNvSpPr/>
            <p:nvPr/>
          </p:nvSpPr>
          <p:spPr>
            <a:xfrm>
              <a:off x="1619672" y="980728"/>
              <a:ext cx="6552728" cy="504056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32"/>
            <p:cNvGrpSpPr>
              <a:grpSpLocks noChangeAspect="1"/>
            </p:cNvGrpSpPr>
            <p:nvPr/>
          </p:nvGrpSpPr>
          <p:grpSpPr>
            <a:xfrm>
              <a:off x="1614576" y="811460"/>
              <a:ext cx="6389244" cy="5221577"/>
              <a:chOff x="-159364" y="-553249"/>
              <a:chExt cx="9983194" cy="8158713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4736892" y="3859967"/>
                <a:ext cx="539645" cy="1141751"/>
              </a:xfrm>
              <a:custGeom>
                <a:avLst/>
                <a:gdLst>
                  <a:gd name="connsiteX0" fmla="*/ 164892 w 539645"/>
                  <a:gd name="connsiteY0" fmla="*/ 112426 h 1141751"/>
                  <a:gd name="connsiteX1" fmla="*/ 0 w 539645"/>
                  <a:gd name="connsiteY1" fmla="*/ 637082 h 1141751"/>
                  <a:gd name="connsiteX2" fmla="*/ 164892 w 539645"/>
                  <a:gd name="connsiteY2" fmla="*/ 1116767 h 1141751"/>
                  <a:gd name="connsiteX3" fmla="*/ 509665 w 539645"/>
                  <a:gd name="connsiteY3" fmla="*/ 786984 h 1141751"/>
                  <a:gd name="connsiteX4" fmla="*/ 344774 w 539645"/>
                  <a:gd name="connsiteY4" fmla="*/ 112426 h 1141751"/>
                  <a:gd name="connsiteX5" fmla="*/ 164892 w 539645"/>
                  <a:gd name="connsiteY5" fmla="*/ 112426 h 114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645" h="1141751">
                    <a:moveTo>
                      <a:pt x="164892" y="112426"/>
                    </a:moveTo>
                    <a:cubicBezTo>
                      <a:pt x="107430" y="199868"/>
                      <a:pt x="0" y="469692"/>
                      <a:pt x="0" y="637082"/>
                    </a:cubicBezTo>
                    <a:cubicBezTo>
                      <a:pt x="0" y="804472"/>
                      <a:pt x="79948" y="1091783"/>
                      <a:pt x="164892" y="1116767"/>
                    </a:cubicBezTo>
                    <a:cubicBezTo>
                      <a:pt x="249836" y="1141751"/>
                      <a:pt x="479685" y="954374"/>
                      <a:pt x="509665" y="786984"/>
                    </a:cubicBezTo>
                    <a:cubicBezTo>
                      <a:pt x="539645" y="619594"/>
                      <a:pt x="404735" y="224852"/>
                      <a:pt x="344774" y="112426"/>
                    </a:cubicBezTo>
                    <a:cubicBezTo>
                      <a:pt x="284813" y="0"/>
                      <a:pt x="222354" y="24984"/>
                      <a:pt x="164892" y="11242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" name="Freeform 1"/>
              <p:cNvSpPr/>
              <p:nvPr/>
            </p:nvSpPr>
            <p:spPr>
              <a:xfrm>
                <a:off x="5724128" y="5945603"/>
                <a:ext cx="3062774" cy="1659861"/>
              </a:xfrm>
              <a:custGeom>
                <a:avLst/>
                <a:gdLst>
                  <a:gd name="connsiteX0" fmla="*/ 2503357 w 4646950"/>
                  <a:gd name="connsiteY0" fmla="*/ 554636 h 3028013"/>
                  <a:gd name="connsiteX1" fmla="*/ 0 w 4646950"/>
                  <a:gd name="connsiteY1" fmla="*/ 704537 h 3028013"/>
                  <a:gd name="connsiteX2" fmla="*/ 74950 w 4646950"/>
                  <a:gd name="connsiteY2" fmla="*/ 1573967 h 3028013"/>
                  <a:gd name="connsiteX3" fmla="*/ 1663908 w 4646950"/>
                  <a:gd name="connsiteY3" fmla="*/ 1484026 h 3028013"/>
                  <a:gd name="connsiteX4" fmla="*/ 1738859 w 4646950"/>
                  <a:gd name="connsiteY4" fmla="*/ 2848131 h 3028013"/>
                  <a:gd name="connsiteX5" fmla="*/ 2053652 w 4646950"/>
                  <a:gd name="connsiteY5" fmla="*/ 3028013 h 3028013"/>
                  <a:gd name="connsiteX6" fmla="*/ 2638269 w 4646950"/>
                  <a:gd name="connsiteY6" fmla="*/ 2998033 h 3028013"/>
                  <a:gd name="connsiteX7" fmla="*/ 3057993 w 4646950"/>
                  <a:gd name="connsiteY7" fmla="*/ 3028013 h 3028013"/>
                  <a:gd name="connsiteX8" fmla="*/ 2923082 w 4646950"/>
                  <a:gd name="connsiteY8" fmla="*/ 1334124 h 3028013"/>
                  <a:gd name="connsiteX9" fmla="*/ 4646950 w 4646950"/>
                  <a:gd name="connsiteY9" fmla="*/ 1229193 h 3028013"/>
                  <a:gd name="connsiteX10" fmla="*/ 4527029 w 4646950"/>
                  <a:gd name="connsiteY10" fmla="*/ 0 h 3028013"/>
                  <a:gd name="connsiteX11" fmla="*/ 2503357 w 4646950"/>
                  <a:gd name="connsiteY11" fmla="*/ 119921 h 3028013"/>
                  <a:gd name="connsiteX12" fmla="*/ 2503357 w 4646950"/>
                  <a:gd name="connsiteY12" fmla="*/ 554636 h 302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6950" h="3028013">
                    <a:moveTo>
                      <a:pt x="2503357" y="554636"/>
                    </a:moveTo>
                    <a:lnTo>
                      <a:pt x="0" y="704537"/>
                    </a:lnTo>
                    <a:lnTo>
                      <a:pt x="74950" y="1573967"/>
                    </a:lnTo>
                    <a:lnTo>
                      <a:pt x="1663908" y="1484026"/>
                    </a:lnTo>
                    <a:lnTo>
                      <a:pt x="1738859" y="2848131"/>
                    </a:lnTo>
                    <a:lnTo>
                      <a:pt x="2053652" y="3028013"/>
                    </a:lnTo>
                    <a:lnTo>
                      <a:pt x="2638269" y="2998033"/>
                    </a:lnTo>
                    <a:lnTo>
                      <a:pt x="3057993" y="3028013"/>
                    </a:lnTo>
                    <a:lnTo>
                      <a:pt x="2923082" y="1334124"/>
                    </a:lnTo>
                    <a:lnTo>
                      <a:pt x="4646950" y="1229193"/>
                    </a:lnTo>
                    <a:lnTo>
                      <a:pt x="4527029" y="0"/>
                    </a:lnTo>
                    <a:lnTo>
                      <a:pt x="2503357" y="119921"/>
                    </a:lnTo>
                    <a:lnTo>
                      <a:pt x="2503357" y="55463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1888761" y="6379466"/>
                <a:ext cx="2023672" cy="1064302"/>
              </a:xfrm>
              <a:custGeom>
                <a:avLst/>
                <a:gdLst>
                  <a:gd name="connsiteX0" fmla="*/ 1978701 w 2023672"/>
                  <a:gd name="connsiteY0" fmla="*/ 0 h 1064302"/>
                  <a:gd name="connsiteX1" fmla="*/ 0 w 2023672"/>
                  <a:gd name="connsiteY1" fmla="*/ 59961 h 1064302"/>
                  <a:gd name="connsiteX2" fmla="*/ 59960 w 2023672"/>
                  <a:gd name="connsiteY2" fmla="*/ 914400 h 1064302"/>
                  <a:gd name="connsiteX3" fmla="*/ 2023672 w 2023672"/>
                  <a:gd name="connsiteY3" fmla="*/ 1064302 h 1064302"/>
                  <a:gd name="connsiteX4" fmla="*/ 1978701 w 2023672"/>
                  <a:gd name="connsiteY4" fmla="*/ 0 h 106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672" h="1064302">
                    <a:moveTo>
                      <a:pt x="1978701" y="0"/>
                    </a:moveTo>
                    <a:lnTo>
                      <a:pt x="0" y="59961"/>
                    </a:lnTo>
                    <a:lnTo>
                      <a:pt x="59960" y="914400"/>
                    </a:lnTo>
                    <a:lnTo>
                      <a:pt x="2023672" y="1064302"/>
                    </a:lnTo>
                    <a:lnTo>
                      <a:pt x="1978701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4726899" y="5185250"/>
                <a:ext cx="4432091" cy="2123606"/>
              </a:xfrm>
              <a:custGeom>
                <a:avLst/>
                <a:gdLst>
                  <a:gd name="connsiteX0" fmla="*/ 4432091 w 4432091"/>
                  <a:gd name="connsiteY0" fmla="*/ 459698 h 2123606"/>
                  <a:gd name="connsiteX1" fmla="*/ 3802504 w 4432091"/>
                  <a:gd name="connsiteY1" fmla="*/ 54964 h 2123606"/>
                  <a:gd name="connsiteX2" fmla="*/ 1973704 w 4432091"/>
                  <a:gd name="connsiteY2" fmla="*/ 129914 h 2123606"/>
                  <a:gd name="connsiteX3" fmla="*/ 279816 w 4432091"/>
                  <a:gd name="connsiteY3" fmla="*/ 414728 h 2123606"/>
                  <a:gd name="connsiteX4" fmla="*/ 294806 w 4432091"/>
                  <a:gd name="connsiteY4" fmla="*/ 2123606 h 212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2091" h="2123606">
                    <a:moveTo>
                      <a:pt x="4432091" y="459698"/>
                    </a:moveTo>
                    <a:cubicBezTo>
                      <a:pt x="4322163" y="284813"/>
                      <a:pt x="4212235" y="109928"/>
                      <a:pt x="3802504" y="54964"/>
                    </a:cubicBezTo>
                    <a:cubicBezTo>
                      <a:pt x="3392773" y="0"/>
                      <a:pt x="2560819" y="69953"/>
                      <a:pt x="1973704" y="129914"/>
                    </a:cubicBezTo>
                    <a:cubicBezTo>
                      <a:pt x="1386589" y="189875"/>
                      <a:pt x="559632" y="82446"/>
                      <a:pt x="279816" y="414728"/>
                    </a:cubicBezTo>
                    <a:cubicBezTo>
                      <a:pt x="0" y="747010"/>
                      <a:pt x="147403" y="1435308"/>
                      <a:pt x="294806" y="2123606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-59961" y="4850469"/>
                <a:ext cx="5081666" cy="2428407"/>
              </a:xfrm>
              <a:custGeom>
                <a:avLst/>
                <a:gdLst>
                  <a:gd name="connsiteX0" fmla="*/ 5081666 w 5081666"/>
                  <a:gd name="connsiteY0" fmla="*/ 2428407 h 2428407"/>
                  <a:gd name="connsiteX1" fmla="*/ 4796853 w 5081666"/>
                  <a:gd name="connsiteY1" fmla="*/ 959371 h 2428407"/>
                  <a:gd name="connsiteX2" fmla="*/ 4362138 w 5081666"/>
                  <a:gd name="connsiteY2" fmla="*/ 524656 h 2428407"/>
                  <a:gd name="connsiteX3" fmla="*/ 2023672 w 5081666"/>
                  <a:gd name="connsiteY3" fmla="*/ 419725 h 2428407"/>
                  <a:gd name="connsiteX4" fmla="*/ 719528 w 5081666"/>
                  <a:gd name="connsiteY4" fmla="*/ 59961 h 2428407"/>
                  <a:gd name="connsiteX5" fmla="*/ 0 w 5081666"/>
                  <a:gd name="connsiteY5" fmla="*/ 779489 h 242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81666" h="2428407">
                    <a:moveTo>
                      <a:pt x="5081666" y="2428407"/>
                    </a:moveTo>
                    <a:cubicBezTo>
                      <a:pt x="4999220" y="1852535"/>
                      <a:pt x="4916774" y="1276663"/>
                      <a:pt x="4796853" y="959371"/>
                    </a:cubicBezTo>
                    <a:cubicBezTo>
                      <a:pt x="4676932" y="642079"/>
                      <a:pt x="4824335" y="614597"/>
                      <a:pt x="4362138" y="524656"/>
                    </a:cubicBezTo>
                    <a:cubicBezTo>
                      <a:pt x="3899941" y="434715"/>
                      <a:pt x="2630774" y="497174"/>
                      <a:pt x="2023672" y="419725"/>
                    </a:cubicBezTo>
                    <a:cubicBezTo>
                      <a:pt x="1416570" y="342276"/>
                      <a:pt x="1056807" y="0"/>
                      <a:pt x="719528" y="59961"/>
                    </a:cubicBezTo>
                    <a:cubicBezTo>
                      <a:pt x="382249" y="119922"/>
                      <a:pt x="191124" y="449705"/>
                      <a:pt x="0" y="779489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580113" y="5517231"/>
                <a:ext cx="2665494" cy="480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latin typeface="Bradley Hand ITC" pitchFamily="66" charset="0"/>
                  </a:rPr>
                  <a:t>HAPPY MET LAND</a:t>
                </a:r>
                <a:endParaRPr lang="en-GB" sz="1400" b="1" dirty="0">
                  <a:latin typeface="Bradley Hand ITC" pitchFamily="66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3272" y="5733256"/>
                <a:ext cx="3654847" cy="480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latin typeface="Bradley Hand ITC" pitchFamily="66" charset="0"/>
                  </a:rPr>
                  <a:t>NOT-SO-HAPPY AG LAND</a:t>
                </a:r>
                <a:endParaRPr lang="en-GB" sz="1400" b="1" dirty="0">
                  <a:latin typeface="Bradley Hand ITC" pitchFamily="66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932040" y="2420888"/>
                <a:ext cx="4891790" cy="3812500"/>
              </a:xfrm>
              <a:custGeom>
                <a:avLst/>
                <a:gdLst>
                  <a:gd name="connsiteX0" fmla="*/ 4389620 w 4891790"/>
                  <a:gd name="connsiteY0" fmla="*/ 2980545 h 3812500"/>
                  <a:gd name="connsiteX1" fmla="*/ 3790014 w 4891790"/>
                  <a:gd name="connsiteY1" fmla="*/ 2560821 h 3812500"/>
                  <a:gd name="connsiteX2" fmla="*/ 1601450 w 4891790"/>
                  <a:gd name="connsiteY2" fmla="*/ 2710722 h 3812500"/>
                  <a:gd name="connsiteX3" fmla="*/ 492178 w 4891790"/>
                  <a:gd name="connsiteY3" fmla="*/ 2710722 h 3812500"/>
                  <a:gd name="connsiteX4" fmla="*/ 357266 w 4891790"/>
                  <a:gd name="connsiteY4" fmla="*/ 1301647 h 3812500"/>
                  <a:gd name="connsiteX5" fmla="*/ 2635771 w 4891790"/>
                  <a:gd name="connsiteY5" fmla="*/ 941883 h 3812500"/>
                  <a:gd name="connsiteX6" fmla="*/ 3909935 w 4891790"/>
                  <a:gd name="connsiteY6" fmla="*/ 717030 h 3812500"/>
                  <a:gd name="connsiteX7" fmla="*/ 4764374 w 4891790"/>
                  <a:gd name="connsiteY7" fmla="*/ 447207 h 3812500"/>
                  <a:gd name="connsiteX8" fmla="*/ 4674433 w 4891790"/>
                  <a:gd name="connsiteY8" fmla="*/ 3400270 h 3812500"/>
                  <a:gd name="connsiteX9" fmla="*/ 4389620 w 4891790"/>
                  <a:gd name="connsiteY9" fmla="*/ 2920584 h 3812500"/>
                  <a:gd name="connsiteX10" fmla="*/ 4419600 w 4891790"/>
                  <a:gd name="connsiteY10" fmla="*/ 2905594 h 381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1790" h="3812500">
                    <a:moveTo>
                      <a:pt x="4389620" y="2980545"/>
                    </a:moveTo>
                    <a:cubicBezTo>
                      <a:pt x="4322164" y="2793168"/>
                      <a:pt x="4254709" y="2605791"/>
                      <a:pt x="3790014" y="2560821"/>
                    </a:cubicBezTo>
                    <a:cubicBezTo>
                      <a:pt x="3325319" y="2515851"/>
                      <a:pt x="2151089" y="2685739"/>
                      <a:pt x="1601450" y="2710722"/>
                    </a:cubicBezTo>
                    <a:cubicBezTo>
                      <a:pt x="1051811" y="2735705"/>
                      <a:pt x="699542" y="2945568"/>
                      <a:pt x="492178" y="2710722"/>
                    </a:cubicBezTo>
                    <a:cubicBezTo>
                      <a:pt x="284814" y="2475876"/>
                      <a:pt x="0" y="1596454"/>
                      <a:pt x="357266" y="1301647"/>
                    </a:cubicBezTo>
                    <a:cubicBezTo>
                      <a:pt x="714532" y="1006840"/>
                      <a:pt x="2043660" y="1039319"/>
                      <a:pt x="2635771" y="941883"/>
                    </a:cubicBezTo>
                    <a:cubicBezTo>
                      <a:pt x="3227883" y="844447"/>
                      <a:pt x="3555168" y="799476"/>
                      <a:pt x="3909935" y="717030"/>
                    </a:cubicBezTo>
                    <a:cubicBezTo>
                      <a:pt x="4264702" y="634584"/>
                      <a:pt x="4636958" y="0"/>
                      <a:pt x="4764374" y="447207"/>
                    </a:cubicBezTo>
                    <a:cubicBezTo>
                      <a:pt x="4891790" y="894414"/>
                      <a:pt x="4736892" y="2988040"/>
                      <a:pt x="4674433" y="3400270"/>
                    </a:cubicBezTo>
                    <a:cubicBezTo>
                      <a:pt x="4611974" y="3812500"/>
                      <a:pt x="4432092" y="3003030"/>
                      <a:pt x="4389620" y="2920584"/>
                    </a:cubicBezTo>
                    <a:cubicBezTo>
                      <a:pt x="4347148" y="2838138"/>
                      <a:pt x="4383374" y="2871866"/>
                      <a:pt x="4419600" y="2905594"/>
                    </a:cubicBezTo>
                  </a:path>
                </a:pathLst>
              </a:custGeom>
              <a:solidFill>
                <a:srgbClr val="33CC33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659437" y="905558"/>
                <a:ext cx="7084169" cy="2557264"/>
              </a:xfrm>
              <a:custGeom>
                <a:avLst/>
                <a:gdLst>
                  <a:gd name="connsiteX0" fmla="*/ 7792388 w 8242092"/>
                  <a:gd name="connsiteY0" fmla="*/ 1681397 h 2623279"/>
                  <a:gd name="connsiteX1" fmla="*/ 6907968 w 8242092"/>
                  <a:gd name="connsiteY1" fmla="*/ 2161082 h 2623279"/>
                  <a:gd name="connsiteX2" fmla="*/ 4719404 w 8242092"/>
                  <a:gd name="connsiteY2" fmla="*/ 2430905 h 2623279"/>
                  <a:gd name="connsiteX3" fmla="*/ 2575811 w 8242092"/>
                  <a:gd name="connsiteY3" fmla="*/ 2550826 h 2623279"/>
                  <a:gd name="connsiteX4" fmla="*/ 372256 w 8242092"/>
                  <a:gd name="connsiteY4" fmla="*/ 1996190 h 2623279"/>
                  <a:gd name="connsiteX5" fmla="*/ 342276 w 8242092"/>
                  <a:gd name="connsiteY5" fmla="*/ 1846288 h 2623279"/>
                  <a:gd name="connsiteX6" fmla="*/ 1286656 w 8242092"/>
                  <a:gd name="connsiteY6" fmla="*/ 1936229 h 2623279"/>
                  <a:gd name="connsiteX7" fmla="*/ 2905594 w 8242092"/>
                  <a:gd name="connsiteY7" fmla="*/ 2101121 h 2623279"/>
                  <a:gd name="connsiteX8" fmla="*/ 5064178 w 8242092"/>
                  <a:gd name="connsiteY8" fmla="*/ 1816308 h 2623279"/>
                  <a:gd name="connsiteX9" fmla="*/ 6548204 w 8242092"/>
                  <a:gd name="connsiteY9" fmla="*/ 1171731 h 2623279"/>
                  <a:gd name="connsiteX10" fmla="*/ 8032230 w 8242092"/>
                  <a:gd name="connsiteY10" fmla="*/ 77449 h 2623279"/>
                  <a:gd name="connsiteX11" fmla="*/ 7792388 w 8242092"/>
                  <a:gd name="connsiteY11" fmla="*/ 1681397 h 2623279"/>
                  <a:gd name="connsiteX0" fmla="*/ 7531393 w 7981097"/>
                  <a:gd name="connsiteY0" fmla="*/ 1681397 h 2571407"/>
                  <a:gd name="connsiteX1" fmla="*/ 6646973 w 7981097"/>
                  <a:gd name="connsiteY1" fmla="*/ 2161082 h 2571407"/>
                  <a:gd name="connsiteX2" fmla="*/ 4458409 w 7981097"/>
                  <a:gd name="connsiteY2" fmla="*/ 2430905 h 2571407"/>
                  <a:gd name="connsiteX3" fmla="*/ 2314816 w 7981097"/>
                  <a:gd name="connsiteY3" fmla="*/ 2550826 h 2571407"/>
                  <a:gd name="connsiteX4" fmla="*/ 1513347 w 7981097"/>
                  <a:gd name="connsiteY4" fmla="*/ 2307418 h 2571407"/>
                  <a:gd name="connsiteX5" fmla="*/ 81281 w 7981097"/>
                  <a:gd name="connsiteY5" fmla="*/ 1846288 h 2571407"/>
                  <a:gd name="connsiteX6" fmla="*/ 1025661 w 7981097"/>
                  <a:gd name="connsiteY6" fmla="*/ 1936229 h 2571407"/>
                  <a:gd name="connsiteX7" fmla="*/ 2644599 w 7981097"/>
                  <a:gd name="connsiteY7" fmla="*/ 2101121 h 2571407"/>
                  <a:gd name="connsiteX8" fmla="*/ 4803183 w 7981097"/>
                  <a:gd name="connsiteY8" fmla="*/ 1816308 h 2571407"/>
                  <a:gd name="connsiteX9" fmla="*/ 6287209 w 7981097"/>
                  <a:gd name="connsiteY9" fmla="*/ 1171731 h 2571407"/>
                  <a:gd name="connsiteX10" fmla="*/ 7771235 w 7981097"/>
                  <a:gd name="connsiteY10" fmla="*/ 77449 h 2571407"/>
                  <a:gd name="connsiteX11" fmla="*/ 7531393 w 7981097"/>
                  <a:gd name="connsiteY11" fmla="*/ 1681397 h 2571407"/>
                  <a:gd name="connsiteX0" fmla="*/ 7474115 w 7923819"/>
                  <a:gd name="connsiteY0" fmla="*/ 1681397 h 2571407"/>
                  <a:gd name="connsiteX1" fmla="*/ 6589695 w 7923819"/>
                  <a:gd name="connsiteY1" fmla="*/ 2161082 h 2571407"/>
                  <a:gd name="connsiteX2" fmla="*/ 4401131 w 7923819"/>
                  <a:gd name="connsiteY2" fmla="*/ 2430905 h 2571407"/>
                  <a:gd name="connsiteX3" fmla="*/ 2257538 w 7923819"/>
                  <a:gd name="connsiteY3" fmla="*/ 2550826 h 2571407"/>
                  <a:gd name="connsiteX4" fmla="*/ 1456069 w 7923819"/>
                  <a:gd name="connsiteY4" fmla="*/ 2307418 h 2571407"/>
                  <a:gd name="connsiteX5" fmla="*/ 24003 w 7923819"/>
                  <a:gd name="connsiteY5" fmla="*/ 1846288 h 2571407"/>
                  <a:gd name="connsiteX6" fmla="*/ 1600085 w 7923819"/>
                  <a:gd name="connsiteY6" fmla="*/ 2091394 h 2571407"/>
                  <a:gd name="connsiteX7" fmla="*/ 2587321 w 7923819"/>
                  <a:gd name="connsiteY7" fmla="*/ 2101121 h 2571407"/>
                  <a:gd name="connsiteX8" fmla="*/ 4745905 w 7923819"/>
                  <a:gd name="connsiteY8" fmla="*/ 1816308 h 2571407"/>
                  <a:gd name="connsiteX9" fmla="*/ 6229931 w 7923819"/>
                  <a:gd name="connsiteY9" fmla="*/ 1171731 h 2571407"/>
                  <a:gd name="connsiteX10" fmla="*/ 7713957 w 7923819"/>
                  <a:gd name="connsiteY10" fmla="*/ 77449 h 2571407"/>
                  <a:gd name="connsiteX11" fmla="*/ 7474115 w 7923819"/>
                  <a:gd name="connsiteY11" fmla="*/ 1681397 h 2571407"/>
                  <a:gd name="connsiteX0" fmla="*/ 7484951 w 7934655"/>
                  <a:gd name="connsiteY0" fmla="*/ 1681397 h 2557264"/>
                  <a:gd name="connsiteX1" fmla="*/ 6600531 w 7934655"/>
                  <a:gd name="connsiteY1" fmla="*/ 2161082 h 2557264"/>
                  <a:gd name="connsiteX2" fmla="*/ 4411967 w 7934655"/>
                  <a:gd name="connsiteY2" fmla="*/ 2430905 h 2557264"/>
                  <a:gd name="connsiteX3" fmla="*/ 2268374 w 7934655"/>
                  <a:gd name="connsiteY3" fmla="*/ 2550826 h 2557264"/>
                  <a:gd name="connsiteX4" fmla="*/ 1401887 w 7934655"/>
                  <a:gd name="connsiteY4" fmla="*/ 2392278 h 2557264"/>
                  <a:gd name="connsiteX5" fmla="*/ 34839 w 7934655"/>
                  <a:gd name="connsiteY5" fmla="*/ 1846288 h 2557264"/>
                  <a:gd name="connsiteX6" fmla="*/ 1610921 w 7934655"/>
                  <a:gd name="connsiteY6" fmla="*/ 2091394 h 2557264"/>
                  <a:gd name="connsiteX7" fmla="*/ 2598157 w 7934655"/>
                  <a:gd name="connsiteY7" fmla="*/ 2101121 h 2557264"/>
                  <a:gd name="connsiteX8" fmla="*/ 4756741 w 7934655"/>
                  <a:gd name="connsiteY8" fmla="*/ 1816308 h 2557264"/>
                  <a:gd name="connsiteX9" fmla="*/ 6240767 w 7934655"/>
                  <a:gd name="connsiteY9" fmla="*/ 1171731 h 2557264"/>
                  <a:gd name="connsiteX10" fmla="*/ 7724793 w 7934655"/>
                  <a:gd name="connsiteY10" fmla="*/ 77449 h 2557264"/>
                  <a:gd name="connsiteX11" fmla="*/ 7484951 w 7934655"/>
                  <a:gd name="connsiteY11" fmla="*/ 1681397 h 2557264"/>
                  <a:gd name="connsiteX0" fmla="*/ 6634465 w 7084169"/>
                  <a:gd name="connsiteY0" fmla="*/ 1681397 h 2557264"/>
                  <a:gd name="connsiteX1" fmla="*/ 5750045 w 7084169"/>
                  <a:gd name="connsiteY1" fmla="*/ 2161082 h 2557264"/>
                  <a:gd name="connsiteX2" fmla="*/ 3561481 w 7084169"/>
                  <a:gd name="connsiteY2" fmla="*/ 2430905 h 2557264"/>
                  <a:gd name="connsiteX3" fmla="*/ 1417888 w 7084169"/>
                  <a:gd name="connsiteY3" fmla="*/ 2550826 h 2557264"/>
                  <a:gd name="connsiteX4" fmla="*/ 551401 w 7084169"/>
                  <a:gd name="connsiteY4" fmla="*/ 2392278 h 2557264"/>
                  <a:gd name="connsiteX5" fmla="*/ 34839 w 7084169"/>
                  <a:gd name="connsiteY5" fmla="*/ 2033412 h 2557264"/>
                  <a:gd name="connsiteX6" fmla="*/ 760435 w 7084169"/>
                  <a:gd name="connsiteY6" fmla="*/ 2091394 h 2557264"/>
                  <a:gd name="connsiteX7" fmla="*/ 1747671 w 7084169"/>
                  <a:gd name="connsiteY7" fmla="*/ 2101121 h 2557264"/>
                  <a:gd name="connsiteX8" fmla="*/ 3906255 w 7084169"/>
                  <a:gd name="connsiteY8" fmla="*/ 1816308 h 2557264"/>
                  <a:gd name="connsiteX9" fmla="*/ 5390281 w 7084169"/>
                  <a:gd name="connsiteY9" fmla="*/ 1171731 h 2557264"/>
                  <a:gd name="connsiteX10" fmla="*/ 6874307 w 7084169"/>
                  <a:gd name="connsiteY10" fmla="*/ 77449 h 2557264"/>
                  <a:gd name="connsiteX11" fmla="*/ 6634465 w 7084169"/>
                  <a:gd name="connsiteY11" fmla="*/ 1681397 h 255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4169" h="2557264">
                    <a:moveTo>
                      <a:pt x="6634465" y="1681397"/>
                    </a:moveTo>
                    <a:cubicBezTo>
                      <a:pt x="6447088" y="2028669"/>
                      <a:pt x="6262209" y="2036164"/>
                      <a:pt x="5750045" y="2161082"/>
                    </a:cubicBezTo>
                    <a:cubicBezTo>
                      <a:pt x="5237881" y="2286000"/>
                      <a:pt x="4283507" y="2365948"/>
                      <a:pt x="3561481" y="2430905"/>
                    </a:cubicBezTo>
                    <a:cubicBezTo>
                      <a:pt x="2839455" y="2495862"/>
                      <a:pt x="1919568" y="2557264"/>
                      <a:pt x="1417888" y="2550826"/>
                    </a:cubicBezTo>
                    <a:cubicBezTo>
                      <a:pt x="916208" y="2544388"/>
                      <a:pt x="781909" y="2478514"/>
                      <a:pt x="551401" y="2392278"/>
                    </a:cubicBezTo>
                    <a:cubicBezTo>
                      <a:pt x="320893" y="2306042"/>
                      <a:pt x="0" y="2083559"/>
                      <a:pt x="34839" y="2033412"/>
                    </a:cubicBezTo>
                    <a:cubicBezTo>
                      <a:pt x="69678" y="1983265"/>
                      <a:pt x="760435" y="2091394"/>
                      <a:pt x="760435" y="2091394"/>
                    </a:cubicBezTo>
                    <a:cubicBezTo>
                      <a:pt x="1187655" y="2133866"/>
                      <a:pt x="1223368" y="2146969"/>
                      <a:pt x="1747671" y="2101121"/>
                    </a:cubicBezTo>
                    <a:cubicBezTo>
                      <a:pt x="2271974" y="2055273"/>
                      <a:pt x="3299153" y="1971206"/>
                      <a:pt x="3906255" y="1816308"/>
                    </a:cubicBezTo>
                    <a:cubicBezTo>
                      <a:pt x="4513357" y="1661410"/>
                      <a:pt x="4895606" y="1461541"/>
                      <a:pt x="5390281" y="1171731"/>
                    </a:cubicBezTo>
                    <a:cubicBezTo>
                      <a:pt x="5884956" y="881921"/>
                      <a:pt x="6664445" y="0"/>
                      <a:pt x="6874307" y="77449"/>
                    </a:cubicBezTo>
                    <a:cubicBezTo>
                      <a:pt x="7084169" y="154898"/>
                      <a:pt x="6821842" y="1334125"/>
                      <a:pt x="6634465" y="1681397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LA</a:t>
                </a:r>
                <a:endParaRPr lang="en-GB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00192" y="2668851"/>
                <a:ext cx="2961049" cy="480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latin typeface="Bradley Hand ITC" pitchFamily="66" charset="0"/>
                  </a:rPr>
                  <a:t>LAKE OF BOTULISM</a:t>
                </a:r>
                <a:endParaRPr lang="en-GB" sz="1400" b="1" dirty="0">
                  <a:latin typeface="Bradley Hand ITC" pitchFamily="66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-159364" y="-553249"/>
                <a:ext cx="5234836" cy="5954080"/>
              </a:xfrm>
              <a:custGeom>
                <a:avLst/>
                <a:gdLst>
                  <a:gd name="connsiteX0" fmla="*/ 796977 w 5976078"/>
                  <a:gd name="connsiteY0" fmla="*/ 5301521 h 6051030"/>
                  <a:gd name="connsiteX1" fmla="*/ 1636426 w 5976078"/>
                  <a:gd name="connsiteY1" fmla="*/ 4911777 h 6051030"/>
                  <a:gd name="connsiteX2" fmla="*/ 2730708 w 5976078"/>
                  <a:gd name="connsiteY2" fmla="*/ 5346491 h 6051030"/>
                  <a:gd name="connsiteX3" fmla="*/ 4889292 w 5976078"/>
                  <a:gd name="connsiteY3" fmla="*/ 5451423 h 6051030"/>
                  <a:gd name="connsiteX4" fmla="*/ 5668780 w 5976078"/>
                  <a:gd name="connsiteY4" fmla="*/ 5481403 h 6051030"/>
                  <a:gd name="connsiteX5" fmla="*/ 5548859 w 5976078"/>
                  <a:gd name="connsiteY5" fmla="*/ 4042347 h 6051030"/>
                  <a:gd name="connsiteX6" fmla="*/ 4394616 w 5976078"/>
                  <a:gd name="connsiteY6" fmla="*/ 3862465 h 6051030"/>
                  <a:gd name="connsiteX7" fmla="*/ 2790669 w 5976078"/>
                  <a:gd name="connsiteY7" fmla="*/ 3382780 h 6051030"/>
                  <a:gd name="connsiteX8" fmla="*/ 2086131 w 5976078"/>
                  <a:gd name="connsiteY8" fmla="*/ 2933075 h 6051030"/>
                  <a:gd name="connsiteX9" fmla="*/ 3000531 w 5976078"/>
                  <a:gd name="connsiteY9" fmla="*/ 2633272 h 6051030"/>
                  <a:gd name="connsiteX10" fmla="*/ 4424597 w 5976078"/>
                  <a:gd name="connsiteY10" fmla="*/ 3023016 h 6051030"/>
                  <a:gd name="connsiteX11" fmla="*/ 5428937 w 5976078"/>
                  <a:gd name="connsiteY11" fmla="*/ 3187908 h 6051030"/>
                  <a:gd name="connsiteX12" fmla="*/ 5968583 w 5976078"/>
                  <a:gd name="connsiteY12" fmla="*/ 2063646 h 6051030"/>
                  <a:gd name="connsiteX13" fmla="*/ 5473908 w 5976078"/>
                  <a:gd name="connsiteY13" fmla="*/ 1613941 h 6051030"/>
                  <a:gd name="connsiteX14" fmla="*/ 3914931 w 5976078"/>
                  <a:gd name="connsiteY14" fmla="*/ 1179226 h 6051030"/>
                  <a:gd name="connsiteX15" fmla="*/ 2925580 w 5976078"/>
                  <a:gd name="connsiteY15" fmla="*/ 579619 h 6051030"/>
                  <a:gd name="connsiteX16" fmla="*/ 437213 w 5976078"/>
                  <a:gd name="connsiteY16" fmla="*/ 714531 h 6051030"/>
                  <a:gd name="connsiteX17" fmla="*/ 302301 w 5976078"/>
                  <a:gd name="connsiteY17" fmla="*/ 4866806 h 6051030"/>
                  <a:gd name="connsiteX18" fmla="*/ 617095 w 5976078"/>
                  <a:gd name="connsiteY18" fmla="*/ 5991069 h 6051030"/>
                  <a:gd name="connsiteX19" fmla="*/ 796977 w 5976078"/>
                  <a:gd name="connsiteY19" fmla="*/ 5226570 h 6051030"/>
                  <a:gd name="connsiteX20" fmla="*/ 796977 w 5976078"/>
                  <a:gd name="connsiteY20" fmla="*/ 5226570 h 6051030"/>
                  <a:gd name="connsiteX21" fmla="*/ 856937 w 5976078"/>
                  <a:gd name="connsiteY21" fmla="*/ 5241560 h 6051030"/>
                  <a:gd name="connsiteX22" fmla="*/ 826957 w 5976078"/>
                  <a:gd name="connsiteY22" fmla="*/ 5226570 h 6051030"/>
                  <a:gd name="connsiteX0" fmla="*/ 535447 w 5714548"/>
                  <a:gd name="connsiteY0" fmla="*/ 5539354 h 6288863"/>
                  <a:gd name="connsiteX1" fmla="*/ 1374896 w 5714548"/>
                  <a:gd name="connsiteY1" fmla="*/ 5149610 h 6288863"/>
                  <a:gd name="connsiteX2" fmla="*/ 2469178 w 5714548"/>
                  <a:gd name="connsiteY2" fmla="*/ 5584324 h 6288863"/>
                  <a:gd name="connsiteX3" fmla="*/ 4627762 w 5714548"/>
                  <a:gd name="connsiteY3" fmla="*/ 5689256 h 6288863"/>
                  <a:gd name="connsiteX4" fmla="*/ 5407250 w 5714548"/>
                  <a:gd name="connsiteY4" fmla="*/ 5719236 h 6288863"/>
                  <a:gd name="connsiteX5" fmla="*/ 5287329 w 5714548"/>
                  <a:gd name="connsiteY5" fmla="*/ 4280180 h 6288863"/>
                  <a:gd name="connsiteX6" fmla="*/ 4133086 w 5714548"/>
                  <a:gd name="connsiteY6" fmla="*/ 4100298 h 6288863"/>
                  <a:gd name="connsiteX7" fmla="*/ 2529139 w 5714548"/>
                  <a:gd name="connsiteY7" fmla="*/ 3620613 h 6288863"/>
                  <a:gd name="connsiteX8" fmla="*/ 1824601 w 5714548"/>
                  <a:gd name="connsiteY8" fmla="*/ 3170908 h 6288863"/>
                  <a:gd name="connsiteX9" fmla="*/ 2739001 w 5714548"/>
                  <a:gd name="connsiteY9" fmla="*/ 2871105 h 6288863"/>
                  <a:gd name="connsiteX10" fmla="*/ 4163067 w 5714548"/>
                  <a:gd name="connsiteY10" fmla="*/ 3260849 h 6288863"/>
                  <a:gd name="connsiteX11" fmla="*/ 5167407 w 5714548"/>
                  <a:gd name="connsiteY11" fmla="*/ 3425741 h 6288863"/>
                  <a:gd name="connsiteX12" fmla="*/ 5707053 w 5714548"/>
                  <a:gd name="connsiteY12" fmla="*/ 2301479 h 6288863"/>
                  <a:gd name="connsiteX13" fmla="*/ 5212378 w 5714548"/>
                  <a:gd name="connsiteY13" fmla="*/ 1851774 h 6288863"/>
                  <a:gd name="connsiteX14" fmla="*/ 3653401 w 5714548"/>
                  <a:gd name="connsiteY14" fmla="*/ 1417059 h 6288863"/>
                  <a:gd name="connsiteX15" fmla="*/ 2664050 w 5714548"/>
                  <a:gd name="connsiteY15" fmla="*/ 817452 h 6288863"/>
                  <a:gd name="connsiteX16" fmla="*/ 600189 w 5714548"/>
                  <a:gd name="connsiteY16" fmla="*/ 714531 h 6288863"/>
                  <a:gd name="connsiteX17" fmla="*/ 40771 w 5714548"/>
                  <a:gd name="connsiteY17" fmla="*/ 5104639 h 6288863"/>
                  <a:gd name="connsiteX18" fmla="*/ 355565 w 5714548"/>
                  <a:gd name="connsiteY18" fmla="*/ 6228902 h 6288863"/>
                  <a:gd name="connsiteX19" fmla="*/ 535447 w 5714548"/>
                  <a:gd name="connsiteY19" fmla="*/ 5464403 h 6288863"/>
                  <a:gd name="connsiteX20" fmla="*/ 535447 w 5714548"/>
                  <a:gd name="connsiteY20" fmla="*/ 5464403 h 6288863"/>
                  <a:gd name="connsiteX21" fmla="*/ 595407 w 5714548"/>
                  <a:gd name="connsiteY21" fmla="*/ 5479393 h 6288863"/>
                  <a:gd name="connsiteX22" fmla="*/ 565427 w 5714548"/>
                  <a:gd name="connsiteY22" fmla="*/ 5464403 h 6288863"/>
                  <a:gd name="connsiteX0" fmla="*/ 535447 w 5714548"/>
                  <a:gd name="connsiteY0" fmla="*/ 5539354 h 6288863"/>
                  <a:gd name="connsiteX1" fmla="*/ 1374896 w 5714548"/>
                  <a:gd name="connsiteY1" fmla="*/ 5149610 h 6288863"/>
                  <a:gd name="connsiteX2" fmla="*/ 2469178 w 5714548"/>
                  <a:gd name="connsiteY2" fmla="*/ 5584324 h 6288863"/>
                  <a:gd name="connsiteX3" fmla="*/ 4627762 w 5714548"/>
                  <a:gd name="connsiteY3" fmla="*/ 5689256 h 6288863"/>
                  <a:gd name="connsiteX4" fmla="*/ 5407250 w 5714548"/>
                  <a:gd name="connsiteY4" fmla="*/ 5719236 h 6288863"/>
                  <a:gd name="connsiteX5" fmla="*/ 5287329 w 5714548"/>
                  <a:gd name="connsiteY5" fmla="*/ 4280180 h 6288863"/>
                  <a:gd name="connsiteX6" fmla="*/ 4133086 w 5714548"/>
                  <a:gd name="connsiteY6" fmla="*/ 4100298 h 6288863"/>
                  <a:gd name="connsiteX7" fmla="*/ 2529139 w 5714548"/>
                  <a:gd name="connsiteY7" fmla="*/ 3620613 h 6288863"/>
                  <a:gd name="connsiteX8" fmla="*/ 1824601 w 5714548"/>
                  <a:gd name="connsiteY8" fmla="*/ 3170908 h 6288863"/>
                  <a:gd name="connsiteX9" fmla="*/ 2739001 w 5714548"/>
                  <a:gd name="connsiteY9" fmla="*/ 2871105 h 6288863"/>
                  <a:gd name="connsiteX10" fmla="*/ 4163067 w 5714548"/>
                  <a:gd name="connsiteY10" fmla="*/ 3260849 h 6288863"/>
                  <a:gd name="connsiteX11" fmla="*/ 5167407 w 5714548"/>
                  <a:gd name="connsiteY11" fmla="*/ 3425741 h 6288863"/>
                  <a:gd name="connsiteX12" fmla="*/ 5707053 w 5714548"/>
                  <a:gd name="connsiteY12" fmla="*/ 2301479 h 6288863"/>
                  <a:gd name="connsiteX13" fmla="*/ 5212378 w 5714548"/>
                  <a:gd name="connsiteY13" fmla="*/ 1851774 h 6288863"/>
                  <a:gd name="connsiteX14" fmla="*/ 3653401 w 5714548"/>
                  <a:gd name="connsiteY14" fmla="*/ 1417059 h 6288863"/>
                  <a:gd name="connsiteX15" fmla="*/ 2664050 w 5714548"/>
                  <a:gd name="connsiteY15" fmla="*/ 817452 h 6288863"/>
                  <a:gd name="connsiteX16" fmla="*/ 600189 w 5714548"/>
                  <a:gd name="connsiteY16" fmla="*/ 714531 h 6288863"/>
                  <a:gd name="connsiteX17" fmla="*/ 40771 w 5714548"/>
                  <a:gd name="connsiteY17" fmla="*/ 5104639 h 6288863"/>
                  <a:gd name="connsiteX18" fmla="*/ 355565 w 5714548"/>
                  <a:gd name="connsiteY18" fmla="*/ 6228902 h 6288863"/>
                  <a:gd name="connsiteX19" fmla="*/ 535447 w 5714548"/>
                  <a:gd name="connsiteY19" fmla="*/ 5464403 h 6288863"/>
                  <a:gd name="connsiteX20" fmla="*/ 535447 w 5714548"/>
                  <a:gd name="connsiteY20" fmla="*/ 5464403 h 6288863"/>
                  <a:gd name="connsiteX21" fmla="*/ 595407 w 5714548"/>
                  <a:gd name="connsiteY21" fmla="*/ 5479393 h 6288863"/>
                  <a:gd name="connsiteX22" fmla="*/ 565427 w 5714548"/>
                  <a:gd name="connsiteY22" fmla="*/ 5464403 h 6288863"/>
                  <a:gd name="connsiteX0" fmla="*/ 516695 w 5695796"/>
                  <a:gd name="connsiteY0" fmla="*/ 5539354 h 6288863"/>
                  <a:gd name="connsiteX1" fmla="*/ 1356144 w 5695796"/>
                  <a:gd name="connsiteY1" fmla="*/ 5149610 h 6288863"/>
                  <a:gd name="connsiteX2" fmla="*/ 2450426 w 5695796"/>
                  <a:gd name="connsiteY2" fmla="*/ 5584324 h 6288863"/>
                  <a:gd name="connsiteX3" fmla="*/ 4609010 w 5695796"/>
                  <a:gd name="connsiteY3" fmla="*/ 5689256 h 6288863"/>
                  <a:gd name="connsiteX4" fmla="*/ 5388498 w 5695796"/>
                  <a:gd name="connsiteY4" fmla="*/ 5719236 h 6288863"/>
                  <a:gd name="connsiteX5" fmla="*/ 5268577 w 5695796"/>
                  <a:gd name="connsiteY5" fmla="*/ 4280180 h 6288863"/>
                  <a:gd name="connsiteX6" fmla="*/ 4114334 w 5695796"/>
                  <a:gd name="connsiteY6" fmla="*/ 4100298 h 6288863"/>
                  <a:gd name="connsiteX7" fmla="*/ 2510387 w 5695796"/>
                  <a:gd name="connsiteY7" fmla="*/ 3620613 h 6288863"/>
                  <a:gd name="connsiteX8" fmla="*/ 1805849 w 5695796"/>
                  <a:gd name="connsiteY8" fmla="*/ 3170908 h 6288863"/>
                  <a:gd name="connsiteX9" fmla="*/ 2720249 w 5695796"/>
                  <a:gd name="connsiteY9" fmla="*/ 2871105 h 6288863"/>
                  <a:gd name="connsiteX10" fmla="*/ 4144315 w 5695796"/>
                  <a:gd name="connsiteY10" fmla="*/ 3260849 h 6288863"/>
                  <a:gd name="connsiteX11" fmla="*/ 5148655 w 5695796"/>
                  <a:gd name="connsiteY11" fmla="*/ 3425741 h 6288863"/>
                  <a:gd name="connsiteX12" fmla="*/ 5688301 w 5695796"/>
                  <a:gd name="connsiteY12" fmla="*/ 2301479 h 6288863"/>
                  <a:gd name="connsiteX13" fmla="*/ 5193626 w 5695796"/>
                  <a:gd name="connsiteY13" fmla="*/ 1851774 h 6288863"/>
                  <a:gd name="connsiteX14" fmla="*/ 3634649 w 5695796"/>
                  <a:gd name="connsiteY14" fmla="*/ 1417059 h 6288863"/>
                  <a:gd name="connsiteX15" fmla="*/ 2645298 w 5695796"/>
                  <a:gd name="connsiteY15" fmla="*/ 817452 h 6288863"/>
                  <a:gd name="connsiteX16" fmla="*/ 468925 w 5695796"/>
                  <a:gd name="connsiteY16" fmla="*/ 714531 h 6288863"/>
                  <a:gd name="connsiteX17" fmla="*/ 22019 w 5695796"/>
                  <a:gd name="connsiteY17" fmla="*/ 5104639 h 6288863"/>
                  <a:gd name="connsiteX18" fmla="*/ 336813 w 5695796"/>
                  <a:gd name="connsiteY18" fmla="*/ 6228902 h 6288863"/>
                  <a:gd name="connsiteX19" fmla="*/ 516695 w 5695796"/>
                  <a:gd name="connsiteY19" fmla="*/ 5464403 h 6288863"/>
                  <a:gd name="connsiteX20" fmla="*/ 516695 w 5695796"/>
                  <a:gd name="connsiteY20" fmla="*/ 5464403 h 6288863"/>
                  <a:gd name="connsiteX21" fmla="*/ 576655 w 5695796"/>
                  <a:gd name="connsiteY21" fmla="*/ 5479393 h 6288863"/>
                  <a:gd name="connsiteX22" fmla="*/ 546675 w 5695796"/>
                  <a:gd name="connsiteY22" fmla="*/ 5464403 h 6288863"/>
                  <a:gd name="connsiteX0" fmla="*/ 494676 w 5673777"/>
                  <a:gd name="connsiteY0" fmla="*/ 5539354 h 5954082"/>
                  <a:gd name="connsiteX1" fmla="*/ 1334125 w 5673777"/>
                  <a:gd name="connsiteY1" fmla="*/ 5149610 h 5954082"/>
                  <a:gd name="connsiteX2" fmla="*/ 2428407 w 5673777"/>
                  <a:gd name="connsiteY2" fmla="*/ 5584324 h 5954082"/>
                  <a:gd name="connsiteX3" fmla="*/ 4586991 w 5673777"/>
                  <a:gd name="connsiteY3" fmla="*/ 5689256 h 5954082"/>
                  <a:gd name="connsiteX4" fmla="*/ 5366479 w 5673777"/>
                  <a:gd name="connsiteY4" fmla="*/ 5719236 h 5954082"/>
                  <a:gd name="connsiteX5" fmla="*/ 5246558 w 5673777"/>
                  <a:gd name="connsiteY5" fmla="*/ 4280180 h 5954082"/>
                  <a:gd name="connsiteX6" fmla="*/ 4092315 w 5673777"/>
                  <a:gd name="connsiteY6" fmla="*/ 4100298 h 5954082"/>
                  <a:gd name="connsiteX7" fmla="*/ 2488368 w 5673777"/>
                  <a:gd name="connsiteY7" fmla="*/ 3620613 h 5954082"/>
                  <a:gd name="connsiteX8" fmla="*/ 1783830 w 5673777"/>
                  <a:gd name="connsiteY8" fmla="*/ 3170908 h 5954082"/>
                  <a:gd name="connsiteX9" fmla="*/ 2698230 w 5673777"/>
                  <a:gd name="connsiteY9" fmla="*/ 2871105 h 5954082"/>
                  <a:gd name="connsiteX10" fmla="*/ 4122296 w 5673777"/>
                  <a:gd name="connsiteY10" fmla="*/ 3260849 h 5954082"/>
                  <a:gd name="connsiteX11" fmla="*/ 5126636 w 5673777"/>
                  <a:gd name="connsiteY11" fmla="*/ 3425741 h 5954082"/>
                  <a:gd name="connsiteX12" fmla="*/ 5666282 w 5673777"/>
                  <a:gd name="connsiteY12" fmla="*/ 2301479 h 5954082"/>
                  <a:gd name="connsiteX13" fmla="*/ 5171607 w 5673777"/>
                  <a:gd name="connsiteY13" fmla="*/ 1851774 h 5954082"/>
                  <a:gd name="connsiteX14" fmla="*/ 3612630 w 5673777"/>
                  <a:gd name="connsiteY14" fmla="*/ 1417059 h 5954082"/>
                  <a:gd name="connsiteX15" fmla="*/ 2623279 w 5673777"/>
                  <a:gd name="connsiteY15" fmla="*/ 817452 h 5954082"/>
                  <a:gd name="connsiteX16" fmla="*/ 446906 w 5673777"/>
                  <a:gd name="connsiteY16" fmla="*/ 714531 h 5954082"/>
                  <a:gd name="connsiteX17" fmla="*/ 0 w 5673777"/>
                  <a:gd name="connsiteY17" fmla="*/ 5104639 h 5954082"/>
                  <a:gd name="connsiteX18" fmla="*/ 446904 w 5673777"/>
                  <a:gd name="connsiteY18" fmla="*/ 4539957 h 5954082"/>
                  <a:gd name="connsiteX19" fmla="*/ 494676 w 5673777"/>
                  <a:gd name="connsiteY19" fmla="*/ 5464403 h 5954082"/>
                  <a:gd name="connsiteX20" fmla="*/ 494676 w 5673777"/>
                  <a:gd name="connsiteY20" fmla="*/ 5464403 h 5954082"/>
                  <a:gd name="connsiteX21" fmla="*/ 554636 w 5673777"/>
                  <a:gd name="connsiteY21" fmla="*/ 5479393 h 5954082"/>
                  <a:gd name="connsiteX22" fmla="*/ 524656 w 5673777"/>
                  <a:gd name="connsiteY22" fmla="*/ 5464403 h 5954082"/>
                  <a:gd name="connsiteX0" fmla="*/ 55734 w 5234835"/>
                  <a:gd name="connsiteY0" fmla="*/ 5539354 h 5954082"/>
                  <a:gd name="connsiteX1" fmla="*/ 895183 w 5234835"/>
                  <a:gd name="connsiteY1" fmla="*/ 5149610 h 5954082"/>
                  <a:gd name="connsiteX2" fmla="*/ 1989465 w 5234835"/>
                  <a:gd name="connsiteY2" fmla="*/ 5584324 h 5954082"/>
                  <a:gd name="connsiteX3" fmla="*/ 4148049 w 5234835"/>
                  <a:gd name="connsiteY3" fmla="*/ 5689256 h 5954082"/>
                  <a:gd name="connsiteX4" fmla="*/ 4927537 w 5234835"/>
                  <a:gd name="connsiteY4" fmla="*/ 5719236 h 5954082"/>
                  <a:gd name="connsiteX5" fmla="*/ 4807616 w 5234835"/>
                  <a:gd name="connsiteY5" fmla="*/ 4280180 h 5954082"/>
                  <a:gd name="connsiteX6" fmla="*/ 3653373 w 5234835"/>
                  <a:gd name="connsiteY6" fmla="*/ 4100298 h 5954082"/>
                  <a:gd name="connsiteX7" fmla="*/ 2049426 w 5234835"/>
                  <a:gd name="connsiteY7" fmla="*/ 3620613 h 5954082"/>
                  <a:gd name="connsiteX8" fmla="*/ 1344888 w 5234835"/>
                  <a:gd name="connsiteY8" fmla="*/ 3170908 h 5954082"/>
                  <a:gd name="connsiteX9" fmla="*/ 2259288 w 5234835"/>
                  <a:gd name="connsiteY9" fmla="*/ 2871105 h 5954082"/>
                  <a:gd name="connsiteX10" fmla="*/ 3683354 w 5234835"/>
                  <a:gd name="connsiteY10" fmla="*/ 3260849 h 5954082"/>
                  <a:gd name="connsiteX11" fmla="*/ 4687694 w 5234835"/>
                  <a:gd name="connsiteY11" fmla="*/ 3425741 h 5954082"/>
                  <a:gd name="connsiteX12" fmla="*/ 5227340 w 5234835"/>
                  <a:gd name="connsiteY12" fmla="*/ 2301479 h 5954082"/>
                  <a:gd name="connsiteX13" fmla="*/ 4732665 w 5234835"/>
                  <a:gd name="connsiteY13" fmla="*/ 1851774 h 5954082"/>
                  <a:gd name="connsiteX14" fmla="*/ 3173688 w 5234835"/>
                  <a:gd name="connsiteY14" fmla="*/ 1417059 h 5954082"/>
                  <a:gd name="connsiteX15" fmla="*/ 2184337 w 5234835"/>
                  <a:gd name="connsiteY15" fmla="*/ 817452 h 5954082"/>
                  <a:gd name="connsiteX16" fmla="*/ 7964 w 5234835"/>
                  <a:gd name="connsiteY16" fmla="*/ 714531 h 5954082"/>
                  <a:gd name="connsiteX17" fmla="*/ 7963 w 5234835"/>
                  <a:gd name="connsiteY17" fmla="*/ 2627244 h 5954082"/>
                  <a:gd name="connsiteX18" fmla="*/ 7962 w 5234835"/>
                  <a:gd name="connsiteY18" fmla="*/ 4539957 h 5954082"/>
                  <a:gd name="connsiteX19" fmla="*/ 55734 w 5234835"/>
                  <a:gd name="connsiteY19" fmla="*/ 5464403 h 5954082"/>
                  <a:gd name="connsiteX20" fmla="*/ 55734 w 5234835"/>
                  <a:gd name="connsiteY20" fmla="*/ 5464403 h 5954082"/>
                  <a:gd name="connsiteX21" fmla="*/ 115694 w 5234835"/>
                  <a:gd name="connsiteY21" fmla="*/ 5479393 h 5954082"/>
                  <a:gd name="connsiteX22" fmla="*/ 85714 w 5234835"/>
                  <a:gd name="connsiteY22" fmla="*/ 5464403 h 595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34835" h="5954082">
                    <a:moveTo>
                      <a:pt x="55734" y="5539354"/>
                    </a:moveTo>
                    <a:cubicBezTo>
                      <a:pt x="314314" y="5340734"/>
                      <a:pt x="572895" y="5142115"/>
                      <a:pt x="895183" y="5149610"/>
                    </a:cubicBezTo>
                    <a:cubicBezTo>
                      <a:pt x="1217471" y="5157105"/>
                      <a:pt x="1447321" y="5494383"/>
                      <a:pt x="1989465" y="5584324"/>
                    </a:cubicBezTo>
                    <a:cubicBezTo>
                      <a:pt x="2531609" y="5674265"/>
                      <a:pt x="4148049" y="5689256"/>
                      <a:pt x="4148049" y="5689256"/>
                    </a:cubicBezTo>
                    <a:cubicBezTo>
                      <a:pt x="4637728" y="5711741"/>
                      <a:pt x="4817609" y="5954082"/>
                      <a:pt x="4927537" y="5719236"/>
                    </a:cubicBezTo>
                    <a:cubicBezTo>
                      <a:pt x="5037465" y="5484390"/>
                      <a:pt x="5019977" y="4550003"/>
                      <a:pt x="4807616" y="4280180"/>
                    </a:cubicBezTo>
                    <a:cubicBezTo>
                      <a:pt x="4595255" y="4010357"/>
                      <a:pt x="4113071" y="4210226"/>
                      <a:pt x="3653373" y="4100298"/>
                    </a:cubicBezTo>
                    <a:cubicBezTo>
                      <a:pt x="3193675" y="3990370"/>
                      <a:pt x="2434174" y="3775511"/>
                      <a:pt x="2049426" y="3620613"/>
                    </a:cubicBezTo>
                    <a:cubicBezTo>
                      <a:pt x="1664679" y="3465715"/>
                      <a:pt x="1309911" y="3295826"/>
                      <a:pt x="1344888" y="3170908"/>
                    </a:cubicBezTo>
                    <a:cubicBezTo>
                      <a:pt x="1379865" y="3045990"/>
                      <a:pt x="1869544" y="2856115"/>
                      <a:pt x="2259288" y="2871105"/>
                    </a:cubicBezTo>
                    <a:cubicBezTo>
                      <a:pt x="2649032" y="2886095"/>
                      <a:pt x="3278620" y="3168410"/>
                      <a:pt x="3683354" y="3260849"/>
                    </a:cubicBezTo>
                    <a:cubicBezTo>
                      <a:pt x="4088088" y="3353288"/>
                      <a:pt x="4430363" y="3585636"/>
                      <a:pt x="4687694" y="3425741"/>
                    </a:cubicBezTo>
                    <a:cubicBezTo>
                      <a:pt x="4945025" y="3265846"/>
                      <a:pt x="5219845" y="2563807"/>
                      <a:pt x="5227340" y="2301479"/>
                    </a:cubicBezTo>
                    <a:cubicBezTo>
                      <a:pt x="5234835" y="2039151"/>
                      <a:pt x="5074940" y="1999177"/>
                      <a:pt x="4732665" y="1851774"/>
                    </a:cubicBezTo>
                    <a:cubicBezTo>
                      <a:pt x="4390390" y="1704371"/>
                      <a:pt x="3598409" y="1589446"/>
                      <a:pt x="3173688" y="1417059"/>
                    </a:cubicBezTo>
                    <a:cubicBezTo>
                      <a:pt x="2748967" y="1244672"/>
                      <a:pt x="2711958" y="934540"/>
                      <a:pt x="2184337" y="817452"/>
                    </a:cubicBezTo>
                    <a:cubicBezTo>
                      <a:pt x="1656716" y="700364"/>
                      <a:pt x="445177" y="0"/>
                      <a:pt x="7964" y="714531"/>
                    </a:cubicBezTo>
                    <a:cubicBezTo>
                      <a:pt x="24253" y="1511939"/>
                      <a:pt x="7963" y="1989673"/>
                      <a:pt x="7963" y="2627244"/>
                    </a:cubicBezTo>
                    <a:cubicBezTo>
                      <a:pt x="7963" y="3264815"/>
                      <a:pt x="0" y="4067097"/>
                      <a:pt x="7962" y="4539957"/>
                    </a:cubicBezTo>
                    <a:cubicBezTo>
                      <a:pt x="15924" y="5012817"/>
                      <a:pt x="47772" y="5310329"/>
                      <a:pt x="55734" y="5464403"/>
                    </a:cubicBezTo>
                    <a:lnTo>
                      <a:pt x="55734" y="5464403"/>
                    </a:lnTo>
                    <a:cubicBezTo>
                      <a:pt x="65727" y="5466901"/>
                      <a:pt x="110697" y="5479393"/>
                      <a:pt x="115694" y="5479393"/>
                    </a:cubicBezTo>
                    <a:cubicBezTo>
                      <a:pt x="120691" y="5479393"/>
                      <a:pt x="103202" y="5471898"/>
                      <a:pt x="85714" y="5464403"/>
                    </a:cubicBezTo>
                  </a:path>
                </a:pathLst>
              </a:custGeom>
              <a:solidFill>
                <a:srgbClr val="33CC33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26833" y="2758190"/>
                <a:ext cx="179882" cy="869430"/>
              </a:xfrm>
              <a:custGeom>
                <a:avLst/>
                <a:gdLst>
                  <a:gd name="connsiteX0" fmla="*/ 14990 w 179882"/>
                  <a:gd name="connsiteY0" fmla="*/ 0 h 869430"/>
                  <a:gd name="connsiteX1" fmla="*/ 164892 w 179882"/>
                  <a:gd name="connsiteY1" fmla="*/ 149902 h 869430"/>
                  <a:gd name="connsiteX2" fmla="*/ 179882 w 179882"/>
                  <a:gd name="connsiteY2" fmla="*/ 719528 h 869430"/>
                  <a:gd name="connsiteX3" fmla="*/ 0 w 179882"/>
                  <a:gd name="connsiteY3" fmla="*/ 869430 h 86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882" h="869430">
                    <a:moveTo>
                      <a:pt x="14990" y="0"/>
                    </a:moveTo>
                    <a:lnTo>
                      <a:pt x="164892" y="149902"/>
                    </a:lnTo>
                    <a:lnTo>
                      <a:pt x="179882" y="719528"/>
                    </a:lnTo>
                    <a:lnTo>
                      <a:pt x="0" y="86943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141626" y="2728210"/>
                <a:ext cx="179882" cy="899410"/>
              </a:xfrm>
              <a:custGeom>
                <a:avLst/>
                <a:gdLst>
                  <a:gd name="connsiteX0" fmla="*/ 149902 w 179882"/>
                  <a:gd name="connsiteY0" fmla="*/ 0 h 899410"/>
                  <a:gd name="connsiteX1" fmla="*/ 0 w 179882"/>
                  <a:gd name="connsiteY1" fmla="*/ 179882 h 899410"/>
                  <a:gd name="connsiteX2" fmla="*/ 29981 w 179882"/>
                  <a:gd name="connsiteY2" fmla="*/ 734518 h 899410"/>
                  <a:gd name="connsiteX3" fmla="*/ 179882 w 179882"/>
                  <a:gd name="connsiteY3" fmla="*/ 899410 h 89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882" h="899410">
                    <a:moveTo>
                      <a:pt x="149902" y="0"/>
                    </a:moveTo>
                    <a:lnTo>
                      <a:pt x="0" y="179882"/>
                    </a:lnTo>
                    <a:lnTo>
                      <a:pt x="29981" y="734518"/>
                    </a:lnTo>
                    <a:lnTo>
                      <a:pt x="179882" y="8994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423941" y="74950"/>
                <a:ext cx="4367134" cy="2748197"/>
              </a:xfrm>
              <a:custGeom>
                <a:avLst/>
                <a:gdLst>
                  <a:gd name="connsiteX0" fmla="*/ 3899941 w 4367134"/>
                  <a:gd name="connsiteY0" fmla="*/ 674558 h 2748197"/>
                  <a:gd name="connsiteX1" fmla="*/ 2730708 w 4367134"/>
                  <a:gd name="connsiteY1" fmla="*/ 1663909 h 2748197"/>
                  <a:gd name="connsiteX2" fmla="*/ 1021829 w 4367134"/>
                  <a:gd name="connsiteY2" fmla="*/ 2473378 h 2748197"/>
                  <a:gd name="connsiteX3" fmla="*/ 107429 w 4367134"/>
                  <a:gd name="connsiteY3" fmla="*/ 2608289 h 2748197"/>
                  <a:gd name="connsiteX4" fmla="*/ 377252 w 4367134"/>
                  <a:gd name="connsiteY4" fmla="*/ 1633929 h 2748197"/>
                  <a:gd name="connsiteX5" fmla="*/ 2266013 w 4367134"/>
                  <a:gd name="connsiteY5" fmla="*/ 929391 h 2748197"/>
                  <a:gd name="connsiteX6" fmla="*/ 3000531 w 4367134"/>
                  <a:gd name="connsiteY6" fmla="*/ 314794 h 2748197"/>
                  <a:gd name="connsiteX7" fmla="*/ 4214734 w 4367134"/>
                  <a:gd name="connsiteY7" fmla="*/ 59961 h 2748197"/>
                  <a:gd name="connsiteX8" fmla="*/ 3899941 w 4367134"/>
                  <a:gd name="connsiteY8" fmla="*/ 674558 h 274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7134" h="2748197">
                    <a:moveTo>
                      <a:pt x="3899941" y="674558"/>
                    </a:moveTo>
                    <a:cubicBezTo>
                      <a:pt x="3652603" y="941883"/>
                      <a:pt x="3210393" y="1364106"/>
                      <a:pt x="2730708" y="1663909"/>
                    </a:cubicBezTo>
                    <a:cubicBezTo>
                      <a:pt x="2251023" y="1963712"/>
                      <a:pt x="1459042" y="2315981"/>
                      <a:pt x="1021829" y="2473378"/>
                    </a:cubicBezTo>
                    <a:cubicBezTo>
                      <a:pt x="584616" y="2630775"/>
                      <a:pt x="214858" y="2748197"/>
                      <a:pt x="107429" y="2608289"/>
                    </a:cubicBezTo>
                    <a:cubicBezTo>
                      <a:pt x="0" y="2468381"/>
                      <a:pt x="17488" y="1913745"/>
                      <a:pt x="377252" y="1633929"/>
                    </a:cubicBezTo>
                    <a:cubicBezTo>
                      <a:pt x="737016" y="1354113"/>
                      <a:pt x="1828800" y="1149247"/>
                      <a:pt x="2266013" y="929391"/>
                    </a:cubicBezTo>
                    <a:cubicBezTo>
                      <a:pt x="2703226" y="709535"/>
                      <a:pt x="2675744" y="459699"/>
                      <a:pt x="3000531" y="314794"/>
                    </a:cubicBezTo>
                    <a:cubicBezTo>
                      <a:pt x="3325318" y="169889"/>
                      <a:pt x="4062334" y="0"/>
                      <a:pt x="4214734" y="59961"/>
                    </a:cubicBezTo>
                    <a:cubicBezTo>
                      <a:pt x="4367134" y="119922"/>
                      <a:pt x="4147279" y="407233"/>
                      <a:pt x="3899941" y="674558"/>
                    </a:cubicBezTo>
                    <a:close/>
                  </a:path>
                </a:pathLst>
              </a:custGeom>
              <a:solidFill>
                <a:srgbClr val="33CC3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586738" y="-288766"/>
                <a:ext cx="2025225" cy="820919"/>
              </a:xfrm>
              <a:custGeom>
                <a:avLst/>
                <a:gdLst>
                  <a:gd name="connsiteX0" fmla="*/ 1978701 w 2023672"/>
                  <a:gd name="connsiteY0" fmla="*/ 0 h 1064302"/>
                  <a:gd name="connsiteX1" fmla="*/ 0 w 2023672"/>
                  <a:gd name="connsiteY1" fmla="*/ 59961 h 1064302"/>
                  <a:gd name="connsiteX2" fmla="*/ 59960 w 2023672"/>
                  <a:gd name="connsiteY2" fmla="*/ 914400 h 1064302"/>
                  <a:gd name="connsiteX3" fmla="*/ 2023672 w 2023672"/>
                  <a:gd name="connsiteY3" fmla="*/ 1064302 h 1064302"/>
                  <a:gd name="connsiteX4" fmla="*/ 1978701 w 2023672"/>
                  <a:gd name="connsiteY4" fmla="*/ 0 h 1064302"/>
                  <a:gd name="connsiteX0" fmla="*/ 1972078 w 2017049"/>
                  <a:gd name="connsiteY0" fmla="*/ 0 h 1064302"/>
                  <a:gd name="connsiteX1" fmla="*/ 0 w 2017049"/>
                  <a:gd name="connsiteY1" fmla="*/ 243383 h 1064302"/>
                  <a:gd name="connsiteX2" fmla="*/ 53337 w 2017049"/>
                  <a:gd name="connsiteY2" fmla="*/ 914400 h 1064302"/>
                  <a:gd name="connsiteX3" fmla="*/ 2017049 w 2017049"/>
                  <a:gd name="connsiteY3" fmla="*/ 1064302 h 1064302"/>
                  <a:gd name="connsiteX4" fmla="*/ 1972078 w 2017049"/>
                  <a:gd name="connsiteY4" fmla="*/ 0 h 1064302"/>
                  <a:gd name="connsiteX0" fmla="*/ 2025226 w 2025226"/>
                  <a:gd name="connsiteY0" fmla="*/ 0 h 820919"/>
                  <a:gd name="connsiteX1" fmla="*/ 0 w 2025226"/>
                  <a:gd name="connsiteY1" fmla="*/ 0 h 820919"/>
                  <a:gd name="connsiteX2" fmla="*/ 53337 w 2025226"/>
                  <a:gd name="connsiteY2" fmla="*/ 671017 h 820919"/>
                  <a:gd name="connsiteX3" fmla="*/ 2017049 w 2025226"/>
                  <a:gd name="connsiteY3" fmla="*/ 820919 h 820919"/>
                  <a:gd name="connsiteX4" fmla="*/ 2025226 w 2025226"/>
                  <a:gd name="connsiteY4" fmla="*/ 0 h 82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226" h="820919">
                    <a:moveTo>
                      <a:pt x="2025226" y="0"/>
                    </a:moveTo>
                    <a:lnTo>
                      <a:pt x="0" y="0"/>
                    </a:lnTo>
                    <a:lnTo>
                      <a:pt x="53337" y="671017"/>
                    </a:lnTo>
                    <a:lnTo>
                      <a:pt x="2017049" y="820919"/>
                    </a:lnTo>
                    <a:cubicBezTo>
                      <a:pt x="2019775" y="547279"/>
                      <a:pt x="2022500" y="273640"/>
                      <a:pt x="2025226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796852" y="-209862"/>
                <a:ext cx="4497050" cy="1663908"/>
              </a:xfrm>
              <a:custGeom>
                <a:avLst/>
                <a:gdLst>
                  <a:gd name="connsiteX0" fmla="*/ 0 w 4497050"/>
                  <a:gd name="connsiteY0" fmla="*/ 0 h 1663908"/>
                  <a:gd name="connsiteX1" fmla="*/ 164892 w 4497050"/>
                  <a:gd name="connsiteY1" fmla="*/ 884419 h 1663908"/>
                  <a:gd name="connsiteX2" fmla="*/ 794479 w 4497050"/>
                  <a:gd name="connsiteY2" fmla="*/ 1558977 h 1663908"/>
                  <a:gd name="connsiteX3" fmla="*/ 1798820 w 4497050"/>
                  <a:gd name="connsiteY3" fmla="*/ 1514006 h 1663908"/>
                  <a:gd name="connsiteX4" fmla="*/ 2818151 w 4497050"/>
                  <a:gd name="connsiteY4" fmla="*/ 1094282 h 1663908"/>
                  <a:gd name="connsiteX5" fmla="*/ 3327817 w 4497050"/>
                  <a:gd name="connsiteY5" fmla="*/ 449705 h 1663908"/>
                  <a:gd name="connsiteX6" fmla="*/ 4497050 w 4497050"/>
                  <a:gd name="connsiteY6" fmla="*/ 89941 h 166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7050" h="1663908">
                    <a:moveTo>
                      <a:pt x="0" y="0"/>
                    </a:moveTo>
                    <a:cubicBezTo>
                      <a:pt x="16239" y="312295"/>
                      <a:pt x="32479" y="624590"/>
                      <a:pt x="164892" y="884419"/>
                    </a:cubicBezTo>
                    <a:cubicBezTo>
                      <a:pt x="297305" y="1144248"/>
                      <a:pt x="522158" y="1454046"/>
                      <a:pt x="794479" y="1558977"/>
                    </a:cubicBezTo>
                    <a:cubicBezTo>
                      <a:pt x="1066800" y="1663908"/>
                      <a:pt x="1461541" y="1591455"/>
                      <a:pt x="1798820" y="1514006"/>
                    </a:cubicBezTo>
                    <a:cubicBezTo>
                      <a:pt x="2136099" y="1436557"/>
                      <a:pt x="2563318" y="1271665"/>
                      <a:pt x="2818151" y="1094282"/>
                    </a:cubicBezTo>
                    <a:cubicBezTo>
                      <a:pt x="3072984" y="916899"/>
                      <a:pt x="3048001" y="617095"/>
                      <a:pt x="3327817" y="449705"/>
                    </a:cubicBezTo>
                    <a:cubicBezTo>
                      <a:pt x="3607633" y="282315"/>
                      <a:pt x="4052341" y="186128"/>
                      <a:pt x="4497050" y="89941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36096" y="620688"/>
                <a:ext cx="2059359" cy="480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latin typeface="Bradley Hand ITC" pitchFamily="66" charset="0"/>
                  </a:rPr>
                  <a:t>SUGARLAND</a:t>
                </a:r>
                <a:endParaRPr lang="en-GB" sz="1400" b="1" dirty="0">
                  <a:latin typeface="Bradley Hand ITC" pitchFamily="66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24128" y="4005064"/>
                <a:ext cx="1360548" cy="817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latin typeface="Bradley Hand ITC" pitchFamily="66" charset="0"/>
                  </a:rPr>
                  <a:t>MIGHTY</a:t>
                </a:r>
              </a:p>
              <a:p>
                <a:r>
                  <a:rPr lang="en-GB" sz="1400" b="1" dirty="0" smtClean="0">
                    <a:latin typeface="Bradley Hand ITC" pitchFamily="66" charset="0"/>
                  </a:rPr>
                  <a:t>SWAMP</a:t>
                </a:r>
                <a:endParaRPr lang="en-GB" sz="1400" b="1" dirty="0">
                  <a:latin typeface="Bradley Hand ITC" pitchFamily="66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02556" y="1511432"/>
                <a:ext cx="1683655" cy="817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latin typeface="Bradley Hand ITC" pitchFamily="66" charset="0"/>
                  </a:rPr>
                  <a:t>HERE BE</a:t>
                </a:r>
              </a:p>
              <a:p>
                <a:r>
                  <a:rPr lang="en-GB" sz="1400" b="1" dirty="0" smtClean="0">
                    <a:latin typeface="Bradley Hand ITC" pitchFamily="66" charset="0"/>
                  </a:rPr>
                  <a:t>DRAGONS</a:t>
                </a:r>
                <a:endParaRPr lang="en-GB" sz="1400" b="1" dirty="0">
                  <a:latin typeface="Bradley Hand ITC" pitchFamily="66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652121" y="1700809"/>
                <a:ext cx="1683655" cy="817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latin typeface="Bradley Hand ITC" pitchFamily="66" charset="0"/>
                  </a:rPr>
                  <a:t>HERE BE</a:t>
                </a:r>
              </a:p>
              <a:p>
                <a:r>
                  <a:rPr lang="en-GB" sz="1400" b="1" dirty="0" smtClean="0">
                    <a:latin typeface="Bradley Hand ITC" pitchFamily="66" charset="0"/>
                  </a:rPr>
                  <a:t>DRAGONS</a:t>
                </a:r>
                <a:endParaRPr lang="en-GB" sz="1400" b="1" dirty="0">
                  <a:latin typeface="Bradley Hand ITC" pitchFamily="66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23875" y="3741204"/>
                <a:ext cx="1508243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latin typeface="Bradley Hand ITC" pitchFamily="66" charset="0"/>
                  </a:rPr>
                  <a:t>BRIDGE OF BROKEN FACES</a:t>
                </a:r>
                <a:endParaRPr lang="en-GB" sz="1400" b="1" dirty="0">
                  <a:latin typeface="Bradley Hand ITC" pitchFamily="66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021705" y="4616970"/>
                <a:ext cx="689547" cy="1971207"/>
              </a:xfrm>
              <a:custGeom>
                <a:avLst/>
                <a:gdLst>
                  <a:gd name="connsiteX0" fmla="*/ 689547 w 689547"/>
                  <a:gd name="connsiteY0" fmla="*/ 1948722 h 1971207"/>
                  <a:gd name="connsiteX1" fmla="*/ 254833 w 689547"/>
                  <a:gd name="connsiteY1" fmla="*/ 1858781 h 1971207"/>
                  <a:gd name="connsiteX2" fmla="*/ 134911 w 689547"/>
                  <a:gd name="connsiteY2" fmla="*/ 1274164 h 1971207"/>
                  <a:gd name="connsiteX3" fmla="*/ 224852 w 689547"/>
                  <a:gd name="connsiteY3" fmla="*/ 689548 h 1971207"/>
                  <a:gd name="connsiteX4" fmla="*/ 0 w 689547"/>
                  <a:gd name="connsiteY4" fmla="*/ 0 h 197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9547" h="1971207">
                    <a:moveTo>
                      <a:pt x="689547" y="1948722"/>
                    </a:moveTo>
                    <a:cubicBezTo>
                      <a:pt x="518409" y="1959964"/>
                      <a:pt x="347272" y="1971207"/>
                      <a:pt x="254833" y="1858781"/>
                    </a:cubicBezTo>
                    <a:cubicBezTo>
                      <a:pt x="162394" y="1746355"/>
                      <a:pt x="139908" y="1469036"/>
                      <a:pt x="134911" y="1274164"/>
                    </a:cubicBezTo>
                    <a:cubicBezTo>
                      <a:pt x="129914" y="1079292"/>
                      <a:pt x="247337" y="901909"/>
                      <a:pt x="224852" y="689548"/>
                    </a:cubicBezTo>
                    <a:cubicBezTo>
                      <a:pt x="202367" y="477187"/>
                      <a:pt x="101183" y="238593"/>
                      <a:pt x="0" y="0"/>
                    </a:cubicBezTo>
                  </a:path>
                </a:pathLst>
              </a:custGeom>
              <a:ln w="76200">
                <a:solidFill>
                  <a:srgbClr val="80008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876799" y="3252866"/>
                <a:ext cx="239844" cy="1349114"/>
              </a:xfrm>
              <a:custGeom>
                <a:avLst/>
                <a:gdLst>
                  <a:gd name="connsiteX0" fmla="*/ 144906 w 239844"/>
                  <a:gd name="connsiteY0" fmla="*/ 1349114 h 1349114"/>
                  <a:gd name="connsiteX1" fmla="*/ 9994 w 239844"/>
                  <a:gd name="connsiteY1" fmla="*/ 839449 h 1349114"/>
                  <a:gd name="connsiteX2" fmla="*/ 204867 w 239844"/>
                  <a:gd name="connsiteY2" fmla="*/ 389744 h 1349114"/>
                  <a:gd name="connsiteX3" fmla="*/ 219857 w 239844"/>
                  <a:gd name="connsiteY3" fmla="*/ 0 h 134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44" h="1349114">
                    <a:moveTo>
                      <a:pt x="144906" y="1349114"/>
                    </a:moveTo>
                    <a:cubicBezTo>
                      <a:pt x="72453" y="1174229"/>
                      <a:pt x="0" y="999344"/>
                      <a:pt x="9994" y="839449"/>
                    </a:cubicBezTo>
                    <a:cubicBezTo>
                      <a:pt x="19988" y="679554"/>
                      <a:pt x="169890" y="529652"/>
                      <a:pt x="204867" y="389744"/>
                    </a:cubicBezTo>
                    <a:cubicBezTo>
                      <a:pt x="239844" y="249836"/>
                      <a:pt x="229850" y="124918"/>
                      <a:pt x="219857" y="0"/>
                    </a:cubicBezTo>
                  </a:path>
                </a:pathLst>
              </a:custGeom>
              <a:ln w="76200">
                <a:solidFill>
                  <a:srgbClr val="80008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040757" y="2203554"/>
                <a:ext cx="190810" cy="1009421"/>
              </a:xfrm>
              <a:custGeom>
                <a:avLst/>
                <a:gdLst>
                  <a:gd name="connsiteX0" fmla="*/ 102433 w 177384"/>
                  <a:gd name="connsiteY0" fmla="*/ 1034321 h 1034321"/>
                  <a:gd name="connsiteX1" fmla="*/ 12492 w 177384"/>
                  <a:gd name="connsiteY1" fmla="*/ 449705 h 1034321"/>
                  <a:gd name="connsiteX2" fmla="*/ 177384 w 177384"/>
                  <a:gd name="connsiteY2" fmla="*/ 0 h 1034321"/>
                  <a:gd name="connsiteX0" fmla="*/ 115859 w 190810"/>
                  <a:gd name="connsiteY0" fmla="*/ 1034321 h 1106858"/>
                  <a:gd name="connsiteX1" fmla="*/ 35299 w 190810"/>
                  <a:gd name="connsiteY1" fmla="*/ 1009422 h 1106858"/>
                  <a:gd name="connsiteX2" fmla="*/ 25918 w 190810"/>
                  <a:gd name="connsiteY2" fmla="*/ 449705 h 1106858"/>
                  <a:gd name="connsiteX3" fmla="*/ 190810 w 190810"/>
                  <a:gd name="connsiteY3" fmla="*/ 0 h 1106858"/>
                  <a:gd name="connsiteX0" fmla="*/ 115859 w 190810"/>
                  <a:gd name="connsiteY0" fmla="*/ 1034321 h 1106857"/>
                  <a:gd name="connsiteX1" fmla="*/ 35299 w 190810"/>
                  <a:gd name="connsiteY1" fmla="*/ 1009421 h 1106857"/>
                  <a:gd name="connsiteX2" fmla="*/ 25918 w 190810"/>
                  <a:gd name="connsiteY2" fmla="*/ 449705 h 1106857"/>
                  <a:gd name="connsiteX3" fmla="*/ 190810 w 190810"/>
                  <a:gd name="connsiteY3" fmla="*/ 0 h 1106857"/>
                  <a:gd name="connsiteX0" fmla="*/ 35299 w 190810"/>
                  <a:gd name="connsiteY0" fmla="*/ 1009421 h 1009421"/>
                  <a:gd name="connsiteX1" fmla="*/ 25918 w 190810"/>
                  <a:gd name="connsiteY1" fmla="*/ 449705 h 1009421"/>
                  <a:gd name="connsiteX2" fmla="*/ 190810 w 190810"/>
                  <a:gd name="connsiteY2" fmla="*/ 0 h 100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810" h="1009421">
                    <a:moveTo>
                      <a:pt x="35299" y="1009421"/>
                    </a:moveTo>
                    <a:cubicBezTo>
                      <a:pt x="20309" y="911985"/>
                      <a:pt x="0" y="617942"/>
                      <a:pt x="25918" y="449705"/>
                    </a:cubicBezTo>
                    <a:cubicBezTo>
                      <a:pt x="51836" y="281468"/>
                      <a:pt x="114610" y="138659"/>
                      <a:pt x="190810" y="0"/>
                    </a:cubicBezTo>
                  </a:path>
                </a:pathLst>
              </a:custGeom>
              <a:ln w="76200">
                <a:solidFill>
                  <a:srgbClr val="80008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231567" y="299804"/>
                <a:ext cx="879424" cy="1888760"/>
              </a:xfrm>
              <a:custGeom>
                <a:avLst/>
                <a:gdLst>
                  <a:gd name="connsiteX0" fmla="*/ 0 w 879424"/>
                  <a:gd name="connsiteY0" fmla="*/ 1888760 h 1888760"/>
                  <a:gd name="connsiteX1" fmla="*/ 254833 w 879424"/>
                  <a:gd name="connsiteY1" fmla="*/ 1514006 h 1888760"/>
                  <a:gd name="connsiteX2" fmla="*/ 209863 w 879424"/>
                  <a:gd name="connsiteY2" fmla="*/ 1064301 h 1888760"/>
                  <a:gd name="connsiteX3" fmla="*/ 149902 w 879424"/>
                  <a:gd name="connsiteY3" fmla="*/ 419724 h 1888760"/>
                  <a:gd name="connsiteX4" fmla="*/ 764499 w 879424"/>
                  <a:gd name="connsiteY4" fmla="*/ 194872 h 1888760"/>
                  <a:gd name="connsiteX5" fmla="*/ 839449 w 879424"/>
                  <a:gd name="connsiteY5" fmla="*/ 0 h 1888760"/>
                  <a:gd name="connsiteX0" fmla="*/ 0 w 879424"/>
                  <a:gd name="connsiteY0" fmla="*/ 1888760 h 1888760"/>
                  <a:gd name="connsiteX1" fmla="*/ 254833 w 879424"/>
                  <a:gd name="connsiteY1" fmla="*/ 1514006 h 1888760"/>
                  <a:gd name="connsiteX2" fmla="*/ 209863 w 879424"/>
                  <a:gd name="connsiteY2" fmla="*/ 1064301 h 1888760"/>
                  <a:gd name="connsiteX3" fmla="*/ 149902 w 879424"/>
                  <a:gd name="connsiteY3" fmla="*/ 419724 h 1888760"/>
                  <a:gd name="connsiteX4" fmla="*/ 764499 w 879424"/>
                  <a:gd name="connsiteY4" fmla="*/ 194872 h 1888760"/>
                  <a:gd name="connsiteX5" fmla="*/ 839449 w 879424"/>
                  <a:gd name="connsiteY5" fmla="*/ 0 h 188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424" h="1888760">
                    <a:moveTo>
                      <a:pt x="0" y="1888760"/>
                    </a:moveTo>
                    <a:cubicBezTo>
                      <a:pt x="94128" y="1704728"/>
                      <a:pt x="219856" y="1651416"/>
                      <a:pt x="254833" y="1514006"/>
                    </a:cubicBezTo>
                    <a:cubicBezTo>
                      <a:pt x="289810" y="1376596"/>
                      <a:pt x="227351" y="1246681"/>
                      <a:pt x="209863" y="1064301"/>
                    </a:cubicBezTo>
                    <a:cubicBezTo>
                      <a:pt x="192375" y="881921"/>
                      <a:pt x="57463" y="564629"/>
                      <a:pt x="149902" y="419724"/>
                    </a:cubicBezTo>
                    <a:cubicBezTo>
                      <a:pt x="242341" y="274819"/>
                      <a:pt x="649575" y="264826"/>
                      <a:pt x="764499" y="194872"/>
                    </a:cubicBezTo>
                    <a:cubicBezTo>
                      <a:pt x="879424" y="124918"/>
                      <a:pt x="859436" y="62459"/>
                      <a:pt x="839449" y="0"/>
                    </a:cubicBezTo>
                  </a:path>
                </a:pathLst>
              </a:custGeom>
              <a:ln w="76200">
                <a:solidFill>
                  <a:srgbClr val="80008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Arrow Connector 30"/>
              <p:cNvCxnSpPr>
                <a:stCxn id="21" idx="1"/>
              </p:cNvCxnSpPr>
              <p:nvPr/>
            </p:nvCxnSpPr>
            <p:spPr>
              <a:xfrm flipH="1" flipV="1">
                <a:off x="5004050" y="4365108"/>
                <a:ext cx="720078" cy="487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25" idx="3"/>
              </p:cNvCxnSpPr>
              <p:nvPr/>
            </p:nvCxnSpPr>
            <p:spPr>
              <a:xfrm rot="21251174" flipV="1">
                <a:off x="3784022" y="3274930"/>
                <a:ext cx="1268121" cy="8852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Block Arc 31"/>
              <p:cNvSpPr/>
              <p:nvPr/>
            </p:nvSpPr>
            <p:spPr>
              <a:xfrm>
                <a:off x="2411760" y="2636912"/>
                <a:ext cx="504056" cy="576064"/>
              </a:xfrm>
              <a:prstGeom prst="blockArc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-67373" y="-63743"/>
                <a:ext cx="4528984" cy="8175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b="1" u="sng" dirty="0" smtClean="0">
                    <a:latin typeface="Bradley Hand ITC" pitchFamily="66" charset="0"/>
                  </a:rPr>
                  <a:t>YE OLDE MAPPE</a:t>
                </a:r>
                <a:endParaRPr lang="en-GB" sz="2800" b="1" u="sng" dirty="0">
                  <a:latin typeface="Bradley Hand ITC" pitchFamily="66" charset="0"/>
                </a:endParaRPr>
              </a:p>
            </p:txBody>
          </p:sp>
        </p:grpSp>
      </p:grpSp>
      <p:sp>
        <p:nvSpPr>
          <p:cNvPr id="38" name="Freeform 37"/>
          <p:cNvSpPr/>
          <p:nvPr/>
        </p:nvSpPr>
        <p:spPr>
          <a:xfrm>
            <a:off x="-816599" y="1184624"/>
            <a:ext cx="3215026" cy="5218020"/>
          </a:xfrm>
          <a:custGeom>
            <a:avLst/>
            <a:gdLst>
              <a:gd name="connsiteX0" fmla="*/ 734518 w 3028013"/>
              <a:gd name="connsiteY0" fmla="*/ 5716249 h 6460760"/>
              <a:gd name="connsiteX1" fmla="*/ 2473377 w 3028013"/>
              <a:gd name="connsiteY1" fmla="*/ 4427095 h 6460760"/>
              <a:gd name="connsiteX2" fmla="*/ 3013023 w 3028013"/>
              <a:gd name="connsiteY2" fmla="*/ 3482715 h 6460760"/>
              <a:gd name="connsiteX3" fmla="*/ 2563318 w 3028013"/>
              <a:gd name="connsiteY3" fmla="*/ 2898098 h 6460760"/>
              <a:gd name="connsiteX4" fmla="*/ 1229194 w 3028013"/>
              <a:gd name="connsiteY4" fmla="*/ 3752538 h 6460760"/>
              <a:gd name="connsiteX5" fmla="*/ 1004341 w 3028013"/>
              <a:gd name="connsiteY5" fmla="*/ 3782518 h 6460760"/>
              <a:gd name="connsiteX6" fmla="*/ 1588957 w 3028013"/>
              <a:gd name="connsiteY6" fmla="*/ 3437744 h 6460760"/>
              <a:gd name="connsiteX7" fmla="*/ 1888761 w 3028013"/>
              <a:gd name="connsiteY7" fmla="*/ 349770 h 6460760"/>
              <a:gd name="connsiteX8" fmla="*/ 209862 w 3028013"/>
              <a:gd name="connsiteY8" fmla="*/ 1339121 h 6460760"/>
              <a:gd name="connsiteX9" fmla="*/ 629587 w 3028013"/>
              <a:gd name="connsiteY9" fmla="*/ 5731239 h 6460760"/>
              <a:gd name="connsiteX10" fmla="*/ 734518 w 3028013"/>
              <a:gd name="connsiteY10" fmla="*/ 5716249 h 6460760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229194 w 3028013"/>
              <a:gd name="connsiteY4" fmla="*/ 3774936 h 6483158"/>
              <a:gd name="connsiteX5" fmla="*/ 1004341 w 3028013"/>
              <a:gd name="connsiteY5" fmla="*/ 3804916 h 6483158"/>
              <a:gd name="connsiteX6" fmla="*/ 1385163 w 3028013"/>
              <a:gd name="connsiteY6" fmla="*/ 3594525 h 6483158"/>
              <a:gd name="connsiteX7" fmla="*/ 1888761 w 3028013"/>
              <a:gd name="connsiteY7" fmla="*/ 372168 h 6483158"/>
              <a:gd name="connsiteX8" fmla="*/ 209862 w 3028013"/>
              <a:gd name="connsiteY8" fmla="*/ 1361519 h 6483158"/>
              <a:gd name="connsiteX9" fmla="*/ 629587 w 3028013"/>
              <a:gd name="connsiteY9" fmla="*/ 5753637 h 6483158"/>
              <a:gd name="connsiteX10" fmla="*/ 734518 w 3028013"/>
              <a:gd name="connsiteY10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229194 w 3028013"/>
              <a:gd name="connsiteY4" fmla="*/ 3774936 h 6483158"/>
              <a:gd name="connsiteX5" fmla="*/ 1004341 w 3028013"/>
              <a:gd name="connsiteY5" fmla="*/ 3804916 h 6483158"/>
              <a:gd name="connsiteX6" fmla="*/ 1385163 w 3028013"/>
              <a:gd name="connsiteY6" fmla="*/ 3594525 h 6483158"/>
              <a:gd name="connsiteX7" fmla="*/ 1888761 w 3028013"/>
              <a:gd name="connsiteY7" fmla="*/ 372168 h 6483158"/>
              <a:gd name="connsiteX8" fmla="*/ 209862 w 3028013"/>
              <a:gd name="connsiteY8" fmla="*/ 1361519 h 6483158"/>
              <a:gd name="connsiteX9" fmla="*/ 629587 w 3028013"/>
              <a:gd name="connsiteY9" fmla="*/ 5753637 h 6483158"/>
              <a:gd name="connsiteX10" fmla="*/ 734518 w 3028013"/>
              <a:gd name="connsiteY10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229194 w 3028013"/>
              <a:gd name="connsiteY4" fmla="*/ 3774936 h 6483158"/>
              <a:gd name="connsiteX5" fmla="*/ 1004341 w 3028013"/>
              <a:gd name="connsiteY5" fmla="*/ 3804916 h 6483158"/>
              <a:gd name="connsiteX6" fmla="*/ 1529179 w 3028013"/>
              <a:gd name="connsiteY6" fmla="*/ 3306493 h 6483158"/>
              <a:gd name="connsiteX7" fmla="*/ 1888761 w 3028013"/>
              <a:gd name="connsiteY7" fmla="*/ 372168 h 6483158"/>
              <a:gd name="connsiteX8" fmla="*/ 209862 w 3028013"/>
              <a:gd name="connsiteY8" fmla="*/ 1361519 h 6483158"/>
              <a:gd name="connsiteX9" fmla="*/ 629587 w 3028013"/>
              <a:gd name="connsiteY9" fmla="*/ 5753637 h 6483158"/>
              <a:gd name="connsiteX10" fmla="*/ 734518 w 3028013"/>
              <a:gd name="connsiteY10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097131 w 3028013"/>
              <a:gd name="connsiteY4" fmla="*/ 3882557 h 6483158"/>
              <a:gd name="connsiteX5" fmla="*/ 1004341 w 3028013"/>
              <a:gd name="connsiteY5" fmla="*/ 3804916 h 6483158"/>
              <a:gd name="connsiteX6" fmla="*/ 1529179 w 3028013"/>
              <a:gd name="connsiteY6" fmla="*/ 3306493 h 6483158"/>
              <a:gd name="connsiteX7" fmla="*/ 1888761 w 3028013"/>
              <a:gd name="connsiteY7" fmla="*/ 372168 h 6483158"/>
              <a:gd name="connsiteX8" fmla="*/ 209862 w 3028013"/>
              <a:gd name="connsiteY8" fmla="*/ 1361519 h 6483158"/>
              <a:gd name="connsiteX9" fmla="*/ 629587 w 3028013"/>
              <a:gd name="connsiteY9" fmla="*/ 5753637 h 6483158"/>
              <a:gd name="connsiteX10" fmla="*/ 734518 w 3028013"/>
              <a:gd name="connsiteY10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097131 w 3028013"/>
              <a:gd name="connsiteY4" fmla="*/ 3882557 h 6483158"/>
              <a:gd name="connsiteX5" fmla="*/ 1004341 w 3028013"/>
              <a:gd name="connsiteY5" fmla="*/ 3804916 h 6483158"/>
              <a:gd name="connsiteX6" fmla="*/ 1529179 w 3028013"/>
              <a:gd name="connsiteY6" fmla="*/ 3306493 h 6483158"/>
              <a:gd name="connsiteX7" fmla="*/ 1888761 w 3028013"/>
              <a:gd name="connsiteY7" fmla="*/ 372168 h 6483158"/>
              <a:gd name="connsiteX8" fmla="*/ 209862 w 3028013"/>
              <a:gd name="connsiteY8" fmla="*/ 1361519 h 6483158"/>
              <a:gd name="connsiteX9" fmla="*/ 629587 w 3028013"/>
              <a:gd name="connsiteY9" fmla="*/ 5753637 h 6483158"/>
              <a:gd name="connsiteX10" fmla="*/ 734518 w 3028013"/>
              <a:gd name="connsiteY10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097131 w 3028013"/>
              <a:gd name="connsiteY4" fmla="*/ 3882557 h 6483158"/>
              <a:gd name="connsiteX5" fmla="*/ 1889219 w 3028013"/>
              <a:gd name="connsiteY5" fmla="*/ 2802437 h 6483158"/>
              <a:gd name="connsiteX6" fmla="*/ 1529179 w 3028013"/>
              <a:gd name="connsiteY6" fmla="*/ 3306493 h 6483158"/>
              <a:gd name="connsiteX7" fmla="*/ 1888761 w 3028013"/>
              <a:gd name="connsiteY7" fmla="*/ 372168 h 6483158"/>
              <a:gd name="connsiteX8" fmla="*/ 209862 w 3028013"/>
              <a:gd name="connsiteY8" fmla="*/ 1361519 h 6483158"/>
              <a:gd name="connsiteX9" fmla="*/ 629587 w 3028013"/>
              <a:gd name="connsiteY9" fmla="*/ 5753637 h 6483158"/>
              <a:gd name="connsiteX10" fmla="*/ 734518 w 3028013"/>
              <a:gd name="connsiteY10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097131 w 3028013"/>
              <a:gd name="connsiteY4" fmla="*/ 3882557 h 6483158"/>
              <a:gd name="connsiteX5" fmla="*/ 1529179 w 3028013"/>
              <a:gd name="connsiteY5" fmla="*/ 3306493 h 6483158"/>
              <a:gd name="connsiteX6" fmla="*/ 1888761 w 3028013"/>
              <a:gd name="connsiteY6" fmla="*/ 372168 h 6483158"/>
              <a:gd name="connsiteX7" fmla="*/ 209862 w 3028013"/>
              <a:gd name="connsiteY7" fmla="*/ 1361519 h 6483158"/>
              <a:gd name="connsiteX8" fmla="*/ 629587 w 3028013"/>
              <a:gd name="connsiteY8" fmla="*/ 5753637 h 6483158"/>
              <a:gd name="connsiteX9" fmla="*/ 734518 w 3028013"/>
              <a:gd name="connsiteY9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097131 w 3028013"/>
              <a:gd name="connsiteY4" fmla="*/ 3882557 h 6483158"/>
              <a:gd name="connsiteX5" fmla="*/ 1601187 w 3028013"/>
              <a:gd name="connsiteY5" fmla="*/ 3306493 h 6483158"/>
              <a:gd name="connsiteX6" fmla="*/ 1888761 w 3028013"/>
              <a:gd name="connsiteY6" fmla="*/ 372168 h 6483158"/>
              <a:gd name="connsiteX7" fmla="*/ 209862 w 3028013"/>
              <a:gd name="connsiteY7" fmla="*/ 1361519 h 6483158"/>
              <a:gd name="connsiteX8" fmla="*/ 629587 w 3028013"/>
              <a:gd name="connsiteY8" fmla="*/ 5753637 h 6483158"/>
              <a:gd name="connsiteX9" fmla="*/ 734518 w 3028013"/>
              <a:gd name="connsiteY9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097131 w 3028013"/>
              <a:gd name="connsiteY4" fmla="*/ 3882557 h 6483158"/>
              <a:gd name="connsiteX5" fmla="*/ 1601187 w 3028013"/>
              <a:gd name="connsiteY5" fmla="*/ 3522517 h 6483158"/>
              <a:gd name="connsiteX6" fmla="*/ 1888761 w 3028013"/>
              <a:gd name="connsiteY6" fmla="*/ 372168 h 6483158"/>
              <a:gd name="connsiteX7" fmla="*/ 209862 w 3028013"/>
              <a:gd name="connsiteY7" fmla="*/ 1361519 h 6483158"/>
              <a:gd name="connsiteX8" fmla="*/ 629587 w 3028013"/>
              <a:gd name="connsiteY8" fmla="*/ 5753637 h 6483158"/>
              <a:gd name="connsiteX9" fmla="*/ 734518 w 3028013"/>
              <a:gd name="connsiteY9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097131 w 3028013"/>
              <a:gd name="connsiteY4" fmla="*/ 3882557 h 6483158"/>
              <a:gd name="connsiteX5" fmla="*/ 1601187 w 3028013"/>
              <a:gd name="connsiteY5" fmla="*/ 3522517 h 6483158"/>
              <a:gd name="connsiteX6" fmla="*/ 1888761 w 3028013"/>
              <a:gd name="connsiteY6" fmla="*/ 372168 h 6483158"/>
              <a:gd name="connsiteX7" fmla="*/ 209862 w 3028013"/>
              <a:gd name="connsiteY7" fmla="*/ 1361519 h 6483158"/>
              <a:gd name="connsiteX8" fmla="*/ 629587 w 3028013"/>
              <a:gd name="connsiteY8" fmla="*/ 5753637 h 6483158"/>
              <a:gd name="connsiteX9" fmla="*/ 734518 w 3028013"/>
              <a:gd name="connsiteY9" fmla="*/ 5738647 h 6483158"/>
              <a:gd name="connsiteX0" fmla="*/ 734518 w 3028013"/>
              <a:gd name="connsiteY0" fmla="*/ 5738647 h 6483158"/>
              <a:gd name="connsiteX1" fmla="*/ 2473377 w 3028013"/>
              <a:gd name="connsiteY1" fmla="*/ 4449493 h 6483158"/>
              <a:gd name="connsiteX2" fmla="*/ 3013023 w 3028013"/>
              <a:gd name="connsiteY2" fmla="*/ 3505113 h 6483158"/>
              <a:gd name="connsiteX3" fmla="*/ 2563318 w 3028013"/>
              <a:gd name="connsiteY3" fmla="*/ 2920496 h 6483158"/>
              <a:gd name="connsiteX4" fmla="*/ 1097131 w 3028013"/>
              <a:gd name="connsiteY4" fmla="*/ 3882557 h 6483158"/>
              <a:gd name="connsiteX5" fmla="*/ 1601187 w 3028013"/>
              <a:gd name="connsiteY5" fmla="*/ 3522517 h 6483158"/>
              <a:gd name="connsiteX6" fmla="*/ 1888761 w 3028013"/>
              <a:gd name="connsiteY6" fmla="*/ 372168 h 6483158"/>
              <a:gd name="connsiteX7" fmla="*/ 209862 w 3028013"/>
              <a:gd name="connsiteY7" fmla="*/ 1361519 h 6483158"/>
              <a:gd name="connsiteX8" fmla="*/ 629587 w 3028013"/>
              <a:gd name="connsiteY8" fmla="*/ 5753637 h 6483158"/>
              <a:gd name="connsiteX9" fmla="*/ 734518 w 3028013"/>
              <a:gd name="connsiteY9" fmla="*/ 5738647 h 6483158"/>
              <a:gd name="connsiteX0" fmla="*/ 722593 w 3016088"/>
              <a:gd name="connsiteY0" fmla="*/ 5097020 h 5841531"/>
              <a:gd name="connsiteX1" fmla="*/ 2461452 w 3016088"/>
              <a:gd name="connsiteY1" fmla="*/ 3807866 h 5841531"/>
              <a:gd name="connsiteX2" fmla="*/ 3001098 w 3016088"/>
              <a:gd name="connsiteY2" fmla="*/ 2863486 h 5841531"/>
              <a:gd name="connsiteX3" fmla="*/ 2551393 w 3016088"/>
              <a:gd name="connsiteY3" fmla="*/ 2278869 h 5841531"/>
              <a:gd name="connsiteX4" fmla="*/ 1085206 w 3016088"/>
              <a:gd name="connsiteY4" fmla="*/ 3240930 h 5841531"/>
              <a:gd name="connsiteX5" fmla="*/ 1589262 w 3016088"/>
              <a:gd name="connsiteY5" fmla="*/ 2880890 h 5841531"/>
              <a:gd name="connsiteX6" fmla="*/ 1805286 w 3016088"/>
              <a:gd name="connsiteY6" fmla="*/ 792658 h 5841531"/>
              <a:gd name="connsiteX7" fmla="*/ 197937 w 3016088"/>
              <a:gd name="connsiteY7" fmla="*/ 719892 h 5841531"/>
              <a:gd name="connsiteX8" fmla="*/ 617662 w 3016088"/>
              <a:gd name="connsiteY8" fmla="*/ 5112010 h 5841531"/>
              <a:gd name="connsiteX9" fmla="*/ 722593 w 3016088"/>
              <a:gd name="connsiteY9" fmla="*/ 5097020 h 5841531"/>
              <a:gd name="connsiteX0" fmla="*/ 843437 w 3136932"/>
              <a:gd name="connsiteY0" fmla="*/ 4676530 h 5216892"/>
              <a:gd name="connsiteX1" fmla="*/ 2582296 w 3136932"/>
              <a:gd name="connsiteY1" fmla="*/ 3387376 h 5216892"/>
              <a:gd name="connsiteX2" fmla="*/ 3121942 w 3136932"/>
              <a:gd name="connsiteY2" fmla="*/ 2442996 h 5216892"/>
              <a:gd name="connsiteX3" fmla="*/ 2672237 w 3136932"/>
              <a:gd name="connsiteY3" fmla="*/ 1858379 h 5216892"/>
              <a:gd name="connsiteX4" fmla="*/ 1206050 w 3136932"/>
              <a:gd name="connsiteY4" fmla="*/ 2820440 h 5216892"/>
              <a:gd name="connsiteX5" fmla="*/ 1710106 w 3136932"/>
              <a:gd name="connsiteY5" fmla="*/ 2460400 h 5216892"/>
              <a:gd name="connsiteX6" fmla="*/ 1926130 w 3136932"/>
              <a:gd name="connsiteY6" fmla="*/ 372168 h 5216892"/>
              <a:gd name="connsiteX7" fmla="*/ 197937 w 3136932"/>
              <a:gd name="connsiteY7" fmla="*/ 1524296 h 5216892"/>
              <a:gd name="connsiteX8" fmla="*/ 738506 w 3136932"/>
              <a:gd name="connsiteY8" fmla="*/ 4691520 h 5216892"/>
              <a:gd name="connsiteX9" fmla="*/ 843437 w 3136932"/>
              <a:gd name="connsiteY9" fmla="*/ 4676530 h 5216892"/>
              <a:gd name="connsiteX0" fmla="*/ 921531 w 3215026"/>
              <a:gd name="connsiteY0" fmla="*/ 4676530 h 5218020"/>
              <a:gd name="connsiteX1" fmla="*/ 2660390 w 3215026"/>
              <a:gd name="connsiteY1" fmla="*/ 3387376 h 5218020"/>
              <a:gd name="connsiteX2" fmla="*/ 3200036 w 3215026"/>
              <a:gd name="connsiteY2" fmla="*/ 2442996 h 5218020"/>
              <a:gd name="connsiteX3" fmla="*/ 2750331 w 3215026"/>
              <a:gd name="connsiteY3" fmla="*/ 1858379 h 5218020"/>
              <a:gd name="connsiteX4" fmla="*/ 1284144 w 3215026"/>
              <a:gd name="connsiteY4" fmla="*/ 2820440 h 5218020"/>
              <a:gd name="connsiteX5" fmla="*/ 1788200 w 3215026"/>
              <a:gd name="connsiteY5" fmla="*/ 2460400 h 5218020"/>
              <a:gd name="connsiteX6" fmla="*/ 2004224 w 3215026"/>
              <a:gd name="connsiteY6" fmla="*/ 372168 h 5218020"/>
              <a:gd name="connsiteX7" fmla="*/ 276031 w 3215026"/>
              <a:gd name="connsiteY7" fmla="*/ 1524296 h 5218020"/>
              <a:gd name="connsiteX8" fmla="*/ 348039 w 3215026"/>
              <a:gd name="connsiteY8" fmla="*/ 4692648 h 5218020"/>
              <a:gd name="connsiteX9" fmla="*/ 921531 w 3215026"/>
              <a:gd name="connsiteY9" fmla="*/ 4676530 h 521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5026" h="5218020">
                <a:moveTo>
                  <a:pt x="921531" y="4676530"/>
                </a:moveTo>
                <a:cubicBezTo>
                  <a:pt x="1306923" y="4458985"/>
                  <a:pt x="2280639" y="3759632"/>
                  <a:pt x="2660390" y="3387376"/>
                </a:cubicBezTo>
                <a:cubicBezTo>
                  <a:pt x="3040141" y="3015120"/>
                  <a:pt x="3185046" y="2697829"/>
                  <a:pt x="3200036" y="2442996"/>
                </a:cubicBezTo>
                <a:cubicBezTo>
                  <a:pt x="3215026" y="2188163"/>
                  <a:pt x="3069646" y="1795472"/>
                  <a:pt x="2750331" y="1858379"/>
                </a:cubicBezTo>
                <a:cubicBezTo>
                  <a:pt x="2431016" y="1921286"/>
                  <a:pt x="1543973" y="2673037"/>
                  <a:pt x="1284144" y="2820440"/>
                </a:cubicBezTo>
                <a:cubicBezTo>
                  <a:pt x="1111788" y="2884773"/>
                  <a:pt x="1158462" y="2901702"/>
                  <a:pt x="1788200" y="2460400"/>
                </a:cubicBezTo>
                <a:cubicBezTo>
                  <a:pt x="1805875" y="1900372"/>
                  <a:pt x="1998615" y="899918"/>
                  <a:pt x="2004224" y="372168"/>
                </a:cubicBezTo>
                <a:cubicBezTo>
                  <a:pt x="1808341" y="0"/>
                  <a:pt x="552062" y="804216"/>
                  <a:pt x="276031" y="1524296"/>
                </a:cubicBezTo>
                <a:cubicBezTo>
                  <a:pt x="0" y="2244376"/>
                  <a:pt x="240456" y="4167276"/>
                  <a:pt x="348039" y="4692648"/>
                </a:cubicBezTo>
                <a:cubicBezTo>
                  <a:pt x="455622" y="5218020"/>
                  <a:pt x="536139" y="4894075"/>
                  <a:pt x="921531" y="4676530"/>
                </a:cubicBez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6012160" y="5805264"/>
            <a:ext cx="1788827" cy="6264696"/>
          </a:xfrm>
          <a:custGeom>
            <a:avLst/>
            <a:gdLst>
              <a:gd name="connsiteX0" fmla="*/ 409732 w 1788827"/>
              <a:gd name="connsiteY0" fmla="*/ 5054183 h 5054183"/>
              <a:gd name="connsiteX1" fmla="*/ 4997 w 1788827"/>
              <a:gd name="connsiteY1" fmla="*/ 916898 h 5054183"/>
              <a:gd name="connsiteX2" fmla="*/ 379751 w 1788827"/>
              <a:gd name="connsiteY2" fmla="*/ 2498 h 5054183"/>
              <a:gd name="connsiteX3" fmla="*/ 1144250 w 1788827"/>
              <a:gd name="connsiteY3" fmla="*/ 901908 h 5054183"/>
              <a:gd name="connsiteX4" fmla="*/ 1788827 w 1788827"/>
              <a:gd name="connsiteY4" fmla="*/ 4979232 h 50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827" h="5054183">
                <a:moveTo>
                  <a:pt x="409732" y="5054183"/>
                </a:moveTo>
                <a:cubicBezTo>
                  <a:pt x="209863" y="3406514"/>
                  <a:pt x="9994" y="1758845"/>
                  <a:pt x="4997" y="916898"/>
                </a:cubicBezTo>
                <a:cubicBezTo>
                  <a:pt x="0" y="74951"/>
                  <a:pt x="189876" y="4996"/>
                  <a:pt x="379751" y="2498"/>
                </a:cubicBezTo>
                <a:cubicBezTo>
                  <a:pt x="569626" y="0"/>
                  <a:pt x="909404" y="72452"/>
                  <a:pt x="1144250" y="901908"/>
                </a:cubicBezTo>
                <a:cubicBezTo>
                  <a:pt x="1379096" y="1731364"/>
                  <a:pt x="1583961" y="3355298"/>
                  <a:pt x="1788827" y="4979232"/>
                </a:cubicBezTo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531 0.01734 -0.09062 0.03491 -0.11823 0 C -0.14583 -0.03492 -0.16024 -0.13804 -0.16545 -0.20972 C -0.17066 -0.28139 -0.16284 -0.35122 -0.14965 -0.42983 C -0.13645 -0.50844 -0.11163 -0.59515 -0.08663 -0.68162 " pathEditMode="relative" ptsTypes="aaaaA">
                                      <p:cBhvr>
                                        <p:cTn id="1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http://www.wetterzentrale.de/pics/Rukm0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048" y="-387424"/>
            <a:ext cx="4161904" cy="3439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1" name="Rectangle 50"/>
          <p:cNvSpPr/>
          <p:nvPr/>
        </p:nvSpPr>
        <p:spPr>
          <a:xfrm>
            <a:off x="755576" y="177281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55576" y="332656"/>
            <a:ext cx="3312368" cy="122413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11560" y="188640"/>
            <a:ext cx="3600400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8495778" flipV="1">
            <a:off x="4995318" y="2643838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2049641">
            <a:off x="3624017" y="2657350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88263" y="1412777"/>
            <a:ext cx="1529330" cy="3794713"/>
            <a:chOff x="5351209" y="980728"/>
            <a:chExt cx="1529330" cy="3794713"/>
          </a:xfrm>
        </p:grpSpPr>
        <p:sp>
          <p:nvSpPr>
            <p:cNvPr id="5" name="Freeform 4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193177" y="1561220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892707" y="1570542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Oval 12"/>
          <p:cNvSpPr/>
          <p:nvPr/>
        </p:nvSpPr>
        <p:spPr>
          <a:xfrm>
            <a:off x="1667449" y="2883178"/>
            <a:ext cx="2309924" cy="216014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50"/>
          <p:cNvGrpSpPr/>
          <p:nvPr/>
        </p:nvGrpSpPr>
        <p:grpSpPr>
          <a:xfrm>
            <a:off x="2055388" y="3099984"/>
            <a:ext cx="1583947" cy="1604680"/>
            <a:chOff x="7452320" y="1256199"/>
            <a:chExt cx="1152128" cy="1139274"/>
          </a:xfrm>
          <a:noFill/>
        </p:grpSpPr>
        <p:sp>
          <p:nvSpPr>
            <p:cNvPr id="38" name="Rectangle 37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Moon 14"/>
          <p:cNvSpPr/>
          <p:nvPr/>
        </p:nvSpPr>
        <p:spPr>
          <a:xfrm rot="16200000">
            <a:off x="2261035" y="3388081"/>
            <a:ext cx="1172651" cy="158394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7517230">
            <a:off x="1141839" y="3021121"/>
            <a:ext cx="584710" cy="97886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3279623" flipV="1">
            <a:off x="3936026" y="2981210"/>
            <a:ext cx="584710" cy="102248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57"/>
          <p:cNvGrpSpPr/>
          <p:nvPr/>
        </p:nvGrpSpPr>
        <p:grpSpPr>
          <a:xfrm>
            <a:off x="1798638" y="4932546"/>
            <a:ext cx="1051943" cy="941602"/>
            <a:chOff x="3083489" y="4581128"/>
            <a:chExt cx="1344495" cy="1224136"/>
          </a:xfrm>
        </p:grpSpPr>
        <p:sp>
          <p:nvSpPr>
            <p:cNvPr id="35" name="Freeform 34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61"/>
          <p:cNvGrpSpPr/>
          <p:nvPr/>
        </p:nvGrpSpPr>
        <p:grpSpPr>
          <a:xfrm>
            <a:off x="2794241" y="4932546"/>
            <a:ext cx="1070452" cy="941602"/>
            <a:chOff x="4355976" y="4581128"/>
            <a:chExt cx="1368152" cy="1224136"/>
          </a:xfrm>
        </p:grpSpPr>
        <p:sp>
          <p:nvSpPr>
            <p:cNvPr id="32" name="Freeform 31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65"/>
          <p:cNvGrpSpPr/>
          <p:nvPr/>
        </p:nvGrpSpPr>
        <p:grpSpPr>
          <a:xfrm rot="11677408">
            <a:off x="1088203" y="1054023"/>
            <a:ext cx="955512" cy="2921666"/>
            <a:chOff x="467544" y="2492896"/>
            <a:chExt cx="1152128" cy="3168352"/>
          </a:xfrm>
        </p:grpSpPr>
        <p:grpSp>
          <p:nvGrpSpPr>
            <p:cNvPr id="19" name="Group 21"/>
            <p:cNvGrpSpPr/>
            <p:nvPr/>
          </p:nvGrpSpPr>
          <p:grpSpPr>
            <a:xfrm>
              <a:off x="467544" y="2492896"/>
              <a:ext cx="1152128" cy="3168352"/>
              <a:chOff x="467544" y="2492896"/>
              <a:chExt cx="1152128" cy="316835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971600" y="2492896"/>
                <a:ext cx="144016" cy="28083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30"/>
            <p:cNvGrpSpPr/>
            <p:nvPr/>
          </p:nvGrpSpPr>
          <p:grpSpPr>
            <a:xfrm>
              <a:off x="827584" y="5229200"/>
              <a:ext cx="432048" cy="432048"/>
              <a:chOff x="827584" y="5229200"/>
              <a:chExt cx="432048" cy="43204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61156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68356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55576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827584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899592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97160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104360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Freeform 40"/>
          <p:cNvSpPr/>
          <p:nvPr/>
        </p:nvSpPr>
        <p:spPr>
          <a:xfrm>
            <a:off x="5635581" y="66288"/>
            <a:ext cx="400149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flipH="1">
            <a:off x="7054908" y="39824"/>
            <a:ext cx="397412" cy="7432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5919446" y="868716"/>
            <a:ext cx="534307" cy="414270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flipH="1">
            <a:off x="6660935" y="987129"/>
            <a:ext cx="559623" cy="40260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919446" y="-315416"/>
            <a:ext cx="1305781" cy="1480165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661663" y="-27384"/>
            <a:ext cx="50465" cy="208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rot="10800000">
            <a:off x="6207478" y="186926"/>
            <a:ext cx="706510" cy="60599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6395986" y="-18714"/>
            <a:ext cx="50465" cy="208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4263262" y="2708920"/>
            <a:ext cx="706510" cy="60599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6444208" y="476672"/>
            <a:ext cx="257552" cy="4680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485002" y="2693930"/>
            <a:ext cx="288032" cy="3960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555776" y="3789040"/>
            <a:ext cx="504056" cy="7920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9" grpId="0" animBg="1"/>
      <p:bldP spid="67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836712" y="3284984"/>
            <a:ext cx="12241360" cy="5544616"/>
            <a:chOff x="-2196752" y="3140968"/>
            <a:chExt cx="8208912" cy="4176464"/>
          </a:xfrm>
        </p:grpSpPr>
        <p:sp>
          <p:nvSpPr>
            <p:cNvPr id="4" name="Rectangle 3"/>
            <p:cNvSpPr/>
            <p:nvPr/>
          </p:nvSpPr>
          <p:spPr>
            <a:xfrm>
              <a:off x="-972616" y="4221088"/>
              <a:ext cx="6516216" cy="30963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  <a:latin typeface="Arial Black" pitchFamily="34" charset="0"/>
                </a:rPr>
                <a:t>Meteorology</a:t>
              </a:r>
              <a:endParaRPr lang="en-GB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987824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91680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536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900608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83968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87824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91680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536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900608" y="6021288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rapezoid 13"/>
            <p:cNvSpPr/>
            <p:nvPr/>
          </p:nvSpPr>
          <p:spPr>
            <a:xfrm>
              <a:off x="-2196752" y="3140968"/>
              <a:ext cx="8208912" cy="1080120"/>
            </a:xfrm>
            <a:prstGeom prst="trapezoid">
              <a:avLst>
                <a:gd name="adj" fmla="val 71887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83968" y="4509120"/>
              <a:ext cx="936104" cy="864096"/>
            </a:xfrm>
            <a:prstGeom prst="rect">
              <a:avLst/>
            </a:pr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67944" y="1988840"/>
            <a:ext cx="1008112" cy="1296144"/>
            <a:chOff x="4932040" y="1700808"/>
            <a:chExt cx="1008112" cy="1296144"/>
          </a:xfrm>
        </p:grpSpPr>
        <p:grpSp>
          <p:nvGrpSpPr>
            <p:cNvPr id="56" name="Group 55"/>
            <p:cNvGrpSpPr/>
            <p:nvPr/>
          </p:nvGrpSpPr>
          <p:grpSpPr>
            <a:xfrm>
              <a:off x="4932040" y="2433638"/>
              <a:ext cx="1008112" cy="563314"/>
              <a:chOff x="4932040" y="2433638"/>
              <a:chExt cx="1008112" cy="56331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580112" y="2636912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932040" y="2636912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133975" y="2805113"/>
                <a:ext cx="257175" cy="52387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567364" y="2433638"/>
                <a:ext cx="180974" cy="371475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385817" y="2605088"/>
                <a:ext cx="243458" cy="258316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5128642" y="2562225"/>
                <a:ext cx="195833" cy="233933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324475" y="2562225"/>
                <a:ext cx="285750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220072" y="2492896"/>
                <a:ext cx="156791" cy="16942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5295900" y="2500314"/>
                <a:ext cx="100013" cy="37147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5076056" y="1700808"/>
              <a:ext cx="648072" cy="989856"/>
              <a:chOff x="819240" y="1429259"/>
              <a:chExt cx="2168584" cy="3925701"/>
            </a:xfrm>
          </p:grpSpPr>
          <p:sp>
            <p:nvSpPr>
              <p:cNvPr id="58" name="Isosceles Triangle 57"/>
              <p:cNvSpPr/>
              <p:nvPr/>
            </p:nvSpPr>
            <p:spPr>
              <a:xfrm rot="16200000" flipV="1">
                <a:off x="161764" y="2528900"/>
                <a:ext cx="3851920" cy="1800200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1"/>
              <p:cNvGrpSpPr/>
              <p:nvPr/>
            </p:nvGrpSpPr>
            <p:grpSpPr>
              <a:xfrm rot="20936677" flipH="1">
                <a:off x="819240" y="1429259"/>
                <a:ext cx="996540" cy="760448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" name="Chord 64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 flipH="1">
                <a:off x="2244675" y="2842392"/>
                <a:ext cx="66674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 flipH="1">
                <a:off x="1907704" y="2852936"/>
                <a:ext cx="66674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7704566" flipH="1">
                <a:off x="1705878" y="3634895"/>
                <a:ext cx="850784" cy="93445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-3996952" y="1268760"/>
            <a:ext cx="6538175" cy="1727386"/>
            <a:chOff x="2629485" y="620688"/>
            <a:chExt cx="2995231" cy="935298"/>
          </a:xfrm>
        </p:grpSpPr>
        <p:sp>
          <p:nvSpPr>
            <p:cNvPr id="18" name="Freeform 17"/>
            <p:cNvSpPr/>
            <p:nvPr/>
          </p:nvSpPr>
          <p:spPr>
            <a:xfrm>
              <a:off x="2771800" y="620688"/>
              <a:ext cx="2852916" cy="935298"/>
            </a:xfrm>
            <a:custGeom>
              <a:avLst/>
              <a:gdLst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011680"/>
                <a:gd name="connsiteY0" fmla="*/ 609600 h 609600"/>
                <a:gd name="connsiteX1" fmla="*/ 289560 w 2011680"/>
                <a:gd name="connsiteY1" fmla="*/ 609600 h 609600"/>
                <a:gd name="connsiteX2" fmla="*/ 0 w 2011680"/>
                <a:gd name="connsiteY2" fmla="*/ 518160 h 609600"/>
                <a:gd name="connsiteX3" fmla="*/ 0 w 2011680"/>
                <a:gd name="connsiteY3" fmla="*/ 0 h 609600"/>
                <a:gd name="connsiteX4" fmla="*/ 228600 w 2011680"/>
                <a:gd name="connsiteY4" fmla="*/ 0 h 609600"/>
                <a:gd name="connsiteX5" fmla="*/ 487680 w 2011680"/>
                <a:gd name="connsiteY5" fmla="*/ 304800 h 609600"/>
                <a:gd name="connsiteX6" fmla="*/ 1798320 w 2011680"/>
                <a:gd name="connsiteY6" fmla="*/ 304800 h 609600"/>
                <a:gd name="connsiteX7" fmla="*/ 2011680 w 2011680"/>
                <a:gd name="connsiteY7" fmla="*/ 426720 h 609600"/>
                <a:gd name="connsiteX8" fmla="*/ 2011680 w 2011680"/>
                <a:gd name="connsiteY8" fmla="*/ 563880 h 609600"/>
                <a:gd name="connsiteX9" fmla="*/ 1615440 w 2011680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87680 w 2104276"/>
                <a:gd name="connsiteY5" fmla="*/ 30480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0 w 2104276"/>
                <a:gd name="connsiteY2" fmla="*/ 518160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43448 w 2104276"/>
                <a:gd name="connsiteY2" fmla="*/ 467896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09600"/>
                <a:gd name="connsiteX1" fmla="*/ 289560 w 2104276"/>
                <a:gd name="connsiteY1" fmla="*/ 609600 h 609600"/>
                <a:gd name="connsiteX2" fmla="*/ 43448 w 2104276"/>
                <a:gd name="connsiteY2" fmla="*/ 467896 h 609600"/>
                <a:gd name="connsiteX3" fmla="*/ 0 w 2104276"/>
                <a:gd name="connsiteY3" fmla="*/ 0 h 609600"/>
                <a:gd name="connsiteX4" fmla="*/ 228600 w 2104276"/>
                <a:gd name="connsiteY4" fmla="*/ 0 h 609600"/>
                <a:gd name="connsiteX5" fmla="*/ 403488 w 2104276"/>
                <a:gd name="connsiteY5" fmla="*/ 323880 h 609600"/>
                <a:gd name="connsiteX6" fmla="*/ 1798320 w 2104276"/>
                <a:gd name="connsiteY6" fmla="*/ 304800 h 609600"/>
                <a:gd name="connsiteX7" fmla="*/ 2011680 w 2104276"/>
                <a:gd name="connsiteY7" fmla="*/ 426720 h 609600"/>
                <a:gd name="connsiteX8" fmla="*/ 2011680 w 2104276"/>
                <a:gd name="connsiteY8" fmla="*/ 563880 h 609600"/>
                <a:gd name="connsiteX9" fmla="*/ 1615440 w 2104276"/>
                <a:gd name="connsiteY9" fmla="*/ 609600 h 609600"/>
                <a:gd name="connsiteX10" fmla="*/ 1554480 w 2104276"/>
                <a:gd name="connsiteY10" fmla="*/ 609600 h 609600"/>
                <a:gd name="connsiteX0" fmla="*/ 1554480 w 2104276"/>
                <a:gd name="connsiteY0" fmla="*/ 609600 h 611106"/>
                <a:gd name="connsiteX1" fmla="*/ 289560 w 2104276"/>
                <a:gd name="connsiteY1" fmla="*/ 609600 h 611106"/>
                <a:gd name="connsiteX2" fmla="*/ 43448 w 2104276"/>
                <a:gd name="connsiteY2" fmla="*/ 467896 h 611106"/>
                <a:gd name="connsiteX3" fmla="*/ 0 w 2104276"/>
                <a:gd name="connsiteY3" fmla="*/ 0 h 611106"/>
                <a:gd name="connsiteX4" fmla="*/ 228600 w 2104276"/>
                <a:gd name="connsiteY4" fmla="*/ 0 h 611106"/>
                <a:gd name="connsiteX5" fmla="*/ 403488 w 2104276"/>
                <a:gd name="connsiteY5" fmla="*/ 323880 h 611106"/>
                <a:gd name="connsiteX6" fmla="*/ 1798320 w 2104276"/>
                <a:gd name="connsiteY6" fmla="*/ 304800 h 611106"/>
                <a:gd name="connsiteX7" fmla="*/ 2011680 w 2104276"/>
                <a:gd name="connsiteY7" fmla="*/ 426720 h 611106"/>
                <a:gd name="connsiteX8" fmla="*/ 2011680 w 2104276"/>
                <a:gd name="connsiteY8" fmla="*/ 563880 h 611106"/>
                <a:gd name="connsiteX9" fmla="*/ 1615440 w 2104276"/>
                <a:gd name="connsiteY9" fmla="*/ 609600 h 611106"/>
                <a:gd name="connsiteX10" fmla="*/ 1554480 w 2104276"/>
                <a:gd name="connsiteY10" fmla="*/ 609600 h 6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4276" h="611106">
                  <a:moveTo>
                    <a:pt x="1554480" y="609600"/>
                  </a:moveTo>
                  <a:lnTo>
                    <a:pt x="289560" y="609600"/>
                  </a:lnTo>
                  <a:cubicBezTo>
                    <a:pt x="214369" y="611106"/>
                    <a:pt x="90039" y="540060"/>
                    <a:pt x="43448" y="467896"/>
                  </a:cubicBezTo>
                  <a:lnTo>
                    <a:pt x="0" y="0"/>
                  </a:lnTo>
                  <a:lnTo>
                    <a:pt x="228600" y="0"/>
                  </a:lnTo>
                  <a:lnTo>
                    <a:pt x="403488" y="323880"/>
                  </a:lnTo>
                  <a:lnTo>
                    <a:pt x="1798320" y="304800"/>
                  </a:lnTo>
                  <a:cubicBezTo>
                    <a:pt x="1929840" y="333980"/>
                    <a:pt x="1940560" y="386080"/>
                    <a:pt x="2011680" y="426720"/>
                  </a:cubicBezTo>
                  <a:cubicBezTo>
                    <a:pt x="2094751" y="488414"/>
                    <a:pt x="2104276" y="500226"/>
                    <a:pt x="2011680" y="563880"/>
                  </a:cubicBezTo>
                  <a:cubicBezTo>
                    <a:pt x="1901329" y="603478"/>
                    <a:pt x="1779915" y="609193"/>
                    <a:pt x="1615440" y="609600"/>
                  </a:cubicBezTo>
                  <a:lnTo>
                    <a:pt x="1554480" y="609600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002060"/>
                </a:gs>
                <a:gs pos="20000">
                  <a:schemeClr val="bg1"/>
                </a:gs>
              </a:gsLst>
              <a:lin ang="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 rot="21441761">
              <a:off x="3848987" y="1357259"/>
              <a:ext cx="720080" cy="1440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172442" y="1149695"/>
              <a:ext cx="171450" cy="95250"/>
            </a:xfrm>
            <a:custGeom>
              <a:avLst/>
              <a:gdLst>
                <a:gd name="connsiteX0" fmla="*/ 171450 w 171450"/>
                <a:gd name="connsiteY0" fmla="*/ 71437 h 95250"/>
                <a:gd name="connsiteX1" fmla="*/ 85725 w 171450"/>
                <a:gd name="connsiteY1" fmla="*/ 4762 h 95250"/>
                <a:gd name="connsiteX2" fmla="*/ 0 w 171450"/>
                <a:gd name="connsiteY2" fmla="*/ 0 h 95250"/>
                <a:gd name="connsiteX3" fmla="*/ 14288 w 171450"/>
                <a:gd name="connsiteY3" fmla="*/ 95250 h 95250"/>
                <a:gd name="connsiteX4" fmla="*/ 171450 w 171450"/>
                <a:gd name="connsiteY4" fmla="*/ 714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95250">
                  <a:moveTo>
                    <a:pt x="171450" y="71437"/>
                  </a:moveTo>
                  <a:lnTo>
                    <a:pt x="85725" y="4762"/>
                  </a:lnTo>
                  <a:lnTo>
                    <a:pt x="0" y="0"/>
                  </a:lnTo>
                  <a:lnTo>
                    <a:pt x="14288" y="95250"/>
                  </a:lnTo>
                  <a:lnTo>
                    <a:pt x="171450" y="7143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 rot="21441761">
              <a:off x="2629485" y="630440"/>
              <a:ext cx="425794" cy="837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 rot="3748242">
              <a:off x="2801182" y="856739"/>
              <a:ext cx="611142" cy="211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latin typeface="Arial Black" pitchFamily="34" charset="0"/>
                </a:rPr>
                <a:t>FAAM</a:t>
              </a:r>
              <a:endParaRPr lang="en-GB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1259632" y="2996952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821488" y="3356992"/>
            <a:ext cx="14617624" cy="4536504"/>
            <a:chOff x="-1836712" y="3284984"/>
            <a:chExt cx="12241360" cy="2448272"/>
          </a:xfrm>
        </p:grpSpPr>
        <p:sp>
          <p:nvSpPr>
            <p:cNvPr id="2" name="Rectangle 1"/>
            <p:cNvSpPr/>
            <p:nvPr/>
          </p:nvSpPr>
          <p:spPr>
            <a:xfrm>
              <a:off x="-11246" y="4718936"/>
              <a:ext cx="9717164" cy="10143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" name="Trapezoid 2"/>
            <p:cNvSpPr/>
            <p:nvPr/>
          </p:nvSpPr>
          <p:spPr>
            <a:xfrm>
              <a:off x="-1836712" y="3284984"/>
              <a:ext cx="12241360" cy="1433952"/>
            </a:xfrm>
            <a:prstGeom prst="trapezoid">
              <a:avLst>
                <a:gd name="adj" fmla="val 71887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96136" y="491912"/>
            <a:ext cx="2448272" cy="2808312"/>
            <a:chOff x="4932040" y="1700808"/>
            <a:chExt cx="1008112" cy="1296144"/>
          </a:xfrm>
        </p:grpSpPr>
        <p:grpSp>
          <p:nvGrpSpPr>
            <p:cNvPr id="6" name="Group 55"/>
            <p:cNvGrpSpPr/>
            <p:nvPr/>
          </p:nvGrpSpPr>
          <p:grpSpPr>
            <a:xfrm>
              <a:off x="4932040" y="2433638"/>
              <a:ext cx="1008112" cy="563314"/>
              <a:chOff x="4932040" y="2433638"/>
              <a:chExt cx="1008112" cy="56331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580112" y="2636912"/>
                <a:ext cx="360040" cy="36004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32040" y="2636912"/>
                <a:ext cx="360040" cy="36004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5133975" y="2805113"/>
                <a:ext cx="257175" cy="52387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5567364" y="2433638"/>
                <a:ext cx="180974" cy="371475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385817" y="2605088"/>
                <a:ext cx="243458" cy="258316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5128642" y="2562225"/>
                <a:ext cx="195833" cy="233933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324475" y="2562225"/>
                <a:ext cx="285750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220072" y="2492896"/>
                <a:ext cx="156791" cy="16942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295900" y="2500314"/>
                <a:ext cx="100013" cy="371474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56"/>
            <p:cNvGrpSpPr/>
            <p:nvPr/>
          </p:nvGrpSpPr>
          <p:grpSpPr>
            <a:xfrm>
              <a:off x="5076056" y="1700808"/>
              <a:ext cx="648072" cy="989856"/>
              <a:chOff x="819240" y="1429259"/>
              <a:chExt cx="2168584" cy="3925701"/>
            </a:xfrm>
          </p:grpSpPr>
          <p:sp>
            <p:nvSpPr>
              <p:cNvPr id="8" name="Isosceles Triangle 7"/>
              <p:cNvSpPr/>
              <p:nvPr/>
            </p:nvSpPr>
            <p:spPr>
              <a:xfrm rot="16200000" flipV="1">
                <a:off x="161764" y="2528900"/>
                <a:ext cx="3851920" cy="1800200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51"/>
              <p:cNvGrpSpPr/>
              <p:nvPr/>
            </p:nvGrpSpPr>
            <p:grpSpPr>
              <a:xfrm rot="20936677" flipH="1">
                <a:off x="819240" y="1429259"/>
                <a:ext cx="996540" cy="760448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" name="Chord 13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 flipH="1">
                <a:off x="2244675" y="2842392"/>
                <a:ext cx="66674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 flipH="1">
                <a:off x="1907704" y="2852936"/>
                <a:ext cx="66674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7704566" flipH="1">
                <a:off x="1705878" y="3634895"/>
                <a:ext cx="850784" cy="93445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4" name="Oval 23"/>
          <p:cNvSpPr/>
          <p:nvPr/>
        </p:nvSpPr>
        <p:spPr>
          <a:xfrm>
            <a:off x="7020272" y="1628800"/>
            <a:ext cx="144016" cy="179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31"/>
          <p:cNvGrpSpPr/>
          <p:nvPr/>
        </p:nvGrpSpPr>
        <p:grpSpPr>
          <a:xfrm>
            <a:off x="7452320" y="3185592"/>
            <a:ext cx="5184576" cy="7344816"/>
            <a:chOff x="7380312" y="1124744"/>
            <a:chExt cx="2376264" cy="4752528"/>
          </a:xfrm>
        </p:grpSpPr>
        <p:sp>
          <p:nvSpPr>
            <p:cNvPr id="26" name="Rectangle 25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1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4" cstate="print"/>
          <a:stretch>
            <a:fillRect/>
          </a:stretch>
        </p:blipFill>
        <p:spPr>
          <a:xfrm>
            <a:off x="9756576" y="1412776"/>
            <a:ext cx="304800" cy="304800"/>
          </a:xfrm>
          <a:prstGeom prst="rect">
            <a:avLst/>
          </a:prstGeom>
        </p:spPr>
      </p:pic>
      <p:pic>
        <p:nvPicPr>
          <p:cNvPr id="32" name="Bum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684568" y="24208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5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rot="7041152" flipH="1">
            <a:off x="3556321" y="3736495"/>
            <a:ext cx="717839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55"/>
          <p:cNvGrpSpPr/>
          <p:nvPr/>
        </p:nvGrpSpPr>
        <p:grpSpPr>
          <a:xfrm rot="12339645">
            <a:off x="277187" y="3581905"/>
            <a:ext cx="3507684" cy="2079072"/>
            <a:chOff x="4932040" y="2433638"/>
            <a:chExt cx="1008112" cy="563314"/>
          </a:xfrm>
        </p:grpSpPr>
        <p:sp>
          <p:nvSpPr>
            <p:cNvPr id="24" name="Oval 23"/>
            <p:cNvSpPr/>
            <p:nvPr/>
          </p:nvSpPr>
          <p:spPr>
            <a:xfrm>
              <a:off x="5580112" y="2636912"/>
              <a:ext cx="360040" cy="360040"/>
            </a:xfrm>
            <a:prstGeom prst="ellipse">
              <a:avLst/>
            </a:prstGeom>
            <a:noFill/>
            <a:ln w="1143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932040" y="2636912"/>
              <a:ext cx="360040" cy="360040"/>
            </a:xfrm>
            <a:prstGeom prst="ellipse">
              <a:avLst/>
            </a:prstGeom>
            <a:noFill/>
            <a:ln w="1143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133975" y="2805113"/>
              <a:ext cx="257175" cy="52387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567364" y="2433638"/>
              <a:ext cx="180974" cy="371475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385817" y="2605088"/>
              <a:ext cx="243458" cy="258316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128642" y="2562225"/>
              <a:ext cx="195833" cy="233933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324475" y="2562225"/>
              <a:ext cx="285750" cy="0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220072" y="2492896"/>
              <a:ext cx="156791" cy="16942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295900" y="2500314"/>
              <a:ext cx="100013" cy="371474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 rot="14264369" flipH="1">
            <a:off x="6378838" y="4377316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/>
          <p:cNvSpPr/>
          <p:nvPr/>
        </p:nvSpPr>
        <p:spPr>
          <a:xfrm rot="10800000" flipV="1">
            <a:off x="3061605" y="3789042"/>
            <a:ext cx="3851920" cy="1800200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rot="16200000" flipH="1">
            <a:off x="4494693" y="4371781"/>
            <a:ext cx="66674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16200000" flipH="1">
            <a:off x="4505237" y="4708752"/>
            <a:ext cx="66674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 rot="16200000" flipH="1">
            <a:off x="5215572" y="4369605"/>
            <a:ext cx="225025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2011633" flipH="1">
            <a:off x="4213079" y="5191294"/>
            <a:ext cx="717839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14264369" flipH="1">
            <a:off x="6531238" y="4529716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51"/>
          <p:cNvGrpSpPr/>
          <p:nvPr/>
        </p:nvGrpSpPr>
        <p:grpSpPr>
          <a:xfrm rot="11107922" flipH="1">
            <a:off x="3739918" y="-848433"/>
            <a:ext cx="996540" cy="760448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10" name="Freeform 9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Chord 10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Arc 32"/>
          <p:cNvSpPr/>
          <p:nvPr/>
        </p:nvSpPr>
        <p:spPr>
          <a:xfrm rot="16200000">
            <a:off x="5068526" y="4300626"/>
            <a:ext cx="896100" cy="737023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5-Point Star 33"/>
          <p:cNvSpPr/>
          <p:nvPr/>
        </p:nvSpPr>
        <p:spPr>
          <a:xfrm>
            <a:off x="3275856" y="4365104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5-Point Star 38"/>
          <p:cNvSpPr/>
          <p:nvPr/>
        </p:nvSpPr>
        <p:spPr>
          <a:xfrm>
            <a:off x="3131840" y="4797152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3707904" y="4797152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1"/>
          <p:cNvGrpSpPr/>
          <p:nvPr/>
        </p:nvGrpSpPr>
        <p:grpSpPr>
          <a:xfrm>
            <a:off x="827584" y="-4347864"/>
            <a:ext cx="4392996" cy="7560840"/>
            <a:chOff x="7380312" y="1124744"/>
            <a:chExt cx="2376264" cy="4752528"/>
          </a:xfrm>
        </p:grpSpPr>
        <p:sp>
          <p:nvSpPr>
            <p:cNvPr id="36" name="Rectangle 35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31"/>
          <p:cNvGrpSpPr/>
          <p:nvPr/>
        </p:nvGrpSpPr>
        <p:grpSpPr>
          <a:xfrm>
            <a:off x="5076056" y="-3555776"/>
            <a:ext cx="4392996" cy="7560840"/>
            <a:chOff x="7380312" y="1124744"/>
            <a:chExt cx="2376264" cy="4752528"/>
          </a:xfrm>
        </p:grpSpPr>
        <p:sp>
          <p:nvSpPr>
            <p:cNvPr id="44" name="Rectangle 43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op.wav">
            <a:hlinkClick r:id="" action="ppaction://media"/>
          </p:cNvPr>
          <p:cNvPicPr>
            <a:picLocks noRot="1" noChangeAspect="1"/>
          </p:cNvPicPr>
          <p:nvPr>
            <a:wavAudioFile r:embed="rId1" name="pop.wav"/>
          </p:nvPr>
        </p:nvPicPr>
        <p:blipFill>
          <a:blip r:embed="rId3" cstate="print"/>
          <a:stretch>
            <a:fillRect/>
          </a:stretch>
        </p:blipFill>
        <p:spPr>
          <a:xfrm>
            <a:off x="9324528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12139E-6 L -0.00295 0.693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69318 C -0.01371 0.68532 -0.05104 0.67792 -0.06389 0.67792 C -0.14653 0.67792 -0.23142 0.79885 -0.23142 0.92046 C -0.23142 0.85919 -0.27378 0.79885 -0.31406 0.79885 C -0.35642 0.79885 -0.39653 0.86012 -0.39653 0.92046 C -0.39653 0.88994 -0.41788 0.85919 -0.43906 0.85919 C -0.46024 0.85919 -0.48125 0.88925 -0.48125 0.92046 C -0.48125 0.90474 -0.49184 0.88994 -0.5026 0.88994 C -0.51319 0.88994 -0.52378 0.90567 -0.52378 0.92046 C -0.52378 0.9126 -0.52934 0.90474 -0.53437 0.90474 C -0.53715 0.90474 -0.54496 0.9126 -0.54496 0.92046 C -0.54496 0.91653 -0.54774 0.9126 -0.55052 0.9126 C -0.55052 0.91122 -0.55607 0.91653 -0.55607 0.92046 C -0.55607 0.91815 -0.55607 0.91653 -0.55885 0.91653 C -0.55885 0.91723 -0.56163 0.91815 -0.56163 0.92046 C -0.56163 0.91908 -0.56163 0.91815 -0.56163 0.91723 C -0.56441 0.91723 -0.56441 0.91815 -0.56441 0.91954 C -0.56719 0.91954 -0.56719 0.91815 -0.56719 0.91723 C -0.56996 0.91723 -0.56996 0.91815 -0.56996 0.91954 " pathEditMode="relative" rAng="0" ptsTypes="fffffffffffffffffff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10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8" grpId="0" animBg="1"/>
      <p:bldP spid="33" grpId="0" animBg="1"/>
      <p:bldP spid="34" grpId="0" animBg="1"/>
      <p:bldP spid="34" grpId="1" animBg="1"/>
      <p:bldP spid="39" grpId="0" animBg="1"/>
      <p:bldP spid="39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1"/>
          <p:cNvGrpSpPr/>
          <p:nvPr/>
        </p:nvGrpSpPr>
        <p:grpSpPr>
          <a:xfrm>
            <a:off x="827584" y="-4347864"/>
            <a:ext cx="4392996" cy="7560840"/>
            <a:chOff x="7380312" y="1124744"/>
            <a:chExt cx="2376264" cy="4752528"/>
          </a:xfrm>
        </p:grpSpPr>
        <p:sp>
          <p:nvSpPr>
            <p:cNvPr id="41" name="Rectangle 40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31"/>
          <p:cNvGrpSpPr/>
          <p:nvPr/>
        </p:nvGrpSpPr>
        <p:grpSpPr>
          <a:xfrm>
            <a:off x="5076056" y="-3555776"/>
            <a:ext cx="4392996" cy="7560840"/>
            <a:chOff x="7380312" y="1124744"/>
            <a:chExt cx="2376264" cy="4752528"/>
          </a:xfrm>
        </p:grpSpPr>
        <p:sp>
          <p:nvSpPr>
            <p:cNvPr id="61" name="Rectangle 60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Freeform 54"/>
          <p:cNvSpPr/>
          <p:nvPr/>
        </p:nvSpPr>
        <p:spPr>
          <a:xfrm flipH="1">
            <a:off x="6588224" y="2132856"/>
            <a:ext cx="576064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>
            <a:off x="5076056" y="2145294"/>
            <a:ext cx="504056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5076056" y="980728"/>
            <a:ext cx="1587792" cy="3295425"/>
            <a:chOff x="7308304" y="908720"/>
            <a:chExt cx="1587792" cy="3295425"/>
          </a:xfrm>
        </p:grpSpPr>
        <p:sp>
          <p:nvSpPr>
            <p:cNvPr id="48" name="Rounded Rectangle 47"/>
            <p:cNvSpPr/>
            <p:nvPr/>
          </p:nvSpPr>
          <p:spPr>
            <a:xfrm>
              <a:off x="7740352" y="908720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hord 48"/>
            <p:cNvSpPr/>
            <p:nvPr/>
          </p:nvSpPr>
          <p:spPr>
            <a:xfrm>
              <a:off x="7524328" y="177281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7956376" y="1484784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Arc 50"/>
            <p:cNvSpPr/>
            <p:nvPr/>
          </p:nvSpPr>
          <p:spPr>
            <a:xfrm>
              <a:off x="7308304" y="2276872"/>
              <a:ext cx="896100" cy="737023"/>
            </a:xfrm>
            <a:prstGeom prst="arc">
              <a:avLst>
                <a:gd name="adj1" fmla="val 16052777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 rot="295417">
              <a:off x="8075018" y="2286650"/>
              <a:ext cx="672047" cy="111556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Freeform 34"/>
          <p:cNvSpPr/>
          <p:nvPr/>
        </p:nvSpPr>
        <p:spPr>
          <a:xfrm rot="6014300" flipV="1">
            <a:off x="6686329" y="2031664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rot="4179171">
            <a:off x="4892302" y="2084075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53"/>
          <p:cNvGrpSpPr/>
          <p:nvPr/>
        </p:nvGrpSpPr>
        <p:grpSpPr>
          <a:xfrm>
            <a:off x="5351209" y="980728"/>
            <a:ext cx="1529330" cy="3794713"/>
            <a:chOff x="5351209" y="980728"/>
            <a:chExt cx="1529330" cy="3794713"/>
          </a:xfrm>
        </p:grpSpPr>
        <p:sp>
          <p:nvSpPr>
            <p:cNvPr id="36" name="Freeform 35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hord 42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6193177" y="1561220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5892707" y="1570542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5912016" y="2262804"/>
              <a:ext cx="360040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Freeform 12"/>
          <p:cNvSpPr/>
          <p:nvPr/>
        </p:nvSpPr>
        <p:spPr>
          <a:xfrm rot="7041152" flipH="1">
            <a:off x="3556321" y="3736495"/>
            <a:ext cx="717839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55"/>
          <p:cNvGrpSpPr/>
          <p:nvPr/>
        </p:nvGrpSpPr>
        <p:grpSpPr>
          <a:xfrm rot="12339645">
            <a:off x="277187" y="3581905"/>
            <a:ext cx="3507684" cy="2079072"/>
            <a:chOff x="4932040" y="2433638"/>
            <a:chExt cx="1008112" cy="563314"/>
          </a:xfrm>
        </p:grpSpPr>
        <p:sp>
          <p:nvSpPr>
            <p:cNvPr id="24" name="Oval 23"/>
            <p:cNvSpPr/>
            <p:nvPr/>
          </p:nvSpPr>
          <p:spPr>
            <a:xfrm>
              <a:off x="5580112" y="2636912"/>
              <a:ext cx="360040" cy="360040"/>
            </a:xfrm>
            <a:prstGeom prst="ellipse">
              <a:avLst/>
            </a:prstGeom>
            <a:noFill/>
            <a:ln w="1143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932040" y="2636912"/>
              <a:ext cx="360040" cy="360040"/>
            </a:xfrm>
            <a:prstGeom prst="ellipse">
              <a:avLst/>
            </a:prstGeom>
            <a:noFill/>
            <a:ln w="1143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133975" y="2805113"/>
              <a:ext cx="257175" cy="52387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567364" y="2433638"/>
              <a:ext cx="180974" cy="371475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385817" y="2605088"/>
              <a:ext cx="243458" cy="258316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128642" y="2562225"/>
              <a:ext cx="195833" cy="233933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324475" y="2562225"/>
              <a:ext cx="285750" cy="0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220072" y="2492896"/>
              <a:ext cx="156791" cy="16942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295900" y="2500314"/>
              <a:ext cx="100013" cy="371474"/>
            </a:xfrm>
            <a:prstGeom prst="line">
              <a:avLst/>
            </a:prstGeom>
            <a:ln w="1143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 rot="14264369" flipH="1">
            <a:off x="6378838" y="4377316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/>
          <p:cNvSpPr/>
          <p:nvPr/>
        </p:nvSpPr>
        <p:spPr>
          <a:xfrm rot="10800000" flipV="1">
            <a:off x="3061605" y="3789042"/>
            <a:ext cx="3851920" cy="1800200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rot="16200000" flipH="1">
            <a:off x="4494693" y="4371781"/>
            <a:ext cx="66674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16200000" flipH="1">
            <a:off x="4505237" y="4708752"/>
            <a:ext cx="66674" cy="2541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 rot="16200000" flipH="1">
            <a:off x="5215572" y="4369605"/>
            <a:ext cx="225025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2011633" flipH="1">
            <a:off x="4213079" y="5191294"/>
            <a:ext cx="717839" cy="11075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14264369" flipH="1">
            <a:off x="6531238" y="4529716"/>
            <a:ext cx="703332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 rot="16200000">
            <a:off x="5068526" y="4300626"/>
            <a:ext cx="896100" cy="737023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7" descr="Thermal Physics of the Atmosphere (Advancing Weather and Climate Scienc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640" t="15120" r="24401"/>
          <a:stretch>
            <a:fillRect/>
          </a:stretch>
        </p:blipFill>
        <p:spPr bwMode="auto">
          <a:xfrm rot="434827">
            <a:off x="7258513" y="1806609"/>
            <a:ext cx="1066165" cy="1561380"/>
          </a:xfrm>
          <a:prstGeom prst="rect">
            <a:avLst/>
          </a:prstGeom>
          <a:noFill/>
        </p:spPr>
      </p:pic>
      <p:pic>
        <p:nvPicPr>
          <p:cNvPr id="66" name="Cash_Regis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468544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2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35" grpId="0" animBg="1"/>
      <p:bldP spid="35" grpId="1" animBg="1"/>
      <p:bldP spid="35" grpId="2" animBg="1"/>
      <p:bldP spid="46" grpId="0" animBg="1"/>
      <p:bldP spid="8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186</Words>
  <Application>Microsoft Office PowerPoint</Application>
  <PresentationFormat>On-screen Show (4:3)</PresentationFormat>
  <Paragraphs>81</Paragraphs>
  <Slides>54</Slides>
  <Notes>0</Notes>
  <HiddenSlides>0</HiddenSlides>
  <MMClips>35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Jonathan Kelvin Peter Shonk</cp:lastModifiedBy>
  <cp:revision>116</cp:revision>
  <dcterms:created xsi:type="dcterms:W3CDTF">2013-11-17T16:09:57Z</dcterms:created>
  <dcterms:modified xsi:type="dcterms:W3CDTF">2013-12-12T18:37:46Z</dcterms:modified>
</cp:coreProperties>
</file>