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60" r:id="rId6"/>
    <p:sldId id="268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B4A7FDE-4821-44D8-A7ED-BE0ADF15AECA}" type="datetimeFigureOut">
              <a:rPr lang="en-GB" smtClean="0"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F5E01F-45AC-459E-95F7-043C12ED31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Reading </a:t>
            </a:r>
            <a:r>
              <a:rPr lang="en-GB" dirty="0" err="1" smtClean="0"/>
              <a:t>sUPERVISOR</a:t>
            </a:r>
            <a:r>
              <a:rPr lang="en-GB" dirty="0" smtClean="0"/>
              <a:t> </a:t>
            </a:r>
            <a:r>
              <a:rPr lang="en-GB" dirty="0" err="1" smtClean="0"/>
              <a:t>DEVELOPMENt</a:t>
            </a:r>
            <a:r>
              <a:rPr lang="en-GB" dirty="0" smtClean="0"/>
              <a:t> Programme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8417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With apologies to</a:t>
            </a:r>
          </a:p>
          <a:p>
            <a:r>
              <a:rPr lang="en-GB" sz="2400" dirty="0" smtClean="0"/>
              <a:t>Benny and </a:t>
            </a:r>
            <a:r>
              <a:rPr lang="en-GB" sz="2400" dirty="0" err="1" smtClean="0"/>
              <a:t>Björn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7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49151"/>
            <a:ext cx="6656784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(I’m your) </a:t>
            </a:r>
            <a:r>
              <a:rPr lang="en-GB" sz="2000" i="1" dirty="0" smtClean="0">
                <a:latin typeface="Bodoni MT Black" panose="02070A03080606020203" pitchFamily="18" charset="0"/>
              </a:rPr>
              <a:t>Supervisor having </a:t>
            </a:r>
            <a:r>
              <a:rPr lang="en-GB" sz="2000" i="1" dirty="0">
                <a:latin typeface="Bodoni MT Black" panose="02070A03080606020203" pitchFamily="18" charset="0"/>
              </a:rPr>
              <a:t>to remind you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Your </a:t>
            </a:r>
            <a:r>
              <a:rPr lang="en-GB" sz="2000" i="1" dirty="0" smtClean="0">
                <a:latin typeface="Bodoni MT Black" panose="02070A03080606020203" pitchFamily="18" charset="0"/>
              </a:rPr>
              <a:t>thesis </a:t>
            </a:r>
            <a:r>
              <a:rPr lang="en-GB" sz="2000" i="1" dirty="0">
                <a:latin typeface="Bodoni MT Black" panose="02070A03080606020203" pitchFamily="18" charset="0"/>
              </a:rPr>
              <a:t>is almost due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You’re still on Chapter 2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We really must see something new</a:t>
            </a:r>
            <a:endParaRPr lang="en-GB" sz="2000" i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://cagedoctaves.com/images/087blogozon/bjorn_ulvaeus_electric_17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95" y="1844824"/>
            <a:ext cx="32585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563888" y="1124744"/>
            <a:ext cx="3600400" cy="1872208"/>
          </a:xfrm>
          <a:prstGeom prst="wedgeEllipseCallout">
            <a:avLst>
              <a:gd name="adj1" fmla="val -75411"/>
              <a:gd name="adj2" fmla="val 3434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Berlin Sans FB Demi" panose="020E0802020502020306" pitchFamily="34" charset="0"/>
              </a:rPr>
              <a:t>Instrumental bit … please be patient</a:t>
            </a:r>
          </a:p>
        </p:txBody>
      </p:sp>
    </p:spTree>
    <p:extLst>
      <p:ext uri="{BB962C8B-B14F-4D97-AF65-F5344CB8AC3E}">
        <p14:creationId xmlns:p14="http://schemas.microsoft.com/office/powerpoint/2010/main" val="23257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I am </a:t>
            </a:r>
            <a:r>
              <a:rPr lang="en-GB" sz="2000" i="1" dirty="0" err="1" smtClean="0">
                <a:latin typeface="Bodoni MT Black" panose="02070A03080606020203" pitchFamily="18" charset="0"/>
              </a:rPr>
              <a:t>sikk</a:t>
            </a:r>
            <a:r>
              <a:rPr lang="en-GB" sz="2000" i="1" dirty="0" smtClean="0">
                <a:latin typeface="Bodoni MT Black" panose="02070A03080606020203" pitchFamily="18" charset="0"/>
              </a:rPr>
              <a:t> and </a:t>
            </a:r>
            <a:r>
              <a:rPr lang="en-GB" sz="2000" i="1" dirty="0" err="1" smtClean="0">
                <a:latin typeface="Bodoni MT Black" panose="02070A03080606020203" pitchFamily="18" charset="0"/>
              </a:rPr>
              <a:t>tyred</a:t>
            </a:r>
            <a:r>
              <a:rPr lang="en-GB" sz="2000" i="1" dirty="0" smtClean="0">
                <a:latin typeface="Bodoni MT Black" panose="02070A03080606020203" pitchFamily="18" charset="0"/>
              </a:rPr>
              <a:t> of your </a:t>
            </a:r>
            <a:r>
              <a:rPr lang="en-GB" sz="2000" i="1" dirty="0" err="1" smtClean="0">
                <a:latin typeface="Bodoni MT Black" panose="02070A03080606020203" pitchFamily="18" charset="0"/>
              </a:rPr>
              <a:t>spellink</a:t>
            </a:r>
            <a:endParaRPr lang="en-GB" sz="2000" i="1" dirty="0" smtClean="0">
              <a:latin typeface="Bodoni MT Black" panose="02070A03080606020203" pitchFamily="18" charset="0"/>
            </a:endParaRP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And I’m only </a:t>
            </a:r>
            <a:r>
              <a:rPr lang="en-GB" sz="2000" i="1" dirty="0" err="1" smtClean="0">
                <a:latin typeface="Bodoni MT Black" panose="02070A03080606020203" pitchFamily="18" charset="0"/>
              </a:rPr>
              <a:t>reeding</a:t>
            </a:r>
            <a:r>
              <a:rPr lang="en-GB" sz="2000" i="1" dirty="0" smtClean="0">
                <a:latin typeface="Bodoni MT Black" panose="02070A03080606020203" pitchFamily="18" charset="0"/>
              </a:rPr>
              <a:t> the intro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At least I’ll have something to sing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About – at the Department </a:t>
            </a:r>
            <a:r>
              <a:rPr lang="en-GB" sz="2000" i="1" dirty="0" err="1" smtClean="0">
                <a:latin typeface="Bodoni MT Black" panose="02070A03080606020203" pitchFamily="18" charset="0"/>
              </a:rPr>
              <a:t>Panto</a:t>
            </a:r>
            <a:endParaRPr lang="en-GB" sz="2000" i="1" dirty="0" smtClean="0">
              <a:latin typeface="Bodoni MT Black" panose="02070A03080606020203" pitchFamily="18" charset="0"/>
            </a:endParaRP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So I imagine I can see the end is coming 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Suddenly I feel all right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And its </a:t>
            </a:r>
            <a:r>
              <a:rPr lang="en-GB" sz="2000" i="1" dirty="0" err="1" smtClean="0">
                <a:latin typeface="Bodoni MT Black" panose="02070A03080606020203" pitchFamily="18" charset="0"/>
              </a:rPr>
              <a:t>gonna</a:t>
            </a:r>
            <a:r>
              <a:rPr lang="en-GB" sz="2000" i="1" dirty="0" smtClean="0">
                <a:latin typeface="Bodoni MT Black" panose="02070A03080606020203" pitchFamily="18" charset="0"/>
              </a:rPr>
              <a:t> be so different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At the S-C-R tonight!</a:t>
            </a:r>
            <a:endParaRPr lang="en-GB" sz="2000" i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6552728" cy="468052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(Yes, I’m your </a:t>
            </a:r>
            <a:r>
              <a:rPr lang="en-GB" sz="2000" i="1" dirty="0" smtClean="0">
                <a:latin typeface="Bodoni MT Black" panose="02070A03080606020203" pitchFamily="18" charset="0"/>
              </a:rPr>
              <a:t>)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Supervisor</a:t>
            </a:r>
            <a:r>
              <a:rPr lang="en-GB" sz="2000" i="1" dirty="0">
                <a:latin typeface="Bodoni MT Black" panose="02070A03080606020203" pitchFamily="18" charset="0"/>
              </a:rPr>
              <a:t>, please don’t say “who are you</a:t>
            </a:r>
            <a:r>
              <a:rPr lang="en-GB" sz="2000" i="1" dirty="0" smtClean="0">
                <a:latin typeface="Bodoni MT Black" panose="02070A03080606020203" pitchFamily="18" charset="0"/>
              </a:rPr>
              <a:t>?”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You </a:t>
            </a:r>
            <a:r>
              <a:rPr lang="en-GB" sz="2000" i="1" dirty="0">
                <a:latin typeface="Bodoni MT Black" panose="02070A03080606020203" pitchFamily="18" charset="0"/>
              </a:rPr>
              <a:t>can’t fool anyone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If your program just won’t run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And your writing’s only just begun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(Yes, I’m your</a:t>
            </a:r>
            <a:r>
              <a:rPr lang="en-GB" sz="2000" i="1" dirty="0" smtClean="0">
                <a:latin typeface="Bodoni MT Black" panose="02070A03080606020203" pitchFamily="18" charset="0"/>
              </a:rPr>
              <a:t>)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 </a:t>
            </a:r>
            <a:r>
              <a:rPr lang="en-GB" sz="2000" i="1" dirty="0">
                <a:latin typeface="Bodoni MT Black" panose="02070A03080606020203" pitchFamily="18" charset="0"/>
              </a:rPr>
              <a:t>Supervisor , coming to remind you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Your thesis is now due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I’m reading Chapter 2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We really must see something new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2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R9vaCkRrbv7mnel4tEuEK6W8KxWA1JTJ0itGn_QnS3cjeA7Cpb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1744252"/>
            <a:ext cx="277364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563888" y="1196752"/>
            <a:ext cx="3600400" cy="1872208"/>
          </a:xfrm>
          <a:prstGeom prst="wedgeEllipseCallout">
            <a:avLst>
              <a:gd name="adj1" fmla="val -75411"/>
              <a:gd name="adj2" fmla="val 30703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latin typeface="Berlin Sans FB Demi" panose="020E0802020502020306" pitchFamily="34" charset="0"/>
              </a:rPr>
              <a:t>En annan avgörande bit. Ha tålamod igen</a:t>
            </a:r>
            <a:endParaRPr lang="en-GB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Twenty thousand of your words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And not even a single reference (not even Hoskins et al. (1985)) 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Your, punctuation; is  - absurd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No clue how to end a sentence,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There are moments when the meaning seems so hazy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And it surely can’t be right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Everything will be so different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When you re-write it tonight!</a:t>
            </a:r>
            <a:endParaRPr lang="en-GB" sz="2000" i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6552728" cy="468052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(Yes, I’m your </a:t>
            </a:r>
            <a:r>
              <a:rPr lang="en-GB" sz="2000" i="1" dirty="0" smtClean="0">
                <a:latin typeface="Bodoni MT Black" panose="02070A03080606020203" pitchFamily="18" charset="0"/>
              </a:rPr>
              <a:t>)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Supervisor</a:t>
            </a:r>
            <a:r>
              <a:rPr lang="en-GB" sz="2000" i="1" dirty="0">
                <a:latin typeface="Bodoni MT Black" panose="02070A03080606020203" pitchFamily="18" charset="0"/>
              </a:rPr>
              <a:t>, please don’t say “who are you</a:t>
            </a:r>
            <a:r>
              <a:rPr lang="en-GB" sz="2000" i="1" dirty="0" smtClean="0">
                <a:latin typeface="Bodoni MT Black" panose="02070A03080606020203" pitchFamily="18" charset="0"/>
              </a:rPr>
              <a:t>?”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You </a:t>
            </a:r>
            <a:r>
              <a:rPr lang="en-GB" sz="2000" i="1" dirty="0">
                <a:latin typeface="Bodoni MT Black" panose="02070A03080606020203" pitchFamily="18" charset="0"/>
              </a:rPr>
              <a:t>can’t fool anyone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If your program just won’t run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And your writing’s only just begun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(Yes, I’m your</a:t>
            </a:r>
            <a:r>
              <a:rPr lang="en-GB" sz="2000" i="1" dirty="0" smtClean="0">
                <a:latin typeface="Bodoni MT Black" panose="02070A03080606020203" pitchFamily="18" charset="0"/>
              </a:rPr>
              <a:t>)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Supervisor, </a:t>
            </a:r>
            <a:r>
              <a:rPr lang="en-GB" sz="2000" i="1" dirty="0">
                <a:latin typeface="Bodoni MT Black" panose="02070A03080606020203" pitchFamily="18" charset="0"/>
              </a:rPr>
              <a:t>coming to remind you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Your thesis is </a:t>
            </a:r>
            <a:r>
              <a:rPr lang="en-GB" sz="2000" i="1" dirty="0" smtClean="0">
                <a:latin typeface="Bodoni MT Black" panose="02070A03080606020203" pitchFamily="18" charset="0"/>
              </a:rPr>
              <a:t>overdue</a:t>
            </a:r>
            <a:endParaRPr lang="en-GB" sz="2000" i="1" dirty="0">
              <a:latin typeface="Bodoni MT Black" panose="02070A03080606020203" pitchFamily="18" charset="0"/>
            </a:endParaRP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I’m reading Chapter 2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We really must see something new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7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6552728" cy="468052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(Yes, I’m your </a:t>
            </a:r>
            <a:r>
              <a:rPr lang="en-GB" sz="2000" i="1" dirty="0" smtClean="0">
                <a:latin typeface="Bodoni MT Black" panose="02070A03080606020203" pitchFamily="18" charset="0"/>
              </a:rPr>
              <a:t>)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Supervisor</a:t>
            </a:r>
            <a:r>
              <a:rPr lang="en-GB" sz="2000" i="1" dirty="0">
                <a:latin typeface="Bodoni MT Black" panose="02070A03080606020203" pitchFamily="18" charset="0"/>
              </a:rPr>
              <a:t>, please don’t say “who are you</a:t>
            </a:r>
            <a:r>
              <a:rPr lang="en-GB" sz="2000" i="1" dirty="0" smtClean="0">
                <a:latin typeface="Bodoni MT Black" panose="02070A03080606020203" pitchFamily="18" charset="0"/>
              </a:rPr>
              <a:t>?”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You </a:t>
            </a:r>
            <a:r>
              <a:rPr lang="en-GB" sz="2000" i="1" dirty="0">
                <a:latin typeface="Bodoni MT Black" panose="02070A03080606020203" pitchFamily="18" charset="0"/>
              </a:rPr>
              <a:t>can’t fool anyone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If your program just won’t run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And your writing’s only just begun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(Yes, I’m your</a:t>
            </a:r>
            <a:r>
              <a:rPr lang="en-GB" sz="2000" i="1" dirty="0" smtClean="0">
                <a:latin typeface="Bodoni MT Black" panose="02070A03080606020203" pitchFamily="18" charset="0"/>
              </a:rPr>
              <a:t>)</a:t>
            </a:r>
          </a:p>
          <a:p>
            <a:pPr indent="0">
              <a:buNone/>
            </a:pPr>
            <a:r>
              <a:rPr lang="en-GB" sz="2000" i="1" dirty="0" smtClean="0">
                <a:latin typeface="Bodoni MT Black" panose="02070A03080606020203" pitchFamily="18" charset="0"/>
              </a:rPr>
              <a:t>Supervisor, </a:t>
            </a:r>
            <a:r>
              <a:rPr lang="en-GB" sz="2000" i="1" dirty="0">
                <a:latin typeface="Bodoni MT Black" panose="02070A03080606020203" pitchFamily="18" charset="0"/>
              </a:rPr>
              <a:t>coming to remind you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Your thesis is </a:t>
            </a:r>
            <a:r>
              <a:rPr lang="en-GB" sz="2000" i="1" dirty="0" smtClean="0">
                <a:latin typeface="Bodoni MT Black" panose="02070A03080606020203" pitchFamily="18" charset="0"/>
              </a:rPr>
              <a:t>overdue</a:t>
            </a:r>
            <a:endParaRPr lang="en-GB" sz="2000" i="1" dirty="0">
              <a:latin typeface="Bodoni MT Black" panose="02070A03080606020203" pitchFamily="18" charset="0"/>
            </a:endParaRP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I’m reading Chapter 2</a:t>
            </a:r>
          </a:p>
          <a:p>
            <a:pPr indent="0">
              <a:buNone/>
            </a:pPr>
            <a:r>
              <a:rPr lang="en-GB" sz="2000" i="1" dirty="0">
                <a:latin typeface="Bodoni MT Black" panose="02070A03080606020203" pitchFamily="18" charset="0"/>
              </a:rPr>
              <a:t>We really must see something new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0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340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Reading sUPERVISOR DEVELOPMENt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Keith</cp:lastModifiedBy>
  <cp:revision>10</cp:revision>
  <dcterms:created xsi:type="dcterms:W3CDTF">2013-12-10T19:25:44Z</dcterms:created>
  <dcterms:modified xsi:type="dcterms:W3CDTF">2013-12-10T20:34:55Z</dcterms:modified>
</cp:coreProperties>
</file>