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300" r:id="rId3"/>
    <p:sldId id="292" r:id="rId4"/>
    <p:sldId id="293" r:id="rId5"/>
    <p:sldId id="257" r:id="rId6"/>
    <p:sldId id="258" r:id="rId7"/>
    <p:sldId id="259" r:id="rId8"/>
    <p:sldId id="287" r:id="rId9"/>
    <p:sldId id="288" r:id="rId10"/>
    <p:sldId id="289" r:id="rId11"/>
    <p:sldId id="290" r:id="rId12"/>
    <p:sldId id="273" r:id="rId13"/>
    <p:sldId id="275" r:id="rId14"/>
    <p:sldId id="274" r:id="rId15"/>
    <p:sldId id="276" r:id="rId16"/>
    <p:sldId id="277" r:id="rId17"/>
    <p:sldId id="278" r:id="rId18"/>
    <p:sldId id="280" r:id="rId19"/>
    <p:sldId id="281" r:id="rId20"/>
    <p:sldId id="283" r:id="rId21"/>
    <p:sldId id="282" r:id="rId22"/>
    <p:sldId id="284" r:id="rId23"/>
    <p:sldId id="285" r:id="rId24"/>
    <p:sldId id="286" r:id="rId25"/>
    <p:sldId id="260" r:id="rId26"/>
    <p:sldId id="261" r:id="rId27"/>
    <p:sldId id="291" r:id="rId28"/>
    <p:sldId id="266" r:id="rId29"/>
    <p:sldId id="294" r:id="rId30"/>
    <p:sldId id="295" r:id="rId31"/>
    <p:sldId id="263" r:id="rId32"/>
    <p:sldId id="264" r:id="rId33"/>
    <p:sldId id="265" r:id="rId34"/>
    <p:sldId id="267" r:id="rId35"/>
    <p:sldId id="268" r:id="rId36"/>
    <p:sldId id="269" r:id="rId37"/>
    <p:sldId id="301" r:id="rId38"/>
    <p:sldId id="296" r:id="rId39"/>
    <p:sldId id="297" r:id="rId40"/>
    <p:sldId id="302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66FF"/>
    <a:srgbClr val="CC00FF"/>
    <a:srgbClr val="00FF00"/>
    <a:srgbClr val="9900FF"/>
    <a:srgbClr val="FFCC66"/>
    <a:srgbClr val="0000FF"/>
    <a:srgbClr val="FF3300"/>
    <a:srgbClr val="00FFFF"/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35B6-EBF1-4421-93F1-8747BCD045BB}" type="datetimeFigureOut">
              <a:rPr lang="en-GB" smtClean="0"/>
              <a:pPr/>
              <a:t>13/12/2012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7E98-3FA9-4A47-9E98-EB63EA89FB1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35B6-EBF1-4421-93F1-8747BCD045BB}" type="datetimeFigureOut">
              <a:rPr lang="en-GB" smtClean="0"/>
              <a:pPr/>
              <a:t>13/12/2012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7E98-3FA9-4A47-9E98-EB63EA89FB1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35B6-EBF1-4421-93F1-8747BCD045BB}" type="datetimeFigureOut">
              <a:rPr lang="en-GB" smtClean="0"/>
              <a:pPr/>
              <a:t>13/12/2012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7E98-3FA9-4A47-9E98-EB63EA89FB1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EE01-E4BA-4967-980D-893E530886CE}" type="datetimeFigureOut">
              <a:rPr lang="en-GB" smtClean="0"/>
              <a:pPr/>
              <a:t>13/12/2012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C1B-94C6-4FB1-B201-909D3B8F54F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35B6-EBF1-4421-93F1-8747BCD045BB}" type="datetimeFigureOut">
              <a:rPr lang="en-GB" smtClean="0"/>
              <a:pPr/>
              <a:t>13/12/2012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7E98-3FA9-4A47-9E98-EB63EA89FB1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35B6-EBF1-4421-93F1-8747BCD045BB}" type="datetimeFigureOut">
              <a:rPr lang="en-GB" smtClean="0"/>
              <a:pPr/>
              <a:t>13/12/2012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7E98-3FA9-4A47-9E98-EB63EA89FB1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35B6-EBF1-4421-93F1-8747BCD045BB}" type="datetimeFigureOut">
              <a:rPr lang="en-GB" smtClean="0"/>
              <a:pPr/>
              <a:t>13/12/2012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7E98-3FA9-4A47-9E98-EB63EA89FB1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35B6-EBF1-4421-93F1-8747BCD045BB}" type="datetimeFigureOut">
              <a:rPr lang="en-GB" smtClean="0"/>
              <a:pPr/>
              <a:t>13/12/2012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7E98-3FA9-4A47-9E98-EB63EA89FB1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35B6-EBF1-4421-93F1-8747BCD045BB}" type="datetimeFigureOut">
              <a:rPr lang="en-GB" smtClean="0"/>
              <a:pPr/>
              <a:t>13/12/2012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7E98-3FA9-4A47-9E98-EB63EA89FB1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35B6-EBF1-4421-93F1-8747BCD045BB}" type="datetimeFigureOut">
              <a:rPr lang="en-GB" smtClean="0"/>
              <a:pPr/>
              <a:t>13/12/2012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7E98-3FA9-4A47-9E98-EB63EA89FB1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35B6-EBF1-4421-93F1-8747BCD045BB}" type="datetimeFigureOut">
              <a:rPr lang="en-GB" smtClean="0"/>
              <a:pPr/>
              <a:t>13/12/2012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7E98-3FA9-4A47-9E98-EB63EA89FB1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35B6-EBF1-4421-93F1-8747BCD045BB}" type="datetimeFigureOut">
              <a:rPr lang="en-GB" smtClean="0"/>
              <a:pPr/>
              <a:t>13/12/2012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7E98-3FA9-4A47-9E98-EB63EA89FB1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D35B6-EBF1-4421-93F1-8747BCD045BB}" type="datetimeFigureOut">
              <a:rPr lang="en-GB" smtClean="0"/>
              <a:pPr/>
              <a:t>13/12/2012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D7E98-3FA9-4A47-9E98-EB63EA89FB1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\\metoprime.reading.ac.uk\swr04jks\panto\Introduction.mp3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gif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\\metoprime.reading.ac.uk\swr04jks\panto\Cash_Register.mp3" TargetMode="External"/><Relationship Id="rId6" Type="http://schemas.openxmlformats.org/officeDocument/2006/relationships/image" Target="../media/image8.jpeg"/><Relationship Id="rId5" Type="http://schemas.openxmlformats.org/officeDocument/2006/relationships/hyperlink" Target="http://www.amazon.co.uk/gp/reader/0470745150/ref=sib_dp_pt" TargetMode="External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Z:\panto\tada.wav" TargetMode="Externa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\\metoprime.reading.ac.uk\swr04jks\panto\Cash_Register.mp3" TargetMode="Externa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b-bargains.co.uk/ekmps/shops/atbbargains/images/alpen-strawberry-yogurt-bar-29g-box-of-24-13-p.jp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6.wav"/><Relationship Id="rId1" Type="http://schemas.openxmlformats.org/officeDocument/2006/relationships/audio" Target="../media/audio5.wav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b-bargains.co.uk/ekmps/shops/atbbargains/images/alpen-strawberry-yogurt-bar-29g-box-of-24-13-p.jp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7" Type="http://schemas.openxmlformats.org/officeDocument/2006/relationships/image" Target="../media/image16.png"/><Relationship Id="rId2" Type="http://schemas.openxmlformats.org/officeDocument/2006/relationships/audio" Target="file:///\\metoprime.reading.ac.uk\swr04jks\panto\Explosion.mp3" TargetMode="External"/><Relationship Id="rId1" Type="http://schemas.openxmlformats.org/officeDocument/2006/relationships/audio" Target="../media/audio10.wav"/><Relationship Id="rId6" Type="http://schemas.openxmlformats.org/officeDocument/2006/relationships/image" Target="../media/image15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2.wav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Z:\panto\tada.wav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4363" y="836712"/>
            <a:ext cx="75552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0" b="1" dirty="0" smtClean="0">
                <a:latin typeface="Century Gothic" pitchFamily="34" charset="0"/>
              </a:rPr>
              <a:t>THE ADVENTURES OF</a:t>
            </a:r>
            <a:endParaRPr lang="en-GB" sz="6000" b="1" dirty="0"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4325" y="1772816"/>
            <a:ext cx="75953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600" b="1" dirty="0" smtClean="0">
                <a:latin typeface="Century Gothic" pitchFamily="34" charset="0"/>
              </a:rPr>
              <a:t>THE MR METS</a:t>
            </a:r>
            <a:endParaRPr lang="en-GB" sz="9600" b="1" dirty="0">
              <a:latin typeface="Century Gothic" pitchFamily="34" charset="0"/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3239852" y="3429000"/>
            <a:ext cx="2664296" cy="2555974"/>
            <a:chOff x="2411760" y="2420888"/>
            <a:chExt cx="4085175" cy="3924126"/>
          </a:xfrm>
        </p:grpSpPr>
        <p:sp>
          <p:nvSpPr>
            <p:cNvPr id="13" name="Freeform 12"/>
            <p:cNvSpPr/>
            <p:nvPr/>
          </p:nvSpPr>
          <p:spPr>
            <a:xfrm flipH="1">
              <a:off x="5724128" y="3212976"/>
              <a:ext cx="772807" cy="1524606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reeform 5"/>
            <p:cNvSpPr/>
            <p:nvPr/>
          </p:nvSpPr>
          <p:spPr>
            <a:xfrm>
              <a:off x="3347864" y="4941168"/>
              <a:ext cx="1035285" cy="1403846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 6"/>
            <p:cNvSpPr/>
            <p:nvPr/>
          </p:nvSpPr>
          <p:spPr>
            <a:xfrm flipH="1">
              <a:off x="4716016" y="4941168"/>
              <a:ext cx="1095432" cy="1403846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 7"/>
            <p:cNvSpPr/>
            <p:nvPr/>
          </p:nvSpPr>
          <p:spPr>
            <a:xfrm>
              <a:off x="2411760" y="3284984"/>
              <a:ext cx="802985" cy="1524606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2915816" y="2492896"/>
              <a:ext cx="3096344" cy="288032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3923928" y="3088030"/>
              <a:ext cx="227792" cy="34097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Arc 10"/>
            <p:cNvSpPr/>
            <p:nvPr/>
          </p:nvSpPr>
          <p:spPr>
            <a:xfrm flipV="1">
              <a:off x="3491880" y="2420888"/>
              <a:ext cx="2016224" cy="2376264"/>
            </a:xfrm>
            <a:prstGeom prst="arc">
              <a:avLst>
                <a:gd name="adj1" fmla="val 11045684"/>
                <a:gd name="adj2" fmla="val 21237176"/>
              </a:avLst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4848264" y="3088030"/>
              <a:ext cx="227792" cy="34097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4" name="Introductio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324528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372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2" descr="http://www2.wetter3.de/Archiv/UKMet/12121218_UKMet_Analys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16632"/>
            <a:ext cx="3312368" cy="23474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55" name="Picture 4" descr="http://www2.wetter3.de/Archiv/UKMet/12121118_UKMet_Analys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16632"/>
            <a:ext cx="3353068" cy="23762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50" name="Freeform 49"/>
          <p:cNvSpPr/>
          <p:nvPr/>
        </p:nvSpPr>
        <p:spPr>
          <a:xfrm rot="14350219" flipH="1">
            <a:off x="4498350" y="2890166"/>
            <a:ext cx="723283" cy="1077669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Freeform 66"/>
          <p:cNvSpPr/>
          <p:nvPr/>
        </p:nvSpPr>
        <p:spPr>
          <a:xfrm>
            <a:off x="1640028" y="786368"/>
            <a:ext cx="400149" cy="743222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Freeform 67"/>
          <p:cNvSpPr/>
          <p:nvPr/>
        </p:nvSpPr>
        <p:spPr>
          <a:xfrm flipH="1">
            <a:off x="3059355" y="759904"/>
            <a:ext cx="397412" cy="743222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Freeform 37"/>
          <p:cNvSpPr/>
          <p:nvPr/>
        </p:nvSpPr>
        <p:spPr>
          <a:xfrm>
            <a:off x="1923893" y="1588796"/>
            <a:ext cx="534307" cy="4142702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  <a:gd name="connsiteX0" fmla="*/ 604702 w 632336"/>
              <a:gd name="connsiteY0" fmla="*/ 0 h 5240845"/>
              <a:gd name="connsiteX1" fmla="*/ 586978 w 632336"/>
              <a:gd name="connsiteY1" fmla="*/ 4471724 h 5240845"/>
              <a:gd name="connsiteX2" fmla="*/ 332557 w 632336"/>
              <a:gd name="connsiteY2" fmla="*/ 4614723 h 5240845"/>
              <a:gd name="connsiteX3" fmla="*/ 65484 w 632336"/>
              <a:gd name="connsiteY3" fmla="*/ 4574118 h 5240845"/>
              <a:gd name="connsiteX4" fmla="*/ 15478 w 632336"/>
              <a:gd name="connsiteY4" fmla="*/ 4436005 h 5240845"/>
              <a:gd name="connsiteX5" fmla="*/ 158353 w 632336"/>
              <a:gd name="connsiteY5" fmla="*/ 4305036 h 5240845"/>
              <a:gd name="connsiteX6" fmla="*/ 386581 w 632336"/>
              <a:gd name="connsiteY6" fmla="*/ 4365113 h 5240845"/>
              <a:gd name="connsiteX7" fmla="*/ 408384 w 632336"/>
              <a:gd name="connsiteY7" fmla="*/ 4319324 h 5240845"/>
              <a:gd name="connsiteX8" fmla="*/ 403622 w 632336"/>
              <a:gd name="connsiteY8" fmla="*/ 3764493 h 5240845"/>
              <a:gd name="connsiteX0" fmla="*/ 604702 w 632336"/>
              <a:gd name="connsiteY0" fmla="*/ 71028 h 5311873"/>
              <a:gd name="connsiteX1" fmla="*/ 586978 w 632336"/>
              <a:gd name="connsiteY1" fmla="*/ 4542752 h 5311873"/>
              <a:gd name="connsiteX2" fmla="*/ 332557 w 632336"/>
              <a:gd name="connsiteY2" fmla="*/ 4685751 h 5311873"/>
              <a:gd name="connsiteX3" fmla="*/ 65484 w 632336"/>
              <a:gd name="connsiteY3" fmla="*/ 4645146 h 5311873"/>
              <a:gd name="connsiteX4" fmla="*/ 15478 w 632336"/>
              <a:gd name="connsiteY4" fmla="*/ 4507033 h 5311873"/>
              <a:gd name="connsiteX5" fmla="*/ 158353 w 632336"/>
              <a:gd name="connsiteY5" fmla="*/ 4376064 h 5311873"/>
              <a:gd name="connsiteX6" fmla="*/ 386581 w 632336"/>
              <a:gd name="connsiteY6" fmla="*/ 4436141 h 5311873"/>
              <a:gd name="connsiteX7" fmla="*/ 408384 w 632336"/>
              <a:gd name="connsiteY7" fmla="*/ 4390352 h 5311873"/>
              <a:gd name="connsiteX8" fmla="*/ 403135 w 632336"/>
              <a:gd name="connsiteY8" fmla="*/ 0 h 5311873"/>
              <a:gd name="connsiteX0" fmla="*/ 604702 w 632336"/>
              <a:gd name="connsiteY0" fmla="*/ 71028 h 5129709"/>
              <a:gd name="connsiteX1" fmla="*/ 586978 w 632336"/>
              <a:gd name="connsiteY1" fmla="*/ 4542752 h 5129709"/>
              <a:gd name="connsiteX2" fmla="*/ 332557 w 632336"/>
              <a:gd name="connsiteY2" fmla="*/ 4685751 h 5129709"/>
              <a:gd name="connsiteX3" fmla="*/ 65484 w 632336"/>
              <a:gd name="connsiteY3" fmla="*/ 4645146 h 5129709"/>
              <a:gd name="connsiteX4" fmla="*/ 15478 w 632336"/>
              <a:gd name="connsiteY4" fmla="*/ 4507033 h 5129709"/>
              <a:gd name="connsiteX5" fmla="*/ 158353 w 632336"/>
              <a:gd name="connsiteY5" fmla="*/ 4376064 h 5129709"/>
              <a:gd name="connsiteX6" fmla="*/ 386581 w 632336"/>
              <a:gd name="connsiteY6" fmla="*/ 4436141 h 5129709"/>
              <a:gd name="connsiteX7" fmla="*/ 408384 w 632336"/>
              <a:gd name="connsiteY7" fmla="*/ 4390352 h 5129709"/>
              <a:gd name="connsiteX8" fmla="*/ 403135 w 632336"/>
              <a:gd name="connsiteY8" fmla="*/ 0 h 5129709"/>
              <a:gd name="connsiteX0" fmla="*/ 604702 w 632336"/>
              <a:gd name="connsiteY0" fmla="*/ 71028 h 4748341"/>
              <a:gd name="connsiteX1" fmla="*/ 586978 w 632336"/>
              <a:gd name="connsiteY1" fmla="*/ 4542752 h 4748341"/>
              <a:gd name="connsiteX2" fmla="*/ 332557 w 632336"/>
              <a:gd name="connsiteY2" fmla="*/ 4685751 h 4748341"/>
              <a:gd name="connsiteX3" fmla="*/ 65484 w 632336"/>
              <a:gd name="connsiteY3" fmla="*/ 4645146 h 4748341"/>
              <a:gd name="connsiteX4" fmla="*/ 15478 w 632336"/>
              <a:gd name="connsiteY4" fmla="*/ 4507033 h 4748341"/>
              <a:gd name="connsiteX5" fmla="*/ 158353 w 632336"/>
              <a:gd name="connsiteY5" fmla="*/ 4376064 h 4748341"/>
              <a:gd name="connsiteX6" fmla="*/ 386581 w 632336"/>
              <a:gd name="connsiteY6" fmla="*/ 4436141 h 4748341"/>
              <a:gd name="connsiteX7" fmla="*/ 408384 w 632336"/>
              <a:gd name="connsiteY7" fmla="*/ 4390352 h 4748341"/>
              <a:gd name="connsiteX8" fmla="*/ 403135 w 632336"/>
              <a:gd name="connsiteY8" fmla="*/ 0 h 4748341"/>
              <a:gd name="connsiteX0" fmla="*/ 604702 w 632336"/>
              <a:gd name="connsiteY0" fmla="*/ 71028 h 4748341"/>
              <a:gd name="connsiteX1" fmla="*/ 586978 w 632336"/>
              <a:gd name="connsiteY1" fmla="*/ 4542752 h 4748341"/>
              <a:gd name="connsiteX2" fmla="*/ 332557 w 632336"/>
              <a:gd name="connsiteY2" fmla="*/ 4685751 h 4748341"/>
              <a:gd name="connsiteX3" fmla="*/ 65484 w 632336"/>
              <a:gd name="connsiteY3" fmla="*/ 4645146 h 4748341"/>
              <a:gd name="connsiteX4" fmla="*/ 15478 w 632336"/>
              <a:gd name="connsiteY4" fmla="*/ 4507033 h 4748341"/>
              <a:gd name="connsiteX5" fmla="*/ 158353 w 632336"/>
              <a:gd name="connsiteY5" fmla="*/ 4376064 h 4748341"/>
              <a:gd name="connsiteX6" fmla="*/ 386581 w 632336"/>
              <a:gd name="connsiteY6" fmla="*/ 4436141 h 4748341"/>
              <a:gd name="connsiteX7" fmla="*/ 408384 w 632336"/>
              <a:gd name="connsiteY7" fmla="*/ 4390352 h 4748341"/>
              <a:gd name="connsiteX8" fmla="*/ 403135 w 632336"/>
              <a:gd name="connsiteY8" fmla="*/ 0 h 4748341"/>
              <a:gd name="connsiteX0" fmla="*/ 604702 w 632336"/>
              <a:gd name="connsiteY0" fmla="*/ 71028 h 4685751"/>
              <a:gd name="connsiteX1" fmla="*/ 586978 w 632336"/>
              <a:gd name="connsiteY1" fmla="*/ 4542752 h 4685751"/>
              <a:gd name="connsiteX2" fmla="*/ 332557 w 632336"/>
              <a:gd name="connsiteY2" fmla="*/ 4685751 h 4685751"/>
              <a:gd name="connsiteX3" fmla="*/ 65484 w 632336"/>
              <a:gd name="connsiteY3" fmla="*/ 4645146 h 4685751"/>
              <a:gd name="connsiteX4" fmla="*/ 15478 w 632336"/>
              <a:gd name="connsiteY4" fmla="*/ 4507033 h 4685751"/>
              <a:gd name="connsiteX5" fmla="*/ 158353 w 632336"/>
              <a:gd name="connsiteY5" fmla="*/ 4376064 h 4685751"/>
              <a:gd name="connsiteX6" fmla="*/ 386581 w 632336"/>
              <a:gd name="connsiteY6" fmla="*/ 4436141 h 4685751"/>
              <a:gd name="connsiteX7" fmla="*/ 408384 w 632336"/>
              <a:gd name="connsiteY7" fmla="*/ 4390352 h 4685751"/>
              <a:gd name="connsiteX8" fmla="*/ 403135 w 632336"/>
              <a:gd name="connsiteY8" fmla="*/ 0 h 46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2336" h="4685751">
                <a:moveTo>
                  <a:pt x="604702" y="71028"/>
                </a:moveTo>
                <a:cubicBezTo>
                  <a:pt x="622958" y="339117"/>
                  <a:pt x="632336" y="3773631"/>
                  <a:pt x="586978" y="4542752"/>
                </a:cubicBezTo>
                <a:cubicBezTo>
                  <a:pt x="490568" y="4634745"/>
                  <a:pt x="487817" y="4630505"/>
                  <a:pt x="332557" y="4685751"/>
                </a:cubicBezTo>
                <a:cubicBezTo>
                  <a:pt x="247154" y="4683321"/>
                  <a:pt x="118330" y="4674932"/>
                  <a:pt x="65484" y="4645146"/>
                </a:cubicBezTo>
                <a:cubicBezTo>
                  <a:pt x="12638" y="4615360"/>
                  <a:pt x="0" y="4551880"/>
                  <a:pt x="15478" y="4507033"/>
                </a:cubicBezTo>
                <a:cubicBezTo>
                  <a:pt x="30956" y="4462186"/>
                  <a:pt x="96503" y="4387879"/>
                  <a:pt x="158353" y="4376064"/>
                </a:cubicBezTo>
                <a:cubicBezTo>
                  <a:pt x="220203" y="4364249"/>
                  <a:pt x="344909" y="4433760"/>
                  <a:pt x="386581" y="4436141"/>
                </a:cubicBezTo>
                <a:cubicBezTo>
                  <a:pt x="428253" y="4438522"/>
                  <a:pt x="304542" y="4468751"/>
                  <a:pt x="408384" y="4390352"/>
                </a:cubicBezTo>
                <a:cubicBezTo>
                  <a:pt x="411143" y="3650995"/>
                  <a:pt x="405913" y="229393"/>
                  <a:pt x="403135" y="0"/>
                </a:cubicBezTo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Freeform 38"/>
          <p:cNvSpPr/>
          <p:nvPr/>
        </p:nvSpPr>
        <p:spPr>
          <a:xfrm flipH="1">
            <a:off x="2665382" y="1707209"/>
            <a:ext cx="559623" cy="4026047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  <a:gd name="connsiteX0" fmla="*/ 589359 w 629778"/>
              <a:gd name="connsiteY0" fmla="*/ 3947030 h 5212576"/>
              <a:gd name="connsiteX1" fmla="*/ 586978 w 629778"/>
              <a:gd name="connsiteY1" fmla="*/ 4613780 h 5212576"/>
              <a:gd name="connsiteX2" fmla="*/ 332557 w 629778"/>
              <a:gd name="connsiteY2" fmla="*/ 4756779 h 5212576"/>
              <a:gd name="connsiteX3" fmla="*/ 65484 w 629778"/>
              <a:gd name="connsiteY3" fmla="*/ 4716174 h 5212576"/>
              <a:gd name="connsiteX4" fmla="*/ 15478 w 629778"/>
              <a:gd name="connsiteY4" fmla="*/ 4578061 h 5212576"/>
              <a:gd name="connsiteX5" fmla="*/ 158353 w 629778"/>
              <a:gd name="connsiteY5" fmla="*/ 4447092 h 5212576"/>
              <a:gd name="connsiteX6" fmla="*/ 386581 w 629778"/>
              <a:gd name="connsiteY6" fmla="*/ 4507169 h 5212576"/>
              <a:gd name="connsiteX7" fmla="*/ 408384 w 629778"/>
              <a:gd name="connsiteY7" fmla="*/ 4461380 h 5212576"/>
              <a:gd name="connsiteX8" fmla="*/ 375778 w 629778"/>
              <a:gd name="connsiteY8" fmla="*/ 0 h 5212576"/>
              <a:gd name="connsiteX0" fmla="*/ 566278 w 625931"/>
              <a:gd name="connsiteY0" fmla="*/ 71028 h 5394738"/>
              <a:gd name="connsiteX1" fmla="*/ 586978 w 625931"/>
              <a:gd name="connsiteY1" fmla="*/ 4613780 h 5394738"/>
              <a:gd name="connsiteX2" fmla="*/ 332557 w 625931"/>
              <a:gd name="connsiteY2" fmla="*/ 4756779 h 5394738"/>
              <a:gd name="connsiteX3" fmla="*/ 65484 w 625931"/>
              <a:gd name="connsiteY3" fmla="*/ 4716174 h 5394738"/>
              <a:gd name="connsiteX4" fmla="*/ 15478 w 625931"/>
              <a:gd name="connsiteY4" fmla="*/ 4578061 h 5394738"/>
              <a:gd name="connsiteX5" fmla="*/ 158353 w 625931"/>
              <a:gd name="connsiteY5" fmla="*/ 4447092 h 5394738"/>
              <a:gd name="connsiteX6" fmla="*/ 386581 w 625931"/>
              <a:gd name="connsiteY6" fmla="*/ 4507169 h 5394738"/>
              <a:gd name="connsiteX7" fmla="*/ 408384 w 625931"/>
              <a:gd name="connsiteY7" fmla="*/ 4461380 h 5394738"/>
              <a:gd name="connsiteX8" fmla="*/ 375778 w 625931"/>
              <a:gd name="connsiteY8" fmla="*/ 0 h 5394738"/>
              <a:gd name="connsiteX0" fmla="*/ 566278 w 625931"/>
              <a:gd name="connsiteY0" fmla="*/ 71028 h 5212575"/>
              <a:gd name="connsiteX1" fmla="*/ 586978 w 625931"/>
              <a:gd name="connsiteY1" fmla="*/ 4613780 h 5212575"/>
              <a:gd name="connsiteX2" fmla="*/ 332557 w 625931"/>
              <a:gd name="connsiteY2" fmla="*/ 4756779 h 5212575"/>
              <a:gd name="connsiteX3" fmla="*/ 65484 w 625931"/>
              <a:gd name="connsiteY3" fmla="*/ 4716174 h 5212575"/>
              <a:gd name="connsiteX4" fmla="*/ 15478 w 625931"/>
              <a:gd name="connsiteY4" fmla="*/ 4578061 h 5212575"/>
              <a:gd name="connsiteX5" fmla="*/ 158353 w 625931"/>
              <a:gd name="connsiteY5" fmla="*/ 4447092 h 5212575"/>
              <a:gd name="connsiteX6" fmla="*/ 386581 w 625931"/>
              <a:gd name="connsiteY6" fmla="*/ 4507169 h 5212575"/>
              <a:gd name="connsiteX7" fmla="*/ 408384 w 625931"/>
              <a:gd name="connsiteY7" fmla="*/ 4461380 h 5212575"/>
              <a:gd name="connsiteX8" fmla="*/ 375778 w 625931"/>
              <a:gd name="connsiteY8" fmla="*/ 0 h 5212575"/>
              <a:gd name="connsiteX0" fmla="*/ 566278 w 625931"/>
              <a:gd name="connsiteY0" fmla="*/ 71028 h 5154941"/>
              <a:gd name="connsiteX1" fmla="*/ 586978 w 625931"/>
              <a:gd name="connsiteY1" fmla="*/ 4613780 h 5154941"/>
              <a:gd name="connsiteX2" fmla="*/ 332557 w 625931"/>
              <a:gd name="connsiteY2" fmla="*/ 4756779 h 5154941"/>
              <a:gd name="connsiteX3" fmla="*/ 65484 w 625931"/>
              <a:gd name="connsiteY3" fmla="*/ 4716174 h 5154941"/>
              <a:gd name="connsiteX4" fmla="*/ 15478 w 625931"/>
              <a:gd name="connsiteY4" fmla="*/ 4578061 h 5154941"/>
              <a:gd name="connsiteX5" fmla="*/ 158353 w 625931"/>
              <a:gd name="connsiteY5" fmla="*/ 4447092 h 5154941"/>
              <a:gd name="connsiteX6" fmla="*/ 386581 w 625931"/>
              <a:gd name="connsiteY6" fmla="*/ 4507169 h 5154941"/>
              <a:gd name="connsiteX7" fmla="*/ 439278 w 625931"/>
              <a:gd name="connsiteY7" fmla="*/ 4403746 h 5154941"/>
              <a:gd name="connsiteX8" fmla="*/ 375778 w 625931"/>
              <a:gd name="connsiteY8" fmla="*/ 0 h 5154941"/>
              <a:gd name="connsiteX0" fmla="*/ 566278 w 625931"/>
              <a:gd name="connsiteY0" fmla="*/ 71028 h 4758887"/>
              <a:gd name="connsiteX1" fmla="*/ 586978 w 625931"/>
              <a:gd name="connsiteY1" fmla="*/ 4613780 h 4758887"/>
              <a:gd name="connsiteX2" fmla="*/ 332557 w 625931"/>
              <a:gd name="connsiteY2" fmla="*/ 4756779 h 4758887"/>
              <a:gd name="connsiteX3" fmla="*/ 65484 w 625931"/>
              <a:gd name="connsiteY3" fmla="*/ 4716174 h 4758887"/>
              <a:gd name="connsiteX4" fmla="*/ 15478 w 625931"/>
              <a:gd name="connsiteY4" fmla="*/ 4578061 h 4758887"/>
              <a:gd name="connsiteX5" fmla="*/ 158353 w 625931"/>
              <a:gd name="connsiteY5" fmla="*/ 4447092 h 4758887"/>
              <a:gd name="connsiteX6" fmla="*/ 386581 w 625931"/>
              <a:gd name="connsiteY6" fmla="*/ 4507169 h 4758887"/>
              <a:gd name="connsiteX7" fmla="*/ 439278 w 625931"/>
              <a:gd name="connsiteY7" fmla="*/ 4403746 h 4758887"/>
              <a:gd name="connsiteX8" fmla="*/ 375778 w 625931"/>
              <a:gd name="connsiteY8" fmla="*/ 0 h 4758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931" h="4758887">
                <a:moveTo>
                  <a:pt x="566278" y="71028"/>
                </a:moveTo>
                <a:cubicBezTo>
                  <a:pt x="584534" y="339117"/>
                  <a:pt x="625931" y="3832822"/>
                  <a:pt x="586978" y="4613780"/>
                </a:cubicBezTo>
                <a:cubicBezTo>
                  <a:pt x="477388" y="4754372"/>
                  <a:pt x="393081" y="4758887"/>
                  <a:pt x="332557" y="4756779"/>
                </a:cubicBezTo>
                <a:cubicBezTo>
                  <a:pt x="247154" y="4754349"/>
                  <a:pt x="118330" y="4745960"/>
                  <a:pt x="65484" y="4716174"/>
                </a:cubicBezTo>
                <a:cubicBezTo>
                  <a:pt x="12638" y="4686388"/>
                  <a:pt x="0" y="4622908"/>
                  <a:pt x="15478" y="4578061"/>
                </a:cubicBezTo>
                <a:cubicBezTo>
                  <a:pt x="30956" y="4533214"/>
                  <a:pt x="96503" y="4458907"/>
                  <a:pt x="158353" y="4447092"/>
                </a:cubicBezTo>
                <a:cubicBezTo>
                  <a:pt x="220203" y="4435277"/>
                  <a:pt x="339760" y="4514393"/>
                  <a:pt x="386581" y="4507169"/>
                </a:cubicBezTo>
                <a:cubicBezTo>
                  <a:pt x="433402" y="4499945"/>
                  <a:pt x="299155" y="4638942"/>
                  <a:pt x="439278" y="4403746"/>
                </a:cubicBezTo>
                <a:cubicBezTo>
                  <a:pt x="437478" y="3652551"/>
                  <a:pt x="378556" y="229393"/>
                  <a:pt x="375778" y="0"/>
                </a:cubicBezTo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1923893" y="404664"/>
            <a:ext cx="1305781" cy="1480165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39"/>
          <p:cNvGrpSpPr/>
          <p:nvPr/>
        </p:nvGrpSpPr>
        <p:grpSpPr>
          <a:xfrm>
            <a:off x="2487814" y="700697"/>
            <a:ext cx="706510" cy="820307"/>
            <a:chOff x="7580334" y="1330428"/>
            <a:chExt cx="896100" cy="997670"/>
          </a:xfrm>
        </p:grpSpPr>
        <p:sp>
          <p:nvSpPr>
            <p:cNvPr id="43" name="Oval 42"/>
            <p:cNvSpPr/>
            <p:nvPr/>
          </p:nvSpPr>
          <p:spPr>
            <a:xfrm>
              <a:off x="8156398" y="1330428"/>
              <a:ext cx="64007" cy="2541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Arc 43"/>
            <p:cNvSpPr/>
            <p:nvPr/>
          </p:nvSpPr>
          <p:spPr>
            <a:xfrm rot="10800000">
              <a:off x="7580334" y="1591075"/>
              <a:ext cx="896100" cy="737023"/>
            </a:xfrm>
            <a:prstGeom prst="arc">
              <a:avLst>
                <a:gd name="adj1" fmla="val 11045684"/>
                <a:gd name="adj2" fmla="val 21237176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/>
            <p:cNvSpPr/>
            <p:nvPr/>
          </p:nvSpPr>
          <p:spPr>
            <a:xfrm>
              <a:off x="7819427" y="1340972"/>
              <a:ext cx="64007" cy="2541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Freeform 19"/>
          <p:cNvSpPr/>
          <p:nvPr/>
        </p:nvSpPr>
        <p:spPr>
          <a:xfrm>
            <a:off x="3148505" y="3471683"/>
            <a:ext cx="507262" cy="906427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reeform 1"/>
          <p:cNvSpPr/>
          <p:nvPr/>
        </p:nvSpPr>
        <p:spPr>
          <a:xfrm flipH="1">
            <a:off x="4131742" y="5024938"/>
            <a:ext cx="560914" cy="758615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2"/>
          <p:cNvSpPr/>
          <p:nvPr/>
        </p:nvSpPr>
        <p:spPr>
          <a:xfrm>
            <a:off x="3431182" y="5024938"/>
            <a:ext cx="530116" cy="758615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/>
        </p:nvSpPr>
        <p:spPr>
          <a:xfrm flipH="1">
            <a:off x="4448817" y="3461364"/>
            <a:ext cx="503791" cy="906427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3554364" y="2276872"/>
            <a:ext cx="1017636" cy="3092453"/>
          </a:xfrm>
          <a:prstGeom prst="roundRect">
            <a:avLst>
              <a:gd name="adj" fmla="val 50000"/>
            </a:avLst>
          </a:pr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2" name="Group 81"/>
          <p:cNvGrpSpPr/>
          <p:nvPr/>
        </p:nvGrpSpPr>
        <p:grpSpPr>
          <a:xfrm>
            <a:off x="3858046" y="2821610"/>
            <a:ext cx="703551" cy="1166368"/>
            <a:chOff x="3858046" y="2821610"/>
            <a:chExt cx="703551" cy="1166368"/>
          </a:xfrm>
        </p:grpSpPr>
        <p:sp>
          <p:nvSpPr>
            <p:cNvPr id="10" name="Chord 9"/>
            <p:cNvSpPr/>
            <p:nvPr/>
          </p:nvSpPr>
          <p:spPr>
            <a:xfrm>
              <a:off x="4041084" y="3088246"/>
              <a:ext cx="351776" cy="281132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4320301" y="2821610"/>
              <a:ext cx="50254" cy="21084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Arc 11"/>
            <p:cNvSpPr/>
            <p:nvPr/>
          </p:nvSpPr>
          <p:spPr>
            <a:xfrm>
              <a:off x="3858046" y="3495997"/>
              <a:ext cx="703551" cy="491981"/>
            </a:xfrm>
            <a:prstGeom prst="arc">
              <a:avLst>
                <a:gd name="adj1" fmla="val 11045684"/>
                <a:gd name="adj2" fmla="val 21237176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4055737" y="2830358"/>
              <a:ext cx="50254" cy="21084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291393" y="3645024"/>
            <a:ext cx="2042386" cy="2232248"/>
            <a:chOff x="5291393" y="3645024"/>
            <a:chExt cx="2042386" cy="2232248"/>
          </a:xfrm>
        </p:grpSpPr>
        <p:sp>
          <p:nvSpPr>
            <p:cNvPr id="58" name="Freeform 57"/>
            <p:cNvSpPr/>
            <p:nvPr/>
          </p:nvSpPr>
          <p:spPr>
            <a:xfrm flipH="1">
              <a:off x="6865294" y="4186175"/>
              <a:ext cx="468485" cy="879370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5291393" y="4293096"/>
              <a:ext cx="393400" cy="792088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5593691" y="5065545"/>
              <a:ext cx="627316" cy="81172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Freeform 60"/>
            <p:cNvSpPr/>
            <p:nvPr/>
          </p:nvSpPr>
          <p:spPr>
            <a:xfrm flipH="1">
              <a:off x="6329882" y="5065545"/>
              <a:ext cx="663761" cy="81172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/>
            <p:cNvSpPr/>
            <p:nvPr/>
          </p:nvSpPr>
          <p:spPr>
            <a:xfrm>
              <a:off x="5507417" y="3645024"/>
              <a:ext cx="1539309" cy="169109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9" name="Group 35"/>
            <p:cNvGrpSpPr/>
            <p:nvPr/>
          </p:nvGrpSpPr>
          <p:grpSpPr>
            <a:xfrm>
              <a:off x="6031130" y="3992451"/>
              <a:ext cx="901059" cy="1343491"/>
              <a:chOff x="3354062" y="2462435"/>
              <a:chExt cx="1728192" cy="2231063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4626315" y="2462435"/>
                <a:ext cx="157633" cy="39050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4018978" y="2462435"/>
                <a:ext cx="157633" cy="39050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Arc 65"/>
              <p:cNvSpPr/>
              <p:nvPr/>
            </p:nvSpPr>
            <p:spPr>
              <a:xfrm rot="151795">
                <a:off x="3354062" y="3233174"/>
                <a:ext cx="1728192" cy="1460324"/>
              </a:xfrm>
              <a:prstGeom prst="arc">
                <a:avLst>
                  <a:gd name="adj1" fmla="val 11045684"/>
                  <a:gd name="adj2" fmla="val 21237176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46" name="Group 45"/>
          <p:cNvGrpSpPr/>
          <p:nvPr/>
        </p:nvGrpSpPr>
        <p:grpSpPr>
          <a:xfrm flipV="1">
            <a:off x="6315183" y="3861048"/>
            <a:ext cx="489065" cy="144016"/>
            <a:chOff x="4355974" y="1052736"/>
            <a:chExt cx="631284" cy="75136"/>
          </a:xfrm>
        </p:grpSpPr>
        <p:cxnSp>
          <p:nvCxnSpPr>
            <p:cNvPr id="47" name="Straight Connector 46"/>
            <p:cNvCxnSpPr/>
            <p:nvPr/>
          </p:nvCxnSpPr>
          <p:spPr>
            <a:xfrm rot="10800000" flipV="1">
              <a:off x="4355974" y="1055864"/>
              <a:ext cx="216024" cy="720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4771234" y="1052736"/>
              <a:ext cx="216024" cy="720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" name="Picture 7" descr="Thermal Physics of the Atmosphere (Advancing Weather and Climate Science)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17640" t="15120" r="24401"/>
          <a:stretch>
            <a:fillRect/>
          </a:stretch>
        </p:blipFill>
        <p:spPr bwMode="auto">
          <a:xfrm rot="434827">
            <a:off x="4954256" y="2049852"/>
            <a:ext cx="1066165" cy="1561380"/>
          </a:xfrm>
          <a:prstGeom prst="rect">
            <a:avLst/>
          </a:prstGeom>
          <a:noFill/>
        </p:spPr>
      </p:pic>
      <p:sp>
        <p:nvSpPr>
          <p:cNvPr id="81" name="Freeform 80"/>
          <p:cNvSpPr/>
          <p:nvPr/>
        </p:nvSpPr>
        <p:spPr>
          <a:xfrm rot="14350219" flipH="1">
            <a:off x="5178212" y="3923564"/>
            <a:ext cx="1036042" cy="186381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CC66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0" name="Group 79"/>
          <p:cNvGrpSpPr/>
          <p:nvPr/>
        </p:nvGrpSpPr>
        <p:grpSpPr>
          <a:xfrm>
            <a:off x="1807801" y="3212977"/>
            <a:ext cx="3456384" cy="4265712"/>
            <a:chOff x="5868144" y="2492896"/>
            <a:chExt cx="3024336" cy="3977680"/>
          </a:xfrm>
        </p:grpSpPr>
        <p:sp>
          <p:nvSpPr>
            <p:cNvPr id="52" name="Oval 51"/>
            <p:cNvSpPr/>
            <p:nvPr/>
          </p:nvSpPr>
          <p:spPr>
            <a:xfrm>
              <a:off x="5868144" y="3429000"/>
              <a:ext cx="3024336" cy="3041576"/>
            </a:xfrm>
            <a:prstGeom prst="ellipse">
              <a:avLst/>
            </a:prstGeom>
            <a:solidFill>
              <a:srgbClr val="FFCC6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3" name="Group 108"/>
            <p:cNvGrpSpPr/>
            <p:nvPr/>
          </p:nvGrpSpPr>
          <p:grpSpPr>
            <a:xfrm>
              <a:off x="6854100" y="3573016"/>
              <a:ext cx="1597331" cy="2038830"/>
              <a:chOff x="5960861" y="3596232"/>
              <a:chExt cx="789318" cy="994333"/>
            </a:xfrm>
            <a:solidFill>
              <a:srgbClr val="FFCC66"/>
            </a:solidFill>
          </p:grpSpPr>
          <p:sp>
            <p:nvSpPr>
              <p:cNvPr id="57" name="Arc 56"/>
              <p:cNvSpPr/>
              <p:nvPr/>
            </p:nvSpPr>
            <p:spPr>
              <a:xfrm rot="10800000" flipV="1">
                <a:off x="5960861" y="3837826"/>
                <a:ext cx="789318" cy="752739"/>
              </a:xfrm>
              <a:prstGeom prst="arc">
                <a:avLst>
                  <a:gd name="adj1" fmla="val 166728"/>
                  <a:gd name="adj2" fmla="val 11368453"/>
                </a:avLst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6043157" y="3596232"/>
                <a:ext cx="604351" cy="406299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6516216" y="2492896"/>
              <a:ext cx="1872208" cy="1080120"/>
              <a:chOff x="6660232" y="2636912"/>
              <a:chExt cx="1584176" cy="864096"/>
            </a:xfrm>
          </p:grpSpPr>
          <p:sp>
            <p:nvSpPr>
              <p:cNvPr id="74" name="Freeform 73"/>
              <p:cNvSpPr/>
              <p:nvPr/>
            </p:nvSpPr>
            <p:spPr>
              <a:xfrm>
                <a:off x="6732240" y="2636912"/>
                <a:ext cx="1296144" cy="864096"/>
              </a:xfrm>
              <a:custGeom>
                <a:avLst/>
                <a:gdLst>
                  <a:gd name="connsiteX0" fmla="*/ 164891 w 1139252"/>
                  <a:gd name="connsiteY0" fmla="*/ 839449 h 869429"/>
                  <a:gd name="connsiteX1" fmla="*/ 0 w 1139252"/>
                  <a:gd name="connsiteY1" fmla="*/ 0 h 869429"/>
                  <a:gd name="connsiteX2" fmla="*/ 1139252 w 1139252"/>
                  <a:gd name="connsiteY2" fmla="*/ 0 h 869429"/>
                  <a:gd name="connsiteX3" fmla="*/ 1034321 w 1139252"/>
                  <a:gd name="connsiteY3" fmla="*/ 869429 h 869429"/>
                  <a:gd name="connsiteX4" fmla="*/ 164891 w 1139252"/>
                  <a:gd name="connsiteY4" fmla="*/ 839449 h 869429"/>
                  <a:gd name="connsiteX0" fmla="*/ 144016 w 1139252"/>
                  <a:gd name="connsiteY0" fmla="*/ 864096 h 869429"/>
                  <a:gd name="connsiteX1" fmla="*/ 0 w 1139252"/>
                  <a:gd name="connsiteY1" fmla="*/ 0 h 869429"/>
                  <a:gd name="connsiteX2" fmla="*/ 1139252 w 1139252"/>
                  <a:gd name="connsiteY2" fmla="*/ 0 h 869429"/>
                  <a:gd name="connsiteX3" fmla="*/ 1034321 w 1139252"/>
                  <a:gd name="connsiteY3" fmla="*/ 869429 h 869429"/>
                  <a:gd name="connsiteX4" fmla="*/ 144016 w 1139252"/>
                  <a:gd name="connsiteY4" fmla="*/ 864096 h 869429"/>
                  <a:gd name="connsiteX0" fmla="*/ 144016 w 1139252"/>
                  <a:gd name="connsiteY0" fmla="*/ 864096 h 864096"/>
                  <a:gd name="connsiteX1" fmla="*/ 0 w 1139252"/>
                  <a:gd name="connsiteY1" fmla="*/ 0 h 864096"/>
                  <a:gd name="connsiteX2" fmla="*/ 1139252 w 1139252"/>
                  <a:gd name="connsiteY2" fmla="*/ 0 h 864096"/>
                  <a:gd name="connsiteX3" fmla="*/ 1080120 w 1139252"/>
                  <a:gd name="connsiteY3" fmla="*/ 864096 h 864096"/>
                  <a:gd name="connsiteX4" fmla="*/ 144016 w 1139252"/>
                  <a:gd name="connsiteY4" fmla="*/ 864096 h 864096"/>
                  <a:gd name="connsiteX0" fmla="*/ 144016 w 1152128"/>
                  <a:gd name="connsiteY0" fmla="*/ 864096 h 864096"/>
                  <a:gd name="connsiteX1" fmla="*/ 0 w 1152128"/>
                  <a:gd name="connsiteY1" fmla="*/ 0 h 864096"/>
                  <a:gd name="connsiteX2" fmla="*/ 1152128 w 1152128"/>
                  <a:gd name="connsiteY2" fmla="*/ 0 h 864096"/>
                  <a:gd name="connsiteX3" fmla="*/ 1080120 w 1152128"/>
                  <a:gd name="connsiteY3" fmla="*/ 864096 h 864096"/>
                  <a:gd name="connsiteX4" fmla="*/ 144016 w 1152128"/>
                  <a:gd name="connsiteY4" fmla="*/ 864096 h 864096"/>
                  <a:gd name="connsiteX0" fmla="*/ 216024 w 1224136"/>
                  <a:gd name="connsiteY0" fmla="*/ 864096 h 864096"/>
                  <a:gd name="connsiteX1" fmla="*/ 0 w 1224136"/>
                  <a:gd name="connsiteY1" fmla="*/ 0 h 864096"/>
                  <a:gd name="connsiteX2" fmla="*/ 1224136 w 1224136"/>
                  <a:gd name="connsiteY2" fmla="*/ 0 h 864096"/>
                  <a:gd name="connsiteX3" fmla="*/ 1152128 w 1224136"/>
                  <a:gd name="connsiteY3" fmla="*/ 864096 h 864096"/>
                  <a:gd name="connsiteX4" fmla="*/ 216024 w 1224136"/>
                  <a:gd name="connsiteY4" fmla="*/ 864096 h 864096"/>
                  <a:gd name="connsiteX0" fmla="*/ 216024 w 1296144"/>
                  <a:gd name="connsiteY0" fmla="*/ 864096 h 864096"/>
                  <a:gd name="connsiteX1" fmla="*/ 0 w 1296144"/>
                  <a:gd name="connsiteY1" fmla="*/ 0 h 864096"/>
                  <a:gd name="connsiteX2" fmla="*/ 1296144 w 1296144"/>
                  <a:gd name="connsiteY2" fmla="*/ 0 h 864096"/>
                  <a:gd name="connsiteX3" fmla="*/ 1152128 w 1296144"/>
                  <a:gd name="connsiteY3" fmla="*/ 864096 h 864096"/>
                  <a:gd name="connsiteX4" fmla="*/ 216024 w 1296144"/>
                  <a:gd name="connsiteY4" fmla="*/ 864096 h 86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6144" h="864096">
                    <a:moveTo>
                      <a:pt x="216024" y="864096"/>
                    </a:moveTo>
                    <a:lnTo>
                      <a:pt x="0" y="0"/>
                    </a:lnTo>
                    <a:lnTo>
                      <a:pt x="1296144" y="0"/>
                    </a:lnTo>
                    <a:lnTo>
                      <a:pt x="1152128" y="864096"/>
                    </a:lnTo>
                    <a:lnTo>
                      <a:pt x="216024" y="864096"/>
                    </a:lnTo>
                    <a:close/>
                  </a:path>
                </a:pathLst>
              </a:cu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6" name="Straight Connector 75"/>
              <p:cNvCxnSpPr/>
              <p:nvPr/>
            </p:nvCxnSpPr>
            <p:spPr>
              <a:xfrm>
                <a:off x="6660232" y="3501008"/>
                <a:ext cx="158417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9942" name="Picture 6" descr="http://ecx.images-amazon.com/images/I/51RSXWBmOtL._SL500_AA300_.jpg"/>
          <p:cNvPicPr>
            <a:picLocks noChangeAspect="1" noChangeArrowheads="1"/>
          </p:cNvPicPr>
          <p:nvPr/>
        </p:nvPicPr>
        <p:blipFill>
          <a:blip r:embed="rId7" cstate="print"/>
          <a:srcRect l="8039" r="8802"/>
          <a:stretch>
            <a:fillRect/>
          </a:stretch>
        </p:blipFill>
        <p:spPr bwMode="auto">
          <a:xfrm rot="1139795">
            <a:off x="5694285" y="3251745"/>
            <a:ext cx="1959790" cy="2356683"/>
          </a:xfrm>
          <a:prstGeom prst="rect">
            <a:avLst/>
          </a:prstGeom>
          <a:noFill/>
        </p:spPr>
      </p:pic>
      <p:grpSp>
        <p:nvGrpSpPr>
          <p:cNvPr id="83" name="Group 82"/>
          <p:cNvGrpSpPr/>
          <p:nvPr/>
        </p:nvGrpSpPr>
        <p:grpSpPr>
          <a:xfrm>
            <a:off x="3707904" y="2838696"/>
            <a:ext cx="703551" cy="1166368"/>
            <a:chOff x="3858046" y="2821610"/>
            <a:chExt cx="703551" cy="1166368"/>
          </a:xfrm>
        </p:grpSpPr>
        <p:sp>
          <p:nvSpPr>
            <p:cNvPr id="84" name="Chord 83"/>
            <p:cNvSpPr/>
            <p:nvPr/>
          </p:nvSpPr>
          <p:spPr>
            <a:xfrm>
              <a:off x="4041084" y="3088246"/>
              <a:ext cx="351776" cy="281132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/>
            <p:cNvSpPr/>
            <p:nvPr/>
          </p:nvSpPr>
          <p:spPr>
            <a:xfrm>
              <a:off x="4320301" y="2821610"/>
              <a:ext cx="50254" cy="21084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Arc 85"/>
            <p:cNvSpPr/>
            <p:nvPr/>
          </p:nvSpPr>
          <p:spPr>
            <a:xfrm>
              <a:off x="3858046" y="3495997"/>
              <a:ext cx="703551" cy="491981"/>
            </a:xfrm>
            <a:prstGeom prst="arc">
              <a:avLst>
                <a:gd name="adj1" fmla="val 11045684"/>
                <a:gd name="adj2" fmla="val 21237176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/>
            <p:cNvSpPr/>
            <p:nvPr/>
          </p:nvSpPr>
          <p:spPr>
            <a:xfrm>
              <a:off x="4055737" y="2830358"/>
              <a:ext cx="50254" cy="21084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8" name="Group 87"/>
          <p:cNvGrpSpPr/>
          <p:nvPr/>
        </p:nvGrpSpPr>
        <p:grpSpPr>
          <a:xfrm flipV="1">
            <a:off x="3794903" y="2693930"/>
            <a:ext cx="489065" cy="144016"/>
            <a:chOff x="4355974" y="1052736"/>
            <a:chExt cx="631284" cy="75136"/>
          </a:xfrm>
        </p:grpSpPr>
        <p:cxnSp>
          <p:nvCxnSpPr>
            <p:cNvPr id="89" name="Straight Connector 88"/>
            <p:cNvCxnSpPr/>
            <p:nvPr/>
          </p:nvCxnSpPr>
          <p:spPr>
            <a:xfrm rot="10800000" flipV="1">
              <a:off x="4355974" y="1055864"/>
              <a:ext cx="216024" cy="720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4771234" y="1052736"/>
              <a:ext cx="216024" cy="720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6" name="Cash_Registe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9468544" y="1916832"/>
            <a:ext cx="304800" cy="304800"/>
          </a:xfrm>
          <a:prstGeom prst="rect">
            <a:avLst/>
          </a:prstGeom>
        </p:spPr>
      </p:pic>
      <p:pic>
        <p:nvPicPr>
          <p:cNvPr id="69" name="Cash_Registe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9620944" y="206923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720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720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</p:childTnLst>
        </p:cTn>
      </p:par>
    </p:tnLst>
    <p:bldLst>
      <p:bldP spid="50" grpId="0" animBg="1"/>
      <p:bldP spid="6" grpId="0" animBg="1"/>
      <p:bldP spid="81" grpId="1" animBg="1"/>
      <p:bldP spid="81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://www2.wetter3.de/Archiv/UKMet/12121218_UKMet_Analys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-531440"/>
            <a:ext cx="4470758" cy="316835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grpSp>
        <p:nvGrpSpPr>
          <p:cNvPr id="21" name="Group 20"/>
          <p:cNvGrpSpPr/>
          <p:nvPr/>
        </p:nvGrpSpPr>
        <p:grpSpPr>
          <a:xfrm rot="20029973" flipH="1">
            <a:off x="2359563" y="1985097"/>
            <a:ext cx="1810461" cy="837180"/>
            <a:chOff x="-333721" y="835738"/>
            <a:chExt cx="2836640" cy="1893885"/>
          </a:xfrm>
        </p:grpSpPr>
        <p:sp>
          <p:nvSpPr>
            <p:cNvPr id="22" name="Freeform 21"/>
            <p:cNvSpPr/>
            <p:nvPr/>
          </p:nvSpPr>
          <p:spPr>
            <a:xfrm rot="13838807" flipH="1">
              <a:off x="137656" y="364361"/>
              <a:ext cx="1893885" cy="283664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1000416"/>
                <a:gd name="connsiteX1" fmla="*/ 239713 w 777479"/>
                <a:gd name="connsiteY1" fmla="*/ 381071 h 1000416"/>
                <a:gd name="connsiteX2" fmla="*/ 82550 w 777479"/>
                <a:gd name="connsiteY2" fmla="*/ 476321 h 1000416"/>
                <a:gd name="connsiteX3" fmla="*/ 3969 w 777479"/>
                <a:gd name="connsiteY3" fmla="*/ 614433 h 1000416"/>
                <a:gd name="connsiteX4" fmla="*/ 106363 w 777479"/>
                <a:gd name="connsiteY4" fmla="*/ 628721 h 1000416"/>
                <a:gd name="connsiteX5" fmla="*/ 254000 w 777479"/>
                <a:gd name="connsiteY5" fmla="*/ 526327 h 1000416"/>
                <a:gd name="connsiteX6" fmla="*/ 261144 w 777479"/>
                <a:gd name="connsiteY6" fmla="*/ 538233 h 1000416"/>
                <a:gd name="connsiteX7" fmla="*/ 223044 w 777479"/>
                <a:gd name="connsiteY7" fmla="*/ 673964 h 1000416"/>
                <a:gd name="connsiteX8" fmla="*/ 198834 w 777479"/>
                <a:gd name="connsiteY8" fmla="*/ 800171 h 1000416"/>
                <a:gd name="connsiteX9" fmla="*/ 248147 w 777479"/>
                <a:gd name="connsiteY9" fmla="*/ 890286 h 1000416"/>
                <a:gd name="connsiteX10" fmla="*/ 335682 w 777479"/>
                <a:gd name="connsiteY10" fmla="*/ 748552 h 1000416"/>
                <a:gd name="connsiteX11" fmla="*/ 368300 w 777479"/>
                <a:gd name="connsiteY11" fmla="*/ 628720 h 1000416"/>
                <a:gd name="connsiteX12" fmla="*/ 375444 w 777479"/>
                <a:gd name="connsiteY12" fmla="*/ 695396 h 1000416"/>
                <a:gd name="connsiteX13" fmla="*/ 391828 w 777479"/>
                <a:gd name="connsiteY13" fmla="*/ 751222 h 1000416"/>
                <a:gd name="connsiteX14" fmla="*/ 451644 w 777479"/>
                <a:gd name="connsiteY14" fmla="*/ 974002 h 1000416"/>
                <a:gd name="connsiteX15" fmla="*/ 504032 w 777479"/>
                <a:gd name="connsiteY15" fmla="*/ 909708 h 1000416"/>
                <a:gd name="connsiteX16" fmla="*/ 504032 w 777479"/>
                <a:gd name="connsiteY16" fmla="*/ 669201 h 1000416"/>
                <a:gd name="connsiteX17" fmla="*/ 527844 w 777479"/>
                <a:gd name="connsiteY17" fmla="*/ 783502 h 1000416"/>
                <a:gd name="connsiteX18" fmla="*/ 573088 w 777479"/>
                <a:gd name="connsiteY18" fmla="*/ 881133 h 1000416"/>
                <a:gd name="connsiteX19" fmla="*/ 625475 w 777479"/>
                <a:gd name="connsiteY19" fmla="*/ 902564 h 1000416"/>
                <a:gd name="connsiteX20" fmla="*/ 662013 w 777479"/>
                <a:gd name="connsiteY20" fmla="*/ 845613 h 1000416"/>
                <a:gd name="connsiteX21" fmla="*/ 644525 w 777479"/>
                <a:gd name="connsiteY21" fmla="*/ 723971 h 1000416"/>
                <a:gd name="connsiteX22" fmla="*/ 632619 w 777479"/>
                <a:gd name="connsiteY22" fmla="*/ 647771 h 1000416"/>
                <a:gd name="connsiteX23" fmla="*/ 718344 w 777479"/>
                <a:gd name="connsiteY23" fmla="*/ 797789 h 1000416"/>
                <a:gd name="connsiteX24" fmla="*/ 770732 w 777479"/>
                <a:gd name="connsiteY24" fmla="*/ 776358 h 1000416"/>
                <a:gd name="connsiteX25" fmla="*/ 758825 w 777479"/>
                <a:gd name="connsiteY25" fmla="*/ 635864 h 1000416"/>
                <a:gd name="connsiteX26" fmla="*/ 668338 w 777479"/>
                <a:gd name="connsiteY26" fmla="*/ 464414 h 1000416"/>
                <a:gd name="connsiteX27" fmla="*/ 577964 w 777479"/>
                <a:gd name="connsiteY27" fmla="*/ 0 h 1000416"/>
                <a:gd name="connsiteX0" fmla="*/ 224488 w 777479"/>
                <a:gd name="connsiteY0" fmla="*/ 79294 h 935141"/>
                <a:gd name="connsiteX1" fmla="*/ 239713 w 777479"/>
                <a:gd name="connsiteY1" fmla="*/ 381071 h 935141"/>
                <a:gd name="connsiteX2" fmla="*/ 82550 w 777479"/>
                <a:gd name="connsiteY2" fmla="*/ 476321 h 935141"/>
                <a:gd name="connsiteX3" fmla="*/ 3969 w 777479"/>
                <a:gd name="connsiteY3" fmla="*/ 614433 h 935141"/>
                <a:gd name="connsiteX4" fmla="*/ 106363 w 777479"/>
                <a:gd name="connsiteY4" fmla="*/ 628721 h 935141"/>
                <a:gd name="connsiteX5" fmla="*/ 254000 w 777479"/>
                <a:gd name="connsiteY5" fmla="*/ 526327 h 935141"/>
                <a:gd name="connsiteX6" fmla="*/ 261144 w 777479"/>
                <a:gd name="connsiteY6" fmla="*/ 538233 h 935141"/>
                <a:gd name="connsiteX7" fmla="*/ 223044 w 777479"/>
                <a:gd name="connsiteY7" fmla="*/ 673964 h 935141"/>
                <a:gd name="connsiteX8" fmla="*/ 198834 w 777479"/>
                <a:gd name="connsiteY8" fmla="*/ 800171 h 935141"/>
                <a:gd name="connsiteX9" fmla="*/ 248147 w 777479"/>
                <a:gd name="connsiteY9" fmla="*/ 890286 h 935141"/>
                <a:gd name="connsiteX10" fmla="*/ 335682 w 777479"/>
                <a:gd name="connsiteY10" fmla="*/ 748552 h 935141"/>
                <a:gd name="connsiteX11" fmla="*/ 368300 w 777479"/>
                <a:gd name="connsiteY11" fmla="*/ 628720 h 935141"/>
                <a:gd name="connsiteX12" fmla="*/ 375444 w 777479"/>
                <a:gd name="connsiteY12" fmla="*/ 695396 h 935141"/>
                <a:gd name="connsiteX13" fmla="*/ 391828 w 777479"/>
                <a:gd name="connsiteY13" fmla="*/ 751222 h 935141"/>
                <a:gd name="connsiteX14" fmla="*/ 465593 w 777479"/>
                <a:gd name="connsiteY14" fmla="*/ 821799 h 935141"/>
                <a:gd name="connsiteX15" fmla="*/ 504032 w 777479"/>
                <a:gd name="connsiteY15" fmla="*/ 909708 h 935141"/>
                <a:gd name="connsiteX16" fmla="*/ 504032 w 777479"/>
                <a:gd name="connsiteY16" fmla="*/ 669201 h 935141"/>
                <a:gd name="connsiteX17" fmla="*/ 527844 w 777479"/>
                <a:gd name="connsiteY17" fmla="*/ 783502 h 935141"/>
                <a:gd name="connsiteX18" fmla="*/ 573088 w 777479"/>
                <a:gd name="connsiteY18" fmla="*/ 881133 h 935141"/>
                <a:gd name="connsiteX19" fmla="*/ 625475 w 777479"/>
                <a:gd name="connsiteY19" fmla="*/ 902564 h 935141"/>
                <a:gd name="connsiteX20" fmla="*/ 662013 w 777479"/>
                <a:gd name="connsiteY20" fmla="*/ 845613 h 935141"/>
                <a:gd name="connsiteX21" fmla="*/ 644525 w 777479"/>
                <a:gd name="connsiteY21" fmla="*/ 723971 h 935141"/>
                <a:gd name="connsiteX22" fmla="*/ 632619 w 777479"/>
                <a:gd name="connsiteY22" fmla="*/ 647771 h 935141"/>
                <a:gd name="connsiteX23" fmla="*/ 718344 w 777479"/>
                <a:gd name="connsiteY23" fmla="*/ 797789 h 935141"/>
                <a:gd name="connsiteX24" fmla="*/ 770732 w 777479"/>
                <a:gd name="connsiteY24" fmla="*/ 776358 h 935141"/>
                <a:gd name="connsiteX25" fmla="*/ 758825 w 777479"/>
                <a:gd name="connsiteY25" fmla="*/ 635864 h 935141"/>
                <a:gd name="connsiteX26" fmla="*/ 668338 w 777479"/>
                <a:gd name="connsiteY26" fmla="*/ 464414 h 935141"/>
                <a:gd name="connsiteX27" fmla="*/ 577964 w 777479"/>
                <a:gd name="connsiteY27" fmla="*/ 0 h 935141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1828 w 777479"/>
                <a:gd name="connsiteY13" fmla="*/ 751222 h 908484"/>
                <a:gd name="connsiteX14" fmla="*/ 465593 w 777479"/>
                <a:gd name="connsiteY14" fmla="*/ 821799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1828 w 777479"/>
                <a:gd name="connsiteY13" fmla="*/ 751222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63340 w 777479"/>
                <a:gd name="connsiteY15" fmla="*/ 675701 h 908484"/>
                <a:gd name="connsiteX16" fmla="*/ 477734 w 777479"/>
                <a:gd name="connsiteY16" fmla="*/ 725459 h 908484"/>
                <a:gd name="connsiteX17" fmla="*/ 504032 w 777479"/>
                <a:gd name="connsiteY17" fmla="*/ 669201 h 908484"/>
                <a:gd name="connsiteX18" fmla="*/ 527844 w 777479"/>
                <a:gd name="connsiteY18" fmla="*/ 783502 h 908484"/>
                <a:gd name="connsiteX19" fmla="*/ 573088 w 777479"/>
                <a:gd name="connsiteY19" fmla="*/ 881133 h 908484"/>
                <a:gd name="connsiteX20" fmla="*/ 625475 w 777479"/>
                <a:gd name="connsiteY20" fmla="*/ 902564 h 908484"/>
                <a:gd name="connsiteX21" fmla="*/ 662013 w 777479"/>
                <a:gd name="connsiteY21" fmla="*/ 845613 h 908484"/>
                <a:gd name="connsiteX22" fmla="*/ 644525 w 777479"/>
                <a:gd name="connsiteY22" fmla="*/ 723971 h 908484"/>
                <a:gd name="connsiteX23" fmla="*/ 632619 w 777479"/>
                <a:gd name="connsiteY23" fmla="*/ 647771 h 908484"/>
                <a:gd name="connsiteX24" fmla="*/ 718344 w 777479"/>
                <a:gd name="connsiteY24" fmla="*/ 797789 h 908484"/>
                <a:gd name="connsiteX25" fmla="*/ 770732 w 777479"/>
                <a:gd name="connsiteY25" fmla="*/ 776358 h 908484"/>
                <a:gd name="connsiteX26" fmla="*/ 758825 w 777479"/>
                <a:gd name="connsiteY26" fmla="*/ 635864 h 908484"/>
                <a:gd name="connsiteX27" fmla="*/ 668338 w 777479"/>
                <a:gd name="connsiteY27" fmla="*/ 464414 h 908484"/>
                <a:gd name="connsiteX28" fmla="*/ 577964 w 777479"/>
                <a:gd name="connsiteY28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63340 w 777479"/>
                <a:gd name="connsiteY15" fmla="*/ 675701 h 908484"/>
                <a:gd name="connsiteX16" fmla="*/ 489875 w 777479"/>
                <a:gd name="connsiteY16" fmla="*/ 629119 h 908484"/>
                <a:gd name="connsiteX17" fmla="*/ 504032 w 777479"/>
                <a:gd name="connsiteY17" fmla="*/ 669201 h 908484"/>
                <a:gd name="connsiteX18" fmla="*/ 527844 w 777479"/>
                <a:gd name="connsiteY18" fmla="*/ 783502 h 908484"/>
                <a:gd name="connsiteX19" fmla="*/ 573088 w 777479"/>
                <a:gd name="connsiteY19" fmla="*/ 881133 h 908484"/>
                <a:gd name="connsiteX20" fmla="*/ 625475 w 777479"/>
                <a:gd name="connsiteY20" fmla="*/ 902564 h 908484"/>
                <a:gd name="connsiteX21" fmla="*/ 662013 w 777479"/>
                <a:gd name="connsiteY21" fmla="*/ 845613 h 908484"/>
                <a:gd name="connsiteX22" fmla="*/ 644525 w 777479"/>
                <a:gd name="connsiteY22" fmla="*/ 723971 h 908484"/>
                <a:gd name="connsiteX23" fmla="*/ 632619 w 777479"/>
                <a:gd name="connsiteY23" fmla="*/ 647771 h 908484"/>
                <a:gd name="connsiteX24" fmla="*/ 718344 w 777479"/>
                <a:gd name="connsiteY24" fmla="*/ 797789 h 908484"/>
                <a:gd name="connsiteX25" fmla="*/ 770732 w 777479"/>
                <a:gd name="connsiteY25" fmla="*/ 776358 h 908484"/>
                <a:gd name="connsiteX26" fmla="*/ 758825 w 777479"/>
                <a:gd name="connsiteY26" fmla="*/ 635864 h 908484"/>
                <a:gd name="connsiteX27" fmla="*/ 668338 w 777479"/>
                <a:gd name="connsiteY27" fmla="*/ 464414 h 908484"/>
                <a:gd name="connsiteX28" fmla="*/ 577964 w 777479"/>
                <a:gd name="connsiteY28" fmla="*/ 0 h 908484"/>
                <a:gd name="connsiteX0" fmla="*/ 224488 w 777479"/>
                <a:gd name="connsiteY0" fmla="*/ 79294 h 910121"/>
                <a:gd name="connsiteX1" fmla="*/ 239713 w 777479"/>
                <a:gd name="connsiteY1" fmla="*/ 381071 h 910121"/>
                <a:gd name="connsiteX2" fmla="*/ 82550 w 777479"/>
                <a:gd name="connsiteY2" fmla="*/ 476321 h 910121"/>
                <a:gd name="connsiteX3" fmla="*/ 3969 w 777479"/>
                <a:gd name="connsiteY3" fmla="*/ 614433 h 910121"/>
                <a:gd name="connsiteX4" fmla="*/ 106363 w 777479"/>
                <a:gd name="connsiteY4" fmla="*/ 628721 h 910121"/>
                <a:gd name="connsiteX5" fmla="*/ 254000 w 777479"/>
                <a:gd name="connsiteY5" fmla="*/ 526327 h 910121"/>
                <a:gd name="connsiteX6" fmla="*/ 261144 w 777479"/>
                <a:gd name="connsiteY6" fmla="*/ 538233 h 910121"/>
                <a:gd name="connsiteX7" fmla="*/ 223044 w 777479"/>
                <a:gd name="connsiteY7" fmla="*/ 673964 h 910121"/>
                <a:gd name="connsiteX8" fmla="*/ 198834 w 777479"/>
                <a:gd name="connsiteY8" fmla="*/ 800171 h 910121"/>
                <a:gd name="connsiteX9" fmla="*/ 248147 w 777479"/>
                <a:gd name="connsiteY9" fmla="*/ 890286 h 910121"/>
                <a:gd name="connsiteX10" fmla="*/ 335682 w 777479"/>
                <a:gd name="connsiteY10" fmla="*/ 748552 h 910121"/>
                <a:gd name="connsiteX11" fmla="*/ 368300 w 777479"/>
                <a:gd name="connsiteY11" fmla="*/ 628720 h 910121"/>
                <a:gd name="connsiteX12" fmla="*/ 381480 w 777479"/>
                <a:gd name="connsiteY12" fmla="*/ 669351 h 910121"/>
                <a:gd name="connsiteX13" fmla="*/ 395874 w 777479"/>
                <a:gd name="connsiteY13" fmla="*/ 719109 h 910121"/>
                <a:gd name="connsiteX14" fmla="*/ 432757 w 777479"/>
                <a:gd name="connsiteY14" fmla="*/ 754397 h 910121"/>
                <a:gd name="connsiteX15" fmla="*/ 463340 w 777479"/>
                <a:gd name="connsiteY15" fmla="*/ 675701 h 910121"/>
                <a:gd name="connsiteX16" fmla="*/ 489875 w 777479"/>
                <a:gd name="connsiteY16" fmla="*/ 629119 h 910121"/>
                <a:gd name="connsiteX17" fmla="*/ 504032 w 777479"/>
                <a:gd name="connsiteY17" fmla="*/ 669201 h 910121"/>
                <a:gd name="connsiteX18" fmla="*/ 518664 w 777479"/>
                <a:gd name="connsiteY18" fmla="*/ 728634 h 910121"/>
                <a:gd name="connsiteX19" fmla="*/ 573088 w 777479"/>
                <a:gd name="connsiteY19" fmla="*/ 881133 h 910121"/>
                <a:gd name="connsiteX20" fmla="*/ 625475 w 777479"/>
                <a:gd name="connsiteY20" fmla="*/ 902564 h 910121"/>
                <a:gd name="connsiteX21" fmla="*/ 662013 w 777479"/>
                <a:gd name="connsiteY21" fmla="*/ 845613 h 910121"/>
                <a:gd name="connsiteX22" fmla="*/ 644525 w 777479"/>
                <a:gd name="connsiteY22" fmla="*/ 723971 h 910121"/>
                <a:gd name="connsiteX23" fmla="*/ 632619 w 777479"/>
                <a:gd name="connsiteY23" fmla="*/ 647771 h 910121"/>
                <a:gd name="connsiteX24" fmla="*/ 718344 w 777479"/>
                <a:gd name="connsiteY24" fmla="*/ 797789 h 910121"/>
                <a:gd name="connsiteX25" fmla="*/ 770732 w 777479"/>
                <a:gd name="connsiteY25" fmla="*/ 776358 h 910121"/>
                <a:gd name="connsiteX26" fmla="*/ 758825 w 777479"/>
                <a:gd name="connsiteY26" fmla="*/ 635864 h 910121"/>
                <a:gd name="connsiteX27" fmla="*/ 668338 w 777479"/>
                <a:gd name="connsiteY27" fmla="*/ 464414 h 910121"/>
                <a:gd name="connsiteX28" fmla="*/ 577964 w 777479"/>
                <a:gd name="connsiteY28" fmla="*/ 0 h 910121"/>
                <a:gd name="connsiteX0" fmla="*/ 224488 w 777479"/>
                <a:gd name="connsiteY0" fmla="*/ 79294 h 916179"/>
                <a:gd name="connsiteX1" fmla="*/ 239713 w 777479"/>
                <a:gd name="connsiteY1" fmla="*/ 381071 h 916179"/>
                <a:gd name="connsiteX2" fmla="*/ 82550 w 777479"/>
                <a:gd name="connsiteY2" fmla="*/ 476321 h 916179"/>
                <a:gd name="connsiteX3" fmla="*/ 3969 w 777479"/>
                <a:gd name="connsiteY3" fmla="*/ 614433 h 916179"/>
                <a:gd name="connsiteX4" fmla="*/ 106363 w 777479"/>
                <a:gd name="connsiteY4" fmla="*/ 628721 h 916179"/>
                <a:gd name="connsiteX5" fmla="*/ 254000 w 777479"/>
                <a:gd name="connsiteY5" fmla="*/ 526327 h 916179"/>
                <a:gd name="connsiteX6" fmla="*/ 261144 w 777479"/>
                <a:gd name="connsiteY6" fmla="*/ 538233 h 916179"/>
                <a:gd name="connsiteX7" fmla="*/ 223044 w 777479"/>
                <a:gd name="connsiteY7" fmla="*/ 673964 h 916179"/>
                <a:gd name="connsiteX8" fmla="*/ 198834 w 777479"/>
                <a:gd name="connsiteY8" fmla="*/ 800171 h 916179"/>
                <a:gd name="connsiteX9" fmla="*/ 248147 w 777479"/>
                <a:gd name="connsiteY9" fmla="*/ 890286 h 916179"/>
                <a:gd name="connsiteX10" fmla="*/ 335682 w 777479"/>
                <a:gd name="connsiteY10" fmla="*/ 748552 h 916179"/>
                <a:gd name="connsiteX11" fmla="*/ 368300 w 777479"/>
                <a:gd name="connsiteY11" fmla="*/ 628720 h 916179"/>
                <a:gd name="connsiteX12" fmla="*/ 381480 w 777479"/>
                <a:gd name="connsiteY12" fmla="*/ 669351 h 916179"/>
                <a:gd name="connsiteX13" fmla="*/ 395874 w 777479"/>
                <a:gd name="connsiteY13" fmla="*/ 719109 h 916179"/>
                <a:gd name="connsiteX14" fmla="*/ 432757 w 777479"/>
                <a:gd name="connsiteY14" fmla="*/ 754397 h 916179"/>
                <a:gd name="connsiteX15" fmla="*/ 463340 w 777479"/>
                <a:gd name="connsiteY15" fmla="*/ 675701 h 916179"/>
                <a:gd name="connsiteX16" fmla="*/ 489875 w 777479"/>
                <a:gd name="connsiteY16" fmla="*/ 629119 h 916179"/>
                <a:gd name="connsiteX17" fmla="*/ 504032 w 777479"/>
                <a:gd name="connsiteY17" fmla="*/ 669201 h 916179"/>
                <a:gd name="connsiteX18" fmla="*/ 518664 w 777479"/>
                <a:gd name="connsiteY18" fmla="*/ 728634 h 916179"/>
                <a:gd name="connsiteX19" fmla="*/ 555548 w 777479"/>
                <a:gd name="connsiteY19" fmla="*/ 763923 h 916179"/>
                <a:gd name="connsiteX20" fmla="*/ 625475 w 777479"/>
                <a:gd name="connsiteY20" fmla="*/ 902564 h 916179"/>
                <a:gd name="connsiteX21" fmla="*/ 662013 w 777479"/>
                <a:gd name="connsiteY21" fmla="*/ 845613 h 916179"/>
                <a:gd name="connsiteX22" fmla="*/ 644525 w 777479"/>
                <a:gd name="connsiteY22" fmla="*/ 723971 h 916179"/>
                <a:gd name="connsiteX23" fmla="*/ 632619 w 777479"/>
                <a:gd name="connsiteY23" fmla="*/ 647771 h 916179"/>
                <a:gd name="connsiteX24" fmla="*/ 718344 w 777479"/>
                <a:gd name="connsiteY24" fmla="*/ 797789 h 916179"/>
                <a:gd name="connsiteX25" fmla="*/ 770732 w 777479"/>
                <a:gd name="connsiteY25" fmla="*/ 776358 h 916179"/>
                <a:gd name="connsiteX26" fmla="*/ 758825 w 777479"/>
                <a:gd name="connsiteY26" fmla="*/ 635864 h 916179"/>
                <a:gd name="connsiteX27" fmla="*/ 668338 w 777479"/>
                <a:gd name="connsiteY27" fmla="*/ 464414 h 916179"/>
                <a:gd name="connsiteX28" fmla="*/ 577964 w 777479"/>
                <a:gd name="connsiteY28" fmla="*/ 0 h 91617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62013 w 777479"/>
                <a:gd name="connsiteY21" fmla="*/ 845613 h 898889"/>
                <a:gd name="connsiteX22" fmla="*/ 644525 w 777479"/>
                <a:gd name="connsiteY22" fmla="*/ 723971 h 898889"/>
                <a:gd name="connsiteX23" fmla="*/ 632619 w 777479"/>
                <a:gd name="connsiteY23" fmla="*/ 647771 h 898889"/>
                <a:gd name="connsiteX24" fmla="*/ 718344 w 777479"/>
                <a:gd name="connsiteY24" fmla="*/ 797789 h 898889"/>
                <a:gd name="connsiteX25" fmla="*/ 770732 w 777479"/>
                <a:gd name="connsiteY25" fmla="*/ 776358 h 898889"/>
                <a:gd name="connsiteX26" fmla="*/ 758825 w 777479"/>
                <a:gd name="connsiteY26" fmla="*/ 635864 h 898889"/>
                <a:gd name="connsiteX27" fmla="*/ 668338 w 777479"/>
                <a:gd name="connsiteY27" fmla="*/ 464414 h 898889"/>
                <a:gd name="connsiteX28" fmla="*/ 577964 w 777479"/>
                <a:gd name="connsiteY28" fmla="*/ 0 h 89888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31107 w 777479"/>
                <a:gd name="connsiteY21" fmla="*/ 656289 h 898889"/>
                <a:gd name="connsiteX22" fmla="*/ 644525 w 777479"/>
                <a:gd name="connsiteY22" fmla="*/ 723971 h 898889"/>
                <a:gd name="connsiteX23" fmla="*/ 632619 w 777479"/>
                <a:gd name="connsiteY23" fmla="*/ 647771 h 898889"/>
                <a:gd name="connsiteX24" fmla="*/ 718344 w 777479"/>
                <a:gd name="connsiteY24" fmla="*/ 797789 h 898889"/>
                <a:gd name="connsiteX25" fmla="*/ 770732 w 777479"/>
                <a:gd name="connsiteY25" fmla="*/ 776358 h 898889"/>
                <a:gd name="connsiteX26" fmla="*/ 758825 w 777479"/>
                <a:gd name="connsiteY26" fmla="*/ 635864 h 898889"/>
                <a:gd name="connsiteX27" fmla="*/ 668338 w 777479"/>
                <a:gd name="connsiteY27" fmla="*/ 464414 h 898889"/>
                <a:gd name="connsiteX28" fmla="*/ 577964 w 777479"/>
                <a:gd name="connsiteY28" fmla="*/ 0 h 89888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31107 w 777479"/>
                <a:gd name="connsiteY21" fmla="*/ 656289 h 898889"/>
                <a:gd name="connsiteX22" fmla="*/ 632619 w 777479"/>
                <a:gd name="connsiteY22" fmla="*/ 647771 h 898889"/>
                <a:gd name="connsiteX23" fmla="*/ 718344 w 777479"/>
                <a:gd name="connsiteY23" fmla="*/ 797789 h 898889"/>
                <a:gd name="connsiteX24" fmla="*/ 770732 w 777479"/>
                <a:gd name="connsiteY24" fmla="*/ 776358 h 898889"/>
                <a:gd name="connsiteX25" fmla="*/ 758825 w 777479"/>
                <a:gd name="connsiteY25" fmla="*/ 635864 h 898889"/>
                <a:gd name="connsiteX26" fmla="*/ 668338 w 777479"/>
                <a:gd name="connsiteY26" fmla="*/ 464414 h 898889"/>
                <a:gd name="connsiteX27" fmla="*/ 577964 w 777479"/>
                <a:gd name="connsiteY27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63340 w 764914"/>
                <a:gd name="connsiteY15" fmla="*/ 675701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18344 w 764914"/>
                <a:gd name="connsiteY23" fmla="*/ 797789 h 898889"/>
                <a:gd name="connsiteX24" fmla="*/ 704873 w 764914"/>
                <a:gd name="connsiteY24" fmla="*/ 726866 h 898889"/>
                <a:gd name="connsiteX25" fmla="*/ 758825 w 764914"/>
                <a:gd name="connsiteY25" fmla="*/ 635864 h 898889"/>
                <a:gd name="connsiteX26" fmla="*/ 668338 w 764914"/>
                <a:gd name="connsiteY26" fmla="*/ 464414 h 898889"/>
                <a:gd name="connsiteX27" fmla="*/ 577964 w 764914"/>
                <a:gd name="connsiteY27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63340 w 764914"/>
                <a:gd name="connsiteY15" fmla="*/ 675701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22711 w 764914"/>
                <a:gd name="connsiteY18" fmla="*/ 696521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22711 w 764914"/>
                <a:gd name="connsiteY18" fmla="*/ 696521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45501 w 764914"/>
                <a:gd name="connsiteY21" fmla="*/ 706047 h 898889"/>
                <a:gd name="connsiteX22" fmla="*/ 631107 w 764914"/>
                <a:gd name="connsiteY22" fmla="*/ 656289 h 898889"/>
                <a:gd name="connsiteX23" fmla="*/ 632619 w 764914"/>
                <a:gd name="connsiteY23" fmla="*/ 647771 h 898889"/>
                <a:gd name="connsiteX24" fmla="*/ 704873 w 764914"/>
                <a:gd name="connsiteY24" fmla="*/ 726866 h 898889"/>
                <a:gd name="connsiteX25" fmla="*/ 758825 w 764914"/>
                <a:gd name="connsiteY25" fmla="*/ 635864 h 898889"/>
                <a:gd name="connsiteX26" fmla="*/ 668338 w 764914"/>
                <a:gd name="connsiteY26" fmla="*/ 464414 h 898889"/>
                <a:gd name="connsiteX27" fmla="*/ 577964 w 764914"/>
                <a:gd name="connsiteY27" fmla="*/ 0 h 89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64914" h="89888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0667" y="641920"/>
                    <a:pt x="368300" y="628720"/>
                  </a:cubicBezTo>
                  <a:cubicBezTo>
                    <a:pt x="375933" y="615520"/>
                    <a:pt x="376884" y="654286"/>
                    <a:pt x="381480" y="669351"/>
                  </a:cubicBezTo>
                  <a:cubicBezTo>
                    <a:pt x="386076" y="684416"/>
                    <a:pt x="386653" y="710287"/>
                    <a:pt x="395874" y="719109"/>
                  </a:cubicBezTo>
                  <a:cubicBezTo>
                    <a:pt x="405095" y="727931"/>
                    <a:pt x="422486" y="726578"/>
                    <a:pt x="436804" y="722284"/>
                  </a:cubicBezTo>
                  <a:cubicBezTo>
                    <a:pt x="451122" y="717990"/>
                    <a:pt x="472936" y="708874"/>
                    <a:pt x="481781" y="693346"/>
                  </a:cubicBezTo>
                  <a:cubicBezTo>
                    <a:pt x="490626" y="677818"/>
                    <a:pt x="486167" y="633143"/>
                    <a:pt x="489875" y="629119"/>
                  </a:cubicBezTo>
                  <a:cubicBezTo>
                    <a:pt x="493584" y="625095"/>
                    <a:pt x="498559" y="657967"/>
                    <a:pt x="504032" y="669201"/>
                  </a:cubicBezTo>
                  <a:cubicBezTo>
                    <a:pt x="509505" y="680435"/>
                    <a:pt x="513451" y="686086"/>
                    <a:pt x="522711" y="696521"/>
                  </a:cubicBezTo>
                  <a:cubicBezTo>
                    <a:pt x="531971" y="706956"/>
                    <a:pt x="546626" y="725398"/>
                    <a:pt x="559595" y="731809"/>
                  </a:cubicBezTo>
                  <a:cubicBezTo>
                    <a:pt x="572564" y="738220"/>
                    <a:pt x="586206" y="739279"/>
                    <a:pt x="600524" y="734985"/>
                  </a:cubicBezTo>
                  <a:cubicBezTo>
                    <a:pt x="614842" y="730691"/>
                    <a:pt x="640404" y="719163"/>
                    <a:pt x="645501" y="706047"/>
                  </a:cubicBezTo>
                  <a:cubicBezTo>
                    <a:pt x="650598" y="692931"/>
                    <a:pt x="633254" y="666002"/>
                    <a:pt x="631107" y="656289"/>
                  </a:cubicBezTo>
                  <a:cubicBezTo>
                    <a:pt x="628960" y="646576"/>
                    <a:pt x="620325" y="636008"/>
                    <a:pt x="632619" y="647771"/>
                  </a:cubicBezTo>
                  <a:cubicBezTo>
                    <a:pt x="644913" y="659534"/>
                    <a:pt x="683839" y="728850"/>
                    <a:pt x="704873" y="726866"/>
                  </a:cubicBezTo>
                  <a:cubicBezTo>
                    <a:pt x="725907" y="724882"/>
                    <a:pt x="764914" y="679606"/>
                    <a:pt x="758825" y="635864"/>
                  </a:cubicBezTo>
                  <a:cubicBezTo>
                    <a:pt x="752736" y="592122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9900FF"/>
                </a:solidFill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1109847" y="1263629"/>
              <a:ext cx="524656" cy="397239"/>
            </a:xfrm>
            <a:custGeom>
              <a:avLst/>
              <a:gdLst>
                <a:gd name="connsiteX0" fmla="*/ 374755 w 524656"/>
                <a:gd name="connsiteY0" fmla="*/ 0 h 397240"/>
                <a:gd name="connsiteX1" fmla="*/ 74951 w 524656"/>
                <a:gd name="connsiteY1" fmla="*/ 179882 h 397240"/>
                <a:gd name="connsiteX2" fmla="*/ 74951 w 524656"/>
                <a:gd name="connsiteY2" fmla="*/ 389745 h 397240"/>
                <a:gd name="connsiteX3" fmla="*/ 524656 w 524656"/>
                <a:gd name="connsiteY3" fmla="*/ 224853 h 39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4656" h="397240">
                  <a:moveTo>
                    <a:pt x="374755" y="0"/>
                  </a:moveTo>
                  <a:cubicBezTo>
                    <a:pt x="249836" y="57462"/>
                    <a:pt x="124918" y="114925"/>
                    <a:pt x="74951" y="179882"/>
                  </a:cubicBezTo>
                  <a:cubicBezTo>
                    <a:pt x="24984" y="244839"/>
                    <a:pt x="0" y="382250"/>
                    <a:pt x="74951" y="389745"/>
                  </a:cubicBezTo>
                  <a:cubicBezTo>
                    <a:pt x="149902" y="397240"/>
                    <a:pt x="337279" y="311046"/>
                    <a:pt x="524656" y="224853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9900FF"/>
                </a:solidFill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1306787" y="1486912"/>
              <a:ext cx="572125" cy="389744"/>
            </a:xfrm>
            <a:custGeom>
              <a:avLst/>
              <a:gdLst>
                <a:gd name="connsiteX0" fmla="*/ 347273 w 572125"/>
                <a:gd name="connsiteY0" fmla="*/ 0 h 389744"/>
                <a:gd name="connsiteX1" fmla="*/ 32479 w 572125"/>
                <a:gd name="connsiteY1" fmla="*/ 254832 h 389744"/>
                <a:gd name="connsiteX2" fmla="*/ 152400 w 572125"/>
                <a:gd name="connsiteY2" fmla="*/ 389744 h 389744"/>
                <a:gd name="connsiteX3" fmla="*/ 572125 w 572125"/>
                <a:gd name="connsiteY3" fmla="*/ 254832 h 389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125" h="389744">
                  <a:moveTo>
                    <a:pt x="347273" y="0"/>
                  </a:moveTo>
                  <a:cubicBezTo>
                    <a:pt x="206115" y="94937"/>
                    <a:pt x="64958" y="189875"/>
                    <a:pt x="32479" y="254832"/>
                  </a:cubicBezTo>
                  <a:cubicBezTo>
                    <a:pt x="0" y="319789"/>
                    <a:pt x="62459" y="389744"/>
                    <a:pt x="152400" y="389744"/>
                  </a:cubicBezTo>
                  <a:cubicBezTo>
                    <a:pt x="242341" y="389744"/>
                    <a:pt x="407233" y="322288"/>
                    <a:pt x="572125" y="254832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9900FF"/>
                </a:solidFill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1584396" y="1728533"/>
              <a:ext cx="354769" cy="269822"/>
            </a:xfrm>
            <a:custGeom>
              <a:avLst/>
              <a:gdLst>
                <a:gd name="connsiteX0" fmla="*/ 294807 w 354768"/>
                <a:gd name="connsiteY0" fmla="*/ 0 h 269822"/>
                <a:gd name="connsiteX1" fmla="*/ 39974 w 354768"/>
                <a:gd name="connsiteY1" fmla="*/ 74950 h 269822"/>
                <a:gd name="connsiteX2" fmla="*/ 54965 w 354768"/>
                <a:gd name="connsiteY2" fmla="*/ 239842 h 269822"/>
                <a:gd name="connsiteX3" fmla="*/ 354768 w 354768"/>
                <a:gd name="connsiteY3" fmla="*/ 254832 h 26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768" h="269822">
                  <a:moveTo>
                    <a:pt x="294807" y="0"/>
                  </a:moveTo>
                  <a:cubicBezTo>
                    <a:pt x="187377" y="17488"/>
                    <a:pt x="79948" y="34976"/>
                    <a:pt x="39974" y="74950"/>
                  </a:cubicBezTo>
                  <a:cubicBezTo>
                    <a:pt x="0" y="114924"/>
                    <a:pt x="2499" y="209862"/>
                    <a:pt x="54965" y="239842"/>
                  </a:cubicBezTo>
                  <a:cubicBezTo>
                    <a:pt x="107431" y="269822"/>
                    <a:pt x="231099" y="262327"/>
                    <a:pt x="354768" y="254832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9900FF"/>
                </a:solidFill>
              </a:endParaRPr>
            </a:p>
          </p:txBody>
        </p:sp>
      </p:grpSp>
      <p:sp>
        <p:nvSpPr>
          <p:cNvPr id="2" name="Isosceles Triangle 1"/>
          <p:cNvSpPr/>
          <p:nvPr/>
        </p:nvSpPr>
        <p:spPr>
          <a:xfrm rot="16200000">
            <a:off x="1954005" y="1887960"/>
            <a:ext cx="5014717" cy="2226998"/>
          </a:xfrm>
          <a:prstGeom prst="triangle">
            <a:avLst/>
          </a:pr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2"/>
          <p:cNvSpPr/>
          <p:nvPr/>
        </p:nvSpPr>
        <p:spPr>
          <a:xfrm>
            <a:off x="4300680" y="4665110"/>
            <a:ext cx="870081" cy="1190426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51"/>
          <p:cNvGrpSpPr/>
          <p:nvPr/>
        </p:nvGrpSpPr>
        <p:grpSpPr>
          <a:xfrm rot="755479">
            <a:off x="4831723" y="476672"/>
            <a:ext cx="1232804" cy="990008"/>
            <a:chOff x="2195736" y="1196752"/>
            <a:chExt cx="1296144" cy="792088"/>
          </a:xfrm>
          <a:solidFill>
            <a:srgbClr val="FFFF00"/>
          </a:solidFill>
        </p:grpSpPr>
        <p:sp>
          <p:nvSpPr>
            <p:cNvPr id="5" name="Freeform 4"/>
            <p:cNvSpPr/>
            <p:nvPr/>
          </p:nvSpPr>
          <p:spPr>
            <a:xfrm>
              <a:off x="2195736" y="1484784"/>
              <a:ext cx="1296144" cy="145366"/>
            </a:xfrm>
            <a:custGeom>
              <a:avLst/>
              <a:gdLst>
                <a:gd name="connsiteX0" fmla="*/ 0 w 1209821"/>
                <a:gd name="connsiteY0" fmla="*/ 0 h 138332"/>
                <a:gd name="connsiteX1" fmla="*/ 337625 w 1209821"/>
                <a:gd name="connsiteY1" fmla="*/ 112541 h 138332"/>
                <a:gd name="connsiteX2" fmla="*/ 928468 w 1209821"/>
                <a:gd name="connsiteY2" fmla="*/ 126609 h 138332"/>
                <a:gd name="connsiteX3" fmla="*/ 1209821 w 1209821"/>
                <a:gd name="connsiteY3" fmla="*/ 42203 h 138332"/>
                <a:gd name="connsiteX0" fmla="*/ 0 w 1296144"/>
                <a:gd name="connsiteY0" fmla="*/ 0 h 145366"/>
                <a:gd name="connsiteX1" fmla="*/ 337625 w 1296144"/>
                <a:gd name="connsiteY1" fmla="*/ 112541 h 145366"/>
                <a:gd name="connsiteX2" fmla="*/ 928468 w 1296144"/>
                <a:gd name="connsiteY2" fmla="*/ 126609 h 145366"/>
                <a:gd name="connsiteX3" fmla="*/ 1296144 w 1296144"/>
                <a:gd name="connsiteY3" fmla="*/ 0 h 14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144" h="145366">
                  <a:moveTo>
                    <a:pt x="0" y="0"/>
                  </a:moveTo>
                  <a:cubicBezTo>
                    <a:pt x="91440" y="45719"/>
                    <a:pt x="182880" y="91439"/>
                    <a:pt x="337625" y="112541"/>
                  </a:cubicBezTo>
                  <a:cubicBezTo>
                    <a:pt x="492370" y="133643"/>
                    <a:pt x="768715" y="145366"/>
                    <a:pt x="928468" y="126609"/>
                  </a:cubicBezTo>
                  <a:cubicBezTo>
                    <a:pt x="1088221" y="107852"/>
                    <a:pt x="1228150" y="36341"/>
                    <a:pt x="1296144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Chord 5"/>
            <p:cNvSpPr/>
            <p:nvPr/>
          </p:nvSpPr>
          <p:spPr>
            <a:xfrm>
              <a:off x="2483768" y="1196752"/>
              <a:ext cx="720080" cy="792088"/>
            </a:xfrm>
            <a:prstGeom prst="chord">
              <a:avLst>
                <a:gd name="adj1" fmla="val 10765082"/>
                <a:gd name="adj2" fmla="val 108958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Oval 7"/>
          <p:cNvSpPr/>
          <p:nvPr/>
        </p:nvSpPr>
        <p:spPr>
          <a:xfrm>
            <a:off x="4714291" y="1991390"/>
            <a:ext cx="82481" cy="33086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c 8"/>
          <p:cNvSpPr/>
          <p:nvPr/>
        </p:nvSpPr>
        <p:spPr>
          <a:xfrm rot="10960431">
            <a:off x="3981064" y="2768144"/>
            <a:ext cx="1154742" cy="772021"/>
          </a:xfrm>
          <a:prstGeom prst="arc">
            <a:avLst>
              <a:gd name="adj1" fmla="val 11045684"/>
              <a:gd name="adj2" fmla="val 2123717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4280060" y="2005117"/>
            <a:ext cx="82481" cy="33086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 10"/>
          <p:cNvSpPr/>
          <p:nvPr/>
        </p:nvSpPr>
        <p:spPr>
          <a:xfrm>
            <a:off x="4671846" y="4758854"/>
            <a:ext cx="870081" cy="1190426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/>
          <p:cNvSpPr/>
          <p:nvPr/>
        </p:nvSpPr>
        <p:spPr>
          <a:xfrm rot="20752293">
            <a:off x="5022577" y="2795495"/>
            <a:ext cx="888026" cy="1441857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83968" y="3176972"/>
            <a:ext cx="288032" cy="5040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fanfare.wav">
            <a:hlinkClick r:id="" action="ppaction://media"/>
          </p:cNvPr>
          <p:cNvPicPr>
            <a:picLocks noRot="1" noChangeAspect="1"/>
          </p:cNvPicPr>
          <p:nvPr>
            <a:wavAudioFile r:embed="rId1" name="fanfare.wav"/>
          </p:nvPr>
        </p:nvPicPr>
        <p:blipFill>
          <a:blip r:embed="rId4" cstate="print"/>
          <a:stretch>
            <a:fillRect/>
          </a:stretch>
        </p:blipFill>
        <p:spPr>
          <a:xfrm>
            <a:off x="9144000" y="328498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wetterzentrale.de/pics/Rtavn06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-675456"/>
            <a:ext cx="3960440" cy="32485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2" name="Freeform 1"/>
          <p:cNvSpPr/>
          <p:nvPr/>
        </p:nvSpPr>
        <p:spPr>
          <a:xfrm rot="7376820">
            <a:off x="2495457" y="1997023"/>
            <a:ext cx="891457" cy="1370501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 4"/>
          <p:cNvSpPr/>
          <p:nvPr/>
        </p:nvSpPr>
        <p:spPr>
          <a:xfrm>
            <a:off x="2771800" y="2860225"/>
            <a:ext cx="697819" cy="113755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3" name="Group 52"/>
          <p:cNvGrpSpPr/>
          <p:nvPr/>
        </p:nvGrpSpPr>
        <p:grpSpPr>
          <a:xfrm>
            <a:off x="3239850" y="1124744"/>
            <a:ext cx="3060342" cy="4457154"/>
            <a:chOff x="3239850" y="1124744"/>
            <a:chExt cx="3060342" cy="4457154"/>
          </a:xfrm>
        </p:grpSpPr>
        <p:sp>
          <p:nvSpPr>
            <p:cNvPr id="4" name="Freeform 3"/>
            <p:cNvSpPr/>
            <p:nvPr/>
          </p:nvSpPr>
          <p:spPr>
            <a:xfrm flipH="1">
              <a:off x="5652120" y="2854034"/>
              <a:ext cx="648072" cy="1151030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FF33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Freeform 5"/>
            <p:cNvSpPr/>
            <p:nvPr/>
          </p:nvSpPr>
          <p:spPr>
            <a:xfrm>
              <a:off x="3491880" y="4581128"/>
              <a:ext cx="848592" cy="1000770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33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 6"/>
            <p:cNvSpPr/>
            <p:nvPr/>
          </p:nvSpPr>
          <p:spPr>
            <a:xfrm flipH="1">
              <a:off x="4716016" y="4581128"/>
              <a:ext cx="897893" cy="1000770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33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3239850" y="2110544"/>
              <a:ext cx="2664294" cy="2636912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9" name="Group 108"/>
            <p:cNvGrpSpPr/>
            <p:nvPr/>
          </p:nvGrpSpPr>
          <p:grpSpPr>
            <a:xfrm>
              <a:off x="3963567" y="2629456"/>
              <a:ext cx="1216865" cy="1599087"/>
              <a:chOff x="5829478" y="3717032"/>
              <a:chExt cx="789318" cy="1031410"/>
            </a:xfrm>
          </p:grpSpPr>
          <p:grpSp>
            <p:nvGrpSpPr>
              <p:cNvPr id="10" name="Group 2"/>
              <p:cNvGrpSpPr/>
              <p:nvPr/>
            </p:nvGrpSpPr>
            <p:grpSpPr>
              <a:xfrm>
                <a:off x="6012160" y="3717032"/>
                <a:ext cx="435349" cy="173750"/>
                <a:chOff x="7797958" y="1279047"/>
                <a:chExt cx="435349" cy="213255"/>
              </a:xfrm>
            </p:grpSpPr>
            <p:sp>
              <p:nvSpPr>
                <p:cNvPr id="13" name="Oval 12"/>
                <p:cNvSpPr/>
                <p:nvPr/>
              </p:nvSpPr>
              <p:spPr>
                <a:xfrm>
                  <a:off x="8143597" y="1279047"/>
                  <a:ext cx="89710" cy="21325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7797958" y="1279047"/>
                  <a:ext cx="89710" cy="21325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1" name="Arc 10"/>
              <p:cNvSpPr/>
              <p:nvPr/>
            </p:nvSpPr>
            <p:spPr>
              <a:xfrm rot="10800000" flipV="1">
                <a:off x="5829478" y="3995703"/>
                <a:ext cx="789318" cy="752739"/>
              </a:xfrm>
              <a:prstGeom prst="arc">
                <a:avLst>
                  <a:gd name="adj1" fmla="val 166728"/>
                  <a:gd name="adj2" fmla="val 10739418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6096741" y="3995702"/>
                <a:ext cx="254793" cy="248427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3491880" y="1124744"/>
              <a:ext cx="2160240" cy="1224136"/>
              <a:chOff x="3491880" y="1124744"/>
              <a:chExt cx="2160240" cy="1224136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3635895" y="1304144"/>
                <a:ext cx="1880484" cy="1044736"/>
              </a:xfrm>
              <a:custGeom>
                <a:avLst/>
                <a:gdLst>
                  <a:gd name="connsiteX0" fmla="*/ 0 w 1768839"/>
                  <a:gd name="connsiteY0" fmla="*/ 1034322 h 1034322"/>
                  <a:gd name="connsiteX1" fmla="*/ 1603948 w 1768839"/>
                  <a:gd name="connsiteY1" fmla="*/ 1034322 h 1034322"/>
                  <a:gd name="connsiteX2" fmla="*/ 1768839 w 1768839"/>
                  <a:gd name="connsiteY2" fmla="*/ 29981 h 1034322"/>
                  <a:gd name="connsiteX3" fmla="*/ 1259174 w 1768839"/>
                  <a:gd name="connsiteY3" fmla="*/ 509666 h 1034322"/>
                  <a:gd name="connsiteX4" fmla="*/ 839449 w 1768839"/>
                  <a:gd name="connsiteY4" fmla="*/ 0 h 1034322"/>
                  <a:gd name="connsiteX5" fmla="*/ 434715 w 1768839"/>
                  <a:gd name="connsiteY5" fmla="*/ 524656 h 1034322"/>
                  <a:gd name="connsiteX6" fmla="*/ 44970 w 1768839"/>
                  <a:gd name="connsiteY6" fmla="*/ 134912 h 1034322"/>
                  <a:gd name="connsiteX7" fmla="*/ 74951 w 1768839"/>
                  <a:gd name="connsiteY7" fmla="*/ 1004341 h 1034322"/>
                  <a:gd name="connsiteX8" fmla="*/ 74951 w 1768839"/>
                  <a:gd name="connsiteY8" fmla="*/ 1004341 h 1034322"/>
                  <a:gd name="connsiteX0" fmla="*/ 111645 w 1880484"/>
                  <a:gd name="connsiteY0" fmla="*/ 1034322 h 1034322"/>
                  <a:gd name="connsiteX1" fmla="*/ 1715593 w 1880484"/>
                  <a:gd name="connsiteY1" fmla="*/ 1034322 h 1034322"/>
                  <a:gd name="connsiteX2" fmla="*/ 1880484 w 1880484"/>
                  <a:gd name="connsiteY2" fmla="*/ 29981 h 1034322"/>
                  <a:gd name="connsiteX3" fmla="*/ 1370819 w 1880484"/>
                  <a:gd name="connsiteY3" fmla="*/ 509666 h 1034322"/>
                  <a:gd name="connsiteX4" fmla="*/ 951094 w 1880484"/>
                  <a:gd name="connsiteY4" fmla="*/ 0 h 1034322"/>
                  <a:gd name="connsiteX5" fmla="*/ 546360 w 1880484"/>
                  <a:gd name="connsiteY5" fmla="*/ 524656 h 1034322"/>
                  <a:gd name="connsiteX6" fmla="*/ 0 w 1880484"/>
                  <a:gd name="connsiteY6" fmla="*/ 36624 h 1034322"/>
                  <a:gd name="connsiteX7" fmla="*/ 186596 w 1880484"/>
                  <a:gd name="connsiteY7" fmla="*/ 1004341 h 1034322"/>
                  <a:gd name="connsiteX8" fmla="*/ 186596 w 1880484"/>
                  <a:gd name="connsiteY8" fmla="*/ 1004341 h 1034322"/>
                  <a:gd name="connsiteX0" fmla="*/ 111645 w 1880484"/>
                  <a:gd name="connsiteY0" fmla="*/ 1034322 h 1044736"/>
                  <a:gd name="connsiteX1" fmla="*/ 1715593 w 1880484"/>
                  <a:gd name="connsiteY1" fmla="*/ 1034322 h 1044736"/>
                  <a:gd name="connsiteX2" fmla="*/ 1880484 w 1880484"/>
                  <a:gd name="connsiteY2" fmla="*/ 29981 h 1044736"/>
                  <a:gd name="connsiteX3" fmla="*/ 1370819 w 1880484"/>
                  <a:gd name="connsiteY3" fmla="*/ 509666 h 1044736"/>
                  <a:gd name="connsiteX4" fmla="*/ 951094 w 1880484"/>
                  <a:gd name="connsiteY4" fmla="*/ 0 h 1044736"/>
                  <a:gd name="connsiteX5" fmla="*/ 546360 w 1880484"/>
                  <a:gd name="connsiteY5" fmla="*/ 524656 h 1044736"/>
                  <a:gd name="connsiteX6" fmla="*/ 0 w 1880484"/>
                  <a:gd name="connsiteY6" fmla="*/ 36624 h 1044736"/>
                  <a:gd name="connsiteX7" fmla="*/ 186596 w 1880484"/>
                  <a:gd name="connsiteY7" fmla="*/ 1004341 h 1044736"/>
                  <a:gd name="connsiteX8" fmla="*/ 144016 w 1880484"/>
                  <a:gd name="connsiteY8" fmla="*/ 1044736 h 1044736"/>
                  <a:gd name="connsiteX0" fmla="*/ 144016 w 1880484"/>
                  <a:gd name="connsiteY0" fmla="*/ 1044736 h 1044736"/>
                  <a:gd name="connsiteX1" fmla="*/ 1715593 w 1880484"/>
                  <a:gd name="connsiteY1" fmla="*/ 1034322 h 1044736"/>
                  <a:gd name="connsiteX2" fmla="*/ 1880484 w 1880484"/>
                  <a:gd name="connsiteY2" fmla="*/ 29981 h 1044736"/>
                  <a:gd name="connsiteX3" fmla="*/ 1370819 w 1880484"/>
                  <a:gd name="connsiteY3" fmla="*/ 509666 h 1044736"/>
                  <a:gd name="connsiteX4" fmla="*/ 951094 w 1880484"/>
                  <a:gd name="connsiteY4" fmla="*/ 0 h 1044736"/>
                  <a:gd name="connsiteX5" fmla="*/ 546360 w 1880484"/>
                  <a:gd name="connsiteY5" fmla="*/ 524656 h 1044736"/>
                  <a:gd name="connsiteX6" fmla="*/ 0 w 1880484"/>
                  <a:gd name="connsiteY6" fmla="*/ 36624 h 1044736"/>
                  <a:gd name="connsiteX7" fmla="*/ 186596 w 1880484"/>
                  <a:gd name="connsiteY7" fmla="*/ 1004341 h 1044736"/>
                  <a:gd name="connsiteX8" fmla="*/ 144016 w 1880484"/>
                  <a:gd name="connsiteY8" fmla="*/ 1044736 h 1044736"/>
                  <a:gd name="connsiteX0" fmla="*/ 144016 w 1880484"/>
                  <a:gd name="connsiteY0" fmla="*/ 1044736 h 1044736"/>
                  <a:gd name="connsiteX1" fmla="*/ 1715593 w 1880484"/>
                  <a:gd name="connsiteY1" fmla="*/ 1034322 h 1044736"/>
                  <a:gd name="connsiteX2" fmla="*/ 1880484 w 1880484"/>
                  <a:gd name="connsiteY2" fmla="*/ 29981 h 1044736"/>
                  <a:gd name="connsiteX3" fmla="*/ 1370819 w 1880484"/>
                  <a:gd name="connsiteY3" fmla="*/ 509666 h 1044736"/>
                  <a:gd name="connsiteX4" fmla="*/ 951094 w 1880484"/>
                  <a:gd name="connsiteY4" fmla="*/ 0 h 1044736"/>
                  <a:gd name="connsiteX5" fmla="*/ 546360 w 1880484"/>
                  <a:gd name="connsiteY5" fmla="*/ 524656 h 1044736"/>
                  <a:gd name="connsiteX6" fmla="*/ 0 w 1880484"/>
                  <a:gd name="connsiteY6" fmla="*/ 36624 h 1044736"/>
                  <a:gd name="connsiteX7" fmla="*/ 186596 w 1880484"/>
                  <a:gd name="connsiteY7" fmla="*/ 1004341 h 1044736"/>
                  <a:gd name="connsiteX8" fmla="*/ 216024 w 1880484"/>
                  <a:gd name="connsiteY8" fmla="*/ 1044736 h 1044736"/>
                  <a:gd name="connsiteX0" fmla="*/ 151171 w 1887639"/>
                  <a:gd name="connsiteY0" fmla="*/ 1044736 h 1044736"/>
                  <a:gd name="connsiteX1" fmla="*/ 1722748 w 1887639"/>
                  <a:gd name="connsiteY1" fmla="*/ 1034322 h 1044736"/>
                  <a:gd name="connsiteX2" fmla="*/ 1887639 w 1887639"/>
                  <a:gd name="connsiteY2" fmla="*/ 29981 h 1044736"/>
                  <a:gd name="connsiteX3" fmla="*/ 1377974 w 1887639"/>
                  <a:gd name="connsiteY3" fmla="*/ 509666 h 1044736"/>
                  <a:gd name="connsiteX4" fmla="*/ 958249 w 1887639"/>
                  <a:gd name="connsiteY4" fmla="*/ 0 h 1044736"/>
                  <a:gd name="connsiteX5" fmla="*/ 553515 w 1887639"/>
                  <a:gd name="connsiteY5" fmla="*/ 524656 h 1044736"/>
                  <a:gd name="connsiteX6" fmla="*/ 7155 w 1887639"/>
                  <a:gd name="connsiteY6" fmla="*/ 36624 h 1044736"/>
                  <a:gd name="connsiteX7" fmla="*/ 193751 w 1887639"/>
                  <a:gd name="connsiteY7" fmla="*/ 1004341 h 1044736"/>
                  <a:gd name="connsiteX8" fmla="*/ 223179 w 1887639"/>
                  <a:gd name="connsiteY8" fmla="*/ 1044736 h 1044736"/>
                  <a:gd name="connsiteX0" fmla="*/ 439202 w 2175670"/>
                  <a:gd name="connsiteY0" fmla="*/ 1044736 h 1044736"/>
                  <a:gd name="connsiteX1" fmla="*/ 2010779 w 2175670"/>
                  <a:gd name="connsiteY1" fmla="*/ 1034322 h 1044736"/>
                  <a:gd name="connsiteX2" fmla="*/ 2175670 w 2175670"/>
                  <a:gd name="connsiteY2" fmla="*/ 29981 h 1044736"/>
                  <a:gd name="connsiteX3" fmla="*/ 1666005 w 2175670"/>
                  <a:gd name="connsiteY3" fmla="*/ 509666 h 1044736"/>
                  <a:gd name="connsiteX4" fmla="*/ 1246280 w 2175670"/>
                  <a:gd name="connsiteY4" fmla="*/ 0 h 1044736"/>
                  <a:gd name="connsiteX5" fmla="*/ 841546 w 2175670"/>
                  <a:gd name="connsiteY5" fmla="*/ 524656 h 1044736"/>
                  <a:gd name="connsiteX6" fmla="*/ 295186 w 2175670"/>
                  <a:gd name="connsiteY6" fmla="*/ 36624 h 1044736"/>
                  <a:gd name="connsiteX7" fmla="*/ 481782 w 2175670"/>
                  <a:gd name="connsiteY7" fmla="*/ 1004341 h 1044736"/>
                  <a:gd name="connsiteX8" fmla="*/ 223179 w 2175670"/>
                  <a:gd name="connsiteY8" fmla="*/ 972728 h 1044736"/>
                  <a:gd name="connsiteX0" fmla="*/ 144016 w 1880484"/>
                  <a:gd name="connsiteY0" fmla="*/ 1044736 h 1044736"/>
                  <a:gd name="connsiteX1" fmla="*/ 1715593 w 1880484"/>
                  <a:gd name="connsiteY1" fmla="*/ 1034322 h 1044736"/>
                  <a:gd name="connsiteX2" fmla="*/ 1880484 w 1880484"/>
                  <a:gd name="connsiteY2" fmla="*/ 29981 h 1044736"/>
                  <a:gd name="connsiteX3" fmla="*/ 1370819 w 1880484"/>
                  <a:gd name="connsiteY3" fmla="*/ 509666 h 1044736"/>
                  <a:gd name="connsiteX4" fmla="*/ 951094 w 1880484"/>
                  <a:gd name="connsiteY4" fmla="*/ 0 h 1044736"/>
                  <a:gd name="connsiteX5" fmla="*/ 546360 w 1880484"/>
                  <a:gd name="connsiteY5" fmla="*/ 524656 h 1044736"/>
                  <a:gd name="connsiteX6" fmla="*/ 0 w 1880484"/>
                  <a:gd name="connsiteY6" fmla="*/ 36624 h 1044736"/>
                  <a:gd name="connsiteX7" fmla="*/ 186596 w 1880484"/>
                  <a:gd name="connsiteY7" fmla="*/ 1004341 h 1044736"/>
                  <a:gd name="connsiteX0" fmla="*/ 144016 w 1880484"/>
                  <a:gd name="connsiteY0" fmla="*/ 1044736 h 1044736"/>
                  <a:gd name="connsiteX1" fmla="*/ 1715593 w 1880484"/>
                  <a:gd name="connsiteY1" fmla="*/ 1034322 h 1044736"/>
                  <a:gd name="connsiteX2" fmla="*/ 1880484 w 1880484"/>
                  <a:gd name="connsiteY2" fmla="*/ 29981 h 1044736"/>
                  <a:gd name="connsiteX3" fmla="*/ 1370819 w 1880484"/>
                  <a:gd name="connsiteY3" fmla="*/ 509666 h 1044736"/>
                  <a:gd name="connsiteX4" fmla="*/ 951094 w 1880484"/>
                  <a:gd name="connsiteY4" fmla="*/ 0 h 1044736"/>
                  <a:gd name="connsiteX5" fmla="*/ 546360 w 1880484"/>
                  <a:gd name="connsiteY5" fmla="*/ 524656 h 1044736"/>
                  <a:gd name="connsiteX6" fmla="*/ 0 w 1880484"/>
                  <a:gd name="connsiteY6" fmla="*/ 36624 h 1044736"/>
                  <a:gd name="connsiteX7" fmla="*/ 144017 w 1880484"/>
                  <a:gd name="connsiteY7" fmla="*/ 1044736 h 1044736"/>
                  <a:gd name="connsiteX0" fmla="*/ 144016 w 1880484"/>
                  <a:gd name="connsiteY0" fmla="*/ 1044736 h 1044736"/>
                  <a:gd name="connsiteX1" fmla="*/ 1715593 w 1880484"/>
                  <a:gd name="connsiteY1" fmla="*/ 1034322 h 1044736"/>
                  <a:gd name="connsiteX2" fmla="*/ 1880484 w 1880484"/>
                  <a:gd name="connsiteY2" fmla="*/ 29981 h 1044736"/>
                  <a:gd name="connsiteX3" fmla="*/ 1370819 w 1880484"/>
                  <a:gd name="connsiteY3" fmla="*/ 509666 h 1044736"/>
                  <a:gd name="connsiteX4" fmla="*/ 951094 w 1880484"/>
                  <a:gd name="connsiteY4" fmla="*/ 0 h 1044736"/>
                  <a:gd name="connsiteX5" fmla="*/ 546360 w 1880484"/>
                  <a:gd name="connsiteY5" fmla="*/ 524656 h 1044736"/>
                  <a:gd name="connsiteX6" fmla="*/ 0 w 1880484"/>
                  <a:gd name="connsiteY6" fmla="*/ 36624 h 1044736"/>
                  <a:gd name="connsiteX7" fmla="*/ 144017 w 1880484"/>
                  <a:gd name="connsiteY7" fmla="*/ 1044736 h 1044736"/>
                  <a:gd name="connsiteX8" fmla="*/ 144016 w 1880484"/>
                  <a:gd name="connsiteY8" fmla="*/ 1044736 h 1044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80484" h="1044736">
                    <a:moveTo>
                      <a:pt x="144016" y="1044736"/>
                    </a:moveTo>
                    <a:lnTo>
                      <a:pt x="1715593" y="1034322"/>
                    </a:lnTo>
                    <a:lnTo>
                      <a:pt x="1880484" y="29981"/>
                    </a:lnTo>
                    <a:lnTo>
                      <a:pt x="1370819" y="509666"/>
                    </a:lnTo>
                    <a:lnTo>
                      <a:pt x="951094" y="0"/>
                    </a:lnTo>
                    <a:lnTo>
                      <a:pt x="546360" y="524656"/>
                    </a:lnTo>
                    <a:lnTo>
                      <a:pt x="0" y="36624"/>
                    </a:lnTo>
                    <a:lnTo>
                      <a:pt x="144017" y="1044736"/>
                    </a:lnTo>
                    <a:lnTo>
                      <a:pt x="144016" y="1044736"/>
                    </a:lnTo>
                    <a:close/>
                  </a:path>
                </a:pathLst>
              </a:cu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3491880" y="1196752"/>
                <a:ext cx="216024" cy="21602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436096" y="1196752"/>
                <a:ext cx="216024" cy="21602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4493968" y="1124744"/>
                <a:ext cx="216024" cy="21602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Diamond 19"/>
              <p:cNvSpPr/>
              <p:nvPr/>
            </p:nvSpPr>
            <p:spPr>
              <a:xfrm>
                <a:off x="4355976" y="1628800"/>
                <a:ext cx="432048" cy="648072"/>
              </a:xfrm>
              <a:prstGeom prst="diamond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52" name="Group 51"/>
          <p:cNvGrpSpPr/>
          <p:nvPr/>
        </p:nvGrpSpPr>
        <p:grpSpPr>
          <a:xfrm>
            <a:off x="3247124" y="1124744"/>
            <a:ext cx="3125076" cy="3622712"/>
            <a:chOff x="-324544" y="1124744"/>
            <a:chExt cx="3125076" cy="3622712"/>
          </a:xfrm>
        </p:grpSpPr>
        <p:grpSp>
          <p:nvGrpSpPr>
            <p:cNvPr id="51" name="Group 50"/>
            <p:cNvGrpSpPr/>
            <p:nvPr/>
          </p:nvGrpSpPr>
          <p:grpSpPr>
            <a:xfrm>
              <a:off x="-324544" y="1124744"/>
              <a:ext cx="3125076" cy="3622712"/>
              <a:chOff x="3239853" y="1124744"/>
              <a:chExt cx="3125076" cy="3622712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3239853" y="2110544"/>
                <a:ext cx="2664294" cy="2636912"/>
              </a:xfrm>
              <a:prstGeom prst="ellipse">
                <a:avLst/>
              </a:prstGeom>
              <a:solidFill>
                <a:srgbClr val="FF33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9" name="Group 108"/>
              <p:cNvGrpSpPr/>
              <p:nvPr/>
            </p:nvGrpSpPr>
            <p:grpSpPr>
              <a:xfrm>
                <a:off x="5148064" y="2694009"/>
                <a:ext cx="1216865" cy="1599087"/>
                <a:chOff x="5829478" y="3717032"/>
                <a:chExt cx="789318" cy="1031410"/>
              </a:xfrm>
            </p:grpSpPr>
            <p:sp>
              <p:nvSpPr>
                <p:cNvPr id="44" name="Oval 43"/>
                <p:cNvSpPr/>
                <p:nvPr/>
              </p:nvSpPr>
              <p:spPr>
                <a:xfrm>
                  <a:off x="6012160" y="3717032"/>
                  <a:ext cx="89710" cy="17375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1" name="Arc 40"/>
                <p:cNvSpPr/>
                <p:nvPr/>
              </p:nvSpPr>
              <p:spPr>
                <a:xfrm rot="10800000" flipV="1">
                  <a:off x="5829478" y="3995703"/>
                  <a:ext cx="789318" cy="752739"/>
                </a:xfrm>
                <a:prstGeom prst="arc">
                  <a:avLst>
                    <a:gd name="adj1" fmla="val 166728"/>
                    <a:gd name="adj2" fmla="val 4278823"/>
                  </a:avLst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6181888" y="3995702"/>
                  <a:ext cx="254793" cy="248427"/>
                </a:xfrm>
                <a:prstGeom prst="ellipse">
                  <a:avLst/>
                </a:prstGeom>
                <a:solidFill>
                  <a:srgbClr val="FFFF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45" name="Group 44"/>
              <p:cNvGrpSpPr/>
              <p:nvPr/>
            </p:nvGrpSpPr>
            <p:grpSpPr>
              <a:xfrm>
                <a:off x="3491880" y="1124744"/>
                <a:ext cx="2160240" cy="1224136"/>
                <a:chOff x="3491880" y="1124744"/>
                <a:chExt cx="2160240" cy="1224136"/>
              </a:xfrm>
            </p:grpSpPr>
            <p:sp>
              <p:nvSpPr>
                <p:cNvPr id="46" name="Freeform 45"/>
                <p:cNvSpPr/>
                <p:nvPr/>
              </p:nvSpPr>
              <p:spPr>
                <a:xfrm>
                  <a:off x="3635895" y="1304144"/>
                  <a:ext cx="1880484" cy="1044736"/>
                </a:xfrm>
                <a:custGeom>
                  <a:avLst/>
                  <a:gdLst>
                    <a:gd name="connsiteX0" fmla="*/ 0 w 1768839"/>
                    <a:gd name="connsiteY0" fmla="*/ 1034322 h 1034322"/>
                    <a:gd name="connsiteX1" fmla="*/ 1603948 w 1768839"/>
                    <a:gd name="connsiteY1" fmla="*/ 1034322 h 1034322"/>
                    <a:gd name="connsiteX2" fmla="*/ 1768839 w 1768839"/>
                    <a:gd name="connsiteY2" fmla="*/ 29981 h 1034322"/>
                    <a:gd name="connsiteX3" fmla="*/ 1259174 w 1768839"/>
                    <a:gd name="connsiteY3" fmla="*/ 509666 h 1034322"/>
                    <a:gd name="connsiteX4" fmla="*/ 839449 w 1768839"/>
                    <a:gd name="connsiteY4" fmla="*/ 0 h 1034322"/>
                    <a:gd name="connsiteX5" fmla="*/ 434715 w 1768839"/>
                    <a:gd name="connsiteY5" fmla="*/ 524656 h 1034322"/>
                    <a:gd name="connsiteX6" fmla="*/ 44970 w 1768839"/>
                    <a:gd name="connsiteY6" fmla="*/ 134912 h 1034322"/>
                    <a:gd name="connsiteX7" fmla="*/ 74951 w 1768839"/>
                    <a:gd name="connsiteY7" fmla="*/ 1004341 h 1034322"/>
                    <a:gd name="connsiteX8" fmla="*/ 74951 w 1768839"/>
                    <a:gd name="connsiteY8" fmla="*/ 1004341 h 1034322"/>
                    <a:gd name="connsiteX0" fmla="*/ 111645 w 1880484"/>
                    <a:gd name="connsiteY0" fmla="*/ 1034322 h 1034322"/>
                    <a:gd name="connsiteX1" fmla="*/ 1715593 w 1880484"/>
                    <a:gd name="connsiteY1" fmla="*/ 1034322 h 1034322"/>
                    <a:gd name="connsiteX2" fmla="*/ 1880484 w 1880484"/>
                    <a:gd name="connsiteY2" fmla="*/ 29981 h 1034322"/>
                    <a:gd name="connsiteX3" fmla="*/ 1370819 w 1880484"/>
                    <a:gd name="connsiteY3" fmla="*/ 509666 h 1034322"/>
                    <a:gd name="connsiteX4" fmla="*/ 951094 w 1880484"/>
                    <a:gd name="connsiteY4" fmla="*/ 0 h 1034322"/>
                    <a:gd name="connsiteX5" fmla="*/ 546360 w 1880484"/>
                    <a:gd name="connsiteY5" fmla="*/ 524656 h 1034322"/>
                    <a:gd name="connsiteX6" fmla="*/ 0 w 1880484"/>
                    <a:gd name="connsiteY6" fmla="*/ 36624 h 1034322"/>
                    <a:gd name="connsiteX7" fmla="*/ 186596 w 1880484"/>
                    <a:gd name="connsiteY7" fmla="*/ 1004341 h 1034322"/>
                    <a:gd name="connsiteX8" fmla="*/ 186596 w 1880484"/>
                    <a:gd name="connsiteY8" fmla="*/ 1004341 h 1034322"/>
                    <a:gd name="connsiteX0" fmla="*/ 111645 w 1880484"/>
                    <a:gd name="connsiteY0" fmla="*/ 1034322 h 1044736"/>
                    <a:gd name="connsiteX1" fmla="*/ 1715593 w 1880484"/>
                    <a:gd name="connsiteY1" fmla="*/ 1034322 h 1044736"/>
                    <a:gd name="connsiteX2" fmla="*/ 1880484 w 1880484"/>
                    <a:gd name="connsiteY2" fmla="*/ 29981 h 1044736"/>
                    <a:gd name="connsiteX3" fmla="*/ 1370819 w 1880484"/>
                    <a:gd name="connsiteY3" fmla="*/ 509666 h 1044736"/>
                    <a:gd name="connsiteX4" fmla="*/ 951094 w 1880484"/>
                    <a:gd name="connsiteY4" fmla="*/ 0 h 1044736"/>
                    <a:gd name="connsiteX5" fmla="*/ 546360 w 1880484"/>
                    <a:gd name="connsiteY5" fmla="*/ 524656 h 1044736"/>
                    <a:gd name="connsiteX6" fmla="*/ 0 w 1880484"/>
                    <a:gd name="connsiteY6" fmla="*/ 36624 h 1044736"/>
                    <a:gd name="connsiteX7" fmla="*/ 186596 w 1880484"/>
                    <a:gd name="connsiteY7" fmla="*/ 1004341 h 1044736"/>
                    <a:gd name="connsiteX8" fmla="*/ 144016 w 1880484"/>
                    <a:gd name="connsiteY8" fmla="*/ 1044736 h 1044736"/>
                    <a:gd name="connsiteX0" fmla="*/ 144016 w 1880484"/>
                    <a:gd name="connsiteY0" fmla="*/ 1044736 h 1044736"/>
                    <a:gd name="connsiteX1" fmla="*/ 1715593 w 1880484"/>
                    <a:gd name="connsiteY1" fmla="*/ 1034322 h 1044736"/>
                    <a:gd name="connsiteX2" fmla="*/ 1880484 w 1880484"/>
                    <a:gd name="connsiteY2" fmla="*/ 29981 h 1044736"/>
                    <a:gd name="connsiteX3" fmla="*/ 1370819 w 1880484"/>
                    <a:gd name="connsiteY3" fmla="*/ 509666 h 1044736"/>
                    <a:gd name="connsiteX4" fmla="*/ 951094 w 1880484"/>
                    <a:gd name="connsiteY4" fmla="*/ 0 h 1044736"/>
                    <a:gd name="connsiteX5" fmla="*/ 546360 w 1880484"/>
                    <a:gd name="connsiteY5" fmla="*/ 524656 h 1044736"/>
                    <a:gd name="connsiteX6" fmla="*/ 0 w 1880484"/>
                    <a:gd name="connsiteY6" fmla="*/ 36624 h 1044736"/>
                    <a:gd name="connsiteX7" fmla="*/ 186596 w 1880484"/>
                    <a:gd name="connsiteY7" fmla="*/ 1004341 h 1044736"/>
                    <a:gd name="connsiteX8" fmla="*/ 144016 w 1880484"/>
                    <a:gd name="connsiteY8" fmla="*/ 1044736 h 1044736"/>
                    <a:gd name="connsiteX0" fmla="*/ 144016 w 1880484"/>
                    <a:gd name="connsiteY0" fmla="*/ 1044736 h 1044736"/>
                    <a:gd name="connsiteX1" fmla="*/ 1715593 w 1880484"/>
                    <a:gd name="connsiteY1" fmla="*/ 1034322 h 1044736"/>
                    <a:gd name="connsiteX2" fmla="*/ 1880484 w 1880484"/>
                    <a:gd name="connsiteY2" fmla="*/ 29981 h 1044736"/>
                    <a:gd name="connsiteX3" fmla="*/ 1370819 w 1880484"/>
                    <a:gd name="connsiteY3" fmla="*/ 509666 h 1044736"/>
                    <a:gd name="connsiteX4" fmla="*/ 951094 w 1880484"/>
                    <a:gd name="connsiteY4" fmla="*/ 0 h 1044736"/>
                    <a:gd name="connsiteX5" fmla="*/ 546360 w 1880484"/>
                    <a:gd name="connsiteY5" fmla="*/ 524656 h 1044736"/>
                    <a:gd name="connsiteX6" fmla="*/ 0 w 1880484"/>
                    <a:gd name="connsiteY6" fmla="*/ 36624 h 1044736"/>
                    <a:gd name="connsiteX7" fmla="*/ 186596 w 1880484"/>
                    <a:gd name="connsiteY7" fmla="*/ 1004341 h 1044736"/>
                    <a:gd name="connsiteX8" fmla="*/ 216024 w 1880484"/>
                    <a:gd name="connsiteY8" fmla="*/ 1044736 h 1044736"/>
                    <a:gd name="connsiteX0" fmla="*/ 151171 w 1887639"/>
                    <a:gd name="connsiteY0" fmla="*/ 1044736 h 1044736"/>
                    <a:gd name="connsiteX1" fmla="*/ 1722748 w 1887639"/>
                    <a:gd name="connsiteY1" fmla="*/ 1034322 h 1044736"/>
                    <a:gd name="connsiteX2" fmla="*/ 1887639 w 1887639"/>
                    <a:gd name="connsiteY2" fmla="*/ 29981 h 1044736"/>
                    <a:gd name="connsiteX3" fmla="*/ 1377974 w 1887639"/>
                    <a:gd name="connsiteY3" fmla="*/ 509666 h 1044736"/>
                    <a:gd name="connsiteX4" fmla="*/ 958249 w 1887639"/>
                    <a:gd name="connsiteY4" fmla="*/ 0 h 1044736"/>
                    <a:gd name="connsiteX5" fmla="*/ 553515 w 1887639"/>
                    <a:gd name="connsiteY5" fmla="*/ 524656 h 1044736"/>
                    <a:gd name="connsiteX6" fmla="*/ 7155 w 1887639"/>
                    <a:gd name="connsiteY6" fmla="*/ 36624 h 1044736"/>
                    <a:gd name="connsiteX7" fmla="*/ 193751 w 1887639"/>
                    <a:gd name="connsiteY7" fmla="*/ 1004341 h 1044736"/>
                    <a:gd name="connsiteX8" fmla="*/ 223179 w 1887639"/>
                    <a:gd name="connsiteY8" fmla="*/ 1044736 h 1044736"/>
                    <a:gd name="connsiteX0" fmla="*/ 439202 w 2175670"/>
                    <a:gd name="connsiteY0" fmla="*/ 1044736 h 1044736"/>
                    <a:gd name="connsiteX1" fmla="*/ 2010779 w 2175670"/>
                    <a:gd name="connsiteY1" fmla="*/ 1034322 h 1044736"/>
                    <a:gd name="connsiteX2" fmla="*/ 2175670 w 2175670"/>
                    <a:gd name="connsiteY2" fmla="*/ 29981 h 1044736"/>
                    <a:gd name="connsiteX3" fmla="*/ 1666005 w 2175670"/>
                    <a:gd name="connsiteY3" fmla="*/ 509666 h 1044736"/>
                    <a:gd name="connsiteX4" fmla="*/ 1246280 w 2175670"/>
                    <a:gd name="connsiteY4" fmla="*/ 0 h 1044736"/>
                    <a:gd name="connsiteX5" fmla="*/ 841546 w 2175670"/>
                    <a:gd name="connsiteY5" fmla="*/ 524656 h 1044736"/>
                    <a:gd name="connsiteX6" fmla="*/ 295186 w 2175670"/>
                    <a:gd name="connsiteY6" fmla="*/ 36624 h 1044736"/>
                    <a:gd name="connsiteX7" fmla="*/ 481782 w 2175670"/>
                    <a:gd name="connsiteY7" fmla="*/ 1004341 h 1044736"/>
                    <a:gd name="connsiteX8" fmla="*/ 223179 w 2175670"/>
                    <a:gd name="connsiteY8" fmla="*/ 972728 h 1044736"/>
                    <a:gd name="connsiteX0" fmla="*/ 144016 w 1880484"/>
                    <a:gd name="connsiteY0" fmla="*/ 1044736 h 1044736"/>
                    <a:gd name="connsiteX1" fmla="*/ 1715593 w 1880484"/>
                    <a:gd name="connsiteY1" fmla="*/ 1034322 h 1044736"/>
                    <a:gd name="connsiteX2" fmla="*/ 1880484 w 1880484"/>
                    <a:gd name="connsiteY2" fmla="*/ 29981 h 1044736"/>
                    <a:gd name="connsiteX3" fmla="*/ 1370819 w 1880484"/>
                    <a:gd name="connsiteY3" fmla="*/ 509666 h 1044736"/>
                    <a:gd name="connsiteX4" fmla="*/ 951094 w 1880484"/>
                    <a:gd name="connsiteY4" fmla="*/ 0 h 1044736"/>
                    <a:gd name="connsiteX5" fmla="*/ 546360 w 1880484"/>
                    <a:gd name="connsiteY5" fmla="*/ 524656 h 1044736"/>
                    <a:gd name="connsiteX6" fmla="*/ 0 w 1880484"/>
                    <a:gd name="connsiteY6" fmla="*/ 36624 h 1044736"/>
                    <a:gd name="connsiteX7" fmla="*/ 186596 w 1880484"/>
                    <a:gd name="connsiteY7" fmla="*/ 1004341 h 1044736"/>
                    <a:gd name="connsiteX0" fmla="*/ 144016 w 1880484"/>
                    <a:gd name="connsiteY0" fmla="*/ 1044736 h 1044736"/>
                    <a:gd name="connsiteX1" fmla="*/ 1715593 w 1880484"/>
                    <a:gd name="connsiteY1" fmla="*/ 1034322 h 1044736"/>
                    <a:gd name="connsiteX2" fmla="*/ 1880484 w 1880484"/>
                    <a:gd name="connsiteY2" fmla="*/ 29981 h 1044736"/>
                    <a:gd name="connsiteX3" fmla="*/ 1370819 w 1880484"/>
                    <a:gd name="connsiteY3" fmla="*/ 509666 h 1044736"/>
                    <a:gd name="connsiteX4" fmla="*/ 951094 w 1880484"/>
                    <a:gd name="connsiteY4" fmla="*/ 0 h 1044736"/>
                    <a:gd name="connsiteX5" fmla="*/ 546360 w 1880484"/>
                    <a:gd name="connsiteY5" fmla="*/ 524656 h 1044736"/>
                    <a:gd name="connsiteX6" fmla="*/ 0 w 1880484"/>
                    <a:gd name="connsiteY6" fmla="*/ 36624 h 1044736"/>
                    <a:gd name="connsiteX7" fmla="*/ 144017 w 1880484"/>
                    <a:gd name="connsiteY7" fmla="*/ 1044736 h 1044736"/>
                    <a:gd name="connsiteX0" fmla="*/ 144016 w 1880484"/>
                    <a:gd name="connsiteY0" fmla="*/ 1044736 h 1044736"/>
                    <a:gd name="connsiteX1" fmla="*/ 1715593 w 1880484"/>
                    <a:gd name="connsiteY1" fmla="*/ 1034322 h 1044736"/>
                    <a:gd name="connsiteX2" fmla="*/ 1880484 w 1880484"/>
                    <a:gd name="connsiteY2" fmla="*/ 29981 h 1044736"/>
                    <a:gd name="connsiteX3" fmla="*/ 1370819 w 1880484"/>
                    <a:gd name="connsiteY3" fmla="*/ 509666 h 1044736"/>
                    <a:gd name="connsiteX4" fmla="*/ 951094 w 1880484"/>
                    <a:gd name="connsiteY4" fmla="*/ 0 h 1044736"/>
                    <a:gd name="connsiteX5" fmla="*/ 546360 w 1880484"/>
                    <a:gd name="connsiteY5" fmla="*/ 524656 h 1044736"/>
                    <a:gd name="connsiteX6" fmla="*/ 0 w 1880484"/>
                    <a:gd name="connsiteY6" fmla="*/ 36624 h 1044736"/>
                    <a:gd name="connsiteX7" fmla="*/ 144017 w 1880484"/>
                    <a:gd name="connsiteY7" fmla="*/ 1044736 h 1044736"/>
                    <a:gd name="connsiteX8" fmla="*/ 144016 w 1880484"/>
                    <a:gd name="connsiteY8" fmla="*/ 1044736 h 1044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80484" h="1044736">
                      <a:moveTo>
                        <a:pt x="144016" y="1044736"/>
                      </a:moveTo>
                      <a:lnTo>
                        <a:pt x="1715593" y="1034322"/>
                      </a:lnTo>
                      <a:lnTo>
                        <a:pt x="1880484" y="29981"/>
                      </a:lnTo>
                      <a:lnTo>
                        <a:pt x="1370819" y="509666"/>
                      </a:lnTo>
                      <a:lnTo>
                        <a:pt x="951094" y="0"/>
                      </a:lnTo>
                      <a:lnTo>
                        <a:pt x="546360" y="524656"/>
                      </a:lnTo>
                      <a:lnTo>
                        <a:pt x="0" y="36624"/>
                      </a:lnTo>
                      <a:lnTo>
                        <a:pt x="144017" y="1044736"/>
                      </a:lnTo>
                      <a:lnTo>
                        <a:pt x="144016" y="1044736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3491880" y="1196752"/>
                  <a:ext cx="216024" cy="21602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5436096" y="1196752"/>
                  <a:ext cx="216024" cy="21602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4493968" y="1124744"/>
                  <a:ext cx="216024" cy="21602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0" name="Diamond 49"/>
                <p:cNvSpPr/>
                <p:nvPr/>
              </p:nvSpPr>
              <p:spPr>
                <a:xfrm>
                  <a:off x="4355976" y="1628800"/>
                  <a:ext cx="432048" cy="648072"/>
                </a:xfrm>
                <a:prstGeom prst="diamond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3" name="Freeform 2"/>
            <p:cNvSpPr/>
            <p:nvPr/>
          </p:nvSpPr>
          <p:spPr>
            <a:xfrm rot="21266202" flipH="1">
              <a:off x="316988" y="3181069"/>
              <a:ext cx="895024" cy="139408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33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6" name="tada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252520" y="335699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39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  <p:bldLst>
      <p:bldP spid="2" grpId="0" animBg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0" y="-1683568"/>
            <a:ext cx="7992888" cy="2952328"/>
            <a:chOff x="-180528" y="260648"/>
            <a:chExt cx="6912768" cy="2376264"/>
          </a:xfrm>
        </p:grpSpPr>
        <p:pic>
          <p:nvPicPr>
            <p:cNvPr id="49" name="Picture 2" descr="http://www2.wetter3.de/Archiv/UKMet/12121218_UKMet_Analyse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19872" y="260648"/>
              <a:ext cx="3312368" cy="23474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</p:pic>
        <p:pic>
          <p:nvPicPr>
            <p:cNvPr id="50" name="Picture 4" descr="http://www2.wetter3.de/Archiv/UKMet/12121118_UKMet_Analys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80528" y="260648"/>
              <a:ext cx="3353068" cy="237626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</p:pic>
      </p:grpSp>
      <p:sp>
        <p:nvSpPr>
          <p:cNvPr id="71" name="Freeform 70"/>
          <p:cNvSpPr/>
          <p:nvPr/>
        </p:nvSpPr>
        <p:spPr>
          <a:xfrm rot="14350219" flipH="1">
            <a:off x="6629305" y="3522518"/>
            <a:ext cx="569196" cy="914327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Freeform 71"/>
          <p:cNvSpPr/>
          <p:nvPr/>
        </p:nvSpPr>
        <p:spPr>
          <a:xfrm rot="7858303">
            <a:off x="4584356" y="3499677"/>
            <a:ext cx="584675" cy="871579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Freeform 68"/>
          <p:cNvSpPr/>
          <p:nvPr/>
        </p:nvSpPr>
        <p:spPr>
          <a:xfrm rot="14350219" flipH="1">
            <a:off x="4210359" y="2468738"/>
            <a:ext cx="723283" cy="1077669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Freeform 69"/>
          <p:cNvSpPr/>
          <p:nvPr/>
        </p:nvSpPr>
        <p:spPr>
          <a:xfrm rot="7858303">
            <a:off x="2351191" y="2418367"/>
            <a:ext cx="689125" cy="1107524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Freeform 66"/>
          <p:cNvSpPr/>
          <p:nvPr/>
        </p:nvSpPr>
        <p:spPr>
          <a:xfrm>
            <a:off x="395536" y="-67206"/>
            <a:ext cx="507528" cy="903918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Freeform 67"/>
          <p:cNvSpPr/>
          <p:nvPr/>
        </p:nvSpPr>
        <p:spPr>
          <a:xfrm flipH="1">
            <a:off x="2195736" y="-99392"/>
            <a:ext cx="504056" cy="903918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Freeform 35"/>
          <p:cNvSpPr/>
          <p:nvPr/>
        </p:nvSpPr>
        <p:spPr>
          <a:xfrm rot="7653485">
            <a:off x="226561" y="-424465"/>
            <a:ext cx="563097" cy="848930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Freeform 36"/>
          <p:cNvSpPr/>
          <p:nvPr/>
        </p:nvSpPr>
        <p:spPr>
          <a:xfrm rot="3472932" flipV="1">
            <a:off x="2430073" y="-426614"/>
            <a:ext cx="542291" cy="853231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Freeform 37"/>
          <p:cNvSpPr/>
          <p:nvPr/>
        </p:nvSpPr>
        <p:spPr>
          <a:xfrm>
            <a:off x="755576" y="908720"/>
            <a:ext cx="677687" cy="5038421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  <a:gd name="connsiteX0" fmla="*/ 604702 w 632336"/>
              <a:gd name="connsiteY0" fmla="*/ 0 h 5240845"/>
              <a:gd name="connsiteX1" fmla="*/ 586978 w 632336"/>
              <a:gd name="connsiteY1" fmla="*/ 4471724 h 5240845"/>
              <a:gd name="connsiteX2" fmla="*/ 332557 w 632336"/>
              <a:gd name="connsiteY2" fmla="*/ 4614723 h 5240845"/>
              <a:gd name="connsiteX3" fmla="*/ 65484 w 632336"/>
              <a:gd name="connsiteY3" fmla="*/ 4574118 h 5240845"/>
              <a:gd name="connsiteX4" fmla="*/ 15478 w 632336"/>
              <a:gd name="connsiteY4" fmla="*/ 4436005 h 5240845"/>
              <a:gd name="connsiteX5" fmla="*/ 158353 w 632336"/>
              <a:gd name="connsiteY5" fmla="*/ 4305036 h 5240845"/>
              <a:gd name="connsiteX6" fmla="*/ 386581 w 632336"/>
              <a:gd name="connsiteY6" fmla="*/ 4365113 h 5240845"/>
              <a:gd name="connsiteX7" fmla="*/ 408384 w 632336"/>
              <a:gd name="connsiteY7" fmla="*/ 4319324 h 5240845"/>
              <a:gd name="connsiteX8" fmla="*/ 403622 w 632336"/>
              <a:gd name="connsiteY8" fmla="*/ 3764493 h 5240845"/>
              <a:gd name="connsiteX0" fmla="*/ 604702 w 632336"/>
              <a:gd name="connsiteY0" fmla="*/ 71028 h 5311873"/>
              <a:gd name="connsiteX1" fmla="*/ 586978 w 632336"/>
              <a:gd name="connsiteY1" fmla="*/ 4542752 h 5311873"/>
              <a:gd name="connsiteX2" fmla="*/ 332557 w 632336"/>
              <a:gd name="connsiteY2" fmla="*/ 4685751 h 5311873"/>
              <a:gd name="connsiteX3" fmla="*/ 65484 w 632336"/>
              <a:gd name="connsiteY3" fmla="*/ 4645146 h 5311873"/>
              <a:gd name="connsiteX4" fmla="*/ 15478 w 632336"/>
              <a:gd name="connsiteY4" fmla="*/ 4507033 h 5311873"/>
              <a:gd name="connsiteX5" fmla="*/ 158353 w 632336"/>
              <a:gd name="connsiteY5" fmla="*/ 4376064 h 5311873"/>
              <a:gd name="connsiteX6" fmla="*/ 386581 w 632336"/>
              <a:gd name="connsiteY6" fmla="*/ 4436141 h 5311873"/>
              <a:gd name="connsiteX7" fmla="*/ 408384 w 632336"/>
              <a:gd name="connsiteY7" fmla="*/ 4390352 h 5311873"/>
              <a:gd name="connsiteX8" fmla="*/ 403135 w 632336"/>
              <a:gd name="connsiteY8" fmla="*/ 0 h 5311873"/>
              <a:gd name="connsiteX0" fmla="*/ 604702 w 632336"/>
              <a:gd name="connsiteY0" fmla="*/ 71028 h 5129709"/>
              <a:gd name="connsiteX1" fmla="*/ 586978 w 632336"/>
              <a:gd name="connsiteY1" fmla="*/ 4542752 h 5129709"/>
              <a:gd name="connsiteX2" fmla="*/ 332557 w 632336"/>
              <a:gd name="connsiteY2" fmla="*/ 4685751 h 5129709"/>
              <a:gd name="connsiteX3" fmla="*/ 65484 w 632336"/>
              <a:gd name="connsiteY3" fmla="*/ 4645146 h 5129709"/>
              <a:gd name="connsiteX4" fmla="*/ 15478 w 632336"/>
              <a:gd name="connsiteY4" fmla="*/ 4507033 h 5129709"/>
              <a:gd name="connsiteX5" fmla="*/ 158353 w 632336"/>
              <a:gd name="connsiteY5" fmla="*/ 4376064 h 5129709"/>
              <a:gd name="connsiteX6" fmla="*/ 386581 w 632336"/>
              <a:gd name="connsiteY6" fmla="*/ 4436141 h 5129709"/>
              <a:gd name="connsiteX7" fmla="*/ 408384 w 632336"/>
              <a:gd name="connsiteY7" fmla="*/ 4390352 h 5129709"/>
              <a:gd name="connsiteX8" fmla="*/ 403135 w 632336"/>
              <a:gd name="connsiteY8" fmla="*/ 0 h 5129709"/>
              <a:gd name="connsiteX0" fmla="*/ 604702 w 632336"/>
              <a:gd name="connsiteY0" fmla="*/ 71028 h 4748341"/>
              <a:gd name="connsiteX1" fmla="*/ 586978 w 632336"/>
              <a:gd name="connsiteY1" fmla="*/ 4542752 h 4748341"/>
              <a:gd name="connsiteX2" fmla="*/ 332557 w 632336"/>
              <a:gd name="connsiteY2" fmla="*/ 4685751 h 4748341"/>
              <a:gd name="connsiteX3" fmla="*/ 65484 w 632336"/>
              <a:gd name="connsiteY3" fmla="*/ 4645146 h 4748341"/>
              <a:gd name="connsiteX4" fmla="*/ 15478 w 632336"/>
              <a:gd name="connsiteY4" fmla="*/ 4507033 h 4748341"/>
              <a:gd name="connsiteX5" fmla="*/ 158353 w 632336"/>
              <a:gd name="connsiteY5" fmla="*/ 4376064 h 4748341"/>
              <a:gd name="connsiteX6" fmla="*/ 386581 w 632336"/>
              <a:gd name="connsiteY6" fmla="*/ 4436141 h 4748341"/>
              <a:gd name="connsiteX7" fmla="*/ 408384 w 632336"/>
              <a:gd name="connsiteY7" fmla="*/ 4390352 h 4748341"/>
              <a:gd name="connsiteX8" fmla="*/ 403135 w 632336"/>
              <a:gd name="connsiteY8" fmla="*/ 0 h 4748341"/>
              <a:gd name="connsiteX0" fmla="*/ 604702 w 632336"/>
              <a:gd name="connsiteY0" fmla="*/ 71028 h 4748341"/>
              <a:gd name="connsiteX1" fmla="*/ 586978 w 632336"/>
              <a:gd name="connsiteY1" fmla="*/ 4542752 h 4748341"/>
              <a:gd name="connsiteX2" fmla="*/ 332557 w 632336"/>
              <a:gd name="connsiteY2" fmla="*/ 4685751 h 4748341"/>
              <a:gd name="connsiteX3" fmla="*/ 65484 w 632336"/>
              <a:gd name="connsiteY3" fmla="*/ 4645146 h 4748341"/>
              <a:gd name="connsiteX4" fmla="*/ 15478 w 632336"/>
              <a:gd name="connsiteY4" fmla="*/ 4507033 h 4748341"/>
              <a:gd name="connsiteX5" fmla="*/ 158353 w 632336"/>
              <a:gd name="connsiteY5" fmla="*/ 4376064 h 4748341"/>
              <a:gd name="connsiteX6" fmla="*/ 386581 w 632336"/>
              <a:gd name="connsiteY6" fmla="*/ 4436141 h 4748341"/>
              <a:gd name="connsiteX7" fmla="*/ 408384 w 632336"/>
              <a:gd name="connsiteY7" fmla="*/ 4390352 h 4748341"/>
              <a:gd name="connsiteX8" fmla="*/ 403135 w 632336"/>
              <a:gd name="connsiteY8" fmla="*/ 0 h 4748341"/>
              <a:gd name="connsiteX0" fmla="*/ 604702 w 632336"/>
              <a:gd name="connsiteY0" fmla="*/ 71028 h 4685751"/>
              <a:gd name="connsiteX1" fmla="*/ 586978 w 632336"/>
              <a:gd name="connsiteY1" fmla="*/ 4542752 h 4685751"/>
              <a:gd name="connsiteX2" fmla="*/ 332557 w 632336"/>
              <a:gd name="connsiteY2" fmla="*/ 4685751 h 4685751"/>
              <a:gd name="connsiteX3" fmla="*/ 65484 w 632336"/>
              <a:gd name="connsiteY3" fmla="*/ 4645146 h 4685751"/>
              <a:gd name="connsiteX4" fmla="*/ 15478 w 632336"/>
              <a:gd name="connsiteY4" fmla="*/ 4507033 h 4685751"/>
              <a:gd name="connsiteX5" fmla="*/ 158353 w 632336"/>
              <a:gd name="connsiteY5" fmla="*/ 4376064 h 4685751"/>
              <a:gd name="connsiteX6" fmla="*/ 386581 w 632336"/>
              <a:gd name="connsiteY6" fmla="*/ 4436141 h 4685751"/>
              <a:gd name="connsiteX7" fmla="*/ 408384 w 632336"/>
              <a:gd name="connsiteY7" fmla="*/ 4390352 h 4685751"/>
              <a:gd name="connsiteX8" fmla="*/ 403135 w 632336"/>
              <a:gd name="connsiteY8" fmla="*/ 0 h 46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2336" h="4685751">
                <a:moveTo>
                  <a:pt x="604702" y="71028"/>
                </a:moveTo>
                <a:cubicBezTo>
                  <a:pt x="622958" y="339117"/>
                  <a:pt x="632336" y="3773631"/>
                  <a:pt x="586978" y="4542752"/>
                </a:cubicBezTo>
                <a:cubicBezTo>
                  <a:pt x="490568" y="4634745"/>
                  <a:pt x="487817" y="4630505"/>
                  <a:pt x="332557" y="4685751"/>
                </a:cubicBezTo>
                <a:cubicBezTo>
                  <a:pt x="247154" y="4683321"/>
                  <a:pt x="118330" y="4674932"/>
                  <a:pt x="65484" y="4645146"/>
                </a:cubicBezTo>
                <a:cubicBezTo>
                  <a:pt x="12638" y="4615360"/>
                  <a:pt x="0" y="4551880"/>
                  <a:pt x="15478" y="4507033"/>
                </a:cubicBezTo>
                <a:cubicBezTo>
                  <a:pt x="30956" y="4462186"/>
                  <a:pt x="96503" y="4387879"/>
                  <a:pt x="158353" y="4376064"/>
                </a:cubicBezTo>
                <a:cubicBezTo>
                  <a:pt x="220203" y="4364249"/>
                  <a:pt x="344909" y="4433760"/>
                  <a:pt x="386581" y="4436141"/>
                </a:cubicBezTo>
                <a:cubicBezTo>
                  <a:pt x="428253" y="4438522"/>
                  <a:pt x="304542" y="4468751"/>
                  <a:pt x="408384" y="4390352"/>
                </a:cubicBezTo>
                <a:cubicBezTo>
                  <a:pt x="411143" y="3650995"/>
                  <a:pt x="405913" y="229393"/>
                  <a:pt x="403135" y="0"/>
                </a:cubicBezTo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Freeform 38"/>
          <p:cNvSpPr/>
          <p:nvPr/>
        </p:nvSpPr>
        <p:spPr>
          <a:xfrm flipH="1">
            <a:off x="1696042" y="1052736"/>
            <a:ext cx="709796" cy="4896543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  <a:gd name="connsiteX0" fmla="*/ 589359 w 629778"/>
              <a:gd name="connsiteY0" fmla="*/ 3947030 h 5212576"/>
              <a:gd name="connsiteX1" fmla="*/ 586978 w 629778"/>
              <a:gd name="connsiteY1" fmla="*/ 4613780 h 5212576"/>
              <a:gd name="connsiteX2" fmla="*/ 332557 w 629778"/>
              <a:gd name="connsiteY2" fmla="*/ 4756779 h 5212576"/>
              <a:gd name="connsiteX3" fmla="*/ 65484 w 629778"/>
              <a:gd name="connsiteY3" fmla="*/ 4716174 h 5212576"/>
              <a:gd name="connsiteX4" fmla="*/ 15478 w 629778"/>
              <a:gd name="connsiteY4" fmla="*/ 4578061 h 5212576"/>
              <a:gd name="connsiteX5" fmla="*/ 158353 w 629778"/>
              <a:gd name="connsiteY5" fmla="*/ 4447092 h 5212576"/>
              <a:gd name="connsiteX6" fmla="*/ 386581 w 629778"/>
              <a:gd name="connsiteY6" fmla="*/ 4507169 h 5212576"/>
              <a:gd name="connsiteX7" fmla="*/ 408384 w 629778"/>
              <a:gd name="connsiteY7" fmla="*/ 4461380 h 5212576"/>
              <a:gd name="connsiteX8" fmla="*/ 375778 w 629778"/>
              <a:gd name="connsiteY8" fmla="*/ 0 h 5212576"/>
              <a:gd name="connsiteX0" fmla="*/ 566278 w 625931"/>
              <a:gd name="connsiteY0" fmla="*/ 71028 h 5394738"/>
              <a:gd name="connsiteX1" fmla="*/ 586978 w 625931"/>
              <a:gd name="connsiteY1" fmla="*/ 4613780 h 5394738"/>
              <a:gd name="connsiteX2" fmla="*/ 332557 w 625931"/>
              <a:gd name="connsiteY2" fmla="*/ 4756779 h 5394738"/>
              <a:gd name="connsiteX3" fmla="*/ 65484 w 625931"/>
              <a:gd name="connsiteY3" fmla="*/ 4716174 h 5394738"/>
              <a:gd name="connsiteX4" fmla="*/ 15478 w 625931"/>
              <a:gd name="connsiteY4" fmla="*/ 4578061 h 5394738"/>
              <a:gd name="connsiteX5" fmla="*/ 158353 w 625931"/>
              <a:gd name="connsiteY5" fmla="*/ 4447092 h 5394738"/>
              <a:gd name="connsiteX6" fmla="*/ 386581 w 625931"/>
              <a:gd name="connsiteY6" fmla="*/ 4507169 h 5394738"/>
              <a:gd name="connsiteX7" fmla="*/ 408384 w 625931"/>
              <a:gd name="connsiteY7" fmla="*/ 4461380 h 5394738"/>
              <a:gd name="connsiteX8" fmla="*/ 375778 w 625931"/>
              <a:gd name="connsiteY8" fmla="*/ 0 h 5394738"/>
              <a:gd name="connsiteX0" fmla="*/ 566278 w 625931"/>
              <a:gd name="connsiteY0" fmla="*/ 71028 h 5212575"/>
              <a:gd name="connsiteX1" fmla="*/ 586978 w 625931"/>
              <a:gd name="connsiteY1" fmla="*/ 4613780 h 5212575"/>
              <a:gd name="connsiteX2" fmla="*/ 332557 w 625931"/>
              <a:gd name="connsiteY2" fmla="*/ 4756779 h 5212575"/>
              <a:gd name="connsiteX3" fmla="*/ 65484 w 625931"/>
              <a:gd name="connsiteY3" fmla="*/ 4716174 h 5212575"/>
              <a:gd name="connsiteX4" fmla="*/ 15478 w 625931"/>
              <a:gd name="connsiteY4" fmla="*/ 4578061 h 5212575"/>
              <a:gd name="connsiteX5" fmla="*/ 158353 w 625931"/>
              <a:gd name="connsiteY5" fmla="*/ 4447092 h 5212575"/>
              <a:gd name="connsiteX6" fmla="*/ 386581 w 625931"/>
              <a:gd name="connsiteY6" fmla="*/ 4507169 h 5212575"/>
              <a:gd name="connsiteX7" fmla="*/ 408384 w 625931"/>
              <a:gd name="connsiteY7" fmla="*/ 4461380 h 5212575"/>
              <a:gd name="connsiteX8" fmla="*/ 375778 w 625931"/>
              <a:gd name="connsiteY8" fmla="*/ 0 h 5212575"/>
              <a:gd name="connsiteX0" fmla="*/ 566278 w 625931"/>
              <a:gd name="connsiteY0" fmla="*/ 71028 h 5154941"/>
              <a:gd name="connsiteX1" fmla="*/ 586978 w 625931"/>
              <a:gd name="connsiteY1" fmla="*/ 4613780 h 5154941"/>
              <a:gd name="connsiteX2" fmla="*/ 332557 w 625931"/>
              <a:gd name="connsiteY2" fmla="*/ 4756779 h 5154941"/>
              <a:gd name="connsiteX3" fmla="*/ 65484 w 625931"/>
              <a:gd name="connsiteY3" fmla="*/ 4716174 h 5154941"/>
              <a:gd name="connsiteX4" fmla="*/ 15478 w 625931"/>
              <a:gd name="connsiteY4" fmla="*/ 4578061 h 5154941"/>
              <a:gd name="connsiteX5" fmla="*/ 158353 w 625931"/>
              <a:gd name="connsiteY5" fmla="*/ 4447092 h 5154941"/>
              <a:gd name="connsiteX6" fmla="*/ 386581 w 625931"/>
              <a:gd name="connsiteY6" fmla="*/ 4507169 h 5154941"/>
              <a:gd name="connsiteX7" fmla="*/ 439278 w 625931"/>
              <a:gd name="connsiteY7" fmla="*/ 4403746 h 5154941"/>
              <a:gd name="connsiteX8" fmla="*/ 375778 w 625931"/>
              <a:gd name="connsiteY8" fmla="*/ 0 h 5154941"/>
              <a:gd name="connsiteX0" fmla="*/ 566278 w 625931"/>
              <a:gd name="connsiteY0" fmla="*/ 71028 h 4758887"/>
              <a:gd name="connsiteX1" fmla="*/ 586978 w 625931"/>
              <a:gd name="connsiteY1" fmla="*/ 4613780 h 4758887"/>
              <a:gd name="connsiteX2" fmla="*/ 332557 w 625931"/>
              <a:gd name="connsiteY2" fmla="*/ 4756779 h 4758887"/>
              <a:gd name="connsiteX3" fmla="*/ 65484 w 625931"/>
              <a:gd name="connsiteY3" fmla="*/ 4716174 h 4758887"/>
              <a:gd name="connsiteX4" fmla="*/ 15478 w 625931"/>
              <a:gd name="connsiteY4" fmla="*/ 4578061 h 4758887"/>
              <a:gd name="connsiteX5" fmla="*/ 158353 w 625931"/>
              <a:gd name="connsiteY5" fmla="*/ 4447092 h 4758887"/>
              <a:gd name="connsiteX6" fmla="*/ 386581 w 625931"/>
              <a:gd name="connsiteY6" fmla="*/ 4507169 h 4758887"/>
              <a:gd name="connsiteX7" fmla="*/ 439278 w 625931"/>
              <a:gd name="connsiteY7" fmla="*/ 4403746 h 4758887"/>
              <a:gd name="connsiteX8" fmla="*/ 375778 w 625931"/>
              <a:gd name="connsiteY8" fmla="*/ 0 h 4758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931" h="4758887">
                <a:moveTo>
                  <a:pt x="566278" y="71028"/>
                </a:moveTo>
                <a:cubicBezTo>
                  <a:pt x="584534" y="339117"/>
                  <a:pt x="625931" y="3832822"/>
                  <a:pt x="586978" y="4613780"/>
                </a:cubicBezTo>
                <a:cubicBezTo>
                  <a:pt x="477388" y="4754372"/>
                  <a:pt x="393081" y="4758887"/>
                  <a:pt x="332557" y="4756779"/>
                </a:cubicBezTo>
                <a:cubicBezTo>
                  <a:pt x="247154" y="4754349"/>
                  <a:pt x="118330" y="4745960"/>
                  <a:pt x="65484" y="4716174"/>
                </a:cubicBezTo>
                <a:cubicBezTo>
                  <a:pt x="12638" y="4686388"/>
                  <a:pt x="0" y="4622908"/>
                  <a:pt x="15478" y="4578061"/>
                </a:cubicBezTo>
                <a:cubicBezTo>
                  <a:pt x="30956" y="4533214"/>
                  <a:pt x="96503" y="4458907"/>
                  <a:pt x="158353" y="4447092"/>
                </a:cubicBezTo>
                <a:cubicBezTo>
                  <a:pt x="220203" y="4435277"/>
                  <a:pt x="339760" y="4514393"/>
                  <a:pt x="386581" y="4507169"/>
                </a:cubicBezTo>
                <a:cubicBezTo>
                  <a:pt x="433402" y="4499945"/>
                  <a:pt x="299155" y="4638942"/>
                  <a:pt x="439278" y="4403746"/>
                </a:cubicBezTo>
                <a:cubicBezTo>
                  <a:pt x="437478" y="3652551"/>
                  <a:pt x="378556" y="229393"/>
                  <a:pt x="375778" y="0"/>
                </a:cubicBezTo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reeform 30"/>
          <p:cNvSpPr/>
          <p:nvPr/>
        </p:nvSpPr>
        <p:spPr>
          <a:xfrm>
            <a:off x="7668344" y="4797152"/>
            <a:ext cx="675199" cy="914393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eform 19"/>
          <p:cNvSpPr/>
          <p:nvPr/>
        </p:nvSpPr>
        <p:spPr>
          <a:xfrm>
            <a:off x="2483768" y="3140968"/>
            <a:ext cx="646090" cy="1092558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reeform 1"/>
          <p:cNvSpPr/>
          <p:nvPr/>
        </p:nvSpPr>
        <p:spPr>
          <a:xfrm flipH="1">
            <a:off x="3736099" y="5013176"/>
            <a:ext cx="714426" cy="914393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2"/>
          <p:cNvSpPr/>
          <p:nvPr/>
        </p:nvSpPr>
        <p:spPr>
          <a:xfrm>
            <a:off x="2843808" y="5013176"/>
            <a:ext cx="675199" cy="914393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/>
        </p:nvSpPr>
        <p:spPr>
          <a:xfrm flipH="1">
            <a:off x="4139952" y="3128530"/>
            <a:ext cx="641670" cy="1092558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3000703" y="1700808"/>
            <a:ext cx="1296144" cy="3727473"/>
          </a:xfrm>
          <a:prstGeom prst="roundRect">
            <a:avLst>
              <a:gd name="adj" fmla="val 50000"/>
            </a:avLst>
          </a:pr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25"/>
          <p:cNvGrpSpPr/>
          <p:nvPr/>
        </p:nvGrpSpPr>
        <p:grpSpPr>
          <a:xfrm>
            <a:off x="3052219" y="2323122"/>
            <a:ext cx="1152128" cy="1440160"/>
            <a:chOff x="2555776" y="4653136"/>
            <a:chExt cx="1296144" cy="1224136"/>
          </a:xfrm>
        </p:grpSpPr>
        <p:sp>
          <p:nvSpPr>
            <p:cNvPr id="9" name="Rectangle 8"/>
            <p:cNvSpPr/>
            <p:nvPr/>
          </p:nvSpPr>
          <p:spPr>
            <a:xfrm>
              <a:off x="2555776" y="4653136"/>
              <a:ext cx="1296144" cy="108012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Chord 9"/>
            <p:cNvSpPr/>
            <p:nvPr/>
          </p:nvSpPr>
          <p:spPr>
            <a:xfrm>
              <a:off x="2962066" y="4955457"/>
              <a:ext cx="504056" cy="288032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3362153" y="4682277"/>
              <a:ext cx="72008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Arc 11"/>
            <p:cNvSpPr/>
            <p:nvPr/>
          </p:nvSpPr>
          <p:spPr>
            <a:xfrm>
              <a:off x="2699792" y="5373216"/>
              <a:ext cx="1008112" cy="504056"/>
            </a:xfrm>
            <a:prstGeom prst="arc">
              <a:avLst>
                <a:gd name="adj1" fmla="val 11045684"/>
                <a:gd name="adj2" fmla="val 21237176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2983061" y="4691240"/>
              <a:ext cx="72008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Isosceles Triangle 20"/>
          <p:cNvSpPr/>
          <p:nvPr/>
        </p:nvSpPr>
        <p:spPr>
          <a:xfrm rot="16200000">
            <a:off x="5867077" y="2655168"/>
            <a:ext cx="3851920" cy="1728192"/>
          </a:xfrm>
          <a:prstGeom prst="triangle">
            <a:avLst/>
          </a:pr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2" name="Group 51"/>
          <p:cNvGrpSpPr/>
          <p:nvPr/>
        </p:nvGrpSpPr>
        <p:grpSpPr>
          <a:xfrm rot="755479">
            <a:off x="8080443" y="1579916"/>
            <a:ext cx="956678" cy="760448"/>
            <a:chOff x="2195736" y="1196752"/>
            <a:chExt cx="1296144" cy="792088"/>
          </a:xfrm>
          <a:solidFill>
            <a:srgbClr val="FFFF00"/>
          </a:solidFill>
        </p:grpSpPr>
        <p:sp>
          <p:nvSpPr>
            <p:cNvPr id="23" name="Freeform 22"/>
            <p:cNvSpPr/>
            <p:nvPr/>
          </p:nvSpPr>
          <p:spPr>
            <a:xfrm>
              <a:off x="2195736" y="1484784"/>
              <a:ext cx="1296144" cy="145366"/>
            </a:xfrm>
            <a:custGeom>
              <a:avLst/>
              <a:gdLst>
                <a:gd name="connsiteX0" fmla="*/ 0 w 1209821"/>
                <a:gd name="connsiteY0" fmla="*/ 0 h 138332"/>
                <a:gd name="connsiteX1" fmla="*/ 337625 w 1209821"/>
                <a:gd name="connsiteY1" fmla="*/ 112541 h 138332"/>
                <a:gd name="connsiteX2" fmla="*/ 928468 w 1209821"/>
                <a:gd name="connsiteY2" fmla="*/ 126609 h 138332"/>
                <a:gd name="connsiteX3" fmla="*/ 1209821 w 1209821"/>
                <a:gd name="connsiteY3" fmla="*/ 42203 h 138332"/>
                <a:gd name="connsiteX0" fmla="*/ 0 w 1296144"/>
                <a:gd name="connsiteY0" fmla="*/ 0 h 145366"/>
                <a:gd name="connsiteX1" fmla="*/ 337625 w 1296144"/>
                <a:gd name="connsiteY1" fmla="*/ 112541 h 145366"/>
                <a:gd name="connsiteX2" fmla="*/ 928468 w 1296144"/>
                <a:gd name="connsiteY2" fmla="*/ 126609 h 145366"/>
                <a:gd name="connsiteX3" fmla="*/ 1296144 w 1296144"/>
                <a:gd name="connsiteY3" fmla="*/ 0 h 14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144" h="145366">
                  <a:moveTo>
                    <a:pt x="0" y="0"/>
                  </a:moveTo>
                  <a:cubicBezTo>
                    <a:pt x="91440" y="45719"/>
                    <a:pt x="182880" y="91439"/>
                    <a:pt x="337625" y="112541"/>
                  </a:cubicBezTo>
                  <a:cubicBezTo>
                    <a:pt x="492370" y="133643"/>
                    <a:pt x="768715" y="145366"/>
                    <a:pt x="928468" y="126609"/>
                  </a:cubicBezTo>
                  <a:cubicBezTo>
                    <a:pt x="1088221" y="107852"/>
                    <a:pt x="1228150" y="36341"/>
                    <a:pt x="1296144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Chord 23"/>
            <p:cNvSpPr/>
            <p:nvPr/>
          </p:nvSpPr>
          <p:spPr>
            <a:xfrm>
              <a:off x="2483768" y="1196752"/>
              <a:ext cx="720080" cy="792088"/>
            </a:xfrm>
            <a:prstGeom prst="chord">
              <a:avLst>
                <a:gd name="adj1" fmla="val 10765082"/>
                <a:gd name="adj2" fmla="val 108958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420316" y="2743406"/>
            <a:ext cx="896100" cy="1189650"/>
            <a:chOff x="7580334" y="1340768"/>
            <a:chExt cx="896100" cy="1189650"/>
          </a:xfrm>
        </p:grpSpPr>
        <p:sp>
          <p:nvSpPr>
            <p:cNvPr id="28" name="Oval 27"/>
            <p:cNvSpPr/>
            <p:nvPr/>
          </p:nvSpPr>
          <p:spPr>
            <a:xfrm>
              <a:off x="8149331" y="1340768"/>
              <a:ext cx="64007" cy="2541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Arc 28"/>
            <p:cNvSpPr/>
            <p:nvPr/>
          </p:nvSpPr>
          <p:spPr>
            <a:xfrm rot="10960431">
              <a:off x="7580334" y="1937411"/>
              <a:ext cx="896100" cy="593007"/>
            </a:xfrm>
            <a:prstGeom prst="arc">
              <a:avLst>
                <a:gd name="adj1" fmla="val 11045684"/>
                <a:gd name="adj2" fmla="val 21237176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/>
          </p:nvSpPr>
          <p:spPr>
            <a:xfrm>
              <a:off x="7812360" y="1351312"/>
              <a:ext cx="64007" cy="2541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2" name="Freeform 31"/>
          <p:cNvSpPr/>
          <p:nvPr/>
        </p:nvSpPr>
        <p:spPr>
          <a:xfrm>
            <a:off x="7956376" y="4869160"/>
            <a:ext cx="675199" cy="914393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Freeform 32"/>
          <p:cNvSpPr/>
          <p:nvPr/>
        </p:nvSpPr>
        <p:spPr>
          <a:xfrm rot="13989835" flipH="1">
            <a:off x="8458830" y="2203690"/>
            <a:ext cx="723283" cy="1077669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reeform 33"/>
          <p:cNvSpPr/>
          <p:nvPr/>
        </p:nvSpPr>
        <p:spPr>
          <a:xfrm>
            <a:off x="8100392" y="3185572"/>
            <a:ext cx="689125" cy="1107524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755576" y="-531440"/>
            <a:ext cx="1656184" cy="1800200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0" name="Group 39"/>
          <p:cNvGrpSpPr/>
          <p:nvPr/>
        </p:nvGrpSpPr>
        <p:grpSpPr>
          <a:xfrm>
            <a:off x="1155620" y="-171400"/>
            <a:ext cx="896100" cy="997670"/>
            <a:chOff x="7580334" y="1330428"/>
            <a:chExt cx="896100" cy="997670"/>
          </a:xfrm>
        </p:grpSpPr>
        <p:sp>
          <p:nvSpPr>
            <p:cNvPr id="43" name="Oval 42"/>
            <p:cNvSpPr/>
            <p:nvPr/>
          </p:nvSpPr>
          <p:spPr>
            <a:xfrm>
              <a:off x="8156398" y="1330428"/>
              <a:ext cx="64007" cy="2541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Arc 43"/>
            <p:cNvSpPr/>
            <p:nvPr/>
          </p:nvSpPr>
          <p:spPr>
            <a:xfrm rot="10800000">
              <a:off x="7580334" y="1591075"/>
              <a:ext cx="896100" cy="737023"/>
            </a:xfrm>
            <a:prstGeom prst="arc">
              <a:avLst>
                <a:gd name="adj1" fmla="val 11045684"/>
                <a:gd name="adj2" fmla="val 21237176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/>
            <p:cNvSpPr/>
            <p:nvPr/>
          </p:nvSpPr>
          <p:spPr>
            <a:xfrm>
              <a:off x="7819427" y="1340972"/>
              <a:ext cx="64007" cy="2541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8" name="Freeform 57"/>
          <p:cNvSpPr/>
          <p:nvPr/>
        </p:nvSpPr>
        <p:spPr>
          <a:xfrm flipH="1">
            <a:off x="6444208" y="4077072"/>
            <a:ext cx="504056" cy="936104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Freeform 58"/>
          <p:cNvSpPr/>
          <p:nvPr/>
        </p:nvSpPr>
        <p:spPr>
          <a:xfrm>
            <a:off x="4716016" y="4077072"/>
            <a:ext cx="440432" cy="936104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Freeform 59"/>
          <p:cNvSpPr/>
          <p:nvPr/>
        </p:nvSpPr>
        <p:spPr>
          <a:xfrm>
            <a:off x="5076056" y="5013176"/>
            <a:ext cx="674946" cy="864096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Freeform 60"/>
          <p:cNvSpPr/>
          <p:nvPr/>
        </p:nvSpPr>
        <p:spPr>
          <a:xfrm flipH="1">
            <a:off x="5868144" y="5013176"/>
            <a:ext cx="714158" cy="864096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/>
          <p:cNvSpPr/>
          <p:nvPr/>
        </p:nvSpPr>
        <p:spPr>
          <a:xfrm>
            <a:off x="5004048" y="3501008"/>
            <a:ext cx="1656184" cy="18002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3" name="Group 35"/>
          <p:cNvGrpSpPr/>
          <p:nvPr/>
        </p:nvGrpSpPr>
        <p:grpSpPr>
          <a:xfrm>
            <a:off x="5364088" y="3861047"/>
            <a:ext cx="969474" cy="936105"/>
            <a:chOff x="3521684" y="2447142"/>
            <a:chExt cx="1728192" cy="1460324"/>
          </a:xfrm>
        </p:grpSpPr>
        <p:sp>
          <p:nvSpPr>
            <p:cNvPr id="64" name="Oval 63"/>
            <p:cNvSpPr/>
            <p:nvPr/>
          </p:nvSpPr>
          <p:spPr>
            <a:xfrm>
              <a:off x="4626315" y="2462435"/>
              <a:ext cx="157633" cy="3905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/>
            <p:cNvSpPr/>
            <p:nvPr/>
          </p:nvSpPr>
          <p:spPr>
            <a:xfrm>
              <a:off x="4018978" y="2462435"/>
              <a:ext cx="157633" cy="3905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Arc 65"/>
            <p:cNvSpPr/>
            <p:nvPr/>
          </p:nvSpPr>
          <p:spPr>
            <a:xfrm rot="10800000">
              <a:off x="3521684" y="2447142"/>
              <a:ext cx="1728192" cy="1460324"/>
            </a:xfrm>
            <a:prstGeom prst="arc">
              <a:avLst>
                <a:gd name="adj1" fmla="val 11045684"/>
                <a:gd name="adj2" fmla="val 21237176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1" animBg="1"/>
      <p:bldP spid="69" grpId="0" animBg="1"/>
      <p:bldP spid="70" grpId="1" animBg="1"/>
      <p:bldP spid="67" grpId="0" animBg="1"/>
      <p:bldP spid="68" grpId="0" animBg="1"/>
      <p:bldP spid="36" grpId="0" animBg="1"/>
      <p:bldP spid="37" grpId="0" animBg="1"/>
      <p:bldP spid="20" grpId="0" animBg="1"/>
      <p:bldP spid="6" grpId="0" animBg="1"/>
      <p:bldP spid="33" grpId="0" animBg="1"/>
      <p:bldP spid="34" grpId="0" animBg="1"/>
      <p:bldP spid="58" grpId="0" animBg="1"/>
      <p:bldP spid="5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2" descr="http://www.wetterzentrale.de/pics/Rtavn06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-1107504"/>
            <a:ext cx="3960440" cy="32485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63" name="Freeform 62"/>
          <p:cNvSpPr/>
          <p:nvPr/>
        </p:nvSpPr>
        <p:spPr>
          <a:xfrm rot="7653485">
            <a:off x="6926189" y="133556"/>
            <a:ext cx="999297" cy="1344824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Freeform 47"/>
          <p:cNvSpPr/>
          <p:nvPr/>
        </p:nvSpPr>
        <p:spPr>
          <a:xfrm rot="13067920" flipH="1">
            <a:off x="4674804" y="5991313"/>
            <a:ext cx="825050" cy="132287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Freeform 55"/>
          <p:cNvSpPr/>
          <p:nvPr/>
        </p:nvSpPr>
        <p:spPr>
          <a:xfrm rot="8111726">
            <a:off x="2364062" y="5955797"/>
            <a:ext cx="848799" cy="1405173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Freeform 56"/>
          <p:cNvSpPr/>
          <p:nvPr/>
        </p:nvSpPr>
        <p:spPr>
          <a:xfrm rot="13089751" flipH="1">
            <a:off x="7235176" y="4799995"/>
            <a:ext cx="865698" cy="1461210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Freeform 61"/>
          <p:cNvSpPr/>
          <p:nvPr/>
        </p:nvSpPr>
        <p:spPr>
          <a:xfrm rot="8314105">
            <a:off x="4998222" y="4832950"/>
            <a:ext cx="852657" cy="1393037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reeform 25"/>
          <p:cNvSpPr/>
          <p:nvPr/>
        </p:nvSpPr>
        <p:spPr>
          <a:xfrm rot="7376820">
            <a:off x="2495460" y="1155239"/>
            <a:ext cx="891457" cy="1370501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reeform 26"/>
          <p:cNvSpPr/>
          <p:nvPr/>
        </p:nvSpPr>
        <p:spPr>
          <a:xfrm rot="13989835" flipH="1">
            <a:off x="5742754" y="1114113"/>
            <a:ext cx="895024" cy="1394080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eform 23"/>
          <p:cNvSpPr/>
          <p:nvPr/>
        </p:nvSpPr>
        <p:spPr>
          <a:xfrm flipH="1">
            <a:off x="5652123" y="2012250"/>
            <a:ext cx="648072" cy="115103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Freeform 24"/>
          <p:cNvSpPr/>
          <p:nvPr/>
        </p:nvSpPr>
        <p:spPr>
          <a:xfrm>
            <a:off x="2771803" y="2018441"/>
            <a:ext cx="697819" cy="113755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reeform 1"/>
          <p:cNvSpPr/>
          <p:nvPr/>
        </p:nvSpPr>
        <p:spPr>
          <a:xfrm>
            <a:off x="3563891" y="3739344"/>
            <a:ext cx="848592" cy="1000770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2"/>
          <p:cNvSpPr/>
          <p:nvPr/>
        </p:nvSpPr>
        <p:spPr>
          <a:xfrm flipH="1">
            <a:off x="4788027" y="3739344"/>
            <a:ext cx="897893" cy="1000770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3239853" y="1268760"/>
            <a:ext cx="2664294" cy="2636912"/>
          </a:xfrm>
          <a:prstGeom prst="ellipse">
            <a:avLst/>
          </a:pr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08"/>
          <p:cNvGrpSpPr/>
          <p:nvPr/>
        </p:nvGrpSpPr>
        <p:grpSpPr>
          <a:xfrm>
            <a:off x="3963570" y="1787672"/>
            <a:ext cx="1216865" cy="1599087"/>
            <a:chOff x="5829478" y="3717032"/>
            <a:chExt cx="789318" cy="1031410"/>
          </a:xfrm>
        </p:grpSpPr>
        <p:grpSp>
          <p:nvGrpSpPr>
            <p:cNvPr id="13" name="Group 2"/>
            <p:cNvGrpSpPr/>
            <p:nvPr/>
          </p:nvGrpSpPr>
          <p:grpSpPr>
            <a:xfrm>
              <a:off x="6012160" y="3717032"/>
              <a:ext cx="435349" cy="173750"/>
              <a:chOff x="7797958" y="1279047"/>
              <a:chExt cx="435349" cy="213255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8143597" y="1279047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7797958" y="1279047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4" name="Arc 13"/>
            <p:cNvSpPr/>
            <p:nvPr/>
          </p:nvSpPr>
          <p:spPr>
            <a:xfrm rot="10800000" flipV="1">
              <a:off x="5829478" y="3995703"/>
              <a:ext cx="789318" cy="752739"/>
            </a:xfrm>
            <a:prstGeom prst="arc">
              <a:avLst>
                <a:gd name="adj1" fmla="val 166728"/>
                <a:gd name="adj2" fmla="val 10739418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6096741" y="3995702"/>
              <a:ext cx="254793" cy="248427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491883" y="282960"/>
            <a:ext cx="2160240" cy="1224136"/>
            <a:chOff x="3491880" y="1124744"/>
            <a:chExt cx="2160240" cy="1224136"/>
          </a:xfrm>
        </p:grpSpPr>
        <p:sp>
          <p:nvSpPr>
            <p:cNvPr id="18" name="Freeform 17"/>
            <p:cNvSpPr/>
            <p:nvPr/>
          </p:nvSpPr>
          <p:spPr>
            <a:xfrm>
              <a:off x="3635895" y="1304144"/>
              <a:ext cx="1880484" cy="1044736"/>
            </a:xfrm>
            <a:custGeom>
              <a:avLst/>
              <a:gdLst>
                <a:gd name="connsiteX0" fmla="*/ 0 w 1768839"/>
                <a:gd name="connsiteY0" fmla="*/ 1034322 h 1034322"/>
                <a:gd name="connsiteX1" fmla="*/ 1603948 w 1768839"/>
                <a:gd name="connsiteY1" fmla="*/ 1034322 h 1034322"/>
                <a:gd name="connsiteX2" fmla="*/ 1768839 w 1768839"/>
                <a:gd name="connsiteY2" fmla="*/ 29981 h 1034322"/>
                <a:gd name="connsiteX3" fmla="*/ 1259174 w 1768839"/>
                <a:gd name="connsiteY3" fmla="*/ 509666 h 1034322"/>
                <a:gd name="connsiteX4" fmla="*/ 839449 w 1768839"/>
                <a:gd name="connsiteY4" fmla="*/ 0 h 1034322"/>
                <a:gd name="connsiteX5" fmla="*/ 434715 w 1768839"/>
                <a:gd name="connsiteY5" fmla="*/ 524656 h 1034322"/>
                <a:gd name="connsiteX6" fmla="*/ 44970 w 1768839"/>
                <a:gd name="connsiteY6" fmla="*/ 134912 h 1034322"/>
                <a:gd name="connsiteX7" fmla="*/ 74951 w 1768839"/>
                <a:gd name="connsiteY7" fmla="*/ 1004341 h 1034322"/>
                <a:gd name="connsiteX8" fmla="*/ 74951 w 1768839"/>
                <a:gd name="connsiteY8" fmla="*/ 1004341 h 1034322"/>
                <a:gd name="connsiteX0" fmla="*/ 111645 w 1880484"/>
                <a:gd name="connsiteY0" fmla="*/ 1034322 h 1034322"/>
                <a:gd name="connsiteX1" fmla="*/ 1715593 w 1880484"/>
                <a:gd name="connsiteY1" fmla="*/ 1034322 h 1034322"/>
                <a:gd name="connsiteX2" fmla="*/ 1880484 w 1880484"/>
                <a:gd name="connsiteY2" fmla="*/ 29981 h 1034322"/>
                <a:gd name="connsiteX3" fmla="*/ 1370819 w 1880484"/>
                <a:gd name="connsiteY3" fmla="*/ 509666 h 1034322"/>
                <a:gd name="connsiteX4" fmla="*/ 951094 w 1880484"/>
                <a:gd name="connsiteY4" fmla="*/ 0 h 1034322"/>
                <a:gd name="connsiteX5" fmla="*/ 546360 w 1880484"/>
                <a:gd name="connsiteY5" fmla="*/ 524656 h 1034322"/>
                <a:gd name="connsiteX6" fmla="*/ 0 w 1880484"/>
                <a:gd name="connsiteY6" fmla="*/ 36624 h 1034322"/>
                <a:gd name="connsiteX7" fmla="*/ 186596 w 1880484"/>
                <a:gd name="connsiteY7" fmla="*/ 1004341 h 1034322"/>
                <a:gd name="connsiteX8" fmla="*/ 186596 w 1880484"/>
                <a:gd name="connsiteY8" fmla="*/ 1004341 h 1034322"/>
                <a:gd name="connsiteX0" fmla="*/ 111645 w 1880484"/>
                <a:gd name="connsiteY0" fmla="*/ 1034322 h 1044736"/>
                <a:gd name="connsiteX1" fmla="*/ 1715593 w 1880484"/>
                <a:gd name="connsiteY1" fmla="*/ 1034322 h 1044736"/>
                <a:gd name="connsiteX2" fmla="*/ 1880484 w 1880484"/>
                <a:gd name="connsiteY2" fmla="*/ 29981 h 1044736"/>
                <a:gd name="connsiteX3" fmla="*/ 1370819 w 1880484"/>
                <a:gd name="connsiteY3" fmla="*/ 509666 h 1044736"/>
                <a:gd name="connsiteX4" fmla="*/ 951094 w 1880484"/>
                <a:gd name="connsiteY4" fmla="*/ 0 h 1044736"/>
                <a:gd name="connsiteX5" fmla="*/ 546360 w 1880484"/>
                <a:gd name="connsiteY5" fmla="*/ 524656 h 1044736"/>
                <a:gd name="connsiteX6" fmla="*/ 0 w 1880484"/>
                <a:gd name="connsiteY6" fmla="*/ 36624 h 1044736"/>
                <a:gd name="connsiteX7" fmla="*/ 186596 w 1880484"/>
                <a:gd name="connsiteY7" fmla="*/ 1004341 h 1044736"/>
                <a:gd name="connsiteX8" fmla="*/ 144016 w 1880484"/>
                <a:gd name="connsiteY8" fmla="*/ 1044736 h 1044736"/>
                <a:gd name="connsiteX0" fmla="*/ 144016 w 1880484"/>
                <a:gd name="connsiteY0" fmla="*/ 1044736 h 1044736"/>
                <a:gd name="connsiteX1" fmla="*/ 1715593 w 1880484"/>
                <a:gd name="connsiteY1" fmla="*/ 1034322 h 1044736"/>
                <a:gd name="connsiteX2" fmla="*/ 1880484 w 1880484"/>
                <a:gd name="connsiteY2" fmla="*/ 29981 h 1044736"/>
                <a:gd name="connsiteX3" fmla="*/ 1370819 w 1880484"/>
                <a:gd name="connsiteY3" fmla="*/ 509666 h 1044736"/>
                <a:gd name="connsiteX4" fmla="*/ 951094 w 1880484"/>
                <a:gd name="connsiteY4" fmla="*/ 0 h 1044736"/>
                <a:gd name="connsiteX5" fmla="*/ 546360 w 1880484"/>
                <a:gd name="connsiteY5" fmla="*/ 524656 h 1044736"/>
                <a:gd name="connsiteX6" fmla="*/ 0 w 1880484"/>
                <a:gd name="connsiteY6" fmla="*/ 36624 h 1044736"/>
                <a:gd name="connsiteX7" fmla="*/ 186596 w 1880484"/>
                <a:gd name="connsiteY7" fmla="*/ 1004341 h 1044736"/>
                <a:gd name="connsiteX8" fmla="*/ 144016 w 1880484"/>
                <a:gd name="connsiteY8" fmla="*/ 1044736 h 1044736"/>
                <a:gd name="connsiteX0" fmla="*/ 144016 w 1880484"/>
                <a:gd name="connsiteY0" fmla="*/ 1044736 h 1044736"/>
                <a:gd name="connsiteX1" fmla="*/ 1715593 w 1880484"/>
                <a:gd name="connsiteY1" fmla="*/ 1034322 h 1044736"/>
                <a:gd name="connsiteX2" fmla="*/ 1880484 w 1880484"/>
                <a:gd name="connsiteY2" fmla="*/ 29981 h 1044736"/>
                <a:gd name="connsiteX3" fmla="*/ 1370819 w 1880484"/>
                <a:gd name="connsiteY3" fmla="*/ 509666 h 1044736"/>
                <a:gd name="connsiteX4" fmla="*/ 951094 w 1880484"/>
                <a:gd name="connsiteY4" fmla="*/ 0 h 1044736"/>
                <a:gd name="connsiteX5" fmla="*/ 546360 w 1880484"/>
                <a:gd name="connsiteY5" fmla="*/ 524656 h 1044736"/>
                <a:gd name="connsiteX6" fmla="*/ 0 w 1880484"/>
                <a:gd name="connsiteY6" fmla="*/ 36624 h 1044736"/>
                <a:gd name="connsiteX7" fmla="*/ 186596 w 1880484"/>
                <a:gd name="connsiteY7" fmla="*/ 1004341 h 1044736"/>
                <a:gd name="connsiteX8" fmla="*/ 216024 w 1880484"/>
                <a:gd name="connsiteY8" fmla="*/ 1044736 h 1044736"/>
                <a:gd name="connsiteX0" fmla="*/ 151171 w 1887639"/>
                <a:gd name="connsiteY0" fmla="*/ 1044736 h 1044736"/>
                <a:gd name="connsiteX1" fmla="*/ 1722748 w 1887639"/>
                <a:gd name="connsiteY1" fmla="*/ 1034322 h 1044736"/>
                <a:gd name="connsiteX2" fmla="*/ 1887639 w 1887639"/>
                <a:gd name="connsiteY2" fmla="*/ 29981 h 1044736"/>
                <a:gd name="connsiteX3" fmla="*/ 1377974 w 1887639"/>
                <a:gd name="connsiteY3" fmla="*/ 509666 h 1044736"/>
                <a:gd name="connsiteX4" fmla="*/ 958249 w 1887639"/>
                <a:gd name="connsiteY4" fmla="*/ 0 h 1044736"/>
                <a:gd name="connsiteX5" fmla="*/ 553515 w 1887639"/>
                <a:gd name="connsiteY5" fmla="*/ 524656 h 1044736"/>
                <a:gd name="connsiteX6" fmla="*/ 7155 w 1887639"/>
                <a:gd name="connsiteY6" fmla="*/ 36624 h 1044736"/>
                <a:gd name="connsiteX7" fmla="*/ 193751 w 1887639"/>
                <a:gd name="connsiteY7" fmla="*/ 1004341 h 1044736"/>
                <a:gd name="connsiteX8" fmla="*/ 223179 w 1887639"/>
                <a:gd name="connsiteY8" fmla="*/ 1044736 h 1044736"/>
                <a:gd name="connsiteX0" fmla="*/ 439202 w 2175670"/>
                <a:gd name="connsiteY0" fmla="*/ 1044736 h 1044736"/>
                <a:gd name="connsiteX1" fmla="*/ 2010779 w 2175670"/>
                <a:gd name="connsiteY1" fmla="*/ 1034322 h 1044736"/>
                <a:gd name="connsiteX2" fmla="*/ 2175670 w 2175670"/>
                <a:gd name="connsiteY2" fmla="*/ 29981 h 1044736"/>
                <a:gd name="connsiteX3" fmla="*/ 1666005 w 2175670"/>
                <a:gd name="connsiteY3" fmla="*/ 509666 h 1044736"/>
                <a:gd name="connsiteX4" fmla="*/ 1246280 w 2175670"/>
                <a:gd name="connsiteY4" fmla="*/ 0 h 1044736"/>
                <a:gd name="connsiteX5" fmla="*/ 841546 w 2175670"/>
                <a:gd name="connsiteY5" fmla="*/ 524656 h 1044736"/>
                <a:gd name="connsiteX6" fmla="*/ 295186 w 2175670"/>
                <a:gd name="connsiteY6" fmla="*/ 36624 h 1044736"/>
                <a:gd name="connsiteX7" fmla="*/ 481782 w 2175670"/>
                <a:gd name="connsiteY7" fmla="*/ 1004341 h 1044736"/>
                <a:gd name="connsiteX8" fmla="*/ 223179 w 2175670"/>
                <a:gd name="connsiteY8" fmla="*/ 972728 h 1044736"/>
                <a:gd name="connsiteX0" fmla="*/ 144016 w 1880484"/>
                <a:gd name="connsiteY0" fmla="*/ 1044736 h 1044736"/>
                <a:gd name="connsiteX1" fmla="*/ 1715593 w 1880484"/>
                <a:gd name="connsiteY1" fmla="*/ 1034322 h 1044736"/>
                <a:gd name="connsiteX2" fmla="*/ 1880484 w 1880484"/>
                <a:gd name="connsiteY2" fmla="*/ 29981 h 1044736"/>
                <a:gd name="connsiteX3" fmla="*/ 1370819 w 1880484"/>
                <a:gd name="connsiteY3" fmla="*/ 509666 h 1044736"/>
                <a:gd name="connsiteX4" fmla="*/ 951094 w 1880484"/>
                <a:gd name="connsiteY4" fmla="*/ 0 h 1044736"/>
                <a:gd name="connsiteX5" fmla="*/ 546360 w 1880484"/>
                <a:gd name="connsiteY5" fmla="*/ 524656 h 1044736"/>
                <a:gd name="connsiteX6" fmla="*/ 0 w 1880484"/>
                <a:gd name="connsiteY6" fmla="*/ 36624 h 1044736"/>
                <a:gd name="connsiteX7" fmla="*/ 186596 w 1880484"/>
                <a:gd name="connsiteY7" fmla="*/ 1004341 h 1044736"/>
                <a:gd name="connsiteX0" fmla="*/ 144016 w 1880484"/>
                <a:gd name="connsiteY0" fmla="*/ 1044736 h 1044736"/>
                <a:gd name="connsiteX1" fmla="*/ 1715593 w 1880484"/>
                <a:gd name="connsiteY1" fmla="*/ 1034322 h 1044736"/>
                <a:gd name="connsiteX2" fmla="*/ 1880484 w 1880484"/>
                <a:gd name="connsiteY2" fmla="*/ 29981 h 1044736"/>
                <a:gd name="connsiteX3" fmla="*/ 1370819 w 1880484"/>
                <a:gd name="connsiteY3" fmla="*/ 509666 h 1044736"/>
                <a:gd name="connsiteX4" fmla="*/ 951094 w 1880484"/>
                <a:gd name="connsiteY4" fmla="*/ 0 h 1044736"/>
                <a:gd name="connsiteX5" fmla="*/ 546360 w 1880484"/>
                <a:gd name="connsiteY5" fmla="*/ 524656 h 1044736"/>
                <a:gd name="connsiteX6" fmla="*/ 0 w 1880484"/>
                <a:gd name="connsiteY6" fmla="*/ 36624 h 1044736"/>
                <a:gd name="connsiteX7" fmla="*/ 144017 w 1880484"/>
                <a:gd name="connsiteY7" fmla="*/ 1044736 h 1044736"/>
                <a:gd name="connsiteX0" fmla="*/ 144016 w 1880484"/>
                <a:gd name="connsiteY0" fmla="*/ 1044736 h 1044736"/>
                <a:gd name="connsiteX1" fmla="*/ 1715593 w 1880484"/>
                <a:gd name="connsiteY1" fmla="*/ 1034322 h 1044736"/>
                <a:gd name="connsiteX2" fmla="*/ 1880484 w 1880484"/>
                <a:gd name="connsiteY2" fmla="*/ 29981 h 1044736"/>
                <a:gd name="connsiteX3" fmla="*/ 1370819 w 1880484"/>
                <a:gd name="connsiteY3" fmla="*/ 509666 h 1044736"/>
                <a:gd name="connsiteX4" fmla="*/ 951094 w 1880484"/>
                <a:gd name="connsiteY4" fmla="*/ 0 h 1044736"/>
                <a:gd name="connsiteX5" fmla="*/ 546360 w 1880484"/>
                <a:gd name="connsiteY5" fmla="*/ 524656 h 1044736"/>
                <a:gd name="connsiteX6" fmla="*/ 0 w 1880484"/>
                <a:gd name="connsiteY6" fmla="*/ 36624 h 1044736"/>
                <a:gd name="connsiteX7" fmla="*/ 144017 w 1880484"/>
                <a:gd name="connsiteY7" fmla="*/ 1044736 h 1044736"/>
                <a:gd name="connsiteX8" fmla="*/ 144016 w 1880484"/>
                <a:gd name="connsiteY8" fmla="*/ 1044736 h 104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0484" h="1044736">
                  <a:moveTo>
                    <a:pt x="144016" y="1044736"/>
                  </a:moveTo>
                  <a:lnTo>
                    <a:pt x="1715593" y="1034322"/>
                  </a:lnTo>
                  <a:lnTo>
                    <a:pt x="1880484" y="29981"/>
                  </a:lnTo>
                  <a:lnTo>
                    <a:pt x="1370819" y="509666"/>
                  </a:lnTo>
                  <a:lnTo>
                    <a:pt x="951094" y="0"/>
                  </a:lnTo>
                  <a:lnTo>
                    <a:pt x="546360" y="524656"/>
                  </a:lnTo>
                  <a:lnTo>
                    <a:pt x="0" y="36624"/>
                  </a:lnTo>
                  <a:lnTo>
                    <a:pt x="144017" y="1044736"/>
                  </a:lnTo>
                  <a:lnTo>
                    <a:pt x="144016" y="1044736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3491880" y="1196752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>
              <a:off x="5436096" y="1196752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4493968" y="1124744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Diamond 21"/>
            <p:cNvSpPr/>
            <p:nvPr/>
          </p:nvSpPr>
          <p:spPr>
            <a:xfrm>
              <a:off x="4355976" y="1628800"/>
              <a:ext cx="432048" cy="648072"/>
            </a:xfrm>
            <a:prstGeom prst="diamond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8" name="Oval 27"/>
          <p:cNvSpPr/>
          <p:nvPr/>
        </p:nvSpPr>
        <p:spPr>
          <a:xfrm>
            <a:off x="2915819" y="1723120"/>
            <a:ext cx="216024" cy="21602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2411763" y="1723120"/>
            <a:ext cx="216024" cy="21602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2483771" y="1939144"/>
            <a:ext cx="216024" cy="21602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2771803" y="1795128"/>
            <a:ext cx="216024" cy="21602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2771803" y="1579104"/>
            <a:ext cx="216024" cy="21602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2627787" y="1723120"/>
            <a:ext cx="216024" cy="21602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2555779" y="1507096"/>
            <a:ext cx="216024" cy="21602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/>
          <p:cNvSpPr/>
          <p:nvPr/>
        </p:nvSpPr>
        <p:spPr>
          <a:xfrm>
            <a:off x="6444211" y="1723120"/>
            <a:ext cx="216024" cy="21602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5940155" y="1723120"/>
            <a:ext cx="216024" cy="21602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/>
          <p:cNvSpPr/>
          <p:nvPr/>
        </p:nvSpPr>
        <p:spPr>
          <a:xfrm>
            <a:off x="6012163" y="1939144"/>
            <a:ext cx="216024" cy="21602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/>
          <p:cNvSpPr/>
          <p:nvPr/>
        </p:nvSpPr>
        <p:spPr>
          <a:xfrm>
            <a:off x="6300195" y="1795128"/>
            <a:ext cx="216024" cy="21602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/>
          <p:cNvSpPr/>
          <p:nvPr/>
        </p:nvSpPr>
        <p:spPr>
          <a:xfrm>
            <a:off x="6300195" y="1579104"/>
            <a:ext cx="216024" cy="21602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/>
          <p:cNvSpPr/>
          <p:nvPr/>
        </p:nvSpPr>
        <p:spPr>
          <a:xfrm>
            <a:off x="6156179" y="1723120"/>
            <a:ext cx="216024" cy="21602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/>
          <p:cNvSpPr/>
          <p:nvPr/>
        </p:nvSpPr>
        <p:spPr>
          <a:xfrm>
            <a:off x="6084171" y="1507096"/>
            <a:ext cx="216024" cy="21602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1" name="Group 60"/>
          <p:cNvGrpSpPr/>
          <p:nvPr/>
        </p:nvGrpSpPr>
        <p:grpSpPr>
          <a:xfrm>
            <a:off x="3959935" y="1723120"/>
            <a:ext cx="1224136" cy="360040"/>
            <a:chOff x="1259632" y="1268760"/>
            <a:chExt cx="1224136" cy="360040"/>
          </a:xfrm>
        </p:grpSpPr>
        <p:sp>
          <p:nvSpPr>
            <p:cNvPr id="60" name="Rectangle 59"/>
            <p:cNvSpPr/>
            <p:nvPr/>
          </p:nvSpPr>
          <p:spPr>
            <a:xfrm>
              <a:off x="1259632" y="1268760"/>
              <a:ext cx="1224136" cy="360040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8" name="Straight Connector 57"/>
            <p:cNvCxnSpPr/>
            <p:nvPr/>
          </p:nvCxnSpPr>
          <p:spPr>
            <a:xfrm>
              <a:off x="1403648" y="1484784"/>
              <a:ext cx="28803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051720" y="1484784"/>
              <a:ext cx="28803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Freeform 38"/>
          <p:cNvSpPr/>
          <p:nvPr/>
        </p:nvSpPr>
        <p:spPr>
          <a:xfrm>
            <a:off x="7597098" y="1556792"/>
            <a:ext cx="1037219" cy="6336704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  <a:gd name="connsiteX0" fmla="*/ 604702 w 632336"/>
              <a:gd name="connsiteY0" fmla="*/ 0 h 5240845"/>
              <a:gd name="connsiteX1" fmla="*/ 586978 w 632336"/>
              <a:gd name="connsiteY1" fmla="*/ 4471724 h 5240845"/>
              <a:gd name="connsiteX2" fmla="*/ 332557 w 632336"/>
              <a:gd name="connsiteY2" fmla="*/ 4614723 h 5240845"/>
              <a:gd name="connsiteX3" fmla="*/ 65484 w 632336"/>
              <a:gd name="connsiteY3" fmla="*/ 4574118 h 5240845"/>
              <a:gd name="connsiteX4" fmla="*/ 15478 w 632336"/>
              <a:gd name="connsiteY4" fmla="*/ 4436005 h 5240845"/>
              <a:gd name="connsiteX5" fmla="*/ 158353 w 632336"/>
              <a:gd name="connsiteY5" fmla="*/ 4305036 h 5240845"/>
              <a:gd name="connsiteX6" fmla="*/ 386581 w 632336"/>
              <a:gd name="connsiteY6" fmla="*/ 4365113 h 5240845"/>
              <a:gd name="connsiteX7" fmla="*/ 408384 w 632336"/>
              <a:gd name="connsiteY7" fmla="*/ 4319324 h 5240845"/>
              <a:gd name="connsiteX8" fmla="*/ 403622 w 632336"/>
              <a:gd name="connsiteY8" fmla="*/ 3764493 h 5240845"/>
              <a:gd name="connsiteX0" fmla="*/ 604702 w 632336"/>
              <a:gd name="connsiteY0" fmla="*/ 71028 h 5311873"/>
              <a:gd name="connsiteX1" fmla="*/ 586978 w 632336"/>
              <a:gd name="connsiteY1" fmla="*/ 4542752 h 5311873"/>
              <a:gd name="connsiteX2" fmla="*/ 332557 w 632336"/>
              <a:gd name="connsiteY2" fmla="*/ 4685751 h 5311873"/>
              <a:gd name="connsiteX3" fmla="*/ 65484 w 632336"/>
              <a:gd name="connsiteY3" fmla="*/ 4645146 h 5311873"/>
              <a:gd name="connsiteX4" fmla="*/ 15478 w 632336"/>
              <a:gd name="connsiteY4" fmla="*/ 4507033 h 5311873"/>
              <a:gd name="connsiteX5" fmla="*/ 158353 w 632336"/>
              <a:gd name="connsiteY5" fmla="*/ 4376064 h 5311873"/>
              <a:gd name="connsiteX6" fmla="*/ 386581 w 632336"/>
              <a:gd name="connsiteY6" fmla="*/ 4436141 h 5311873"/>
              <a:gd name="connsiteX7" fmla="*/ 408384 w 632336"/>
              <a:gd name="connsiteY7" fmla="*/ 4390352 h 5311873"/>
              <a:gd name="connsiteX8" fmla="*/ 403135 w 632336"/>
              <a:gd name="connsiteY8" fmla="*/ 0 h 5311873"/>
              <a:gd name="connsiteX0" fmla="*/ 604702 w 632336"/>
              <a:gd name="connsiteY0" fmla="*/ 71028 h 5129709"/>
              <a:gd name="connsiteX1" fmla="*/ 586978 w 632336"/>
              <a:gd name="connsiteY1" fmla="*/ 4542752 h 5129709"/>
              <a:gd name="connsiteX2" fmla="*/ 332557 w 632336"/>
              <a:gd name="connsiteY2" fmla="*/ 4685751 h 5129709"/>
              <a:gd name="connsiteX3" fmla="*/ 65484 w 632336"/>
              <a:gd name="connsiteY3" fmla="*/ 4645146 h 5129709"/>
              <a:gd name="connsiteX4" fmla="*/ 15478 w 632336"/>
              <a:gd name="connsiteY4" fmla="*/ 4507033 h 5129709"/>
              <a:gd name="connsiteX5" fmla="*/ 158353 w 632336"/>
              <a:gd name="connsiteY5" fmla="*/ 4376064 h 5129709"/>
              <a:gd name="connsiteX6" fmla="*/ 386581 w 632336"/>
              <a:gd name="connsiteY6" fmla="*/ 4436141 h 5129709"/>
              <a:gd name="connsiteX7" fmla="*/ 408384 w 632336"/>
              <a:gd name="connsiteY7" fmla="*/ 4390352 h 5129709"/>
              <a:gd name="connsiteX8" fmla="*/ 403135 w 632336"/>
              <a:gd name="connsiteY8" fmla="*/ 0 h 5129709"/>
              <a:gd name="connsiteX0" fmla="*/ 604702 w 632336"/>
              <a:gd name="connsiteY0" fmla="*/ 71028 h 4748341"/>
              <a:gd name="connsiteX1" fmla="*/ 586978 w 632336"/>
              <a:gd name="connsiteY1" fmla="*/ 4542752 h 4748341"/>
              <a:gd name="connsiteX2" fmla="*/ 332557 w 632336"/>
              <a:gd name="connsiteY2" fmla="*/ 4685751 h 4748341"/>
              <a:gd name="connsiteX3" fmla="*/ 65484 w 632336"/>
              <a:gd name="connsiteY3" fmla="*/ 4645146 h 4748341"/>
              <a:gd name="connsiteX4" fmla="*/ 15478 w 632336"/>
              <a:gd name="connsiteY4" fmla="*/ 4507033 h 4748341"/>
              <a:gd name="connsiteX5" fmla="*/ 158353 w 632336"/>
              <a:gd name="connsiteY5" fmla="*/ 4376064 h 4748341"/>
              <a:gd name="connsiteX6" fmla="*/ 386581 w 632336"/>
              <a:gd name="connsiteY6" fmla="*/ 4436141 h 4748341"/>
              <a:gd name="connsiteX7" fmla="*/ 408384 w 632336"/>
              <a:gd name="connsiteY7" fmla="*/ 4390352 h 4748341"/>
              <a:gd name="connsiteX8" fmla="*/ 403135 w 632336"/>
              <a:gd name="connsiteY8" fmla="*/ 0 h 4748341"/>
              <a:gd name="connsiteX0" fmla="*/ 604702 w 632336"/>
              <a:gd name="connsiteY0" fmla="*/ 71028 h 4748341"/>
              <a:gd name="connsiteX1" fmla="*/ 586978 w 632336"/>
              <a:gd name="connsiteY1" fmla="*/ 4542752 h 4748341"/>
              <a:gd name="connsiteX2" fmla="*/ 332557 w 632336"/>
              <a:gd name="connsiteY2" fmla="*/ 4685751 h 4748341"/>
              <a:gd name="connsiteX3" fmla="*/ 65484 w 632336"/>
              <a:gd name="connsiteY3" fmla="*/ 4645146 h 4748341"/>
              <a:gd name="connsiteX4" fmla="*/ 15478 w 632336"/>
              <a:gd name="connsiteY4" fmla="*/ 4507033 h 4748341"/>
              <a:gd name="connsiteX5" fmla="*/ 158353 w 632336"/>
              <a:gd name="connsiteY5" fmla="*/ 4376064 h 4748341"/>
              <a:gd name="connsiteX6" fmla="*/ 386581 w 632336"/>
              <a:gd name="connsiteY6" fmla="*/ 4436141 h 4748341"/>
              <a:gd name="connsiteX7" fmla="*/ 408384 w 632336"/>
              <a:gd name="connsiteY7" fmla="*/ 4390352 h 4748341"/>
              <a:gd name="connsiteX8" fmla="*/ 403135 w 632336"/>
              <a:gd name="connsiteY8" fmla="*/ 0 h 4748341"/>
              <a:gd name="connsiteX0" fmla="*/ 604702 w 632336"/>
              <a:gd name="connsiteY0" fmla="*/ 71028 h 4685751"/>
              <a:gd name="connsiteX1" fmla="*/ 586978 w 632336"/>
              <a:gd name="connsiteY1" fmla="*/ 4542752 h 4685751"/>
              <a:gd name="connsiteX2" fmla="*/ 332557 w 632336"/>
              <a:gd name="connsiteY2" fmla="*/ 4685751 h 4685751"/>
              <a:gd name="connsiteX3" fmla="*/ 65484 w 632336"/>
              <a:gd name="connsiteY3" fmla="*/ 4645146 h 4685751"/>
              <a:gd name="connsiteX4" fmla="*/ 15478 w 632336"/>
              <a:gd name="connsiteY4" fmla="*/ 4507033 h 4685751"/>
              <a:gd name="connsiteX5" fmla="*/ 158353 w 632336"/>
              <a:gd name="connsiteY5" fmla="*/ 4376064 h 4685751"/>
              <a:gd name="connsiteX6" fmla="*/ 386581 w 632336"/>
              <a:gd name="connsiteY6" fmla="*/ 4436141 h 4685751"/>
              <a:gd name="connsiteX7" fmla="*/ 408384 w 632336"/>
              <a:gd name="connsiteY7" fmla="*/ 4390352 h 4685751"/>
              <a:gd name="connsiteX8" fmla="*/ 403135 w 632336"/>
              <a:gd name="connsiteY8" fmla="*/ 0 h 46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2336" h="4685751">
                <a:moveTo>
                  <a:pt x="604702" y="71028"/>
                </a:moveTo>
                <a:cubicBezTo>
                  <a:pt x="622958" y="339117"/>
                  <a:pt x="632336" y="3773631"/>
                  <a:pt x="586978" y="4542752"/>
                </a:cubicBezTo>
                <a:cubicBezTo>
                  <a:pt x="490568" y="4634745"/>
                  <a:pt x="487817" y="4630505"/>
                  <a:pt x="332557" y="4685751"/>
                </a:cubicBezTo>
                <a:cubicBezTo>
                  <a:pt x="247154" y="4683321"/>
                  <a:pt x="118330" y="4674932"/>
                  <a:pt x="65484" y="4645146"/>
                </a:cubicBezTo>
                <a:cubicBezTo>
                  <a:pt x="12638" y="4615360"/>
                  <a:pt x="0" y="4551880"/>
                  <a:pt x="15478" y="4507033"/>
                </a:cubicBezTo>
                <a:cubicBezTo>
                  <a:pt x="30956" y="4462186"/>
                  <a:pt x="96503" y="4387879"/>
                  <a:pt x="158353" y="4376064"/>
                </a:cubicBezTo>
                <a:cubicBezTo>
                  <a:pt x="220203" y="4364249"/>
                  <a:pt x="344909" y="4433760"/>
                  <a:pt x="386581" y="4436141"/>
                </a:cubicBezTo>
                <a:cubicBezTo>
                  <a:pt x="428253" y="4438522"/>
                  <a:pt x="304542" y="4468751"/>
                  <a:pt x="408384" y="4390352"/>
                </a:cubicBezTo>
                <a:cubicBezTo>
                  <a:pt x="411143" y="3650995"/>
                  <a:pt x="405913" y="229393"/>
                  <a:pt x="403135" y="0"/>
                </a:cubicBezTo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Freeform 39"/>
          <p:cNvSpPr/>
          <p:nvPr/>
        </p:nvSpPr>
        <p:spPr>
          <a:xfrm flipH="1">
            <a:off x="8897096" y="1700808"/>
            <a:ext cx="1004258" cy="6192688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  <a:gd name="connsiteX0" fmla="*/ 589359 w 629778"/>
              <a:gd name="connsiteY0" fmla="*/ 3947030 h 5212576"/>
              <a:gd name="connsiteX1" fmla="*/ 586978 w 629778"/>
              <a:gd name="connsiteY1" fmla="*/ 4613780 h 5212576"/>
              <a:gd name="connsiteX2" fmla="*/ 332557 w 629778"/>
              <a:gd name="connsiteY2" fmla="*/ 4756779 h 5212576"/>
              <a:gd name="connsiteX3" fmla="*/ 65484 w 629778"/>
              <a:gd name="connsiteY3" fmla="*/ 4716174 h 5212576"/>
              <a:gd name="connsiteX4" fmla="*/ 15478 w 629778"/>
              <a:gd name="connsiteY4" fmla="*/ 4578061 h 5212576"/>
              <a:gd name="connsiteX5" fmla="*/ 158353 w 629778"/>
              <a:gd name="connsiteY5" fmla="*/ 4447092 h 5212576"/>
              <a:gd name="connsiteX6" fmla="*/ 386581 w 629778"/>
              <a:gd name="connsiteY6" fmla="*/ 4507169 h 5212576"/>
              <a:gd name="connsiteX7" fmla="*/ 408384 w 629778"/>
              <a:gd name="connsiteY7" fmla="*/ 4461380 h 5212576"/>
              <a:gd name="connsiteX8" fmla="*/ 375778 w 629778"/>
              <a:gd name="connsiteY8" fmla="*/ 0 h 5212576"/>
              <a:gd name="connsiteX0" fmla="*/ 566278 w 625931"/>
              <a:gd name="connsiteY0" fmla="*/ 71028 h 5394738"/>
              <a:gd name="connsiteX1" fmla="*/ 586978 w 625931"/>
              <a:gd name="connsiteY1" fmla="*/ 4613780 h 5394738"/>
              <a:gd name="connsiteX2" fmla="*/ 332557 w 625931"/>
              <a:gd name="connsiteY2" fmla="*/ 4756779 h 5394738"/>
              <a:gd name="connsiteX3" fmla="*/ 65484 w 625931"/>
              <a:gd name="connsiteY3" fmla="*/ 4716174 h 5394738"/>
              <a:gd name="connsiteX4" fmla="*/ 15478 w 625931"/>
              <a:gd name="connsiteY4" fmla="*/ 4578061 h 5394738"/>
              <a:gd name="connsiteX5" fmla="*/ 158353 w 625931"/>
              <a:gd name="connsiteY5" fmla="*/ 4447092 h 5394738"/>
              <a:gd name="connsiteX6" fmla="*/ 386581 w 625931"/>
              <a:gd name="connsiteY6" fmla="*/ 4507169 h 5394738"/>
              <a:gd name="connsiteX7" fmla="*/ 408384 w 625931"/>
              <a:gd name="connsiteY7" fmla="*/ 4461380 h 5394738"/>
              <a:gd name="connsiteX8" fmla="*/ 375778 w 625931"/>
              <a:gd name="connsiteY8" fmla="*/ 0 h 5394738"/>
              <a:gd name="connsiteX0" fmla="*/ 566278 w 625931"/>
              <a:gd name="connsiteY0" fmla="*/ 71028 h 5212575"/>
              <a:gd name="connsiteX1" fmla="*/ 586978 w 625931"/>
              <a:gd name="connsiteY1" fmla="*/ 4613780 h 5212575"/>
              <a:gd name="connsiteX2" fmla="*/ 332557 w 625931"/>
              <a:gd name="connsiteY2" fmla="*/ 4756779 h 5212575"/>
              <a:gd name="connsiteX3" fmla="*/ 65484 w 625931"/>
              <a:gd name="connsiteY3" fmla="*/ 4716174 h 5212575"/>
              <a:gd name="connsiteX4" fmla="*/ 15478 w 625931"/>
              <a:gd name="connsiteY4" fmla="*/ 4578061 h 5212575"/>
              <a:gd name="connsiteX5" fmla="*/ 158353 w 625931"/>
              <a:gd name="connsiteY5" fmla="*/ 4447092 h 5212575"/>
              <a:gd name="connsiteX6" fmla="*/ 386581 w 625931"/>
              <a:gd name="connsiteY6" fmla="*/ 4507169 h 5212575"/>
              <a:gd name="connsiteX7" fmla="*/ 408384 w 625931"/>
              <a:gd name="connsiteY7" fmla="*/ 4461380 h 5212575"/>
              <a:gd name="connsiteX8" fmla="*/ 375778 w 625931"/>
              <a:gd name="connsiteY8" fmla="*/ 0 h 5212575"/>
              <a:gd name="connsiteX0" fmla="*/ 566278 w 625931"/>
              <a:gd name="connsiteY0" fmla="*/ 71028 h 5154941"/>
              <a:gd name="connsiteX1" fmla="*/ 586978 w 625931"/>
              <a:gd name="connsiteY1" fmla="*/ 4613780 h 5154941"/>
              <a:gd name="connsiteX2" fmla="*/ 332557 w 625931"/>
              <a:gd name="connsiteY2" fmla="*/ 4756779 h 5154941"/>
              <a:gd name="connsiteX3" fmla="*/ 65484 w 625931"/>
              <a:gd name="connsiteY3" fmla="*/ 4716174 h 5154941"/>
              <a:gd name="connsiteX4" fmla="*/ 15478 w 625931"/>
              <a:gd name="connsiteY4" fmla="*/ 4578061 h 5154941"/>
              <a:gd name="connsiteX5" fmla="*/ 158353 w 625931"/>
              <a:gd name="connsiteY5" fmla="*/ 4447092 h 5154941"/>
              <a:gd name="connsiteX6" fmla="*/ 386581 w 625931"/>
              <a:gd name="connsiteY6" fmla="*/ 4507169 h 5154941"/>
              <a:gd name="connsiteX7" fmla="*/ 439278 w 625931"/>
              <a:gd name="connsiteY7" fmla="*/ 4403746 h 5154941"/>
              <a:gd name="connsiteX8" fmla="*/ 375778 w 625931"/>
              <a:gd name="connsiteY8" fmla="*/ 0 h 5154941"/>
              <a:gd name="connsiteX0" fmla="*/ 566278 w 625931"/>
              <a:gd name="connsiteY0" fmla="*/ 71028 h 4758887"/>
              <a:gd name="connsiteX1" fmla="*/ 586978 w 625931"/>
              <a:gd name="connsiteY1" fmla="*/ 4613780 h 4758887"/>
              <a:gd name="connsiteX2" fmla="*/ 332557 w 625931"/>
              <a:gd name="connsiteY2" fmla="*/ 4756779 h 4758887"/>
              <a:gd name="connsiteX3" fmla="*/ 65484 w 625931"/>
              <a:gd name="connsiteY3" fmla="*/ 4716174 h 4758887"/>
              <a:gd name="connsiteX4" fmla="*/ 15478 w 625931"/>
              <a:gd name="connsiteY4" fmla="*/ 4578061 h 4758887"/>
              <a:gd name="connsiteX5" fmla="*/ 158353 w 625931"/>
              <a:gd name="connsiteY5" fmla="*/ 4447092 h 4758887"/>
              <a:gd name="connsiteX6" fmla="*/ 386581 w 625931"/>
              <a:gd name="connsiteY6" fmla="*/ 4507169 h 4758887"/>
              <a:gd name="connsiteX7" fmla="*/ 439278 w 625931"/>
              <a:gd name="connsiteY7" fmla="*/ 4403746 h 4758887"/>
              <a:gd name="connsiteX8" fmla="*/ 375778 w 625931"/>
              <a:gd name="connsiteY8" fmla="*/ 0 h 4758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931" h="4758887">
                <a:moveTo>
                  <a:pt x="566278" y="71028"/>
                </a:moveTo>
                <a:cubicBezTo>
                  <a:pt x="584534" y="339117"/>
                  <a:pt x="625931" y="3832822"/>
                  <a:pt x="586978" y="4613780"/>
                </a:cubicBezTo>
                <a:cubicBezTo>
                  <a:pt x="477388" y="4754372"/>
                  <a:pt x="393081" y="4758887"/>
                  <a:pt x="332557" y="4756779"/>
                </a:cubicBezTo>
                <a:cubicBezTo>
                  <a:pt x="247154" y="4754349"/>
                  <a:pt x="118330" y="4745960"/>
                  <a:pt x="65484" y="4716174"/>
                </a:cubicBezTo>
                <a:cubicBezTo>
                  <a:pt x="12638" y="4686388"/>
                  <a:pt x="0" y="4622908"/>
                  <a:pt x="15478" y="4578061"/>
                </a:cubicBezTo>
                <a:cubicBezTo>
                  <a:pt x="30956" y="4533214"/>
                  <a:pt x="96503" y="4458907"/>
                  <a:pt x="158353" y="4447092"/>
                </a:cubicBezTo>
                <a:cubicBezTo>
                  <a:pt x="220203" y="4435277"/>
                  <a:pt x="339760" y="4514393"/>
                  <a:pt x="386581" y="4507169"/>
                </a:cubicBezTo>
                <a:cubicBezTo>
                  <a:pt x="433402" y="4499945"/>
                  <a:pt x="299155" y="4638942"/>
                  <a:pt x="439278" y="4403746"/>
                </a:cubicBezTo>
                <a:cubicBezTo>
                  <a:pt x="437478" y="3652551"/>
                  <a:pt x="378556" y="229393"/>
                  <a:pt x="375778" y="0"/>
                </a:cubicBezTo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ounded Rectangle 40"/>
          <p:cNvSpPr/>
          <p:nvPr/>
        </p:nvSpPr>
        <p:spPr>
          <a:xfrm>
            <a:off x="5724128" y="4445732"/>
            <a:ext cx="1656184" cy="4824536"/>
          </a:xfrm>
          <a:prstGeom prst="roundRect">
            <a:avLst>
              <a:gd name="adj" fmla="val 50000"/>
            </a:avLst>
          </a:pr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3" name="Group 51"/>
          <p:cNvGrpSpPr/>
          <p:nvPr/>
        </p:nvGrpSpPr>
        <p:grpSpPr>
          <a:xfrm rot="20613395" flipH="1">
            <a:off x="-1493322" y="3944142"/>
            <a:ext cx="1846719" cy="1675492"/>
            <a:chOff x="2195736" y="1196752"/>
            <a:chExt cx="1296144" cy="792088"/>
          </a:xfrm>
          <a:solidFill>
            <a:srgbClr val="FFFF00"/>
          </a:solidFill>
        </p:grpSpPr>
        <p:sp>
          <p:nvSpPr>
            <p:cNvPr id="44" name="Freeform 43"/>
            <p:cNvSpPr/>
            <p:nvPr/>
          </p:nvSpPr>
          <p:spPr>
            <a:xfrm>
              <a:off x="2195736" y="1484784"/>
              <a:ext cx="1296144" cy="145366"/>
            </a:xfrm>
            <a:custGeom>
              <a:avLst/>
              <a:gdLst>
                <a:gd name="connsiteX0" fmla="*/ 0 w 1209821"/>
                <a:gd name="connsiteY0" fmla="*/ 0 h 138332"/>
                <a:gd name="connsiteX1" fmla="*/ 337625 w 1209821"/>
                <a:gd name="connsiteY1" fmla="*/ 112541 h 138332"/>
                <a:gd name="connsiteX2" fmla="*/ 928468 w 1209821"/>
                <a:gd name="connsiteY2" fmla="*/ 126609 h 138332"/>
                <a:gd name="connsiteX3" fmla="*/ 1209821 w 1209821"/>
                <a:gd name="connsiteY3" fmla="*/ 42203 h 138332"/>
                <a:gd name="connsiteX0" fmla="*/ 0 w 1296144"/>
                <a:gd name="connsiteY0" fmla="*/ 0 h 145366"/>
                <a:gd name="connsiteX1" fmla="*/ 337625 w 1296144"/>
                <a:gd name="connsiteY1" fmla="*/ 112541 h 145366"/>
                <a:gd name="connsiteX2" fmla="*/ 928468 w 1296144"/>
                <a:gd name="connsiteY2" fmla="*/ 126609 h 145366"/>
                <a:gd name="connsiteX3" fmla="*/ 1296144 w 1296144"/>
                <a:gd name="connsiteY3" fmla="*/ 0 h 14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144" h="145366">
                  <a:moveTo>
                    <a:pt x="0" y="0"/>
                  </a:moveTo>
                  <a:cubicBezTo>
                    <a:pt x="91440" y="45719"/>
                    <a:pt x="182880" y="91439"/>
                    <a:pt x="337625" y="112541"/>
                  </a:cubicBezTo>
                  <a:cubicBezTo>
                    <a:pt x="492370" y="133643"/>
                    <a:pt x="768715" y="145366"/>
                    <a:pt x="928468" y="126609"/>
                  </a:cubicBezTo>
                  <a:cubicBezTo>
                    <a:pt x="1088221" y="107852"/>
                    <a:pt x="1228150" y="36341"/>
                    <a:pt x="1296144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Chord 44"/>
            <p:cNvSpPr/>
            <p:nvPr/>
          </p:nvSpPr>
          <p:spPr>
            <a:xfrm>
              <a:off x="2483768" y="1196752"/>
              <a:ext cx="720080" cy="792088"/>
            </a:xfrm>
            <a:prstGeom prst="chord">
              <a:avLst>
                <a:gd name="adj1" fmla="val 10765082"/>
                <a:gd name="adj2" fmla="val 108958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6" name="Oval 45"/>
          <p:cNvSpPr/>
          <p:nvPr/>
        </p:nvSpPr>
        <p:spPr>
          <a:xfrm>
            <a:off x="7596336" y="188640"/>
            <a:ext cx="2376772" cy="2520280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/>
          <p:cNvSpPr/>
          <p:nvPr/>
        </p:nvSpPr>
        <p:spPr>
          <a:xfrm>
            <a:off x="2771800" y="6525344"/>
            <a:ext cx="2520280" cy="2664296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Freeform 64"/>
          <p:cNvSpPr/>
          <p:nvPr/>
        </p:nvSpPr>
        <p:spPr>
          <a:xfrm rot="13989835" flipH="1">
            <a:off x="388488" y="4477668"/>
            <a:ext cx="1023222" cy="1482780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Isosceles Triangle 41"/>
          <p:cNvSpPr/>
          <p:nvPr/>
        </p:nvSpPr>
        <p:spPr>
          <a:xfrm rot="16200000" flipV="1">
            <a:off x="-2106996" y="5787517"/>
            <a:ext cx="5616624" cy="2771799"/>
          </a:xfrm>
          <a:prstGeom prst="triangle">
            <a:avLst/>
          </a:pr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Cash_Registe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756576" y="321297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720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051 C -0.00538 -0.0081 -0.02448 -0.02129 -0.0309 -0.02129 C -0.07292 -0.02129 -0.1158 0.18612 -0.1158 0.39375 C -0.1158 0.28913 -0.13733 0.18612 -0.15781 0.18612 C -0.17934 0.18612 -0.19965 0.29075 -0.19965 0.39375 C -0.19965 0.34213 -0.21042 0.28913 -0.22118 0.28913 C -0.23195 0.28913 -0.24271 0.34051 -0.24271 0.39375 C -0.24271 0.36713 -0.24809 0.34213 -0.25347 0.34213 C -0.25885 0.34213 -0.26424 0.36852 -0.26424 0.39375 C -0.26424 0.38033 -0.26701 0.36713 -0.26962 0.36713 C -0.27101 0.36713 -0.275 0.38033 -0.275 0.39375 C -0.275 0.38704 -0.27639 0.38033 -0.27778 0.38033 C -0.27778 0.37871 -0.28056 0.38704 -0.28056 0.39375 C -0.28056 0.39028 -0.28056 0.38704 -0.28195 0.38704 C -0.28195 0.38866 -0.28333 0.39051 -0.28333 0.39375 C -0.28333 0.3919 -0.28333 0.39028 -0.28333 0.38866 C -0.28472 0.38866 -0.28472 0.39051 -0.28472 0.39213 C -0.28611 0.39213 -0.28611 0.39051 -0.28611 0.38866 C -0.2875 0.38866 -0.2875 0.39051 -0.2875 0.39213 " pathEditMode="relative" rAng="0" ptsTypes="fffffffffffffffffff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" y="181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00648 C -0.0059 -0.00739 -0.02639 -0.02127 -0.03351 -0.02127 C -0.07882 -0.02127 -0.12535 0.1963 -0.12535 0.41411 C -0.12535 0.30428 -0.14861 0.1963 -0.17066 0.1963 C -0.19392 0.1963 -0.21597 0.30613 -0.21597 0.41411 C -0.21597 0.35977 -0.22778 0.30428 -0.23924 0.30428 C -0.25087 0.30428 -0.2625 0.35839 -0.2625 0.41411 C -0.2625 0.38613 -0.26823 0.35977 -0.27413 0.35977 C -0.27969 0.35977 -0.28559 0.38775 -0.28559 0.41411 C -0.28559 0.4 -0.28854 0.38613 -0.29132 0.38613 C -0.29288 0.38613 -0.29722 0.4 -0.29722 0.41411 C -0.29722 0.40694 -0.29878 0.4 -0.30017 0.4 C -0.30017 0.39839 -0.3033 0.40694 -0.3033 0.41411 C -0.3033 0.41041 -0.3033 0.40694 -0.30486 0.40694 C -0.30486 0.40879 -0.30625 0.41064 -0.30625 0.41411 C -0.30625 0.41226 -0.30625 0.41041 -0.30625 0.40879 C -0.30781 0.40879 -0.30781 0.41064 -0.30781 0.41249 C -0.30937 0.41249 -0.30937 0.41064 -0.30937 0.40879 C -0.31094 0.40879 -0.31094 0.41064 -0.31094 0.41249 " pathEditMode="relative" rAng="0" ptsTypes="fffffffffffffffffff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9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0509 C -0.004 -0.00809 -0.01806 -0.02127 -0.02292 -0.02127 C -0.054 -0.02127 -0.08594 0.1859 -0.08594 0.39329 C -0.08594 0.28879 -0.10191 0.1859 -0.11702 0.1859 C -0.13299 0.1859 -0.14809 0.2904 -0.14809 0.39329 C -0.14809 0.34173 -0.15608 0.28879 -0.16407 0.28879 C -0.17205 0.28879 -0.18004 0.34011 -0.18004 0.39329 C -0.18004 0.3667 -0.18403 0.34173 -0.18802 0.34173 C -0.19202 0.34173 -0.19601 0.36809 -0.19601 0.39329 C -0.19601 0.37988 -0.19809 0.3667 -0.2 0.3667 C -0.20104 0.3667 -0.204 0.37988 -0.204 0.39329 C -0.204 0.38659 -0.20504 0.37988 -0.20608 0.37988 C -0.20608 0.37827 -0.20816 0.38659 -0.20816 0.39329 C -0.20816 0.38983 -0.20816 0.38659 -0.2092 0.38659 C -0.2092 0.38821 -0.21025 0.39006 -0.21025 0.39329 C -0.21025 0.39144 -0.21025 0.38983 -0.21025 0.38821 C -0.21129 0.38821 -0.21129 0.39006 -0.21129 0.39168 C -0.21233 0.39168 -0.21233 0.39006 -0.21233 0.38821 C -0.21337 0.38821 -0.21337 0.39006 -0.21337 0.39168 " pathEditMode="relative" rAng="0" ptsTypes="fffffffffffffffffff">
                                      <p:cBhvr>
                                        <p:cTn id="7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" y="181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96296E-6 C -0.00555 -0.01389 -0.02448 -0.02777 -0.03108 -0.02777 C -0.07292 -0.02777 -0.11597 0.19028 -0.11597 0.40834 C -0.11597 0.29838 -0.1375 0.19028 -0.15781 0.19028 C -0.17934 0.19028 -0.19965 0.3 -0.19965 0.40834 C -0.19965 0.35394 -0.21059 0.29838 -0.22118 0.29838 C -0.23194 0.29838 -0.24288 0.35255 -0.24288 0.40834 C -0.24288 0.38033 -0.24826 0.35394 -0.25347 0.35394 C -0.25885 0.35394 -0.26424 0.38195 -0.26424 0.40834 C -0.26424 0.39422 -0.26719 0.38033 -0.26962 0.38033 C -0.27101 0.38033 -0.275 0.39422 -0.275 0.40834 C -0.275 0.40116 -0.27639 0.39422 -0.27778 0.39422 C -0.27778 0.39236 -0.28073 0.40116 -0.28073 0.40834 C -0.28073 0.40463 -0.28073 0.40116 -0.28194 0.40116 C -0.28194 0.40301 -0.28351 0.40486 -0.28351 0.40834 C -0.28351 0.40648 -0.28351 0.40463 -0.28351 0.40301 C -0.2849 0.40301 -0.2849 0.40486 -0.2849 0.40672 C -0.28628 0.40672 -0.28628 0.40486 -0.28628 0.40301 C -0.2875 0.40301 -0.2875 0.40486 -0.2875 0.40672 " pathEditMode="relative" rAng="0" ptsTypes="fffffffffffffffffff">
                                      <p:cBhvr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" y="19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00254 C -0.00712 -0.01618 -0.02118 -0.0296 -0.02604 -0.0296 C -0.05712 -0.0296 -0.08906 0.18289 -0.08906 0.39538 C -0.08906 0.28809 -0.10503 0.18289 -0.12014 0.18289 C -0.13611 0.18289 -0.15121 0.28994 -0.15121 0.39538 C -0.15121 0.34243 -0.1592 0.28809 -0.16719 0.28809 C -0.17517 0.28809 -0.18316 0.34104 -0.18316 0.39538 C -0.18316 0.36809 -0.18715 0.34243 -0.19115 0.34243 C -0.19514 0.34243 -0.19913 0.36948 -0.19913 0.39538 C -0.19913 0.38173 -0.20121 0.36809 -0.20312 0.36809 C -0.20417 0.36809 -0.20712 0.38173 -0.20712 0.39538 C -0.20712 0.38844 -0.20816 0.38173 -0.2092 0.38173 C -0.2092 0.37988 -0.21128 0.38844 -0.21128 0.39538 C -0.21128 0.39168 -0.21128 0.38844 -0.21233 0.38844 C -0.21233 0.39029 -0.21337 0.39191 -0.21337 0.39538 C -0.21337 0.39353 -0.21337 0.39168 -0.21337 0.39029 C -0.21441 0.39029 -0.21441 0.39191 -0.21441 0.39376 C -0.21545 0.39376 -0.21545 0.39191 -0.21545 0.39029 C -0.21649 0.39029 -0.21649 0.39191 -0.21649 0.39376 " pathEditMode="relative" rAng="0" ptsTypes="fffffffffffffffffff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" y="185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0162 C -0.00555 -0.01572 -0.02396 -0.02936 -0.03038 -0.02936 C -0.07118 -0.02936 -0.11285 0.19098 -0.11285 0.41225 C -0.11285 0.30081 -0.13385 0.19098 -0.15347 0.19098 C -0.17448 0.19098 -0.19444 0.30243 -0.19444 0.41225 C -0.19444 0.35699 -0.20469 0.30081 -0.21528 0.30081 C -0.22552 0.30081 -0.23611 0.35538 -0.23611 0.41225 C -0.23611 0.38358 -0.24132 0.35699 -0.2467 0.35699 C -0.25173 0.35699 -0.25694 0.3852 -0.25694 0.41225 C -0.25694 0.39792 -0.25972 0.38358 -0.26215 0.38358 C -0.26354 0.38358 -0.26753 0.39792 -0.26753 0.41225 C -0.26753 0.40509 -0.26875 0.39792 -0.27014 0.39792 C -0.27014 0.39584 -0.27291 0.40509 -0.27291 0.41225 C -0.27291 0.40832 -0.27291 0.40509 -0.2743 0.40509 C -0.2743 0.4067 -0.27569 0.40855 -0.27569 0.41225 C -0.27569 0.40994 -0.27569 0.40832 -0.27569 0.4067 C -0.27708 0.4067 -0.27708 0.40855 -0.27708 0.41017 C -0.27847 0.41017 -0.27847 0.40855 -0.27847 0.4067 C -0.27951 0.4067 -0.27951 0.40855 -0.27951 0.41017 " pathEditMode="relative" rAng="0" ptsTypes="fffffffffffffffffff">
                                      <p:cBhvr>
                                        <p:cTn id="7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193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77457E-6 C -0.00399 -0.01503 -0.01806 -0.02959 -0.02292 -0.02959 C -0.05399 -0.02959 -0.08594 0.2037 -0.08594 0.43723 C -0.08594 0.31931 -0.10191 0.2037 -0.11701 0.2037 C -0.13299 0.2037 -0.14809 0.32139 -0.14809 0.43723 C -0.14809 0.37896 -0.15608 0.31931 -0.16406 0.31931 C -0.17205 0.31931 -0.18004 0.37734 -0.18004 0.43723 C -0.18004 0.40717 -0.18403 0.37896 -0.18802 0.37896 C -0.19201 0.37896 -0.19601 0.40856 -0.19601 0.43723 C -0.19601 0.4222 -0.19809 0.40717 -0.2 0.40717 C -0.20104 0.40717 -0.20399 0.4222 -0.20399 0.43723 C -0.20399 0.4296 -0.20504 0.4222 -0.20608 0.4222 C -0.20608 0.42012 -0.20816 0.4296 -0.20816 0.43723 C -0.20816 0.43307 -0.20816 0.4296 -0.2092 0.4296 C -0.2092 0.43145 -0.21024 0.4333 -0.21024 0.43723 C -0.21024 0.43515 -0.21024 0.43307 -0.21024 0.43145 C -0.21129 0.43145 -0.21129 0.4333 -0.21129 0.43538 C -0.21233 0.43538 -0.21233 0.4333 -0.21233 0.43145 C -0.21337 0.43145 -0.21337 0.4333 -0.21337 0.43538 " pathEditMode="relative" rAng="0" ptsTypes="fffffffffffffffffff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" y="20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259E-6 C 0.00521 -0.0132 0.02379 -0.02639 0.03004 -0.02639 C 0.07084 -0.02639 0.1125 0.18102 0.1125 0.38865 C 0.1125 0.28403 0.13351 0.18102 0.1533 0.18102 C 0.17431 0.18102 0.1941 0.28565 0.1941 0.38865 C 0.1941 0.33703 0.20452 0.28403 0.21493 0.28403 C 0.22535 0.28403 0.23594 0.33541 0.23594 0.38865 C 0.23594 0.36203 0.24115 0.33703 0.24636 0.33703 C 0.25157 0.33703 0.25677 0.36342 0.25677 0.38865 C 0.25677 0.37523 0.25955 0.36203 0.26198 0.36203 C 0.26337 0.36203 0.26736 0.37523 0.26736 0.38865 C 0.26736 0.38194 0.26858 0.37523 0.26997 0.37523 C 0.26997 0.37361 0.27275 0.38194 0.27275 0.38865 C 0.27275 0.38518 0.27275 0.38194 0.27396 0.38194 C 0.27396 0.38356 0.27535 0.38541 0.27535 0.38865 C 0.27535 0.3868 0.27535 0.38518 0.27535 0.38356 C 0.27674 0.38356 0.27674 0.38541 0.27674 0.38703 C 0.27813 0.38703 0.27813 0.38541 0.27813 0.38356 C 0.27952 0.38356 0.27952 0.38541 0.27952 0.38703 " pathEditMode="relative" rAng="0" ptsTypes="fffffffffffffffffff">
                                      <p:cBhvr>
                                        <p:cTn id="8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18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C 0.0059 -0.01389 0.02691 -0.02778 0.0342 -0.02778 C 0.08073 -0.02778 0.12847 0.18981 0.12847 0.40764 C 0.12847 0.29768 0.15226 0.18981 0.175 0.18981 C 0.19878 0.18981 0.22135 0.29953 0.22135 0.40764 C 0.22135 0.35324 0.23351 0.29768 0.24531 0.29768 C 0.25729 0.29768 0.2691 0.35185 0.2691 0.40764 C 0.2691 0.37963 0.275 0.35324 0.28107 0.35324 C 0.2868 0.35324 0.29288 0.38125 0.29288 0.40764 C 0.29288 0.39351 0.29583 0.37963 0.29878 0.37963 C 0.30035 0.37963 0.30469 0.39351 0.30469 0.40764 C 0.30469 0.40046 0.30642 0.39351 0.30781 0.39351 C 0.30781 0.39189 0.31094 0.40046 0.31094 0.40764 C 0.31094 0.40393 0.31094 0.40046 0.31267 0.40046 C 0.31267 0.40231 0.31406 0.40416 0.31406 0.40764 C 0.31406 0.40578 0.31406 0.40393 0.31406 0.40231 C 0.31562 0.40231 0.31562 0.40416 0.31562 0.40601 C 0.31719 0.40601 0.31719 0.40416 0.31719 0.40231 C 0.31892 0.40231 0.31892 0.40416 0.31892 0.40601 " pathEditMode="relative" rAng="0" ptsTypes="fffffffffffffffffff">
                                      <p:cBhvr>
                                        <p:cTn id="8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" y="19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C 0.00382 -0.0132 0.01754 -0.02639 0.02222 -0.02639 C 0.05243 -0.02639 0.08351 0.18079 0.08351 0.38819 C 0.08351 0.2838 0.09896 0.18079 0.11372 0.18079 C 0.12917 0.18079 0.14392 0.28542 0.14392 0.38819 C 0.14392 0.33657 0.15174 0.2838 0.15938 0.2838 C 0.16719 0.2838 0.175 0.33495 0.175 0.38819 C 0.175 0.36157 0.17882 0.33657 0.18281 0.33657 C 0.18663 0.33657 0.19045 0.36296 0.19045 0.38819 C 0.19045 0.37477 0.19254 0.36157 0.19445 0.36157 C 0.19531 0.36157 0.19826 0.37477 0.19826 0.38819 C 0.19826 0.38148 0.19931 0.37477 0.20035 0.37477 C 0.20035 0.37315 0.20226 0.38148 0.20226 0.38819 C 0.20226 0.38472 0.20226 0.38148 0.2033 0.38148 C 0.2033 0.3831 0.20434 0.38495 0.20434 0.38819 C 0.20434 0.38634 0.20434 0.38472 0.20434 0.3831 C 0.20538 0.3831 0.20538 0.38495 0.20538 0.38657 C 0.20642 0.38657 0.20642 0.38495 0.20642 0.3831 C 0.20747 0.3831 0.20747 0.38495 0.20747 0.38657 " pathEditMode="relative" rAng="0" ptsTypes="fffffffffffffffffff">
                                      <p:cBhvr>
                                        <p:cTn id="8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81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48148E-6 C 0.00538 -0.01389 0.02378 -0.02778 0.03021 -0.02778 C 0.07083 -0.02778 0.11267 0.19028 0.11267 0.40833 C 0.11267 0.29838 0.13368 0.19028 0.1533 0.19028 C 0.1743 0.19028 0.1941 0.3 0.1941 0.40833 C 0.1941 0.35394 0.20469 0.29838 0.21493 0.29838 C 0.22535 0.29838 0.23611 0.35255 0.23611 0.40833 C 0.23611 0.38033 0.24132 0.35394 0.24635 0.35394 C 0.25156 0.35394 0.25677 0.38195 0.25677 0.40833 C 0.25677 0.39421 0.25972 0.38033 0.26198 0.38033 C 0.26337 0.38033 0.26736 0.39421 0.26736 0.40833 C 0.26736 0.40116 0.26857 0.39421 0.26996 0.39421 C 0.26996 0.39236 0.27291 0.40116 0.27291 0.40833 C 0.27291 0.40463 0.27291 0.40116 0.27396 0.40116 C 0.27396 0.40301 0.27552 0.40486 0.27552 0.40833 C 0.27552 0.40648 0.27552 0.40463 0.27552 0.40301 C 0.27691 0.40301 0.27691 0.40486 0.27691 0.40671 C 0.2783 0.40671 0.2783 0.40486 0.2783 0.40301 C 0.27951 0.40301 0.27951 0.40486 0.27951 0.40671 " pathEditMode="relative" rAng="0" ptsTypes="fffffffffffffffffff">
                                      <p:cBhvr>
                                        <p:cTn id="8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19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96296E-6 C 0.0059 -0.01366 0.02726 -0.02709 0.03455 -0.02709 C 0.0816 -0.02709 0.12986 0.18541 0.12986 0.39791 C 0.12986 0.29074 0.15399 0.18541 0.17691 0.18541 C 0.20104 0.18541 0.22396 0.29259 0.22396 0.39791 C 0.22396 0.3449 0.23594 0.29074 0.24809 0.29074 C 0.26007 0.29074 0.27222 0.34352 0.27222 0.39791 C 0.27222 0.3706 0.2783 0.3449 0.28437 0.3449 C 0.29028 0.3449 0.29635 0.37199 0.29635 0.39791 C 0.29635 0.38426 0.29948 0.3706 0.30243 0.3706 C 0.30399 0.3706 0.30851 0.38426 0.30851 0.39791 C 0.30851 0.39097 0.31007 0.38426 0.31163 0.38426 C 0.31163 0.3824 0.31476 0.39097 0.31476 0.39791 C 0.31476 0.39421 0.31476 0.39097 0.31632 0.39097 C 0.31632 0.39282 0.31788 0.39444 0.31788 0.39791 C 0.31788 0.39606 0.31788 0.39421 0.31788 0.39282 C 0.31944 0.39282 0.31944 0.39444 0.31944 0.39629 C 0.32101 0.39629 0.32101 0.39444 0.32101 0.39282 C 0.32274 0.39282 0.32274 0.39444 0.32274 0.39629 " pathEditMode="relative" rAng="0" ptsTypes="fffffffffffffffffff">
                                      <p:cBhvr>
                                        <p:cTn id="8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" y="185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007 C 0.00556 -0.01342 0.02448 -0.02708 0.03108 -0.02708 C 0.07292 -0.02708 0.11562 0.19329 0.11562 0.41459 C 0.11562 0.30301 0.13715 0.19329 0.15729 0.19329 C 0.17882 0.19329 0.19931 0.30463 0.19931 0.41459 C 0.19931 0.35926 0.2099 0.30301 0.22066 0.30301 C 0.23125 0.30301 0.24201 0.35764 0.24201 0.41459 C 0.24201 0.38588 0.2474 0.35926 0.25295 0.35926 C 0.25799 0.35926 0.26337 0.3875 0.26337 0.41459 C 0.26337 0.40024 0.26632 0.38588 0.26875 0.38588 C 0.27014 0.38588 0.27431 0.40024 0.27431 0.41459 C 0.27431 0.40741 0.27552 0.40024 0.27691 0.40024 C 0.27691 0.39815 0.27986 0.40741 0.27986 0.41459 C 0.27986 0.41065 0.27986 0.40741 0.28125 0.40741 C 0.28125 0.40903 0.28264 0.41088 0.28264 0.41459 C 0.28264 0.41227 0.28264 0.41065 0.28264 0.40903 C 0.28403 0.40903 0.28403 0.41088 0.28403 0.4125 C 0.28542 0.4125 0.28542 0.41088 0.28542 0.40903 C 0.28663 0.40903 0.28663 0.41088 0.28663 0.4125 " pathEditMode="relative" rAng="0" ptsTypes="fffffffffffffffffff">
                                      <p:cBhvr>
                                        <p:cTn id="9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193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C 0.0059 -0.01504 0.02725 -0.02963 0.03455 -0.02963 C 0.08159 -0.02963 0.12986 0.20371 0.12986 0.43727 C 0.12986 0.31922 0.15399 0.20371 0.17691 0.20371 C 0.20104 0.20371 0.22396 0.3213 0.22396 0.43727 C 0.22396 0.37894 0.23593 0.31922 0.24809 0.31922 C 0.26007 0.31922 0.27222 0.37732 0.27222 0.43727 C 0.27222 0.40718 0.2783 0.37894 0.28437 0.37894 C 0.29027 0.37894 0.29635 0.40857 0.29635 0.43727 C 0.29635 0.42223 0.29948 0.40718 0.30243 0.40718 C 0.30399 0.40718 0.3085 0.42223 0.3085 0.43727 C 0.3085 0.42963 0.31007 0.42223 0.31163 0.42223 C 0.31163 0.42014 0.31475 0.42963 0.31475 0.43727 C 0.31475 0.43311 0.31475 0.42963 0.31632 0.42963 C 0.31632 0.43148 0.31788 0.43334 0.31788 0.43727 C 0.31788 0.43519 0.31788 0.43311 0.31788 0.43148 C 0.31944 0.43148 0.31944 0.43334 0.31944 0.43542 C 0.321 0.43542 0.321 0.43334 0.321 0.43148 C 0.32274 0.43148 0.32274 0.43334 0.32274 0.43542 " pathEditMode="relative" rAng="0" ptsTypes="fffffffffffffffffff">
                                      <p:cBhvr>
                                        <p:cTn id="9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" y="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</p:childTnLst>
        </p:cTn>
      </p:par>
    </p:tnLst>
    <p:bldLst>
      <p:bldP spid="63" grpId="0" animBg="1"/>
      <p:bldP spid="48" grpId="0" animBg="1"/>
      <p:bldP spid="56" grpId="0" animBg="1"/>
      <p:bldP spid="57" grpId="0" animBg="1"/>
      <p:bldP spid="62" grpId="0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6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http://www.wetterzentrale.de/pics/Rtavn06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0740" y="-1251520"/>
            <a:ext cx="4662740" cy="382462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51" name="Freeform 50"/>
          <p:cNvSpPr/>
          <p:nvPr/>
        </p:nvSpPr>
        <p:spPr>
          <a:xfrm rot="7516279">
            <a:off x="1800374" y="1852918"/>
            <a:ext cx="963515" cy="182333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reeform 34"/>
          <p:cNvSpPr/>
          <p:nvPr/>
        </p:nvSpPr>
        <p:spPr>
          <a:xfrm rot="8179512" flipV="1">
            <a:off x="6360041" y="3295120"/>
            <a:ext cx="963515" cy="1810730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Freeform 35"/>
          <p:cNvSpPr/>
          <p:nvPr/>
        </p:nvSpPr>
        <p:spPr>
          <a:xfrm>
            <a:off x="2195736" y="2860224"/>
            <a:ext cx="913843" cy="1648895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reeform 1"/>
          <p:cNvSpPr/>
          <p:nvPr/>
        </p:nvSpPr>
        <p:spPr>
          <a:xfrm rot="4173741">
            <a:off x="1800378" y="2855061"/>
            <a:ext cx="963515" cy="182333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 4"/>
          <p:cNvSpPr/>
          <p:nvPr/>
        </p:nvSpPr>
        <p:spPr>
          <a:xfrm>
            <a:off x="2771800" y="2860225"/>
            <a:ext cx="697819" cy="113755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 3"/>
          <p:cNvSpPr/>
          <p:nvPr/>
        </p:nvSpPr>
        <p:spPr>
          <a:xfrm flipH="1">
            <a:off x="6156176" y="2780928"/>
            <a:ext cx="936104" cy="166148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reeform 5"/>
          <p:cNvSpPr/>
          <p:nvPr/>
        </p:nvSpPr>
        <p:spPr>
          <a:xfrm>
            <a:off x="3121677" y="5035713"/>
            <a:ext cx="1178045" cy="1309611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6"/>
          <p:cNvSpPr/>
          <p:nvPr/>
        </p:nvSpPr>
        <p:spPr>
          <a:xfrm flipH="1">
            <a:off x="4821064" y="5035713"/>
            <a:ext cx="1246486" cy="1309611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2771800" y="1802697"/>
            <a:ext cx="3698665" cy="3450673"/>
          </a:xfrm>
          <a:prstGeom prst="ellipse">
            <a:avLst/>
          </a:pr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2"/>
          <p:cNvGrpSpPr/>
          <p:nvPr/>
        </p:nvGrpSpPr>
        <p:grpSpPr>
          <a:xfrm>
            <a:off x="4167464" y="2481748"/>
            <a:ext cx="931732" cy="352512"/>
            <a:chOff x="7797958" y="1279047"/>
            <a:chExt cx="435349" cy="213255"/>
          </a:xfrm>
        </p:grpSpPr>
        <p:sp>
          <p:nvSpPr>
            <p:cNvPr id="13" name="Oval 12"/>
            <p:cNvSpPr/>
            <p:nvPr/>
          </p:nvSpPr>
          <p:spPr>
            <a:xfrm>
              <a:off x="8143597" y="1279047"/>
              <a:ext cx="89710" cy="2132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7797958" y="1279047"/>
              <a:ext cx="89710" cy="2132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Arc 10"/>
          <p:cNvSpPr/>
          <p:nvPr/>
        </p:nvSpPr>
        <p:spPr>
          <a:xfrm rot="10800000" flipV="1">
            <a:off x="3776489" y="3047128"/>
            <a:ext cx="1689294" cy="1527191"/>
          </a:xfrm>
          <a:prstGeom prst="arc">
            <a:avLst>
              <a:gd name="adj1" fmla="val 166728"/>
              <a:gd name="adj2" fmla="val 10739418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Oval 11"/>
          <p:cNvSpPr/>
          <p:nvPr/>
        </p:nvSpPr>
        <p:spPr>
          <a:xfrm>
            <a:off x="4348484" y="3047126"/>
            <a:ext cx="545307" cy="5040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oup 14"/>
          <p:cNvGrpSpPr/>
          <p:nvPr/>
        </p:nvGrpSpPr>
        <p:grpSpPr>
          <a:xfrm>
            <a:off x="3121677" y="512676"/>
            <a:ext cx="2998919" cy="1601909"/>
            <a:chOff x="3491880" y="1124744"/>
            <a:chExt cx="2160240" cy="1224136"/>
          </a:xfrm>
        </p:grpSpPr>
        <p:sp>
          <p:nvSpPr>
            <p:cNvPr id="16" name="Freeform 15"/>
            <p:cNvSpPr/>
            <p:nvPr/>
          </p:nvSpPr>
          <p:spPr>
            <a:xfrm>
              <a:off x="3635895" y="1304144"/>
              <a:ext cx="1880484" cy="1044736"/>
            </a:xfrm>
            <a:custGeom>
              <a:avLst/>
              <a:gdLst>
                <a:gd name="connsiteX0" fmla="*/ 0 w 1768839"/>
                <a:gd name="connsiteY0" fmla="*/ 1034322 h 1034322"/>
                <a:gd name="connsiteX1" fmla="*/ 1603948 w 1768839"/>
                <a:gd name="connsiteY1" fmla="*/ 1034322 h 1034322"/>
                <a:gd name="connsiteX2" fmla="*/ 1768839 w 1768839"/>
                <a:gd name="connsiteY2" fmla="*/ 29981 h 1034322"/>
                <a:gd name="connsiteX3" fmla="*/ 1259174 w 1768839"/>
                <a:gd name="connsiteY3" fmla="*/ 509666 h 1034322"/>
                <a:gd name="connsiteX4" fmla="*/ 839449 w 1768839"/>
                <a:gd name="connsiteY4" fmla="*/ 0 h 1034322"/>
                <a:gd name="connsiteX5" fmla="*/ 434715 w 1768839"/>
                <a:gd name="connsiteY5" fmla="*/ 524656 h 1034322"/>
                <a:gd name="connsiteX6" fmla="*/ 44970 w 1768839"/>
                <a:gd name="connsiteY6" fmla="*/ 134912 h 1034322"/>
                <a:gd name="connsiteX7" fmla="*/ 74951 w 1768839"/>
                <a:gd name="connsiteY7" fmla="*/ 1004341 h 1034322"/>
                <a:gd name="connsiteX8" fmla="*/ 74951 w 1768839"/>
                <a:gd name="connsiteY8" fmla="*/ 1004341 h 1034322"/>
                <a:gd name="connsiteX0" fmla="*/ 111645 w 1880484"/>
                <a:gd name="connsiteY0" fmla="*/ 1034322 h 1034322"/>
                <a:gd name="connsiteX1" fmla="*/ 1715593 w 1880484"/>
                <a:gd name="connsiteY1" fmla="*/ 1034322 h 1034322"/>
                <a:gd name="connsiteX2" fmla="*/ 1880484 w 1880484"/>
                <a:gd name="connsiteY2" fmla="*/ 29981 h 1034322"/>
                <a:gd name="connsiteX3" fmla="*/ 1370819 w 1880484"/>
                <a:gd name="connsiteY3" fmla="*/ 509666 h 1034322"/>
                <a:gd name="connsiteX4" fmla="*/ 951094 w 1880484"/>
                <a:gd name="connsiteY4" fmla="*/ 0 h 1034322"/>
                <a:gd name="connsiteX5" fmla="*/ 546360 w 1880484"/>
                <a:gd name="connsiteY5" fmla="*/ 524656 h 1034322"/>
                <a:gd name="connsiteX6" fmla="*/ 0 w 1880484"/>
                <a:gd name="connsiteY6" fmla="*/ 36624 h 1034322"/>
                <a:gd name="connsiteX7" fmla="*/ 186596 w 1880484"/>
                <a:gd name="connsiteY7" fmla="*/ 1004341 h 1034322"/>
                <a:gd name="connsiteX8" fmla="*/ 186596 w 1880484"/>
                <a:gd name="connsiteY8" fmla="*/ 1004341 h 1034322"/>
                <a:gd name="connsiteX0" fmla="*/ 111645 w 1880484"/>
                <a:gd name="connsiteY0" fmla="*/ 1034322 h 1044736"/>
                <a:gd name="connsiteX1" fmla="*/ 1715593 w 1880484"/>
                <a:gd name="connsiteY1" fmla="*/ 1034322 h 1044736"/>
                <a:gd name="connsiteX2" fmla="*/ 1880484 w 1880484"/>
                <a:gd name="connsiteY2" fmla="*/ 29981 h 1044736"/>
                <a:gd name="connsiteX3" fmla="*/ 1370819 w 1880484"/>
                <a:gd name="connsiteY3" fmla="*/ 509666 h 1044736"/>
                <a:gd name="connsiteX4" fmla="*/ 951094 w 1880484"/>
                <a:gd name="connsiteY4" fmla="*/ 0 h 1044736"/>
                <a:gd name="connsiteX5" fmla="*/ 546360 w 1880484"/>
                <a:gd name="connsiteY5" fmla="*/ 524656 h 1044736"/>
                <a:gd name="connsiteX6" fmla="*/ 0 w 1880484"/>
                <a:gd name="connsiteY6" fmla="*/ 36624 h 1044736"/>
                <a:gd name="connsiteX7" fmla="*/ 186596 w 1880484"/>
                <a:gd name="connsiteY7" fmla="*/ 1004341 h 1044736"/>
                <a:gd name="connsiteX8" fmla="*/ 144016 w 1880484"/>
                <a:gd name="connsiteY8" fmla="*/ 1044736 h 1044736"/>
                <a:gd name="connsiteX0" fmla="*/ 144016 w 1880484"/>
                <a:gd name="connsiteY0" fmla="*/ 1044736 h 1044736"/>
                <a:gd name="connsiteX1" fmla="*/ 1715593 w 1880484"/>
                <a:gd name="connsiteY1" fmla="*/ 1034322 h 1044736"/>
                <a:gd name="connsiteX2" fmla="*/ 1880484 w 1880484"/>
                <a:gd name="connsiteY2" fmla="*/ 29981 h 1044736"/>
                <a:gd name="connsiteX3" fmla="*/ 1370819 w 1880484"/>
                <a:gd name="connsiteY3" fmla="*/ 509666 h 1044736"/>
                <a:gd name="connsiteX4" fmla="*/ 951094 w 1880484"/>
                <a:gd name="connsiteY4" fmla="*/ 0 h 1044736"/>
                <a:gd name="connsiteX5" fmla="*/ 546360 w 1880484"/>
                <a:gd name="connsiteY5" fmla="*/ 524656 h 1044736"/>
                <a:gd name="connsiteX6" fmla="*/ 0 w 1880484"/>
                <a:gd name="connsiteY6" fmla="*/ 36624 h 1044736"/>
                <a:gd name="connsiteX7" fmla="*/ 186596 w 1880484"/>
                <a:gd name="connsiteY7" fmla="*/ 1004341 h 1044736"/>
                <a:gd name="connsiteX8" fmla="*/ 144016 w 1880484"/>
                <a:gd name="connsiteY8" fmla="*/ 1044736 h 1044736"/>
                <a:gd name="connsiteX0" fmla="*/ 144016 w 1880484"/>
                <a:gd name="connsiteY0" fmla="*/ 1044736 h 1044736"/>
                <a:gd name="connsiteX1" fmla="*/ 1715593 w 1880484"/>
                <a:gd name="connsiteY1" fmla="*/ 1034322 h 1044736"/>
                <a:gd name="connsiteX2" fmla="*/ 1880484 w 1880484"/>
                <a:gd name="connsiteY2" fmla="*/ 29981 h 1044736"/>
                <a:gd name="connsiteX3" fmla="*/ 1370819 w 1880484"/>
                <a:gd name="connsiteY3" fmla="*/ 509666 h 1044736"/>
                <a:gd name="connsiteX4" fmla="*/ 951094 w 1880484"/>
                <a:gd name="connsiteY4" fmla="*/ 0 h 1044736"/>
                <a:gd name="connsiteX5" fmla="*/ 546360 w 1880484"/>
                <a:gd name="connsiteY5" fmla="*/ 524656 h 1044736"/>
                <a:gd name="connsiteX6" fmla="*/ 0 w 1880484"/>
                <a:gd name="connsiteY6" fmla="*/ 36624 h 1044736"/>
                <a:gd name="connsiteX7" fmla="*/ 186596 w 1880484"/>
                <a:gd name="connsiteY7" fmla="*/ 1004341 h 1044736"/>
                <a:gd name="connsiteX8" fmla="*/ 216024 w 1880484"/>
                <a:gd name="connsiteY8" fmla="*/ 1044736 h 1044736"/>
                <a:gd name="connsiteX0" fmla="*/ 151171 w 1887639"/>
                <a:gd name="connsiteY0" fmla="*/ 1044736 h 1044736"/>
                <a:gd name="connsiteX1" fmla="*/ 1722748 w 1887639"/>
                <a:gd name="connsiteY1" fmla="*/ 1034322 h 1044736"/>
                <a:gd name="connsiteX2" fmla="*/ 1887639 w 1887639"/>
                <a:gd name="connsiteY2" fmla="*/ 29981 h 1044736"/>
                <a:gd name="connsiteX3" fmla="*/ 1377974 w 1887639"/>
                <a:gd name="connsiteY3" fmla="*/ 509666 h 1044736"/>
                <a:gd name="connsiteX4" fmla="*/ 958249 w 1887639"/>
                <a:gd name="connsiteY4" fmla="*/ 0 h 1044736"/>
                <a:gd name="connsiteX5" fmla="*/ 553515 w 1887639"/>
                <a:gd name="connsiteY5" fmla="*/ 524656 h 1044736"/>
                <a:gd name="connsiteX6" fmla="*/ 7155 w 1887639"/>
                <a:gd name="connsiteY6" fmla="*/ 36624 h 1044736"/>
                <a:gd name="connsiteX7" fmla="*/ 193751 w 1887639"/>
                <a:gd name="connsiteY7" fmla="*/ 1004341 h 1044736"/>
                <a:gd name="connsiteX8" fmla="*/ 223179 w 1887639"/>
                <a:gd name="connsiteY8" fmla="*/ 1044736 h 1044736"/>
                <a:gd name="connsiteX0" fmla="*/ 439202 w 2175670"/>
                <a:gd name="connsiteY0" fmla="*/ 1044736 h 1044736"/>
                <a:gd name="connsiteX1" fmla="*/ 2010779 w 2175670"/>
                <a:gd name="connsiteY1" fmla="*/ 1034322 h 1044736"/>
                <a:gd name="connsiteX2" fmla="*/ 2175670 w 2175670"/>
                <a:gd name="connsiteY2" fmla="*/ 29981 h 1044736"/>
                <a:gd name="connsiteX3" fmla="*/ 1666005 w 2175670"/>
                <a:gd name="connsiteY3" fmla="*/ 509666 h 1044736"/>
                <a:gd name="connsiteX4" fmla="*/ 1246280 w 2175670"/>
                <a:gd name="connsiteY4" fmla="*/ 0 h 1044736"/>
                <a:gd name="connsiteX5" fmla="*/ 841546 w 2175670"/>
                <a:gd name="connsiteY5" fmla="*/ 524656 h 1044736"/>
                <a:gd name="connsiteX6" fmla="*/ 295186 w 2175670"/>
                <a:gd name="connsiteY6" fmla="*/ 36624 h 1044736"/>
                <a:gd name="connsiteX7" fmla="*/ 481782 w 2175670"/>
                <a:gd name="connsiteY7" fmla="*/ 1004341 h 1044736"/>
                <a:gd name="connsiteX8" fmla="*/ 223179 w 2175670"/>
                <a:gd name="connsiteY8" fmla="*/ 972728 h 1044736"/>
                <a:gd name="connsiteX0" fmla="*/ 144016 w 1880484"/>
                <a:gd name="connsiteY0" fmla="*/ 1044736 h 1044736"/>
                <a:gd name="connsiteX1" fmla="*/ 1715593 w 1880484"/>
                <a:gd name="connsiteY1" fmla="*/ 1034322 h 1044736"/>
                <a:gd name="connsiteX2" fmla="*/ 1880484 w 1880484"/>
                <a:gd name="connsiteY2" fmla="*/ 29981 h 1044736"/>
                <a:gd name="connsiteX3" fmla="*/ 1370819 w 1880484"/>
                <a:gd name="connsiteY3" fmla="*/ 509666 h 1044736"/>
                <a:gd name="connsiteX4" fmla="*/ 951094 w 1880484"/>
                <a:gd name="connsiteY4" fmla="*/ 0 h 1044736"/>
                <a:gd name="connsiteX5" fmla="*/ 546360 w 1880484"/>
                <a:gd name="connsiteY5" fmla="*/ 524656 h 1044736"/>
                <a:gd name="connsiteX6" fmla="*/ 0 w 1880484"/>
                <a:gd name="connsiteY6" fmla="*/ 36624 h 1044736"/>
                <a:gd name="connsiteX7" fmla="*/ 186596 w 1880484"/>
                <a:gd name="connsiteY7" fmla="*/ 1004341 h 1044736"/>
                <a:gd name="connsiteX0" fmla="*/ 144016 w 1880484"/>
                <a:gd name="connsiteY0" fmla="*/ 1044736 h 1044736"/>
                <a:gd name="connsiteX1" fmla="*/ 1715593 w 1880484"/>
                <a:gd name="connsiteY1" fmla="*/ 1034322 h 1044736"/>
                <a:gd name="connsiteX2" fmla="*/ 1880484 w 1880484"/>
                <a:gd name="connsiteY2" fmla="*/ 29981 h 1044736"/>
                <a:gd name="connsiteX3" fmla="*/ 1370819 w 1880484"/>
                <a:gd name="connsiteY3" fmla="*/ 509666 h 1044736"/>
                <a:gd name="connsiteX4" fmla="*/ 951094 w 1880484"/>
                <a:gd name="connsiteY4" fmla="*/ 0 h 1044736"/>
                <a:gd name="connsiteX5" fmla="*/ 546360 w 1880484"/>
                <a:gd name="connsiteY5" fmla="*/ 524656 h 1044736"/>
                <a:gd name="connsiteX6" fmla="*/ 0 w 1880484"/>
                <a:gd name="connsiteY6" fmla="*/ 36624 h 1044736"/>
                <a:gd name="connsiteX7" fmla="*/ 144017 w 1880484"/>
                <a:gd name="connsiteY7" fmla="*/ 1044736 h 1044736"/>
                <a:gd name="connsiteX0" fmla="*/ 144016 w 1880484"/>
                <a:gd name="connsiteY0" fmla="*/ 1044736 h 1044736"/>
                <a:gd name="connsiteX1" fmla="*/ 1715593 w 1880484"/>
                <a:gd name="connsiteY1" fmla="*/ 1034322 h 1044736"/>
                <a:gd name="connsiteX2" fmla="*/ 1880484 w 1880484"/>
                <a:gd name="connsiteY2" fmla="*/ 29981 h 1044736"/>
                <a:gd name="connsiteX3" fmla="*/ 1370819 w 1880484"/>
                <a:gd name="connsiteY3" fmla="*/ 509666 h 1044736"/>
                <a:gd name="connsiteX4" fmla="*/ 951094 w 1880484"/>
                <a:gd name="connsiteY4" fmla="*/ 0 h 1044736"/>
                <a:gd name="connsiteX5" fmla="*/ 546360 w 1880484"/>
                <a:gd name="connsiteY5" fmla="*/ 524656 h 1044736"/>
                <a:gd name="connsiteX6" fmla="*/ 0 w 1880484"/>
                <a:gd name="connsiteY6" fmla="*/ 36624 h 1044736"/>
                <a:gd name="connsiteX7" fmla="*/ 144017 w 1880484"/>
                <a:gd name="connsiteY7" fmla="*/ 1044736 h 1044736"/>
                <a:gd name="connsiteX8" fmla="*/ 144016 w 1880484"/>
                <a:gd name="connsiteY8" fmla="*/ 1044736 h 104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0484" h="1044736">
                  <a:moveTo>
                    <a:pt x="144016" y="1044736"/>
                  </a:moveTo>
                  <a:lnTo>
                    <a:pt x="1715593" y="1034322"/>
                  </a:lnTo>
                  <a:lnTo>
                    <a:pt x="1880484" y="29981"/>
                  </a:lnTo>
                  <a:lnTo>
                    <a:pt x="1370819" y="509666"/>
                  </a:lnTo>
                  <a:lnTo>
                    <a:pt x="951094" y="0"/>
                  </a:lnTo>
                  <a:lnTo>
                    <a:pt x="546360" y="524656"/>
                  </a:lnTo>
                  <a:lnTo>
                    <a:pt x="0" y="36624"/>
                  </a:lnTo>
                  <a:lnTo>
                    <a:pt x="144017" y="1044736"/>
                  </a:lnTo>
                  <a:lnTo>
                    <a:pt x="144016" y="1044736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3491880" y="1196752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5436096" y="1196752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4493968" y="1124744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Diamond 19"/>
            <p:cNvSpPr/>
            <p:nvPr/>
          </p:nvSpPr>
          <p:spPr>
            <a:xfrm>
              <a:off x="4355976" y="1628800"/>
              <a:ext cx="432048" cy="648072"/>
            </a:xfrm>
            <a:prstGeom prst="diamond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26" name="Picture 2" descr="ALPEN STRAWBERRY &amp; YOGURT BAR 29g BOX OF 2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5796" b="15329"/>
          <a:stretch>
            <a:fillRect/>
          </a:stretch>
        </p:blipFill>
        <p:spPr bwMode="auto">
          <a:xfrm rot="19591167">
            <a:off x="5916703" y="3845403"/>
            <a:ext cx="2393334" cy="1174243"/>
          </a:xfrm>
          <a:prstGeom prst="rect">
            <a:avLst/>
          </a:prstGeom>
          <a:noFill/>
        </p:spPr>
      </p:pic>
      <p:sp>
        <p:nvSpPr>
          <p:cNvPr id="39" name="Arc 38"/>
          <p:cNvSpPr/>
          <p:nvPr/>
        </p:nvSpPr>
        <p:spPr>
          <a:xfrm flipV="1">
            <a:off x="3779912" y="3846025"/>
            <a:ext cx="1689294" cy="1527191"/>
          </a:xfrm>
          <a:prstGeom prst="arc">
            <a:avLst>
              <a:gd name="adj1" fmla="val 166728"/>
              <a:gd name="adj2" fmla="val 10739418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40" name="Group 39"/>
          <p:cNvGrpSpPr/>
          <p:nvPr/>
        </p:nvGrpSpPr>
        <p:grpSpPr>
          <a:xfrm flipV="1">
            <a:off x="4082935" y="2132857"/>
            <a:ext cx="1071894" cy="360039"/>
            <a:chOff x="4355974" y="1052736"/>
            <a:chExt cx="631284" cy="75136"/>
          </a:xfrm>
        </p:grpSpPr>
        <p:cxnSp>
          <p:nvCxnSpPr>
            <p:cNvPr id="43" name="Straight Connector 42"/>
            <p:cNvCxnSpPr/>
            <p:nvPr/>
          </p:nvCxnSpPr>
          <p:spPr>
            <a:xfrm rot="10800000" flipV="1">
              <a:off x="4355974" y="1055864"/>
              <a:ext cx="216024" cy="720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771234" y="1052736"/>
              <a:ext cx="216024" cy="720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2"/>
          <p:cNvGrpSpPr/>
          <p:nvPr/>
        </p:nvGrpSpPr>
        <p:grpSpPr>
          <a:xfrm>
            <a:off x="4169932" y="2492896"/>
            <a:ext cx="931732" cy="352512"/>
            <a:chOff x="7797958" y="1279047"/>
            <a:chExt cx="435349" cy="213255"/>
          </a:xfrm>
          <a:solidFill>
            <a:srgbClr val="FF0000"/>
          </a:solidFill>
        </p:grpSpPr>
        <p:sp>
          <p:nvSpPr>
            <p:cNvPr id="53" name="Oval 52"/>
            <p:cNvSpPr/>
            <p:nvPr/>
          </p:nvSpPr>
          <p:spPr>
            <a:xfrm>
              <a:off x="8143597" y="1279047"/>
              <a:ext cx="89710" cy="213255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/>
            <p:cNvSpPr/>
            <p:nvPr/>
          </p:nvSpPr>
          <p:spPr>
            <a:xfrm>
              <a:off x="7797958" y="1279047"/>
              <a:ext cx="89710" cy="213255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35" grpId="0" animBg="1"/>
      <p:bldP spid="36" grpId="0" animBg="1"/>
      <p:bldP spid="2" grpId="0" animBg="1"/>
      <p:bldP spid="2" grpId="1" animBg="1"/>
      <p:bldP spid="4" grpId="0" animBg="1"/>
      <p:bldP spid="11" grpId="0" animBg="1"/>
      <p:bldP spid="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851920" y="-1899592"/>
            <a:ext cx="144016" cy="4293096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004048" y="-2043608"/>
            <a:ext cx="144016" cy="4293096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4211960" y="3096344"/>
            <a:ext cx="144016" cy="4293096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851920" y="2808312"/>
            <a:ext cx="144016" cy="4293096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5004048" y="2564904"/>
            <a:ext cx="144016" cy="4293096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5364088" y="2924944"/>
            <a:ext cx="144016" cy="4293096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3779912" y="980728"/>
            <a:ext cx="1800200" cy="720080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211960" y="-1611560"/>
            <a:ext cx="144016" cy="4293096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211960" y="-1611560"/>
            <a:ext cx="144016" cy="4293096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" name="Group 19"/>
          <p:cNvGrpSpPr/>
          <p:nvPr/>
        </p:nvGrpSpPr>
        <p:grpSpPr>
          <a:xfrm>
            <a:off x="5364088" y="-1728192"/>
            <a:ext cx="144016" cy="9333656"/>
            <a:chOff x="5364088" y="-1728192"/>
            <a:chExt cx="144016" cy="9333656"/>
          </a:xfrm>
        </p:grpSpPr>
        <p:sp>
          <p:nvSpPr>
            <p:cNvPr id="11" name="Rectangle 10"/>
            <p:cNvSpPr/>
            <p:nvPr/>
          </p:nvSpPr>
          <p:spPr>
            <a:xfrm>
              <a:off x="5364088" y="-1728192"/>
              <a:ext cx="144016" cy="42930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364088" y="2564904"/>
              <a:ext cx="144016" cy="5040560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2" name="Straight Connector 21"/>
          <p:cNvCxnSpPr>
            <a:stCxn id="9" idx="2"/>
            <a:endCxn id="14" idx="0"/>
          </p:cNvCxnSpPr>
          <p:nvPr/>
        </p:nvCxnSpPr>
        <p:spPr>
          <a:xfrm>
            <a:off x="3923928" y="2393504"/>
            <a:ext cx="0" cy="4148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2"/>
            <a:endCxn id="13" idx="0"/>
          </p:cNvCxnSpPr>
          <p:nvPr/>
        </p:nvCxnSpPr>
        <p:spPr>
          <a:xfrm>
            <a:off x="4283968" y="2681536"/>
            <a:ext cx="0" cy="4148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0" idx="2"/>
            <a:endCxn id="15" idx="0"/>
          </p:cNvCxnSpPr>
          <p:nvPr/>
        </p:nvCxnSpPr>
        <p:spPr>
          <a:xfrm>
            <a:off x="5076056" y="2249488"/>
            <a:ext cx="0" cy="3154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9" idx="0"/>
            <a:endCxn id="16" idx="0"/>
          </p:cNvCxnSpPr>
          <p:nvPr/>
        </p:nvCxnSpPr>
        <p:spPr>
          <a:xfrm>
            <a:off x="5436096" y="2564904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555776" y="6597352"/>
            <a:ext cx="7488832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Straight Connector 29"/>
          <p:cNvCxnSpPr/>
          <p:nvPr/>
        </p:nvCxnSpPr>
        <p:spPr>
          <a:xfrm>
            <a:off x="323528" y="6597352"/>
            <a:ext cx="849694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683568" y="3645024"/>
            <a:ext cx="7704856" cy="3024336"/>
            <a:chOff x="611560" y="2204864"/>
            <a:chExt cx="7704856" cy="3024336"/>
          </a:xfrm>
          <a:solidFill>
            <a:srgbClr val="0000CC"/>
          </a:solidFill>
        </p:grpSpPr>
        <p:sp>
          <p:nvSpPr>
            <p:cNvPr id="32" name="Rectangle 31"/>
            <p:cNvSpPr/>
            <p:nvPr/>
          </p:nvSpPr>
          <p:spPr>
            <a:xfrm>
              <a:off x="611560" y="2852936"/>
              <a:ext cx="7632848" cy="7200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11560" y="3356992"/>
              <a:ext cx="7632848" cy="7200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11560" y="3861048"/>
              <a:ext cx="7632848" cy="7200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11560" y="4365104"/>
              <a:ext cx="7632848" cy="7200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11560" y="4869160"/>
              <a:ext cx="7632848" cy="7200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971600" y="2492896"/>
              <a:ext cx="288032" cy="273630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635896" y="2492896"/>
              <a:ext cx="288032" cy="273630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084168" y="2492896"/>
              <a:ext cx="288032" cy="273630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884368" y="2492896"/>
              <a:ext cx="288032" cy="273630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11560" y="2204864"/>
              <a:ext cx="7704856" cy="288032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3" name="shock.wav">
            <a:hlinkClick r:id="" action="ppaction://media"/>
          </p:cNvPr>
          <p:cNvPicPr>
            <a:picLocks noRot="1" noChangeAspect="1"/>
          </p:cNvPicPr>
          <p:nvPr>
            <a:wavAudioFile r:embed="rId1" name="shock.wav"/>
          </p:nvPr>
        </p:nvPicPr>
        <p:blipFill>
          <a:blip r:embed="rId4" cstate="print"/>
          <a:stretch>
            <a:fillRect/>
          </a:stretch>
        </p:blipFill>
        <p:spPr>
          <a:xfrm>
            <a:off x="9396536" y="2996952"/>
            <a:ext cx="304800" cy="304800"/>
          </a:xfrm>
          <a:prstGeom prst="rect">
            <a:avLst/>
          </a:prstGeom>
        </p:spPr>
      </p:pic>
      <p:pic>
        <p:nvPicPr>
          <p:cNvPr id="44" name="shock.wav">
            <a:hlinkClick r:id="" action="ppaction://media"/>
          </p:cNvPr>
          <p:cNvPicPr>
            <a:picLocks noRot="1" noChangeAspect="1"/>
          </p:cNvPicPr>
          <p:nvPr>
            <a:wavAudioFile r:embed="rId1" name="shock.wav"/>
          </p:nvPr>
        </p:nvPicPr>
        <p:blipFill>
          <a:blip r:embed="rId4" cstate="print"/>
          <a:stretch>
            <a:fillRect/>
          </a:stretch>
        </p:blipFill>
        <p:spPr>
          <a:xfrm>
            <a:off x="9548936" y="3149352"/>
            <a:ext cx="304800" cy="304800"/>
          </a:xfrm>
          <a:prstGeom prst="rect">
            <a:avLst/>
          </a:prstGeom>
        </p:spPr>
      </p:pic>
      <p:pic>
        <p:nvPicPr>
          <p:cNvPr id="45" name="shock.wav">
            <a:hlinkClick r:id="" action="ppaction://media"/>
          </p:cNvPr>
          <p:cNvPicPr>
            <a:picLocks noRot="1" noChangeAspect="1"/>
          </p:cNvPicPr>
          <p:nvPr>
            <a:wavAudioFile r:embed="rId1" name="shock.wav"/>
          </p:nvPr>
        </p:nvPicPr>
        <p:blipFill>
          <a:blip r:embed="rId4" cstate="print"/>
          <a:stretch>
            <a:fillRect/>
          </a:stretch>
        </p:blipFill>
        <p:spPr>
          <a:xfrm>
            <a:off x="9701336" y="3301752"/>
            <a:ext cx="304800" cy="304800"/>
          </a:xfrm>
          <a:prstGeom prst="rect">
            <a:avLst/>
          </a:prstGeom>
        </p:spPr>
      </p:pic>
      <p:pic>
        <p:nvPicPr>
          <p:cNvPr id="46" name="glasbk.wav">
            <a:hlinkClick r:id="" action="ppaction://media"/>
          </p:cNvPr>
          <p:cNvPicPr>
            <a:picLocks noRot="1" noChangeAspect="1"/>
          </p:cNvPicPr>
          <p:nvPr>
            <a:wavAudioFile r:embed="rId2" name="glasbk.wav"/>
          </p:nvPr>
        </p:nvPicPr>
        <p:blipFill>
          <a:blip r:embed="rId5" cstate="print"/>
          <a:stretch>
            <a:fillRect/>
          </a:stretch>
        </p:blipFill>
        <p:spPr>
          <a:xfrm>
            <a:off x="9612560" y="393305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17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17"/>
                            </p:stCondLst>
                            <p:childTnLst>
                              <p:par>
                                <p:cTn id="12" presetID="35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17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17"/>
                            </p:stCondLst>
                            <p:childTnLst>
                              <p:par>
                                <p:cTn id="17" presetID="35" presetClass="emph" presetSubtype="0" fill="hold" grpId="2" nodeType="afterEffect">
                                  <p:stCondLst>
                                    <p:cond delay="3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17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317"/>
                            </p:stCondLst>
                            <p:childTnLst>
                              <p:par>
                                <p:cTn id="22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222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</p:childTnLst>
        </p:cTn>
      </p:par>
    </p:tnLst>
    <p:bldLst>
      <p:bldP spid="12" grpId="1" animBg="1"/>
      <p:bldP spid="12" grpId="2" animBg="1"/>
      <p:bldP spid="12" grpId="3" animBg="1"/>
      <p:bldP spid="12" grpId="4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http://www.wetterzentrale.de/pics/Rtavn06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8720" y="-2524382"/>
            <a:ext cx="6155129" cy="50487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31" name="Freeform 30"/>
          <p:cNvSpPr/>
          <p:nvPr/>
        </p:nvSpPr>
        <p:spPr>
          <a:xfrm rot="13838807" flipH="1">
            <a:off x="7208868" y="1594470"/>
            <a:ext cx="1924995" cy="3074929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Freeform 31"/>
          <p:cNvSpPr/>
          <p:nvPr/>
        </p:nvSpPr>
        <p:spPr>
          <a:xfrm rot="6798149" flipV="1">
            <a:off x="7554850" y="4333706"/>
            <a:ext cx="1864300" cy="3175037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Freeform 50"/>
          <p:cNvSpPr/>
          <p:nvPr/>
        </p:nvSpPr>
        <p:spPr>
          <a:xfrm rot="8167444">
            <a:off x="48806" y="1557645"/>
            <a:ext cx="1864300" cy="3074929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reeform 1"/>
          <p:cNvSpPr/>
          <p:nvPr/>
        </p:nvSpPr>
        <p:spPr>
          <a:xfrm rot="3072980">
            <a:off x="21610" y="4373290"/>
            <a:ext cx="1864300" cy="3074929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ALPEN STRAWBERRY &amp; YOGURT BAR 29g BOX OF 2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5796" b="15329"/>
          <a:stretch>
            <a:fillRect/>
          </a:stretch>
        </p:blipFill>
        <p:spPr bwMode="auto">
          <a:xfrm rot="19591167">
            <a:off x="6915513" y="5332017"/>
            <a:ext cx="3499866" cy="1717142"/>
          </a:xfrm>
          <a:prstGeom prst="rect">
            <a:avLst/>
          </a:prstGeom>
          <a:noFill/>
        </p:spPr>
      </p:pic>
      <p:sp>
        <p:nvSpPr>
          <p:cNvPr id="5" name="Freeform 4"/>
          <p:cNvSpPr/>
          <p:nvPr/>
        </p:nvSpPr>
        <p:spPr>
          <a:xfrm>
            <a:off x="1691680" y="3608270"/>
            <a:ext cx="1086847" cy="1748456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/>
        </p:nvSpPr>
        <p:spPr>
          <a:xfrm>
            <a:off x="2236611" y="6952075"/>
            <a:ext cx="1834795" cy="2012921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6"/>
          <p:cNvSpPr/>
          <p:nvPr/>
        </p:nvSpPr>
        <p:spPr>
          <a:xfrm flipH="1">
            <a:off x="4883392" y="6952075"/>
            <a:ext cx="1941392" cy="2012921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691680" y="1982810"/>
            <a:ext cx="5760640" cy="5303812"/>
          </a:xfrm>
          <a:prstGeom prst="ellipse">
            <a:avLst/>
          </a:pr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3865415" y="3026537"/>
            <a:ext cx="1451165" cy="541824"/>
            <a:chOff x="7797958" y="1279047"/>
            <a:chExt cx="435349" cy="213255"/>
          </a:xfrm>
        </p:grpSpPr>
        <p:sp>
          <p:nvSpPr>
            <p:cNvPr id="13" name="Oval 12"/>
            <p:cNvSpPr/>
            <p:nvPr/>
          </p:nvSpPr>
          <p:spPr>
            <a:xfrm>
              <a:off x="8143597" y="1279047"/>
              <a:ext cx="89710" cy="2132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7797958" y="1279047"/>
              <a:ext cx="89710" cy="2132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Arc 10"/>
          <p:cNvSpPr/>
          <p:nvPr/>
        </p:nvSpPr>
        <p:spPr>
          <a:xfrm rot="10800000" flipV="1">
            <a:off x="3256475" y="3895547"/>
            <a:ext cx="2631061" cy="2347349"/>
          </a:xfrm>
          <a:prstGeom prst="arc">
            <a:avLst>
              <a:gd name="adj1" fmla="val 166728"/>
              <a:gd name="adj2" fmla="val 10739418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Oval 11"/>
          <p:cNvSpPr/>
          <p:nvPr/>
        </p:nvSpPr>
        <p:spPr>
          <a:xfrm>
            <a:off x="4147352" y="3895544"/>
            <a:ext cx="849311" cy="774697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14"/>
          <p:cNvGrpSpPr/>
          <p:nvPr/>
        </p:nvGrpSpPr>
        <p:grpSpPr>
          <a:xfrm>
            <a:off x="2236611" y="0"/>
            <a:ext cx="4670791" cy="2462193"/>
            <a:chOff x="3491880" y="1124744"/>
            <a:chExt cx="2160240" cy="1224136"/>
          </a:xfrm>
        </p:grpSpPr>
        <p:sp>
          <p:nvSpPr>
            <p:cNvPr id="16" name="Freeform 15"/>
            <p:cNvSpPr/>
            <p:nvPr/>
          </p:nvSpPr>
          <p:spPr>
            <a:xfrm>
              <a:off x="3635895" y="1304144"/>
              <a:ext cx="1880484" cy="1044736"/>
            </a:xfrm>
            <a:custGeom>
              <a:avLst/>
              <a:gdLst>
                <a:gd name="connsiteX0" fmla="*/ 0 w 1768839"/>
                <a:gd name="connsiteY0" fmla="*/ 1034322 h 1034322"/>
                <a:gd name="connsiteX1" fmla="*/ 1603948 w 1768839"/>
                <a:gd name="connsiteY1" fmla="*/ 1034322 h 1034322"/>
                <a:gd name="connsiteX2" fmla="*/ 1768839 w 1768839"/>
                <a:gd name="connsiteY2" fmla="*/ 29981 h 1034322"/>
                <a:gd name="connsiteX3" fmla="*/ 1259174 w 1768839"/>
                <a:gd name="connsiteY3" fmla="*/ 509666 h 1034322"/>
                <a:gd name="connsiteX4" fmla="*/ 839449 w 1768839"/>
                <a:gd name="connsiteY4" fmla="*/ 0 h 1034322"/>
                <a:gd name="connsiteX5" fmla="*/ 434715 w 1768839"/>
                <a:gd name="connsiteY5" fmla="*/ 524656 h 1034322"/>
                <a:gd name="connsiteX6" fmla="*/ 44970 w 1768839"/>
                <a:gd name="connsiteY6" fmla="*/ 134912 h 1034322"/>
                <a:gd name="connsiteX7" fmla="*/ 74951 w 1768839"/>
                <a:gd name="connsiteY7" fmla="*/ 1004341 h 1034322"/>
                <a:gd name="connsiteX8" fmla="*/ 74951 w 1768839"/>
                <a:gd name="connsiteY8" fmla="*/ 1004341 h 1034322"/>
                <a:gd name="connsiteX0" fmla="*/ 111645 w 1880484"/>
                <a:gd name="connsiteY0" fmla="*/ 1034322 h 1034322"/>
                <a:gd name="connsiteX1" fmla="*/ 1715593 w 1880484"/>
                <a:gd name="connsiteY1" fmla="*/ 1034322 h 1034322"/>
                <a:gd name="connsiteX2" fmla="*/ 1880484 w 1880484"/>
                <a:gd name="connsiteY2" fmla="*/ 29981 h 1034322"/>
                <a:gd name="connsiteX3" fmla="*/ 1370819 w 1880484"/>
                <a:gd name="connsiteY3" fmla="*/ 509666 h 1034322"/>
                <a:gd name="connsiteX4" fmla="*/ 951094 w 1880484"/>
                <a:gd name="connsiteY4" fmla="*/ 0 h 1034322"/>
                <a:gd name="connsiteX5" fmla="*/ 546360 w 1880484"/>
                <a:gd name="connsiteY5" fmla="*/ 524656 h 1034322"/>
                <a:gd name="connsiteX6" fmla="*/ 0 w 1880484"/>
                <a:gd name="connsiteY6" fmla="*/ 36624 h 1034322"/>
                <a:gd name="connsiteX7" fmla="*/ 186596 w 1880484"/>
                <a:gd name="connsiteY7" fmla="*/ 1004341 h 1034322"/>
                <a:gd name="connsiteX8" fmla="*/ 186596 w 1880484"/>
                <a:gd name="connsiteY8" fmla="*/ 1004341 h 1034322"/>
                <a:gd name="connsiteX0" fmla="*/ 111645 w 1880484"/>
                <a:gd name="connsiteY0" fmla="*/ 1034322 h 1044736"/>
                <a:gd name="connsiteX1" fmla="*/ 1715593 w 1880484"/>
                <a:gd name="connsiteY1" fmla="*/ 1034322 h 1044736"/>
                <a:gd name="connsiteX2" fmla="*/ 1880484 w 1880484"/>
                <a:gd name="connsiteY2" fmla="*/ 29981 h 1044736"/>
                <a:gd name="connsiteX3" fmla="*/ 1370819 w 1880484"/>
                <a:gd name="connsiteY3" fmla="*/ 509666 h 1044736"/>
                <a:gd name="connsiteX4" fmla="*/ 951094 w 1880484"/>
                <a:gd name="connsiteY4" fmla="*/ 0 h 1044736"/>
                <a:gd name="connsiteX5" fmla="*/ 546360 w 1880484"/>
                <a:gd name="connsiteY5" fmla="*/ 524656 h 1044736"/>
                <a:gd name="connsiteX6" fmla="*/ 0 w 1880484"/>
                <a:gd name="connsiteY6" fmla="*/ 36624 h 1044736"/>
                <a:gd name="connsiteX7" fmla="*/ 186596 w 1880484"/>
                <a:gd name="connsiteY7" fmla="*/ 1004341 h 1044736"/>
                <a:gd name="connsiteX8" fmla="*/ 144016 w 1880484"/>
                <a:gd name="connsiteY8" fmla="*/ 1044736 h 1044736"/>
                <a:gd name="connsiteX0" fmla="*/ 144016 w 1880484"/>
                <a:gd name="connsiteY0" fmla="*/ 1044736 h 1044736"/>
                <a:gd name="connsiteX1" fmla="*/ 1715593 w 1880484"/>
                <a:gd name="connsiteY1" fmla="*/ 1034322 h 1044736"/>
                <a:gd name="connsiteX2" fmla="*/ 1880484 w 1880484"/>
                <a:gd name="connsiteY2" fmla="*/ 29981 h 1044736"/>
                <a:gd name="connsiteX3" fmla="*/ 1370819 w 1880484"/>
                <a:gd name="connsiteY3" fmla="*/ 509666 h 1044736"/>
                <a:gd name="connsiteX4" fmla="*/ 951094 w 1880484"/>
                <a:gd name="connsiteY4" fmla="*/ 0 h 1044736"/>
                <a:gd name="connsiteX5" fmla="*/ 546360 w 1880484"/>
                <a:gd name="connsiteY5" fmla="*/ 524656 h 1044736"/>
                <a:gd name="connsiteX6" fmla="*/ 0 w 1880484"/>
                <a:gd name="connsiteY6" fmla="*/ 36624 h 1044736"/>
                <a:gd name="connsiteX7" fmla="*/ 186596 w 1880484"/>
                <a:gd name="connsiteY7" fmla="*/ 1004341 h 1044736"/>
                <a:gd name="connsiteX8" fmla="*/ 144016 w 1880484"/>
                <a:gd name="connsiteY8" fmla="*/ 1044736 h 1044736"/>
                <a:gd name="connsiteX0" fmla="*/ 144016 w 1880484"/>
                <a:gd name="connsiteY0" fmla="*/ 1044736 h 1044736"/>
                <a:gd name="connsiteX1" fmla="*/ 1715593 w 1880484"/>
                <a:gd name="connsiteY1" fmla="*/ 1034322 h 1044736"/>
                <a:gd name="connsiteX2" fmla="*/ 1880484 w 1880484"/>
                <a:gd name="connsiteY2" fmla="*/ 29981 h 1044736"/>
                <a:gd name="connsiteX3" fmla="*/ 1370819 w 1880484"/>
                <a:gd name="connsiteY3" fmla="*/ 509666 h 1044736"/>
                <a:gd name="connsiteX4" fmla="*/ 951094 w 1880484"/>
                <a:gd name="connsiteY4" fmla="*/ 0 h 1044736"/>
                <a:gd name="connsiteX5" fmla="*/ 546360 w 1880484"/>
                <a:gd name="connsiteY5" fmla="*/ 524656 h 1044736"/>
                <a:gd name="connsiteX6" fmla="*/ 0 w 1880484"/>
                <a:gd name="connsiteY6" fmla="*/ 36624 h 1044736"/>
                <a:gd name="connsiteX7" fmla="*/ 186596 w 1880484"/>
                <a:gd name="connsiteY7" fmla="*/ 1004341 h 1044736"/>
                <a:gd name="connsiteX8" fmla="*/ 216024 w 1880484"/>
                <a:gd name="connsiteY8" fmla="*/ 1044736 h 1044736"/>
                <a:gd name="connsiteX0" fmla="*/ 151171 w 1887639"/>
                <a:gd name="connsiteY0" fmla="*/ 1044736 h 1044736"/>
                <a:gd name="connsiteX1" fmla="*/ 1722748 w 1887639"/>
                <a:gd name="connsiteY1" fmla="*/ 1034322 h 1044736"/>
                <a:gd name="connsiteX2" fmla="*/ 1887639 w 1887639"/>
                <a:gd name="connsiteY2" fmla="*/ 29981 h 1044736"/>
                <a:gd name="connsiteX3" fmla="*/ 1377974 w 1887639"/>
                <a:gd name="connsiteY3" fmla="*/ 509666 h 1044736"/>
                <a:gd name="connsiteX4" fmla="*/ 958249 w 1887639"/>
                <a:gd name="connsiteY4" fmla="*/ 0 h 1044736"/>
                <a:gd name="connsiteX5" fmla="*/ 553515 w 1887639"/>
                <a:gd name="connsiteY5" fmla="*/ 524656 h 1044736"/>
                <a:gd name="connsiteX6" fmla="*/ 7155 w 1887639"/>
                <a:gd name="connsiteY6" fmla="*/ 36624 h 1044736"/>
                <a:gd name="connsiteX7" fmla="*/ 193751 w 1887639"/>
                <a:gd name="connsiteY7" fmla="*/ 1004341 h 1044736"/>
                <a:gd name="connsiteX8" fmla="*/ 223179 w 1887639"/>
                <a:gd name="connsiteY8" fmla="*/ 1044736 h 1044736"/>
                <a:gd name="connsiteX0" fmla="*/ 439202 w 2175670"/>
                <a:gd name="connsiteY0" fmla="*/ 1044736 h 1044736"/>
                <a:gd name="connsiteX1" fmla="*/ 2010779 w 2175670"/>
                <a:gd name="connsiteY1" fmla="*/ 1034322 h 1044736"/>
                <a:gd name="connsiteX2" fmla="*/ 2175670 w 2175670"/>
                <a:gd name="connsiteY2" fmla="*/ 29981 h 1044736"/>
                <a:gd name="connsiteX3" fmla="*/ 1666005 w 2175670"/>
                <a:gd name="connsiteY3" fmla="*/ 509666 h 1044736"/>
                <a:gd name="connsiteX4" fmla="*/ 1246280 w 2175670"/>
                <a:gd name="connsiteY4" fmla="*/ 0 h 1044736"/>
                <a:gd name="connsiteX5" fmla="*/ 841546 w 2175670"/>
                <a:gd name="connsiteY5" fmla="*/ 524656 h 1044736"/>
                <a:gd name="connsiteX6" fmla="*/ 295186 w 2175670"/>
                <a:gd name="connsiteY6" fmla="*/ 36624 h 1044736"/>
                <a:gd name="connsiteX7" fmla="*/ 481782 w 2175670"/>
                <a:gd name="connsiteY7" fmla="*/ 1004341 h 1044736"/>
                <a:gd name="connsiteX8" fmla="*/ 223179 w 2175670"/>
                <a:gd name="connsiteY8" fmla="*/ 972728 h 1044736"/>
                <a:gd name="connsiteX0" fmla="*/ 144016 w 1880484"/>
                <a:gd name="connsiteY0" fmla="*/ 1044736 h 1044736"/>
                <a:gd name="connsiteX1" fmla="*/ 1715593 w 1880484"/>
                <a:gd name="connsiteY1" fmla="*/ 1034322 h 1044736"/>
                <a:gd name="connsiteX2" fmla="*/ 1880484 w 1880484"/>
                <a:gd name="connsiteY2" fmla="*/ 29981 h 1044736"/>
                <a:gd name="connsiteX3" fmla="*/ 1370819 w 1880484"/>
                <a:gd name="connsiteY3" fmla="*/ 509666 h 1044736"/>
                <a:gd name="connsiteX4" fmla="*/ 951094 w 1880484"/>
                <a:gd name="connsiteY4" fmla="*/ 0 h 1044736"/>
                <a:gd name="connsiteX5" fmla="*/ 546360 w 1880484"/>
                <a:gd name="connsiteY5" fmla="*/ 524656 h 1044736"/>
                <a:gd name="connsiteX6" fmla="*/ 0 w 1880484"/>
                <a:gd name="connsiteY6" fmla="*/ 36624 h 1044736"/>
                <a:gd name="connsiteX7" fmla="*/ 186596 w 1880484"/>
                <a:gd name="connsiteY7" fmla="*/ 1004341 h 1044736"/>
                <a:gd name="connsiteX0" fmla="*/ 144016 w 1880484"/>
                <a:gd name="connsiteY0" fmla="*/ 1044736 h 1044736"/>
                <a:gd name="connsiteX1" fmla="*/ 1715593 w 1880484"/>
                <a:gd name="connsiteY1" fmla="*/ 1034322 h 1044736"/>
                <a:gd name="connsiteX2" fmla="*/ 1880484 w 1880484"/>
                <a:gd name="connsiteY2" fmla="*/ 29981 h 1044736"/>
                <a:gd name="connsiteX3" fmla="*/ 1370819 w 1880484"/>
                <a:gd name="connsiteY3" fmla="*/ 509666 h 1044736"/>
                <a:gd name="connsiteX4" fmla="*/ 951094 w 1880484"/>
                <a:gd name="connsiteY4" fmla="*/ 0 h 1044736"/>
                <a:gd name="connsiteX5" fmla="*/ 546360 w 1880484"/>
                <a:gd name="connsiteY5" fmla="*/ 524656 h 1044736"/>
                <a:gd name="connsiteX6" fmla="*/ 0 w 1880484"/>
                <a:gd name="connsiteY6" fmla="*/ 36624 h 1044736"/>
                <a:gd name="connsiteX7" fmla="*/ 144017 w 1880484"/>
                <a:gd name="connsiteY7" fmla="*/ 1044736 h 1044736"/>
                <a:gd name="connsiteX0" fmla="*/ 144016 w 1880484"/>
                <a:gd name="connsiteY0" fmla="*/ 1044736 h 1044736"/>
                <a:gd name="connsiteX1" fmla="*/ 1715593 w 1880484"/>
                <a:gd name="connsiteY1" fmla="*/ 1034322 h 1044736"/>
                <a:gd name="connsiteX2" fmla="*/ 1880484 w 1880484"/>
                <a:gd name="connsiteY2" fmla="*/ 29981 h 1044736"/>
                <a:gd name="connsiteX3" fmla="*/ 1370819 w 1880484"/>
                <a:gd name="connsiteY3" fmla="*/ 509666 h 1044736"/>
                <a:gd name="connsiteX4" fmla="*/ 951094 w 1880484"/>
                <a:gd name="connsiteY4" fmla="*/ 0 h 1044736"/>
                <a:gd name="connsiteX5" fmla="*/ 546360 w 1880484"/>
                <a:gd name="connsiteY5" fmla="*/ 524656 h 1044736"/>
                <a:gd name="connsiteX6" fmla="*/ 0 w 1880484"/>
                <a:gd name="connsiteY6" fmla="*/ 36624 h 1044736"/>
                <a:gd name="connsiteX7" fmla="*/ 144017 w 1880484"/>
                <a:gd name="connsiteY7" fmla="*/ 1044736 h 1044736"/>
                <a:gd name="connsiteX8" fmla="*/ 144016 w 1880484"/>
                <a:gd name="connsiteY8" fmla="*/ 1044736 h 104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0484" h="1044736">
                  <a:moveTo>
                    <a:pt x="144016" y="1044736"/>
                  </a:moveTo>
                  <a:lnTo>
                    <a:pt x="1715593" y="1034322"/>
                  </a:lnTo>
                  <a:lnTo>
                    <a:pt x="1880484" y="29981"/>
                  </a:lnTo>
                  <a:lnTo>
                    <a:pt x="1370819" y="509666"/>
                  </a:lnTo>
                  <a:lnTo>
                    <a:pt x="951094" y="0"/>
                  </a:lnTo>
                  <a:lnTo>
                    <a:pt x="546360" y="524656"/>
                  </a:lnTo>
                  <a:lnTo>
                    <a:pt x="0" y="36624"/>
                  </a:lnTo>
                  <a:lnTo>
                    <a:pt x="144017" y="1044736"/>
                  </a:lnTo>
                  <a:lnTo>
                    <a:pt x="144016" y="1044736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3491880" y="1196752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5436096" y="1196752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4493968" y="1124744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Diamond 19"/>
            <p:cNvSpPr/>
            <p:nvPr/>
          </p:nvSpPr>
          <p:spPr>
            <a:xfrm>
              <a:off x="4355976" y="1628800"/>
              <a:ext cx="432048" cy="648072"/>
            </a:xfrm>
            <a:prstGeom prst="diamond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9" name="Arc 38"/>
          <p:cNvSpPr/>
          <p:nvPr/>
        </p:nvSpPr>
        <p:spPr>
          <a:xfrm flipV="1">
            <a:off x="3261806" y="5123481"/>
            <a:ext cx="2631061" cy="2347349"/>
          </a:xfrm>
          <a:prstGeom prst="arc">
            <a:avLst>
              <a:gd name="adj1" fmla="val 166728"/>
              <a:gd name="adj2" fmla="val 10739418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0" name="Group 39"/>
          <p:cNvGrpSpPr/>
          <p:nvPr/>
        </p:nvGrpSpPr>
        <p:grpSpPr>
          <a:xfrm flipV="1">
            <a:off x="3733762" y="2490278"/>
            <a:ext cx="1669466" cy="553393"/>
            <a:chOff x="4355974" y="1052736"/>
            <a:chExt cx="631284" cy="75136"/>
          </a:xfrm>
        </p:grpSpPr>
        <p:cxnSp>
          <p:nvCxnSpPr>
            <p:cNvPr id="43" name="Straight Connector 42"/>
            <p:cNvCxnSpPr/>
            <p:nvPr/>
          </p:nvCxnSpPr>
          <p:spPr>
            <a:xfrm rot="10800000" flipV="1">
              <a:off x="4355974" y="1055864"/>
              <a:ext cx="216024" cy="720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771234" y="1052736"/>
              <a:ext cx="216024" cy="720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"/>
          <p:cNvGrpSpPr/>
          <p:nvPr/>
        </p:nvGrpSpPr>
        <p:grpSpPr>
          <a:xfrm>
            <a:off x="3869259" y="3043671"/>
            <a:ext cx="1451165" cy="541824"/>
            <a:chOff x="7797958" y="1279047"/>
            <a:chExt cx="435349" cy="213255"/>
          </a:xfrm>
          <a:solidFill>
            <a:srgbClr val="FF0000"/>
          </a:solidFill>
        </p:grpSpPr>
        <p:sp>
          <p:nvSpPr>
            <p:cNvPr id="53" name="Oval 52"/>
            <p:cNvSpPr/>
            <p:nvPr/>
          </p:nvSpPr>
          <p:spPr>
            <a:xfrm>
              <a:off x="8143597" y="1279047"/>
              <a:ext cx="89710" cy="213255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/>
            <p:cNvSpPr/>
            <p:nvPr/>
          </p:nvSpPr>
          <p:spPr>
            <a:xfrm>
              <a:off x="7797958" y="1279047"/>
              <a:ext cx="89710" cy="213255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51" grpId="0" animBg="1"/>
      <p:bldP spid="2" grpId="0" animBg="1"/>
      <p:bldP spid="11" grpId="0" animBg="1"/>
      <p:bldP spid="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0" y="-1683568"/>
            <a:ext cx="7992888" cy="2952328"/>
            <a:chOff x="-180528" y="260648"/>
            <a:chExt cx="6912768" cy="2376264"/>
          </a:xfrm>
        </p:grpSpPr>
        <p:pic>
          <p:nvPicPr>
            <p:cNvPr id="46" name="Picture 2" descr="http://www2.wetter3.de/Archiv/UKMet/12121218_UKMet_Analyse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19872" y="260648"/>
              <a:ext cx="3312368" cy="23474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</p:pic>
        <p:pic>
          <p:nvPicPr>
            <p:cNvPr id="47" name="Picture 4" descr="http://www2.wetter3.de/Archiv/UKMet/12121118_UKMet_Analys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80528" y="260648"/>
              <a:ext cx="3353068" cy="237626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</p:pic>
      </p:grpSp>
      <p:sp>
        <p:nvSpPr>
          <p:cNvPr id="67" name="Freeform 66"/>
          <p:cNvSpPr/>
          <p:nvPr/>
        </p:nvSpPr>
        <p:spPr>
          <a:xfrm>
            <a:off x="395536" y="-67206"/>
            <a:ext cx="507528" cy="903918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Freeform 67"/>
          <p:cNvSpPr/>
          <p:nvPr/>
        </p:nvSpPr>
        <p:spPr>
          <a:xfrm flipH="1">
            <a:off x="2195736" y="-99392"/>
            <a:ext cx="504056" cy="903918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Freeform 37"/>
          <p:cNvSpPr/>
          <p:nvPr/>
        </p:nvSpPr>
        <p:spPr>
          <a:xfrm>
            <a:off x="755576" y="908720"/>
            <a:ext cx="677687" cy="5038421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  <a:gd name="connsiteX0" fmla="*/ 604702 w 632336"/>
              <a:gd name="connsiteY0" fmla="*/ 0 h 5240845"/>
              <a:gd name="connsiteX1" fmla="*/ 586978 w 632336"/>
              <a:gd name="connsiteY1" fmla="*/ 4471724 h 5240845"/>
              <a:gd name="connsiteX2" fmla="*/ 332557 w 632336"/>
              <a:gd name="connsiteY2" fmla="*/ 4614723 h 5240845"/>
              <a:gd name="connsiteX3" fmla="*/ 65484 w 632336"/>
              <a:gd name="connsiteY3" fmla="*/ 4574118 h 5240845"/>
              <a:gd name="connsiteX4" fmla="*/ 15478 w 632336"/>
              <a:gd name="connsiteY4" fmla="*/ 4436005 h 5240845"/>
              <a:gd name="connsiteX5" fmla="*/ 158353 w 632336"/>
              <a:gd name="connsiteY5" fmla="*/ 4305036 h 5240845"/>
              <a:gd name="connsiteX6" fmla="*/ 386581 w 632336"/>
              <a:gd name="connsiteY6" fmla="*/ 4365113 h 5240845"/>
              <a:gd name="connsiteX7" fmla="*/ 408384 w 632336"/>
              <a:gd name="connsiteY7" fmla="*/ 4319324 h 5240845"/>
              <a:gd name="connsiteX8" fmla="*/ 403622 w 632336"/>
              <a:gd name="connsiteY8" fmla="*/ 3764493 h 5240845"/>
              <a:gd name="connsiteX0" fmla="*/ 604702 w 632336"/>
              <a:gd name="connsiteY0" fmla="*/ 71028 h 5311873"/>
              <a:gd name="connsiteX1" fmla="*/ 586978 w 632336"/>
              <a:gd name="connsiteY1" fmla="*/ 4542752 h 5311873"/>
              <a:gd name="connsiteX2" fmla="*/ 332557 w 632336"/>
              <a:gd name="connsiteY2" fmla="*/ 4685751 h 5311873"/>
              <a:gd name="connsiteX3" fmla="*/ 65484 w 632336"/>
              <a:gd name="connsiteY3" fmla="*/ 4645146 h 5311873"/>
              <a:gd name="connsiteX4" fmla="*/ 15478 w 632336"/>
              <a:gd name="connsiteY4" fmla="*/ 4507033 h 5311873"/>
              <a:gd name="connsiteX5" fmla="*/ 158353 w 632336"/>
              <a:gd name="connsiteY5" fmla="*/ 4376064 h 5311873"/>
              <a:gd name="connsiteX6" fmla="*/ 386581 w 632336"/>
              <a:gd name="connsiteY6" fmla="*/ 4436141 h 5311873"/>
              <a:gd name="connsiteX7" fmla="*/ 408384 w 632336"/>
              <a:gd name="connsiteY7" fmla="*/ 4390352 h 5311873"/>
              <a:gd name="connsiteX8" fmla="*/ 403135 w 632336"/>
              <a:gd name="connsiteY8" fmla="*/ 0 h 5311873"/>
              <a:gd name="connsiteX0" fmla="*/ 604702 w 632336"/>
              <a:gd name="connsiteY0" fmla="*/ 71028 h 5129709"/>
              <a:gd name="connsiteX1" fmla="*/ 586978 w 632336"/>
              <a:gd name="connsiteY1" fmla="*/ 4542752 h 5129709"/>
              <a:gd name="connsiteX2" fmla="*/ 332557 w 632336"/>
              <a:gd name="connsiteY2" fmla="*/ 4685751 h 5129709"/>
              <a:gd name="connsiteX3" fmla="*/ 65484 w 632336"/>
              <a:gd name="connsiteY3" fmla="*/ 4645146 h 5129709"/>
              <a:gd name="connsiteX4" fmla="*/ 15478 w 632336"/>
              <a:gd name="connsiteY4" fmla="*/ 4507033 h 5129709"/>
              <a:gd name="connsiteX5" fmla="*/ 158353 w 632336"/>
              <a:gd name="connsiteY5" fmla="*/ 4376064 h 5129709"/>
              <a:gd name="connsiteX6" fmla="*/ 386581 w 632336"/>
              <a:gd name="connsiteY6" fmla="*/ 4436141 h 5129709"/>
              <a:gd name="connsiteX7" fmla="*/ 408384 w 632336"/>
              <a:gd name="connsiteY7" fmla="*/ 4390352 h 5129709"/>
              <a:gd name="connsiteX8" fmla="*/ 403135 w 632336"/>
              <a:gd name="connsiteY8" fmla="*/ 0 h 5129709"/>
              <a:gd name="connsiteX0" fmla="*/ 604702 w 632336"/>
              <a:gd name="connsiteY0" fmla="*/ 71028 h 4748341"/>
              <a:gd name="connsiteX1" fmla="*/ 586978 w 632336"/>
              <a:gd name="connsiteY1" fmla="*/ 4542752 h 4748341"/>
              <a:gd name="connsiteX2" fmla="*/ 332557 w 632336"/>
              <a:gd name="connsiteY2" fmla="*/ 4685751 h 4748341"/>
              <a:gd name="connsiteX3" fmla="*/ 65484 w 632336"/>
              <a:gd name="connsiteY3" fmla="*/ 4645146 h 4748341"/>
              <a:gd name="connsiteX4" fmla="*/ 15478 w 632336"/>
              <a:gd name="connsiteY4" fmla="*/ 4507033 h 4748341"/>
              <a:gd name="connsiteX5" fmla="*/ 158353 w 632336"/>
              <a:gd name="connsiteY5" fmla="*/ 4376064 h 4748341"/>
              <a:gd name="connsiteX6" fmla="*/ 386581 w 632336"/>
              <a:gd name="connsiteY6" fmla="*/ 4436141 h 4748341"/>
              <a:gd name="connsiteX7" fmla="*/ 408384 w 632336"/>
              <a:gd name="connsiteY7" fmla="*/ 4390352 h 4748341"/>
              <a:gd name="connsiteX8" fmla="*/ 403135 w 632336"/>
              <a:gd name="connsiteY8" fmla="*/ 0 h 4748341"/>
              <a:gd name="connsiteX0" fmla="*/ 604702 w 632336"/>
              <a:gd name="connsiteY0" fmla="*/ 71028 h 4748341"/>
              <a:gd name="connsiteX1" fmla="*/ 586978 w 632336"/>
              <a:gd name="connsiteY1" fmla="*/ 4542752 h 4748341"/>
              <a:gd name="connsiteX2" fmla="*/ 332557 w 632336"/>
              <a:gd name="connsiteY2" fmla="*/ 4685751 h 4748341"/>
              <a:gd name="connsiteX3" fmla="*/ 65484 w 632336"/>
              <a:gd name="connsiteY3" fmla="*/ 4645146 h 4748341"/>
              <a:gd name="connsiteX4" fmla="*/ 15478 w 632336"/>
              <a:gd name="connsiteY4" fmla="*/ 4507033 h 4748341"/>
              <a:gd name="connsiteX5" fmla="*/ 158353 w 632336"/>
              <a:gd name="connsiteY5" fmla="*/ 4376064 h 4748341"/>
              <a:gd name="connsiteX6" fmla="*/ 386581 w 632336"/>
              <a:gd name="connsiteY6" fmla="*/ 4436141 h 4748341"/>
              <a:gd name="connsiteX7" fmla="*/ 408384 w 632336"/>
              <a:gd name="connsiteY7" fmla="*/ 4390352 h 4748341"/>
              <a:gd name="connsiteX8" fmla="*/ 403135 w 632336"/>
              <a:gd name="connsiteY8" fmla="*/ 0 h 4748341"/>
              <a:gd name="connsiteX0" fmla="*/ 604702 w 632336"/>
              <a:gd name="connsiteY0" fmla="*/ 71028 h 4685751"/>
              <a:gd name="connsiteX1" fmla="*/ 586978 w 632336"/>
              <a:gd name="connsiteY1" fmla="*/ 4542752 h 4685751"/>
              <a:gd name="connsiteX2" fmla="*/ 332557 w 632336"/>
              <a:gd name="connsiteY2" fmla="*/ 4685751 h 4685751"/>
              <a:gd name="connsiteX3" fmla="*/ 65484 w 632336"/>
              <a:gd name="connsiteY3" fmla="*/ 4645146 h 4685751"/>
              <a:gd name="connsiteX4" fmla="*/ 15478 w 632336"/>
              <a:gd name="connsiteY4" fmla="*/ 4507033 h 4685751"/>
              <a:gd name="connsiteX5" fmla="*/ 158353 w 632336"/>
              <a:gd name="connsiteY5" fmla="*/ 4376064 h 4685751"/>
              <a:gd name="connsiteX6" fmla="*/ 386581 w 632336"/>
              <a:gd name="connsiteY6" fmla="*/ 4436141 h 4685751"/>
              <a:gd name="connsiteX7" fmla="*/ 408384 w 632336"/>
              <a:gd name="connsiteY7" fmla="*/ 4390352 h 4685751"/>
              <a:gd name="connsiteX8" fmla="*/ 403135 w 632336"/>
              <a:gd name="connsiteY8" fmla="*/ 0 h 46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2336" h="4685751">
                <a:moveTo>
                  <a:pt x="604702" y="71028"/>
                </a:moveTo>
                <a:cubicBezTo>
                  <a:pt x="622958" y="339117"/>
                  <a:pt x="632336" y="3773631"/>
                  <a:pt x="586978" y="4542752"/>
                </a:cubicBezTo>
                <a:cubicBezTo>
                  <a:pt x="490568" y="4634745"/>
                  <a:pt x="487817" y="4630505"/>
                  <a:pt x="332557" y="4685751"/>
                </a:cubicBezTo>
                <a:cubicBezTo>
                  <a:pt x="247154" y="4683321"/>
                  <a:pt x="118330" y="4674932"/>
                  <a:pt x="65484" y="4645146"/>
                </a:cubicBezTo>
                <a:cubicBezTo>
                  <a:pt x="12638" y="4615360"/>
                  <a:pt x="0" y="4551880"/>
                  <a:pt x="15478" y="4507033"/>
                </a:cubicBezTo>
                <a:cubicBezTo>
                  <a:pt x="30956" y="4462186"/>
                  <a:pt x="96503" y="4387879"/>
                  <a:pt x="158353" y="4376064"/>
                </a:cubicBezTo>
                <a:cubicBezTo>
                  <a:pt x="220203" y="4364249"/>
                  <a:pt x="344909" y="4433760"/>
                  <a:pt x="386581" y="4436141"/>
                </a:cubicBezTo>
                <a:cubicBezTo>
                  <a:pt x="428253" y="4438522"/>
                  <a:pt x="304542" y="4468751"/>
                  <a:pt x="408384" y="4390352"/>
                </a:cubicBezTo>
                <a:cubicBezTo>
                  <a:pt x="411143" y="3650995"/>
                  <a:pt x="405913" y="229393"/>
                  <a:pt x="403135" y="0"/>
                </a:cubicBezTo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Freeform 38"/>
          <p:cNvSpPr/>
          <p:nvPr/>
        </p:nvSpPr>
        <p:spPr>
          <a:xfrm flipH="1">
            <a:off x="1696042" y="1052736"/>
            <a:ext cx="709796" cy="4896543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  <a:gd name="connsiteX0" fmla="*/ 589359 w 629778"/>
              <a:gd name="connsiteY0" fmla="*/ 3947030 h 5212576"/>
              <a:gd name="connsiteX1" fmla="*/ 586978 w 629778"/>
              <a:gd name="connsiteY1" fmla="*/ 4613780 h 5212576"/>
              <a:gd name="connsiteX2" fmla="*/ 332557 w 629778"/>
              <a:gd name="connsiteY2" fmla="*/ 4756779 h 5212576"/>
              <a:gd name="connsiteX3" fmla="*/ 65484 w 629778"/>
              <a:gd name="connsiteY3" fmla="*/ 4716174 h 5212576"/>
              <a:gd name="connsiteX4" fmla="*/ 15478 w 629778"/>
              <a:gd name="connsiteY4" fmla="*/ 4578061 h 5212576"/>
              <a:gd name="connsiteX5" fmla="*/ 158353 w 629778"/>
              <a:gd name="connsiteY5" fmla="*/ 4447092 h 5212576"/>
              <a:gd name="connsiteX6" fmla="*/ 386581 w 629778"/>
              <a:gd name="connsiteY6" fmla="*/ 4507169 h 5212576"/>
              <a:gd name="connsiteX7" fmla="*/ 408384 w 629778"/>
              <a:gd name="connsiteY7" fmla="*/ 4461380 h 5212576"/>
              <a:gd name="connsiteX8" fmla="*/ 375778 w 629778"/>
              <a:gd name="connsiteY8" fmla="*/ 0 h 5212576"/>
              <a:gd name="connsiteX0" fmla="*/ 566278 w 625931"/>
              <a:gd name="connsiteY0" fmla="*/ 71028 h 5394738"/>
              <a:gd name="connsiteX1" fmla="*/ 586978 w 625931"/>
              <a:gd name="connsiteY1" fmla="*/ 4613780 h 5394738"/>
              <a:gd name="connsiteX2" fmla="*/ 332557 w 625931"/>
              <a:gd name="connsiteY2" fmla="*/ 4756779 h 5394738"/>
              <a:gd name="connsiteX3" fmla="*/ 65484 w 625931"/>
              <a:gd name="connsiteY3" fmla="*/ 4716174 h 5394738"/>
              <a:gd name="connsiteX4" fmla="*/ 15478 w 625931"/>
              <a:gd name="connsiteY4" fmla="*/ 4578061 h 5394738"/>
              <a:gd name="connsiteX5" fmla="*/ 158353 w 625931"/>
              <a:gd name="connsiteY5" fmla="*/ 4447092 h 5394738"/>
              <a:gd name="connsiteX6" fmla="*/ 386581 w 625931"/>
              <a:gd name="connsiteY6" fmla="*/ 4507169 h 5394738"/>
              <a:gd name="connsiteX7" fmla="*/ 408384 w 625931"/>
              <a:gd name="connsiteY7" fmla="*/ 4461380 h 5394738"/>
              <a:gd name="connsiteX8" fmla="*/ 375778 w 625931"/>
              <a:gd name="connsiteY8" fmla="*/ 0 h 5394738"/>
              <a:gd name="connsiteX0" fmla="*/ 566278 w 625931"/>
              <a:gd name="connsiteY0" fmla="*/ 71028 h 5212575"/>
              <a:gd name="connsiteX1" fmla="*/ 586978 w 625931"/>
              <a:gd name="connsiteY1" fmla="*/ 4613780 h 5212575"/>
              <a:gd name="connsiteX2" fmla="*/ 332557 w 625931"/>
              <a:gd name="connsiteY2" fmla="*/ 4756779 h 5212575"/>
              <a:gd name="connsiteX3" fmla="*/ 65484 w 625931"/>
              <a:gd name="connsiteY3" fmla="*/ 4716174 h 5212575"/>
              <a:gd name="connsiteX4" fmla="*/ 15478 w 625931"/>
              <a:gd name="connsiteY4" fmla="*/ 4578061 h 5212575"/>
              <a:gd name="connsiteX5" fmla="*/ 158353 w 625931"/>
              <a:gd name="connsiteY5" fmla="*/ 4447092 h 5212575"/>
              <a:gd name="connsiteX6" fmla="*/ 386581 w 625931"/>
              <a:gd name="connsiteY6" fmla="*/ 4507169 h 5212575"/>
              <a:gd name="connsiteX7" fmla="*/ 408384 w 625931"/>
              <a:gd name="connsiteY7" fmla="*/ 4461380 h 5212575"/>
              <a:gd name="connsiteX8" fmla="*/ 375778 w 625931"/>
              <a:gd name="connsiteY8" fmla="*/ 0 h 5212575"/>
              <a:gd name="connsiteX0" fmla="*/ 566278 w 625931"/>
              <a:gd name="connsiteY0" fmla="*/ 71028 h 5154941"/>
              <a:gd name="connsiteX1" fmla="*/ 586978 w 625931"/>
              <a:gd name="connsiteY1" fmla="*/ 4613780 h 5154941"/>
              <a:gd name="connsiteX2" fmla="*/ 332557 w 625931"/>
              <a:gd name="connsiteY2" fmla="*/ 4756779 h 5154941"/>
              <a:gd name="connsiteX3" fmla="*/ 65484 w 625931"/>
              <a:gd name="connsiteY3" fmla="*/ 4716174 h 5154941"/>
              <a:gd name="connsiteX4" fmla="*/ 15478 w 625931"/>
              <a:gd name="connsiteY4" fmla="*/ 4578061 h 5154941"/>
              <a:gd name="connsiteX5" fmla="*/ 158353 w 625931"/>
              <a:gd name="connsiteY5" fmla="*/ 4447092 h 5154941"/>
              <a:gd name="connsiteX6" fmla="*/ 386581 w 625931"/>
              <a:gd name="connsiteY6" fmla="*/ 4507169 h 5154941"/>
              <a:gd name="connsiteX7" fmla="*/ 439278 w 625931"/>
              <a:gd name="connsiteY7" fmla="*/ 4403746 h 5154941"/>
              <a:gd name="connsiteX8" fmla="*/ 375778 w 625931"/>
              <a:gd name="connsiteY8" fmla="*/ 0 h 5154941"/>
              <a:gd name="connsiteX0" fmla="*/ 566278 w 625931"/>
              <a:gd name="connsiteY0" fmla="*/ 71028 h 4758887"/>
              <a:gd name="connsiteX1" fmla="*/ 586978 w 625931"/>
              <a:gd name="connsiteY1" fmla="*/ 4613780 h 4758887"/>
              <a:gd name="connsiteX2" fmla="*/ 332557 w 625931"/>
              <a:gd name="connsiteY2" fmla="*/ 4756779 h 4758887"/>
              <a:gd name="connsiteX3" fmla="*/ 65484 w 625931"/>
              <a:gd name="connsiteY3" fmla="*/ 4716174 h 4758887"/>
              <a:gd name="connsiteX4" fmla="*/ 15478 w 625931"/>
              <a:gd name="connsiteY4" fmla="*/ 4578061 h 4758887"/>
              <a:gd name="connsiteX5" fmla="*/ 158353 w 625931"/>
              <a:gd name="connsiteY5" fmla="*/ 4447092 h 4758887"/>
              <a:gd name="connsiteX6" fmla="*/ 386581 w 625931"/>
              <a:gd name="connsiteY6" fmla="*/ 4507169 h 4758887"/>
              <a:gd name="connsiteX7" fmla="*/ 439278 w 625931"/>
              <a:gd name="connsiteY7" fmla="*/ 4403746 h 4758887"/>
              <a:gd name="connsiteX8" fmla="*/ 375778 w 625931"/>
              <a:gd name="connsiteY8" fmla="*/ 0 h 4758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931" h="4758887">
                <a:moveTo>
                  <a:pt x="566278" y="71028"/>
                </a:moveTo>
                <a:cubicBezTo>
                  <a:pt x="584534" y="339117"/>
                  <a:pt x="625931" y="3832822"/>
                  <a:pt x="586978" y="4613780"/>
                </a:cubicBezTo>
                <a:cubicBezTo>
                  <a:pt x="477388" y="4754372"/>
                  <a:pt x="393081" y="4758887"/>
                  <a:pt x="332557" y="4756779"/>
                </a:cubicBezTo>
                <a:cubicBezTo>
                  <a:pt x="247154" y="4754349"/>
                  <a:pt x="118330" y="4745960"/>
                  <a:pt x="65484" y="4716174"/>
                </a:cubicBezTo>
                <a:cubicBezTo>
                  <a:pt x="12638" y="4686388"/>
                  <a:pt x="0" y="4622908"/>
                  <a:pt x="15478" y="4578061"/>
                </a:cubicBezTo>
                <a:cubicBezTo>
                  <a:pt x="30956" y="4533214"/>
                  <a:pt x="96503" y="4458907"/>
                  <a:pt x="158353" y="4447092"/>
                </a:cubicBezTo>
                <a:cubicBezTo>
                  <a:pt x="220203" y="4435277"/>
                  <a:pt x="339760" y="4514393"/>
                  <a:pt x="386581" y="4507169"/>
                </a:cubicBezTo>
                <a:cubicBezTo>
                  <a:pt x="433402" y="4499945"/>
                  <a:pt x="299155" y="4638942"/>
                  <a:pt x="439278" y="4403746"/>
                </a:cubicBezTo>
                <a:cubicBezTo>
                  <a:pt x="437478" y="3652551"/>
                  <a:pt x="378556" y="229393"/>
                  <a:pt x="375778" y="0"/>
                </a:cubicBezTo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reeform 30"/>
          <p:cNvSpPr/>
          <p:nvPr/>
        </p:nvSpPr>
        <p:spPr>
          <a:xfrm>
            <a:off x="7668344" y="4797152"/>
            <a:ext cx="675199" cy="914393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eform 19"/>
          <p:cNvSpPr/>
          <p:nvPr/>
        </p:nvSpPr>
        <p:spPr>
          <a:xfrm>
            <a:off x="2483768" y="3140968"/>
            <a:ext cx="646090" cy="1092558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reeform 1"/>
          <p:cNvSpPr/>
          <p:nvPr/>
        </p:nvSpPr>
        <p:spPr>
          <a:xfrm flipH="1">
            <a:off x="3736099" y="5013176"/>
            <a:ext cx="714426" cy="914393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2"/>
          <p:cNvSpPr/>
          <p:nvPr/>
        </p:nvSpPr>
        <p:spPr>
          <a:xfrm>
            <a:off x="2843808" y="5013176"/>
            <a:ext cx="675199" cy="914393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/>
        </p:nvSpPr>
        <p:spPr>
          <a:xfrm flipH="1">
            <a:off x="4139952" y="3128530"/>
            <a:ext cx="641670" cy="1092558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3000703" y="1700808"/>
            <a:ext cx="1296144" cy="3727473"/>
          </a:xfrm>
          <a:prstGeom prst="roundRect">
            <a:avLst>
              <a:gd name="adj" fmla="val 50000"/>
            </a:avLst>
          </a:pr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052219" y="2323122"/>
            <a:ext cx="1152128" cy="1270729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hord 9"/>
          <p:cNvSpPr/>
          <p:nvPr/>
        </p:nvSpPr>
        <p:spPr>
          <a:xfrm>
            <a:off x="3413366" y="2678794"/>
            <a:ext cx="448050" cy="338861"/>
          </a:xfrm>
          <a:prstGeom prst="chord">
            <a:avLst>
              <a:gd name="adj1" fmla="val 5430208"/>
              <a:gd name="adj2" fmla="val 5345722"/>
            </a:avLst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3768999" y="2357406"/>
            <a:ext cx="64007" cy="25414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c 11"/>
          <p:cNvSpPr/>
          <p:nvPr/>
        </p:nvSpPr>
        <p:spPr>
          <a:xfrm>
            <a:off x="3180233" y="3170275"/>
            <a:ext cx="896100" cy="593007"/>
          </a:xfrm>
          <a:prstGeom prst="arc">
            <a:avLst>
              <a:gd name="adj1" fmla="val 11045684"/>
              <a:gd name="adj2" fmla="val 2123717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3432028" y="2367950"/>
            <a:ext cx="64007" cy="25414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Isosceles Triangle 20"/>
          <p:cNvSpPr/>
          <p:nvPr/>
        </p:nvSpPr>
        <p:spPr>
          <a:xfrm rot="16200000">
            <a:off x="5867077" y="2655168"/>
            <a:ext cx="3851920" cy="1728192"/>
          </a:xfrm>
          <a:prstGeom prst="triangle">
            <a:avLst/>
          </a:pr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51"/>
          <p:cNvGrpSpPr/>
          <p:nvPr/>
        </p:nvGrpSpPr>
        <p:grpSpPr>
          <a:xfrm rot="755479">
            <a:off x="8080443" y="1579916"/>
            <a:ext cx="956678" cy="760448"/>
            <a:chOff x="2195736" y="1196752"/>
            <a:chExt cx="1296144" cy="792088"/>
          </a:xfrm>
          <a:solidFill>
            <a:srgbClr val="FFFF00"/>
          </a:solidFill>
        </p:grpSpPr>
        <p:sp>
          <p:nvSpPr>
            <p:cNvPr id="23" name="Freeform 22"/>
            <p:cNvSpPr/>
            <p:nvPr/>
          </p:nvSpPr>
          <p:spPr>
            <a:xfrm>
              <a:off x="2195736" y="1484784"/>
              <a:ext cx="1296144" cy="145366"/>
            </a:xfrm>
            <a:custGeom>
              <a:avLst/>
              <a:gdLst>
                <a:gd name="connsiteX0" fmla="*/ 0 w 1209821"/>
                <a:gd name="connsiteY0" fmla="*/ 0 h 138332"/>
                <a:gd name="connsiteX1" fmla="*/ 337625 w 1209821"/>
                <a:gd name="connsiteY1" fmla="*/ 112541 h 138332"/>
                <a:gd name="connsiteX2" fmla="*/ 928468 w 1209821"/>
                <a:gd name="connsiteY2" fmla="*/ 126609 h 138332"/>
                <a:gd name="connsiteX3" fmla="*/ 1209821 w 1209821"/>
                <a:gd name="connsiteY3" fmla="*/ 42203 h 138332"/>
                <a:gd name="connsiteX0" fmla="*/ 0 w 1296144"/>
                <a:gd name="connsiteY0" fmla="*/ 0 h 145366"/>
                <a:gd name="connsiteX1" fmla="*/ 337625 w 1296144"/>
                <a:gd name="connsiteY1" fmla="*/ 112541 h 145366"/>
                <a:gd name="connsiteX2" fmla="*/ 928468 w 1296144"/>
                <a:gd name="connsiteY2" fmla="*/ 126609 h 145366"/>
                <a:gd name="connsiteX3" fmla="*/ 1296144 w 1296144"/>
                <a:gd name="connsiteY3" fmla="*/ 0 h 14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144" h="145366">
                  <a:moveTo>
                    <a:pt x="0" y="0"/>
                  </a:moveTo>
                  <a:cubicBezTo>
                    <a:pt x="91440" y="45719"/>
                    <a:pt x="182880" y="91439"/>
                    <a:pt x="337625" y="112541"/>
                  </a:cubicBezTo>
                  <a:cubicBezTo>
                    <a:pt x="492370" y="133643"/>
                    <a:pt x="768715" y="145366"/>
                    <a:pt x="928468" y="126609"/>
                  </a:cubicBezTo>
                  <a:cubicBezTo>
                    <a:pt x="1088221" y="107852"/>
                    <a:pt x="1228150" y="36341"/>
                    <a:pt x="1296144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Chord 23"/>
            <p:cNvSpPr/>
            <p:nvPr/>
          </p:nvSpPr>
          <p:spPr>
            <a:xfrm>
              <a:off x="2483768" y="1196752"/>
              <a:ext cx="720080" cy="792088"/>
            </a:xfrm>
            <a:prstGeom prst="chord">
              <a:avLst>
                <a:gd name="adj1" fmla="val 10765082"/>
                <a:gd name="adj2" fmla="val 108958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2" name="Freeform 31"/>
          <p:cNvSpPr/>
          <p:nvPr/>
        </p:nvSpPr>
        <p:spPr>
          <a:xfrm>
            <a:off x="7956376" y="4869160"/>
            <a:ext cx="675199" cy="914393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reeform 33"/>
          <p:cNvSpPr/>
          <p:nvPr/>
        </p:nvSpPr>
        <p:spPr>
          <a:xfrm>
            <a:off x="8100392" y="3185572"/>
            <a:ext cx="689125" cy="1107524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755576" y="-531440"/>
            <a:ext cx="1656184" cy="1800200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Freeform 57"/>
          <p:cNvSpPr/>
          <p:nvPr/>
        </p:nvSpPr>
        <p:spPr>
          <a:xfrm flipH="1">
            <a:off x="6444208" y="4077072"/>
            <a:ext cx="504056" cy="936104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Freeform 58"/>
          <p:cNvSpPr/>
          <p:nvPr/>
        </p:nvSpPr>
        <p:spPr>
          <a:xfrm>
            <a:off x="4716016" y="4077072"/>
            <a:ext cx="440432" cy="936104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Freeform 59"/>
          <p:cNvSpPr/>
          <p:nvPr/>
        </p:nvSpPr>
        <p:spPr>
          <a:xfrm>
            <a:off x="5076056" y="5013176"/>
            <a:ext cx="674946" cy="864096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Freeform 60"/>
          <p:cNvSpPr/>
          <p:nvPr/>
        </p:nvSpPr>
        <p:spPr>
          <a:xfrm flipH="1">
            <a:off x="5868144" y="5013176"/>
            <a:ext cx="714158" cy="864096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/>
          <p:cNvSpPr/>
          <p:nvPr/>
        </p:nvSpPr>
        <p:spPr>
          <a:xfrm>
            <a:off x="5004048" y="3501008"/>
            <a:ext cx="1656184" cy="18002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7989313" y="2743406"/>
            <a:ext cx="64007" cy="25414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c 28"/>
          <p:cNvSpPr/>
          <p:nvPr/>
        </p:nvSpPr>
        <p:spPr>
          <a:xfrm rot="10960431">
            <a:off x="7420316" y="3340049"/>
            <a:ext cx="896100" cy="593007"/>
          </a:xfrm>
          <a:prstGeom prst="arc">
            <a:avLst>
              <a:gd name="adj1" fmla="val 11045684"/>
              <a:gd name="adj2" fmla="val 2123717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7652342" y="2753950"/>
            <a:ext cx="64007" cy="25414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>
            <a:off x="1731684" y="-171400"/>
            <a:ext cx="64007" cy="25414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Arc 43"/>
          <p:cNvSpPr/>
          <p:nvPr/>
        </p:nvSpPr>
        <p:spPr>
          <a:xfrm rot="10800000">
            <a:off x="1155620" y="89247"/>
            <a:ext cx="896100" cy="737023"/>
          </a:xfrm>
          <a:prstGeom prst="arc">
            <a:avLst>
              <a:gd name="adj1" fmla="val 11045684"/>
              <a:gd name="adj2" fmla="val 2123717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/>
          <p:nvPr/>
        </p:nvSpPr>
        <p:spPr>
          <a:xfrm>
            <a:off x="1394713" y="-160856"/>
            <a:ext cx="64007" cy="25414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/>
          <p:cNvSpPr/>
          <p:nvPr/>
        </p:nvSpPr>
        <p:spPr>
          <a:xfrm>
            <a:off x="5983759" y="3870850"/>
            <a:ext cx="88428" cy="25032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Oval 64"/>
          <p:cNvSpPr/>
          <p:nvPr/>
        </p:nvSpPr>
        <p:spPr>
          <a:xfrm>
            <a:off x="5643058" y="3870850"/>
            <a:ext cx="88428" cy="25032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Arc 65"/>
          <p:cNvSpPr/>
          <p:nvPr/>
        </p:nvSpPr>
        <p:spPr>
          <a:xfrm rot="10800000">
            <a:off x="5364088" y="3861047"/>
            <a:ext cx="969474" cy="936105"/>
          </a:xfrm>
          <a:prstGeom prst="arc">
            <a:avLst>
              <a:gd name="adj1" fmla="val 11045684"/>
              <a:gd name="adj2" fmla="val 21237176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Oval 49"/>
          <p:cNvSpPr/>
          <p:nvPr/>
        </p:nvSpPr>
        <p:spPr>
          <a:xfrm>
            <a:off x="3536850" y="3110988"/>
            <a:ext cx="216024" cy="3600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/>
          <p:cNvSpPr/>
          <p:nvPr/>
        </p:nvSpPr>
        <p:spPr>
          <a:xfrm>
            <a:off x="1490646" y="476672"/>
            <a:ext cx="216024" cy="3600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/>
          <p:cNvSpPr/>
          <p:nvPr/>
        </p:nvSpPr>
        <p:spPr>
          <a:xfrm>
            <a:off x="5724128" y="4509120"/>
            <a:ext cx="216024" cy="3600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/>
          <p:cNvSpPr/>
          <p:nvPr/>
        </p:nvSpPr>
        <p:spPr>
          <a:xfrm>
            <a:off x="7668344" y="3645024"/>
            <a:ext cx="216024" cy="3600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9" grpId="0" animBg="1"/>
      <p:bldP spid="44" grpId="0" animBg="1"/>
      <p:bldP spid="66" grpId="0" animBg="1"/>
      <p:bldP spid="50" grpId="0" animBg="1"/>
      <p:bldP spid="52" grpId="0" animBg="1"/>
      <p:bldP spid="53" grpId="0" animBg="1"/>
      <p:bldP spid="5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http://www.wetterzentrale.de/pics/Rtavn06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-891480"/>
            <a:ext cx="3960440" cy="32485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grpSp>
        <p:nvGrpSpPr>
          <p:cNvPr id="70" name="Group 69"/>
          <p:cNvGrpSpPr/>
          <p:nvPr/>
        </p:nvGrpSpPr>
        <p:grpSpPr>
          <a:xfrm>
            <a:off x="5508104" y="1340768"/>
            <a:ext cx="1286787" cy="812791"/>
            <a:chOff x="-347663" y="796236"/>
            <a:chExt cx="2959630" cy="1893885"/>
          </a:xfrm>
        </p:grpSpPr>
        <p:sp>
          <p:nvSpPr>
            <p:cNvPr id="71" name="Freeform 70"/>
            <p:cNvSpPr/>
            <p:nvPr/>
          </p:nvSpPr>
          <p:spPr>
            <a:xfrm rot="13838807" flipH="1">
              <a:off x="185209" y="263364"/>
              <a:ext cx="1893885" cy="295963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1000416"/>
                <a:gd name="connsiteX1" fmla="*/ 239713 w 777479"/>
                <a:gd name="connsiteY1" fmla="*/ 381071 h 1000416"/>
                <a:gd name="connsiteX2" fmla="*/ 82550 w 777479"/>
                <a:gd name="connsiteY2" fmla="*/ 476321 h 1000416"/>
                <a:gd name="connsiteX3" fmla="*/ 3969 w 777479"/>
                <a:gd name="connsiteY3" fmla="*/ 614433 h 1000416"/>
                <a:gd name="connsiteX4" fmla="*/ 106363 w 777479"/>
                <a:gd name="connsiteY4" fmla="*/ 628721 h 1000416"/>
                <a:gd name="connsiteX5" fmla="*/ 254000 w 777479"/>
                <a:gd name="connsiteY5" fmla="*/ 526327 h 1000416"/>
                <a:gd name="connsiteX6" fmla="*/ 261144 w 777479"/>
                <a:gd name="connsiteY6" fmla="*/ 538233 h 1000416"/>
                <a:gd name="connsiteX7" fmla="*/ 223044 w 777479"/>
                <a:gd name="connsiteY7" fmla="*/ 673964 h 1000416"/>
                <a:gd name="connsiteX8" fmla="*/ 198834 w 777479"/>
                <a:gd name="connsiteY8" fmla="*/ 800171 h 1000416"/>
                <a:gd name="connsiteX9" fmla="*/ 248147 w 777479"/>
                <a:gd name="connsiteY9" fmla="*/ 890286 h 1000416"/>
                <a:gd name="connsiteX10" fmla="*/ 335682 w 777479"/>
                <a:gd name="connsiteY10" fmla="*/ 748552 h 1000416"/>
                <a:gd name="connsiteX11" fmla="*/ 368300 w 777479"/>
                <a:gd name="connsiteY11" fmla="*/ 628720 h 1000416"/>
                <a:gd name="connsiteX12" fmla="*/ 375444 w 777479"/>
                <a:gd name="connsiteY12" fmla="*/ 695396 h 1000416"/>
                <a:gd name="connsiteX13" fmla="*/ 391828 w 777479"/>
                <a:gd name="connsiteY13" fmla="*/ 751222 h 1000416"/>
                <a:gd name="connsiteX14" fmla="*/ 451644 w 777479"/>
                <a:gd name="connsiteY14" fmla="*/ 974002 h 1000416"/>
                <a:gd name="connsiteX15" fmla="*/ 504032 w 777479"/>
                <a:gd name="connsiteY15" fmla="*/ 909708 h 1000416"/>
                <a:gd name="connsiteX16" fmla="*/ 504032 w 777479"/>
                <a:gd name="connsiteY16" fmla="*/ 669201 h 1000416"/>
                <a:gd name="connsiteX17" fmla="*/ 527844 w 777479"/>
                <a:gd name="connsiteY17" fmla="*/ 783502 h 1000416"/>
                <a:gd name="connsiteX18" fmla="*/ 573088 w 777479"/>
                <a:gd name="connsiteY18" fmla="*/ 881133 h 1000416"/>
                <a:gd name="connsiteX19" fmla="*/ 625475 w 777479"/>
                <a:gd name="connsiteY19" fmla="*/ 902564 h 1000416"/>
                <a:gd name="connsiteX20" fmla="*/ 662013 w 777479"/>
                <a:gd name="connsiteY20" fmla="*/ 845613 h 1000416"/>
                <a:gd name="connsiteX21" fmla="*/ 644525 w 777479"/>
                <a:gd name="connsiteY21" fmla="*/ 723971 h 1000416"/>
                <a:gd name="connsiteX22" fmla="*/ 632619 w 777479"/>
                <a:gd name="connsiteY22" fmla="*/ 647771 h 1000416"/>
                <a:gd name="connsiteX23" fmla="*/ 718344 w 777479"/>
                <a:gd name="connsiteY23" fmla="*/ 797789 h 1000416"/>
                <a:gd name="connsiteX24" fmla="*/ 770732 w 777479"/>
                <a:gd name="connsiteY24" fmla="*/ 776358 h 1000416"/>
                <a:gd name="connsiteX25" fmla="*/ 758825 w 777479"/>
                <a:gd name="connsiteY25" fmla="*/ 635864 h 1000416"/>
                <a:gd name="connsiteX26" fmla="*/ 668338 w 777479"/>
                <a:gd name="connsiteY26" fmla="*/ 464414 h 1000416"/>
                <a:gd name="connsiteX27" fmla="*/ 577964 w 777479"/>
                <a:gd name="connsiteY27" fmla="*/ 0 h 1000416"/>
                <a:gd name="connsiteX0" fmla="*/ 224488 w 777479"/>
                <a:gd name="connsiteY0" fmla="*/ 79294 h 935141"/>
                <a:gd name="connsiteX1" fmla="*/ 239713 w 777479"/>
                <a:gd name="connsiteY1" fmla="*/ 381071 h 935141"/>
                <a:gd name="connsiteX2" fmla="*/ 82550 w 777479"/>
                <a:gd name="connsiteY2" fmla="*/ 476321 h 935141"/>
                <a:gd name="connsiteX3" fmla="*/ 3969 w 777479"/>
                <a:gd name="connsiteY3" fmla="*/ 614433 h 935141"/>
                <a:gd name="connsiteX4" fmla="*/ 106363 w 777479"/>
                <a:gd name="connsiteY4" fmla="*/ 628721 h 935141"/>
                <a:gd name="connsiteX5" fmla="*/ 254000 w 777479"/>
                <a:gd name="connsiteY5" fmla="*/ 526327 h 935141"/>
                <a:gd name="connsiteX6" fmla="*/ 261144 w 777479"/>
                <a:gd name="connsiteY6" fmla="*/ 538233 h 935141"/>
                <a:gd name="connsiteX7" fmla="*/ 223044 w 777479"/>
                <a:gd name="connsiteY7" fmla="*/ 673964 h 935141"/>
                <a:gd name="connsiteX8" fmla="*/ 198834 w 777479"/>
                <a:gd name="connsiteY8" fmla="*/ 800171 h 935141"/>
                <a:gd name="connsiteX9" fmla="*/ 248147 w 777479"/>
                <a:gd name="connsiteY9" fmla="*/ 890286 h 935141"/>
                <a:gd name="connsiteX10" fmla="*/ 335682 w 777479"/>
                <a:gd name="connsiteY10" fmla="*/ 748552 h 935141"/>
                <a:gd name="connsiteX11" fmla="*/ 368300 w 777479"/>
                <a:gd name="connsiteY11" fmla="*/ 628720 h 935141"/>
                <a:gd name="connsiteX12" fmla="*/ 375444 w 777479"/>
                <a:gd name="connsiteY12" fmla="*/ 695396 h 935141"/>
                <a:gd name="connsiteX13" fmla="*/ 391828 w 777479"/>
                <a:gd name="connsiteY13" fmla="*/ 751222 h 935141"/>
                <a:gd name="connsiteX14" fmla="*/ 465593 w 777479"/>
                <a:gd name="connsiteY14" fmla="*/ 821799 h 935141"/>
                <a:gd name="connsiteX15" fmla="*/ 504032 w 777479"/>
                <a:gd name="connsiteY15" fmla="*/ 909708 h 935141"/>
                <a:gd name="connsiteX16" fmla="*/ 504032 w 777479"/>
                <a:gd name="connsiteY16" fmla="*/ 669201 h 935141"/>
                <a:gd name="connsiteX17" fmla="*/ 527844 w 777479"/>
                <a:gd name="connsiteY17" fmla="*/ 783502 h 935141"/>
                <a:gd name="connsiteX18" fmla="*/ 573088 w 777479"/>
                <a:gd name="connsiteY18" fmla="*/ 881133 h 935141"/>
                <a:gd name="connsiteX19" fmla="*/ 625475 w 777479"/>
                <a:gd name="connsiteY19" fmla="*/ 902564 h 935141"/>
                <a:gd name="connsiteX20" fmla="*/ 662013 w 777479"/>
                <a:gd name="connsiteY20" fmla="*/ 845613 h 935141"/>
                <a:gd name="connsiteX21" fmla="*/ 644525 w 777479"/>
                <a:gd name="connsiteY21" fmla="*/ 723971 h 935141"/>
                <a:gd name="connsiteX22" fmla="*/ 632619 w 777479"/>
                <a:gd name="connsiteY22" fmla="*/ 647771 h 935141"/>
                <a:gd name="connsiteX23" fmla="*/ 718344 w 777479"/>
                <a:gd name="connsiteY23" fmla="*/ 797789 h 935141"/>
                <a:gd name="connsiteX24" fmla="*/ 770732 w 777479"/>
                <a:gd name="connsiteY24" fmla="*/ 776358 h 935141"/>
                <a:gd name="connsiteX25" fmla="*/ 758825 w 777479"/>
                <a:gd name="connsiteY25" fmla="*/ 635864 h 935141"/>
                <a:gd name="connsiteX26" fmla="*/ 668338 w 777479"/>
                <a:gd name="connsiteY26" fmla="*/ 464414 h 935141"/>
                <a:gd name="connsiteX27" fmla="*/ 577964 w 777479"/>
                <a:gd name="connsiteY27" fmla="*/ 0 h 935141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1828 w 777479"/>
                <a:gd name="connsiteY13" fmla="*/ 751222 h 908484"/>
                <a:gd name="connsiteX14" fmla="*/ 465593 w 777479"/>
                <a:gd name="connsiteY14" fmla="*/ 821799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1828 w 777479"/>
                <a:gd name="connsiteY13" fmla="*/ 751222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63340 w 777479"/>
                <a:gd name="connsiteY15" fmla="*/ 675701 h 908484"/>
                <a:gd name="connsiteX16" fmla="*/ 477734 w 777479"/>
                <a:gd name="connsiteY16" fmla="*/ 725459 h 908484"/>
                <a:gd name="connsiteX17" fmla="*/ 504032 w 777479"/>
                <a:gd name="connsiteY17" fmla="*/ 669201 h 908484"/>
                <a:gd name="connsiteX18" fmla="*/ 527844 w 777479"/>
                <a:gd name="connsiteY18" fmla="*/ 783502 h 908484"/>
                <a:gd name="connsiteX19" fmla="*/ 573088 w 777479"/>
                <a:gd name="connsiteY19" fmla="*/ 881133 h 908484"/>
                <a:gd name="connsiteX20" fmla="*/ 625475 w 777479"/>
                <a:gd name="connsiteY20" fmla="*/ 902564 h 908484"/>
                <a:gd name="connsiteX21" fmla="*/ 662013 w 777479"/>
                <a:gd name="connsiteY21" fmla="*/ 845613 h 908484"/>
                <a:gd name="connsiteX22" fmla="*/ 644525 w 777479"/>
                <a:gd name="connsiteY22" fmla="*/ 723971 h 908484"/>
                <a:gd name="connsiteX23" fmla="*/ 632619 w 777479"/>
                <a:gd name="connsiteY23" fmla="*/ 647771 h 908484"/>
                <a:gd name="connsiteX24" fmla="*/ 718344 w 777479"/>
                <a:gd name="connsiteY24" fmla="*/ 797789 h 908484"/>
                <a:gd name="connsiteX25" fmla="*/ 770732 w 777479"/>
                <a:gd name="connsiteY25" fmla="*/ 776358 h 908484"/>
                <a:gd name="connsiteX26" fmla="*/ 758825 w 777479"/>
                <a:gd name="connsiteY26" fmla="*/ 635864 h 908484"/>
                <a:gd name="connsiteX27" fmla="*/ 668338 w 777479"/>
                <a:gd name="connsiteY27" fmla="*/ 464414 h 908484"/>
                <a:gd name="connsiteX28" fmla="*/ 577964 w 777479"/>
                <a:gd name="connsiteY28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63340 w 777479"/>
                <a:gd name="connsiteY15" fmla="*/ 675701 h 908484"/>
                <a:gd name="connsiteX16" fmla="*/ 489875 w 777479"/>
                <a:gd name="connsiteY16" fmla="*/ 629119 h 908484"/>
                <a:gd name="connsiteX17" fmla="*/ 504032 w 777479"/>
                <a:gd name="connsiteY17" fmla="*/ 669201 h 908484"/>
                <a:gd name="connsiteX18" fmla="*/ 527844 w 777479"/>
                <a:gd name="connsiteY18" fmla="*/ 783502 h 908484"/>
                <a:gd name="connsiteX19" fmla="*/ 573088 w 777479"/>
                <a:gd name="connsiteY19" fmla="*/ 881133 h 908484"/>
                <a:gd name="connsiteX20" fmla="*/ 625475 w 777479"/>
                <a:gd name="connsiteY20" fmla="*/ 902564 h 908484"/>
                <a:gd name="connsiteX21" fmla="*/ 662013 w 777479"/>
                <a:gd name="connsiteY21" fmla="*/ 845613 h 908484"/>
                <a:gd name="connsiteX22" fmla="*/ 644525 w 777479"/>
                <a:gd name="connsiteY22" fmla="*/ 723971 h 908484"/>
                <a:gd name="connsiteX23" fmla="*/ 632619 w 777479"/>
                <a:gd name="connsiteY23" fmla="*/ 647771 h 908484"/>
                <a:gd name="connsiteX24" fmla="*/ 718344 w 777479"/>
                <a:gd name="connsiteY24" fmla="*/ 797789 h 908484"/>
                <a:gd name="connsiteX25" fmla="*/ 770732 w 777479"/>
                <a:gd name="connsiteY25" fmla="*/ 776358 h 908484"/>
                <a:gd name="connsiteX26" fmla="*/ 758825 w 777479"/>
                <a:gd name="connsiteY26" fmla="*/ 635864 h 908484"/>
                <a:gd name="connsiteX27" fmla="*/ 668338 w 777479"/>
                <a:gd name="connsiteY27" fmla="*/ 464414 h 908484"/>
                <a:gd name="connsiteX28" fmla="*/ 577964 w 777479"/>
                <a:gd name="connsiteY28" fmla="*/ 0 h 908484"/>
                <a:gd name="connsiteX0" fmla="*/ 224488 w 777479"/>
                <a:gd name="connsiteY0" fmla="*/ 79294 h 910121"/>
                <a:gd name="connsiteX1" fmla="*/ 239713 w 777479"/>
                <a:gd name="connsiteY1" fmla="*/ 381071 h 910121"/>
                <a:gd name="connsiteX2" fmla="*/ 82550 w 777479"/>
                <a:gd name="connsiteY2" fmla="*/ 476321 h 910121"/>
                <a:gd name="connsiteX3" fmla="*/ 3969 w 777479"/>
                <a:gd name="connsiteY3" fmla="*/ 614433 h 910121"/>
                <a:gd name="connsiteX4" fmla="*/ 106363 w 777479"/>
                <a:gd name="connsiteY4" fmla="*/ 628721 h 910121"/>
                <a:gd name="connsiteX5" fmla="*/ 254000 w 777479"/>
                <a:gd name="connsiteY5" fmla="*/ 526327 h 910121"/>
                <a:gd name="connsiteX6" fmla="*/ 261144 w 777479"/>
                <a:gd name="connsiteY6" fmla="*/ 538233 h 910121"/>
                <a:gd name="connsiteX7" fmla="*/ 223044 w 777479"/>
                <a:gd name="connsiteY7" fmla="*/ 673964 h 910121"/>
                <a:gd name="connsiteX8" fmla="*/ 198834 w 777479"/>
                <a:gd name="connsiteY8" fmla="*/ 800171 h 910121"/>
                <a:gd name="connsiteX9" fmla="*/ 248147 w 777479"/>
                <a:gd name="connsiteY9" fmla="*/ 890286 h 910121"/>
                <a:gd name="connsiteX10" fmla="*/ 335682 w 777479"/>
                <a:gd name="connsiteY10" fmla="*/ 748552 h 910121"/>
                <a:gd name="connsiteX11" fmla="*/ 368300 w 777479"/>
                <a:gd name="connsiteY11" fmla="*/ 628720 h 910121"/>
                <a:gd name="connsiteX12" fmla="*/ 381480 w 777479"/>
                <a:gd name="connsiteY12" fmla="*/ 669351 h 910121"/>
                <a:gd name="connsiteX13" fmla="*/ 395874 w 777479"/>
                <a:gd name="connsiteY13" fmla="*/ 719109 h 910121"/>
                <a:gd name="connsiteX14" fmla="*/ 432757 w 777479"/>
                <a:gd name="connsiteY14" fmla="*/ 754397 h 910121"/>
                <a:gd name="connsiteX15" fmla="*/ 463340 w 777479"/>
                <a:gd name="connsiteY15" fmla="*/ 675701 h 910121"/>
                <a:gd name="connsiteX16" fmla="*/ 489875 w 777479"/>
                <a:gd name="connsiteY16" fmla="*/ 629119 h 910121"/>
                <a:gd name="connsiteX17" fmla="*/ 504032 w 777479"/>
                <a:gd name="connsiteY17" fmla="*/ 669201 h 910121"/>
                <a:gd name="connsiteX18" fmla="*/ 518664 w 777479"/>
                <a:gd name="connsiteY18" fmla="*/ 728634 h 910121"/>
                <a:gd name="connsiteX19" fmla="*/ 573088 w 777479"/>
                <a:gd name="connsiteY19" fmla="*/ 881133 h 910121"/>
                <a:gd name="connsiteX20" fmla="*/ 625475 w 777479"/>
                <a:gd name="connsiteY20" fmla="*/ 902564 h 910121"/>
                <a:gd name="connsiteX21" fmla="*/ 662013 w 777479"/>
                <a:gd name="connsiteY21" fmla="*/ 845613 h 910121"/>
                <a:gd name="connsiteX22" fmla="*/ 644525 w 777479"/>
                <a:gd name="connsiteY22" fmla="*/ 723971 h 910121"/>
                <a:gd name="connsiteX23" fmla="*/ 632619 w 777479"/>
                <a:gd name="connsiteY23" fmla="*/ 647771 h 910121"/>
                <a:gd name="connsiteX24" fmla="*/ 718344 w 777479"/>
                <a:gd name="connsiteY24" fmla="*/ 797789 h 910121"/>
                <a:gd name="connsiteX25" fmla="*/ 770732 w 777479"/>
                <a:gd name="connsiteY25" fmla="*/ 776358 h 910121"/>
                <a:gd name="connsiteX26" fmla="*/ 758825 w 777479"/>
                <a:gd name="connsiteY26" fmla="*/ 635864 h 910121"/>
                <a:gd name="connsiteX27" fmla="*/ 668338 w 777479"/>
                <a:gd name="connsiteY27" fmla="*/ 464414 h 910121"/>
                <a:gd name="connsiteX28" fmla="*/ 577964 w 777479"/>
                <a:gd name="connsiteY28" fmla="*/ 0 h 910121"/>
                <a:gd name="connsiteX0" fmla="*/ 224488 w 777479"/>
                <a:gd name="connsiteY0" fmla="*/ 79294 h 916179"/>
                <a:gd name="connsiteX1" fmla="*/ 239713 w 777479"/>
                <a:gd name="connsiteY1" fmla="*/ 381071 h 916179"/>
                <a:gd name="connsiteX2" fmla="*/ 82550 w 777479"/>
                <a:gd name="connsiteY2" fmla="*/ 476321 h 916179"/>
                <a:gd name="connsiteX3" fmla="*/ 3969 w 777479"/>
                <a:gd name="connsiteY3" fmla="*/ 614433 h 916179"/>
                <a:gd name="connsiteX4" fmla="*/ 106363 w 777479"/>
                <a:gd name="connsiteY4" fmla="*/ 628721 h 916179"/>
                <a:gd name="connsiteX5" fmla="*/ 254000 w 777479"/>
                <a:gd name="connsiteY5" fmla="*/ 526327 h 916179"/>
                <a:gd name="connsiteX6" fmla="*/ 261144 w 777479"/>
                <a:gd name="connsiteY6" fmla="*/ 538233 h 916179"/>
                <a:gd name="connsiteX7" fmla="*/ 223044 w 777479"/>
                <a:gd name="connsiteY7" fmla="*/ 673964 h 916179"/>
                <a:gd name="connsiteX8" fmla="*/ 198834 w 777479"/>
                <a:gd name="connsiteY8" fmla="*/ 800171 h 916179"/>
                <a:gd name="connsiteX9" fmla="*/ 248147 w 777479"/>
                <a:gd name="connsiteY9" fmla="*/ 890286 h 916179"/>
                <a:gd name="connsiteX10" fmla="*/ 335682 w 777479"/>
                <a:gd name="connsiteY10" fmla="*/ 748552 h 916179"/>
                <a:gd name="connsiteX11" fmla="*/ 368300 w 777479"/>
                <a:gd name="connsiteY11" fmla="*/ 628720 h 916179"/>
                <a:gd name="connsiteX12" fmla="*/ 381480 w 777479"/>
                <a:gd name="connsiteY12" fmla="*/ 669351 h 916179"/>
                <a:gd name="connsiteX13" fmla="*/ 395874 w 777479"/>
                <a:gd name="connsiteY13" fmla="*/ 719109 h 916179"/>
                <a:gd name="connsiteX14" fmla="*/ 432757 w 777479"/>
                <a:gd name="connsiteY14" fmla="*/ 754397 h 916179"/>
                <a:gd name="connsiteX15" fmla="*/ 463340 w 777479"/>
                <a:gd name="connsiteY15" fmla="*/ 675701 h 916179"/>
                <a:gd name="connsiteX16" fmla="*/ 489875 w 777479"/>
                <a:gd name="connsiteY16" fmla="*/ 629119 h 916179"/>
                <a:gd name="connsiteX17" fmla="*/ 504032 w 777479"/>
                <a:gd name="connsiteY17" fmla="*/ 669201 h 916179"/>
                <a:gd name="connsiteX18" fmla="*/ 518664 w 777479"/>
                <a:gd name="connsiteY18" fmla="*/ 728634 h 916179"/>
                <a:gd name="connsiteX19" fmla="*/ 555548 w 777479"/>
                <a:gd name="connsiteY19" fmla="*/ 763923 h 916179"/>
                <a:gd name="connsiteX20" fmla="*/ 625475 w 777479"/>
                <a:gd name="connsiteY20" fmla="*/ 902564 h 916179"/>
                <a:gd name="connsiteX21" fmla="*/ 662013 w 777479"/>
                <a:gd name="connsiteY21" fmla="*/ 845613 h 916179"/>
                <a:gd name="connsiteX22" fmla="*/ 644525 w 777479"/>
                <a:gd name="connsiteY22" fmla="*/ 723971 h 916179"/>
                <a:gd name="connsiteX23" fmla="*/ 632619 w 777479"/>
                <a:gd name="connsiteY23" fmla="*/ 647771 h 916179"/>
                <a:gd name="connsiteX24" fmla="*/ 718344 w 777479"/>
                <a:gd name="connsiteY24" fmla="*/ 797789 h 916179"/>
                <a:gd name="connsiteX25" fmla="*/ 770732 w 777479"/>
                <a:gd name="connsiteY25" fmla="*/ 776358 h 916179"/>
                <a:gd name="connsiteX26" fmla="*/ 758825 w 777479"/>
                <a:gd name="connsiteY26" fmla="*/ 635864 h 916179"/>
                <a:gd name="connsiteX27" fmla="*/ 668338 w 777479"/>
                <a:gd name="connsiteY27" fmla="*/ 464414 h 916179"/>
                <a:gd name="connsiteX28" fmla="*/ 577964 w 777479"/>
                <a:gd name="connsiteY28" fmla="*/ 0 h 91617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62013 w 777479"/>
                <a:gd name="connsiteY21" fmla="*/ 845613 h 898889"/>
                <a:gd name="connsiteX22" fmla="*/ 644525 w 777479"/>
                <a:gd name="connsiteY22" fmla="*/ 723971 h 898889"/>
                <a:gd name="connsiteX23" fmla="*/ 632619 w 777479"/>
                <a:gd name="connsiteY23" fmla="*/ 647771 h 898889"/>
                <a:gd name="connsiteX24" fmla="*/ 718344 w 777479"/>
                <a:gd name="connsiteY24" fmla="*/ 797789 h 898889"/>
                <a:gd name="connsiteX25" fmla="*/ 770732 w 777479"/>
                <a:gd name="connsiteY25" fmla="*/ 776358 h 898889"/>
                <a:gd name="connsiteX26" fmla="*/ 758825 w 777479"/>
                <a:gd name="connsiteY26" fmla="*/ 635864 h 898889"/>
                <a:gd name="connsiteX27" fmla="*/ 668338 w 777479"/>
                <a:gd name="connsiteY27" fmla="*/ 464414 h 898889"/>
                <a:gd name="connsiteX28" fmla="*/ 577964 w 777479"/>
                <a:gd name="connsiteY28" fmla="*/ 0 h 89888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31107 w 777479"/>
                <a:gd name="connsiteY21" fmla="*/ 656289 h 898889"/>
                <a:gd name="connsiteX22" fmla="*/ 644525 w 777479"/>
                <a:gd name="connsiteY22" fmla="*/ 723971 h 898889"/>
                <a:gd name="connsiteX23" fmla="*/ 632619 w 777479"/>
                <a:gd name="connsiteY23" fmla="*/ 647771 h 898889"/>
                <a:gd name="connsiteX24" fmla="*/ 718344 w 777479"/>
                <a:gd name="connsiteY24" fmla="*/ 797789 h 898889"/>
                <a:gd name="connsiteX25" fmla="*/ 770732 w 777479"/>
                <a:gd name="connsiteY25" fmla="*/ 776358 h 898889"/>
                <a:gd name="connsiteX26" fmla="*/ 758825 w 777479"/>
                <a:gd name="connsiteY26" fmla="*/ 635864 h 898889"/>
                <a:gd name="connsiteX27" fmla="*/ 668338 w 777479"/>
                <a:gd name="connsiteY27" fmla="*/ 464414 h 898889"/>
                <a:gd name="connsiteX28" fmla="*/ 577964 w 777479"/>
                <a:gd name="connsiteY28" fmla="*/ 0 h 89888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31107 w 777479"/>
                <a:gd name="connsiteY21" fmla="*/ 656289 h 898889"/>
                <a:gd name="connsiteX22" fmla="*/ 632619 w 777479"/>
                <a:gd name="connsiteY22" fmla="*/ 647771 h 898889"/>
                <a:gd name="connsiteX23" fmla="*/ 718344 w 777479"/>
                <a:gd name="connsiteY23" fmla="*/ 797789 h 898889"/>
                <a:gd name="connsiteX24" fmla="*/ 770732 w 777479"/>
                <a:gd name="connsiteY24" fmla="*/ 776358 h 898889"/>
                <a:gd name="connsiteX25" fmla="*/ 758825 w 777479"/>
                <a:gd name="connsiteY25" fmla="*/ 635864 h 898889"/>
                <a:gd name="connsiteX26" fmla="*/ 668338 w 777479"/>
                <a:gd name="connsiteY26" fmla="*/ 464414 h 898889"/>
                <a:gd name="connsiteX27" fmla="*/ 577964 w 777479"/>
                <a:gd name="connsiteY27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63340 w 764914"/>
                <a:gd name="connsiteY15" fmla="*/ 675701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18344 w 764914"/>
                <a:gd name="connsiteY23" fmla="*/ 797789 h 898889"/>
                <a:gd name="connsiteX24" fmla="*/ 704873 w 764914"/>
                <a:gd name="connsiteY24" fmla="*/ 726866 h 898889"/>
                <a:gd name="connsiteX25" fmla="*/ 758825 w 764914"/>
                <a:gd name="connsiteY25" fmla="*/ 635864 h 898889"/>
                <a:gd name="connsiteX26" fmla="*/ 668338 w 764914"/>
                <a:gd name="connsiteY26" fmla="*/ 464414 h 898889"/>
                <a:gd name="connsiteX27" fmla="*/ 577964 w 764914"/>
                <a:gd name="connsiteY27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63340 w 764914"/>
                <a:gd name="connsiteY15" fmla="*/ 675701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22711 w 764914"/>
                <a:gd name="connsiteY18" fmla="*/ 696521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22711 w 764914"/>
                <a:gd name="connsiteY18" fmla="*/ 696521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45501 w 764914"/>
                <a:gd name="connsiteY21" fmla="*/ 706047 h 898889"/>
                <a:gd name="connsiteX22" fmla="*/ 631107 w 764914"/>
                <a:gd name="connsiteY22" fmla="*/ 656289 h 898889"/>
                <a:gd name="connsiteX23" fmla="*/ 632619 w 764914"/>
                <a:gd name="connsiteY23" fmla="*/ 647771 h 898889"/>
                <a:gd name="connsiteX24" fmla="*/ 704873 w 764914"/>
                <a:gd name="connsiteY24" fmla="*/ 726866 h 898889"/>
                <a:gd name="connsiteX25" fmla="*/ 758825 w 764914"/>
                <a:gd name="connsiteY25" fmla="*/ 635864 h 898889"/>
                <a:gd name="connsiteX26" fmla="*/ 668338 w 764914"/>
                <a:gd name="connsiteY26" fmla="*/ 464414 h 898889"/>
                <a:gd name="connsiteX27" fmla="*/ 577964 w 764914"/>
                <a:gd name="connsiteY27" fmla="*/ 0 h 898889"/>
                <a:gd name="connsiteX0" fmla="*/ 224488 w 764914"/>
                <a:gd name="connsiteY0" fmla="*/ 79294 h 910058"/>
                <a:gd name="connsiteX1" fmla="*/ 239713 w 764914"/>
                <a:gd name="connsiteY1" fmla="*/ 381071 h 910058"/>
                <a:gd name="connsiteX2" fmla="*/ 82550 w 764914"/>
                <a:gd name="connsiteY2" fmla="*/ 476321 h 910058"/>
                <a:gd name="connsiteX3" fmla="*/ 3969 w 764914"/>
                <a:gd name="connsiteY3" fmla="*/ 614433 h 910058"/>
                <a:gd name="connsiteX4" fmla="*/ 106363 w 764914"/>
                <a:gd name="connsiteY4" fmla="*/ 628721 h 910058"/>
                <a:gd name="connsiteX5" fmla="*/ 254000 w 764914"/>
                <a:gd name="connsiteY5" fmla="*/ 526327 h 910058"/>
                <a:gd name="connsiteX6" fmla="*/ 261144 w 764914"/>
                <a:gd name="connsiteY6" fmla="*/ 538233 h 910058"/>
                <a:gd name="connsiteX7" fmla="*/ 223044 w 764914"/>
                <a:gd name="connsiteY7" fmla="*/ 673964 h 910058"/>
                <a:gd name="connsiteX8" fmla="*/ 198834 w 764914"/>
                <a:gd name="connsiteY8" fmla="*/ 800171 h 910058"/>
                <a:gd name="connsiteX9" fmla="*/ 248147 w 764914"/>
                <a:gd name="connsiteY9" fmla="*/ 890286 h 910058"/>
                <a:gd name="connsiteX10" fmla="*/ 335682 w 764914"/>
                <a:gd name="connsiteY10" fmla="*/ 748552 h 910058"/>
                <a:gd name="connsiteX11" fmla="*/ 368300 w 764914"/>
                <a:gd name="connsiteY11" fmla="*/ 628720 h 910058"/>
                <a:gd name="connsiteX12" fmla="*/ 381480 w 764914"/>
                <a:gd name="connsiteY12" fmla="*/ 669351 h 910058"/>
                <a:gd name="connsiteX13" fmla="*/ 395874 w 764914"/>
                <a:gd name="connsiteY13" fmla="*/ 719109 h 910058"/>
                <a:gd name="connsiteX14" fmla="*/ 458664 w 764914"/>
                <a:gd name="connsiteY14" fmla="*/ 905764 h 910058"/>
                <a:gd name="connsiteX15" fmla="*/ 481781 w 764914"/>
                <a:gd name="connsiteY15" fmla="*/ 693346 h 910058"/>
                <a:gd name="connsiteX16" fmla="*/ 489875 w 764914"/>
                <a:gd name="connsiteY16" fmla="*/ 629119 h 910058"/>
                <a:gd name="connsiteX17" fmla="*/ 504032 w 764914"/>
                <a:gd name="connsiteY17" fmla="*/ 669201 h 910058"/>
                <a:gd name="connsiteX18" fmla="*/ 522711 w 764914"/>
                <a:gd name="connsiteY18" fmla="*/ 696521 h 910058"/>
                <a:gd name="connsiteX19" fmla="*/ 559595 w 764914"/>
                <a:gd name="connsiteY19" fmla="*/ 731809 h 910058"/>
                <a:gd name="connsiteX20" fmla="*/ 600524 w 764914"/>
                <a:gd name="connsiteY20" fmla="*/ 734985 h 910058"/>
                <a:gd name="connsiteX21" fmla="*/ 645501 w 764914"/>
                <a:gd name="connsiteY21" fmla="*/ 706047 h 910058"/>
                <a:gd name="connsiteX22" fmla="*/ 631107 w 764914"/>
                <a:gd name="connsiteY22" fmla="*/ 656289 h 910058"/>
                <a:gd name="connsiteX23" fmla="*/ 632619 w 764914"/>
                <a:gd name="connsiteY23" fmla="*/ 647771 h 910058"/>
                <a:gd name="connsiteX24" fmla="*/ 704873 w 764914"/>
                <a:gd name="connsiteY24" fmla="*/ 726866 h 910058"/>
                <a:gd name="connsiteX25" fmla="*/ 758825 w 764914"/>
                <a:gd name="connsiteY25" fmla="*/ 635864 h 910058"/>
                <a:gd name="connsiteX26" fmla="*/ 668338 w 764914"/>
                <a:gd name="connsiteY26" fmla="*/ 464414 h 910058"/>
                <a:gd name="connsiteX27" fmla="*/ 577964 w 764914"/>
                <a:gd name="connsiteY27" fmla="*/ 0 h 910058"/>
                <a:gd name="connsiteX0" fmla="*/ 224488 w 764914"/>
                <a:gd name="connsiteY0" fmla="*/ 79294 h 927640"/>
                <a:gd name="connsiteX1" fmla="*/ 239713 w 764914"/>
                <a:gd name="connsiteY1" fmla="*/ 381071 h 927640"/>
                <a:gd name="connsiteX2" fmla="*/ 82550 w 764914"/>
                <a:gd name="connsiteY2" fmla="*/ 476321 h 927640"/>
                <a:gd name="connsiteX3" fmla="*/ 3969 w 764914"/>
                <a:gd name="connsiteY3" fmla="*/ 614433 h 927640"/>
                <a:gd name="connsiteX4" fmla="*/ 106363 w 764914"/>
                <a:gd name="connsiteY4" fmla="*/ 628721 h 927640"/>
                <a:gd name="connsiteX5" fmla="*/ 254000 w 764914"/>
                <a:gd name="connsiteY5" fmla="*/ 526327 h 927640"/>
                <a:gd name="connsiteX6" fmla="*/ 261144 w 764914"/>
                <a:gd name="connsiteY6" fmla="*/ 538233 h 927640"/>
                <a:gd name="connsiteX7" fmla="*/ 223044 w 764914"/>
                <a:gd name="connsiteY7" fmla="*/ 673964 h 927640"/>
                <a:gd name="connsiteX8" fmla="*/ 198834 w 764914"/>
                <a:gd name="connsiteY8" fmla="*/ 800171 h 927640"/>
                <a:gd name="connsiteX9" fmla="*/ 248147 w 764914"/>
                <a:gd name="connsiteY9" fmla="*/ 890286 h 927640"/>
                <a:gd name="connsiteX10" fmla="*/ 335682 w 764914"/>
                <a:gd name="connsiteY10" fmla="*/ 748552 h 927640"/>
                <a:gd name="connsiteX11" fmla="*/ 368300 w 764914"/>
                <a:gd name="connsiteY11" fmla="*/ 628720 h 927640"/>
                <a:gd name="connsiteX12" fmla="*/ 381480 w 764914"/>
                <a:gd name="connsiteY12" fmla="*/ 669351 h 927640"/>
                <a:gd name="connsiteX13" fmla="*/ 372722 w 764914"/>
                <a:gd name="connsiteY13" fmla="*/ 824600 h 927640"/>
                <a:gd name="connsiteX14" fmla="*/ 458664 w 764914"/>
                <a:gd name="connsiteY14" fmla="*/ 905764 h 927640"/>
                <a:gd name="connsiteX15" fmla="*/ 481781 w 764914"/>
                <a:gd name="connsiteY15" fmla="*/ 693346 h 927640"/>
                <a:gd name="connsiteX16" fmla="*/ 489875 w 764914"/>
                <a:gd name="connsiteY16" fmla="*/ 629119 h 927640"/>
                <a:gd name="connsiteX17" fmla="*/ 504032 w 764914"/>
                <a:gd name="connsiteY17" fmla="*/ 669201 h 927640"/>
                <a:gd name="connsiteX18" fmla="*/ 522711 w 764914"/>
                <a:gd name="connsiteY18" fmla="*/ 696521 h 927640"/>
                <a:gd name="connsiteX19" fmla="*/ 559595 w 764914"/>
                <a:gd name="connsiteY19" fmla="*/ 731809 h 927640"/>
                <a:gd name="connsiteX20" fmla="*/ 600524 w 764914"/>
                <a:gd name="connsiteY20" fmla="*/ 734985 h 927640"/>
                <a:gd name="connsiteX21" fmla="*/ 645501 w 764914"/>
                <a:gd name="connsiteY21" fmla="*/ 706047 h 927640"/>
                <a:gd name="connsiteX22" fmla="*/ 631107 w 764914"/>
                <a:gd name="connsiteY22" fmla="*/ 656289 h 927640"/>
                <a:gd name="connsiteX23" fmla="*/ 632619 w 764914"/>
                <a:gd name="connsiteY23" fmla="*/ 647771 h 927640"/>
                <a:gd name="connsiteX24" fmla="*/ 704873 w 764914"/>
                <a:gd name="connsiteY24" fmla="*/ 726866 h 927640"/>
                <a:gd name="connsiteX25" fmla="*/ 758825 w 764914"/>
                <a:gd name="connsiteY25" fmla="*/ 635864 h 927640"/>
                <a:gd name="connsiteX26" fmla="*/ 668338 w 764914"/>
                <a:gd name="connsiteY26" fmla="*/ 464414 h 927640"/>
                <a:gd name="connsiteX27" fmla="*/ 577964 w 764914"/>
                <a:gd name="connsiteY27" fmla="*/ 0 h 927640"/>
                <a:gd name="connsiteX0" fmla="*/ 224488 w 764914"/>
                <a:gd name="connsiteY0" fmla="*/ 79294 h 939950"/>
                <a:gd name="connsiteX1" fmla="*/ 239713 w 764914"/>
                <a:gd name="connsiteY1" fmla="*/ 381071 h 939950"/>
                <a:gd name="connsiteX2" fmla="*/ 82550 w 764914"/>
                <a:gd name="connsiteY2" fmla="*/ 476321 h 939950"/>
                <a:gd name="connsiteX3" fmla="*/ 3969 w 764914"/>
                <a:gd name="connsiteY3" fmla="*/ 614433 h 939950"/>
                <a:gd name="connsiteX4" fmla="*/ 106363 w 764914"/>
                <a:gd name="connsiteY4" fmla="*/ 628721 h 939950"/>
                <a:gd name="connsiteX5" fmla="*/ 254000 w 764914"/>
                <a:gd name="connsiteY5" fmla="*/ 526327 h 939950"/>
                <a:gd name="connsiteX6" fmla="*/ 261144 w 764914"/>
                <a:gd name="connsiteY6" fmla="*/ 538233 h 939950"/>
                <a:gd name="connsiteX7" fmla="*/ 223044 w 764914"/>
                <a:gd name="connsiteY7" fmla="*/ 673964 h 939950"/>
                <a:gd name="connsiteX8" fmla="*/ 198834 w 764914"/>
                <a:gd name="connsiteY8" fmla="*/ 800171 h 939950"/>
                <a:gd name="connsiteX9" fmla="*/ 248147 w 764914"/>
                <a:gd name="connsiteY9" fmla="*/ 890286 h 939950"/>
                <a:gd name="connsiteX10" fmla="*/ 335682 w 764914"/>
                <a:gd name="connsiteY10" fmla="*/ 748552 h 939950"/>
                <a:gd name="connsiteX11" fmla="*/ 368300 w 764914"/>
                <a:gd name="connsiteY11" fmla="*/ 628720 h 939950"/>
                <a:gd name="connsiteX12" fmla="*/ 381480 w 764914"/>
                <a:gd name="connsiteY12" fmla="*/ 669351 h 939950"/>
                <a:gd name="connsiteX13" fmla="*/ 363291 w 764914"/>
                <a:gd name="connsiteY13" fmla="*/ 898461 h 939950"/>
                <a:gd name="connsiteX14" fmla="*/ 458664 w 764914"/>
                <a:gd name="connsiteY14" fmla="*/ 905764 h 939950"/>
                <a:gd name="connsiteX15" fmla="*/ 481781 w 764914"/>
                <a:gd name="connsiteY15" fmla="*/ 693346 h 939950"/>
                <a:gd name="connsiteX16" fmla="*/ 489875 w 764914"/>
                <a:gd name="connsiteY16" fmla="*/ 629119 h 939950"/>
                <a:gd name="connsiteX17" fmla="*/ 504032 w 764914"/>
                <a:gd name="connsiteY17" fmla="*/ 669201 h 939950"/>
                <a:gd name="connsiteX18" fmla="*/ 522711 w 764914"/>
                <a:gd name="connsiteY18" fmla="*/ 696521 h 939950"/>
                <a:gd name="connsiteX19" fmla="*/ 559595 w 764914"/>
                <a:gd name="connsiteY19" fmla="*/ 731809 h 939950"/>
                <a:gd name="connsiteX20" fmla="*/ 600524 w 764914"/>
                <a:gd name="connsiteY20" fmla="*/ 734985 h 939950"/>
                <a:gd name="connsiteX21" fmla="*/ 645501 w 764914"/>
                <a:gd name="connsiteY21" fmla="*/ 706047 h 939950"/>
                <a:gd name="connsiteX22" fmla="*/ 631107 w 764914"/>
                <a:gd name="connsiteY22" fmla="*/ 656289 h 939950"/>
                <a:gd name="connsiteX23" fmla="*/ 632619 w 764914"/>
                <a:gd name="connsiteY23" fmla="*/ 647771 h 939950"/>
                <a:gd name="connsiteX24" fmla="*/ 704873 w 764914"/>
                <a:gd name="connsiteY24" fmla="*/ 726866 h 939950"/>
                <a:gd name="connsiteX25" fmla="*/ 758825 w 764914"/>
                <a:gd name="connsiteY25" fmla="*/ 635864 h 939950"/>
                <a:gd name="connsiteX26" fmla="*/ 668338 w 764914"/>
                <a:gd name="connsiteY26" fmla="*/ 464414 h 939950"/>
                <a:gd name="connsiteX27" fmla="*/ 577964 w 764914"/>
                <a:gd name="connsiteY27" fmla="*/ 0 h 939950"/>
                <a:gd name="connsiteX0" fmla="*/ 224488 w 764914"/>
                <a:gd name="connsiteY0" fmla="*/ 79294 h 937863"/>
                <a:gd name="connsiteX1" fmla="*/ 239713 w 764914"/>
                <a:gd name="connsiteY1" fmla="*/ 381071 h 937863"/>
                <a:gd name="connsiteX2" fmla="*/ 82550 w 764914"/>
                <a:gd name="connsiteY2" fmla="*/ 476321 h 937863"/>
                <a:gd name="connsiteX3" fmla="*/ 3969 w 764914"/>
                <a:gd name="connsiteY3" fmla="*/ 614433 h 937863"/>
                <a:gd name="connsiteX4" fmla="*/ 106363 w 764914"/>
                <a:gd name="connsiteY4" fmla="*/ 628721 h 937863"/>
                <a:gd name="connsiteX5" fmla="*/ 254000 w 764914"/>
                <a:gd name="connsiteY5" fmla="*/ 526327 h 937863"/>
                <a:gd name="connsiteX6" fmla="*/ 261144 w 764914"/>
                <a:gd name="connsiteY6" fmla="*/ 538233 h 937863"/>
                <a:gd name="connsiteX7" fmla="*/ 223044 w 764914"/>
                <a:gd name="connsiteY7" fmla="*/ 673964 h 937863"/>
                <a:gd name="connsiteX8" fmla="*/ 198834 w 764914"/>
                <a:gd name="connsiteY8" fmla="*/ 800171 h 937863"/>
                <a:gd name="connsiteX9" fmla="*/ 248147 w 764914"/>
                <a:gd name="connsiteY9" fmla="*/ 890286 h 937863"/>
                <a:gd name="connsiteX10" fmla="*/ 335682 w 764914"/>
                <a:gd name="connsiteY10" fmla="*/ 748552 h 937863"/>
                <a:gd name="connsiteX11" fmla="*/ 368300 w 764914"/>
                <a:gd name="connsiteY11" fmla="*/ 628720 h 937863"/>
                <a:gd name="connsiteX12" fmla="*/ 381480 w 764914"/>
                <a:gd name="connsiteY12" fmla="*/ 669351 h 937863"/>
                <a:gd name="connsiteX13" fmla="*/ 363291 w 764914"/>
                <a:gd name="connsiteY13" fmla="*/ 898461 h 937863"/>
                <a:gd name="connsiteX14" fmla="*/ 458664 w 764914"/>
                <a:gd name="connsiteY14" fmla="*/ 905764 h 937863"/>
                <a:gd name="connsiteX15" fmla="*/ 468092 w 764914"/>
                <a:gd name="connsiteY15" fmla="*/ 831903 h 937863"/>
                <a:gd name="connsiteX16" fmla="*/ 489875 w 764914"/>
                <a:gd name="connsiteY16" fmla="*/ 629119 h 937863"/>
                <a:gd name="connsiteX17" fmla="*/ 504032 w 764914"/>
                <a:gd name="connsiteY17" fmla="*/ 669201 h 937863"/>
                <a:gd name="connsiteX18" fmla="*/ 522711 w 764914"/>
                <a:gd name="connsiteY18" fmla="*/ 696521 h 937863"/>
                <a:gd name="connsiteX19" fmla="*/ 559595 w 764914"/>
                <a:gd name="connsiteY19" fmla="*/ 731809 h 937863"/>
                <a:gd name="connsiteX20" fmla="*/ 600524 w 764914"/>
                <a:gd name="connsiteY20" fmla="*/ 734985 h 937863"/>
                <a:gd name="connsiteX21" fmla="*/ 645501 w 764914"/>
                <a:gd name="connsiteY21" fmla="*/ 706047 h 937863"/>
                <a:gd name="connsiteX22" fmla="*/ 631107 w 764914"/>
                <a:gd name="connsiteY22" fmla="*/ 656289 h 937863"/>
                <a:gd name="connsiteX23" fmla="*/ 632619 w 764914"/>
                <a:gd name="connsiteY23" fmla="*/ 647771 h 937863"/>
                <a:gd name="connsiteX24" fmla="*/ 704873 w 764914"/>
                <a:gd name="connsiteY24" fmla="*/ 726866 h 937863"/>
                <a:gd name="connsiteX25" fmla="*/ 758825 w 764914"/>
                <a:gd name="connsiteY25" fmla="*/ 635864 h 937863"/>
                <a:gd name="connsiteX26" fmla="*/ 668338 w 764914"/>
                <a:gd name="connsiteY26" fmla="*/ 464414 h 937863"/>
                <a:gd name="connsiteX27" fmla="*/ 577964 w 764914"/>
                <a:gd name="connsiteY27" fmla="*/ 0 h 93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64914" h="937863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0667" y="641920"/>
                    <a:pt x="368300" y="628720"/>
                  </a:cubicBezTo>
                  <a:cubicBezTo>
                    <a:pt x="375933" y="615520"/>
                    <a:pt x="382315" y="624394"/>
                    <a:pt x="381480" y="669351"/>
                  </a:cubicBezTo>
                  <a:cubicBezTo>
                    <a:pt x="380645" y="714308"/>
                    <a:pt x="350427" y="859059"/>
                    <a:pt x="363291" y="898461"/>
                  </a:cubicBezTo>
                  <a:cubicBezTo>
                    <a:pt x="376155" y="937863"/>
                    <a:pt x="441197" y="916857"/>
                    <a:pt x="458664" y="905764"/>
                  </a:cubicBezTo>
                  <a:cubicBezTo>
                    <a:pt x="476131" y="894671"/>
                    <a:pt x="462890" y="878010"/>
                    <a:pt x="468092" y="831903"/>
                  </a:cubicBezTo>
                  <a:cubicBezTo>
                    <a:pt x="473294" y="785796"/>
                    <a:pt x="483885" y="656236"/>
                    <a:pt x="489875" y="629119"/>
                  </a:cubicBezTo>
                  <a:cubicBezTo>
                    <a:pt x="495865" y="602002"/>
                    <a:pt x="498559" y="657967"/>
                    <a:pt x="504032" y="669201"/>
                  </a:cubicBezTo>
                  <a:cubicBezTo>
                    <a:pt x="509505" y="680435"/>
                    <a:pt x="513451" y="686086"/>
                    <a:pt x="522711" y="696521"/>
                  </a:cubicBezTo>
                  <a:cubicBezTo>
                    <a:pt x="531971" y="706956"/>
                    <a:pt x="546626" y="725398"/>
                    <a:pt x="559595" y="731809"/>
                  </a:cubicBezTo>
                  <a:cubicBezTo>
                    <a:pt x="572564" y="738220"/>
                    <a:pt x="586206" y="739279"/>
                    <a:pt x="600524" y="734985"/>
                  </a:cubicBezTo>
                  <a:cubicBezTo>
                    <a:pt x="614842" y="730691"/>
                    <a:pt x="640404" y="719163"/>
                    <a:pt x="645501" y="706047"/>
                  </a:cubicBezTo>
                  <a:cubicBezTo>
                    <a:pt x="650598" y="692931"/>
                    <a:pt x="633254" y="666002"/>
                    <a:pt x="631107" y="656289"/>
                  </a:cubicBezTo>
                  <a:cubicBezTo>
                    <a:pt x="628960" y="646576"/>
                    <a:pt x="620325" y="636008"/>
                    <a:pt x="632619" y="647771"/>
                  </a:cubicBezTo>
                  <a:cubicBezTo>
                    <a:pt x="644913" y="659534"/>
                    <a:pt x="683839" y="728850"/>
                    <a:pt x="704873" y="726866"/>
                  </a:cubicBezTo>
                  <a:cubicBezTo>
                    <a:pt x="725907" y="724882"/>
                    <a:pt x="764914" y="679606"/>
                    <a:pt x="758825" y="635864"/>
                  </a:cubicBezTo>
                  <a:cubicBezTo>
                    <a:pt x="752736" y="592122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33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1346616" y="1603948"/>
              <a:ext cx="572125" cy="389744"/>
            </a:xfrm>
            <a:custGeom>
              <a:avLst/>
              <a:gdLst>
                <a:gd name="connsiteX0" fmla="*/ 347273 w 572125"/>
                <a:gd name="connsiteY0" fmla="*/ 0 h 389744"/>
                <a:gd name="connsiteX1" fmla="*/ 32479 w 572125"/>
                <a:gd name="connsiteY1" fmla="*/ 254832 h 389744"/>
                <a:gd name="connsiteX2" fmla="*/ 152400 w 572125"/>
                <a:gd name="connsiteY2" fmla="*/ 389744 h 389744"/>
                <a:gd name="connsiteX3" fmla="*/ 572125 w 572125"/>
                <a:gd name="connsiteY3" fmla="*/ 254832 h 389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125" h="389744">
                  <a:moveTo>
                    <a:pt x="347273" y="0"/>
                  </a:moveTo>
                  <a:cubicBezTo>
                    <a:pt x="206115" y="94937"/>
                    <a:pt x="64958" y="189875"/>
                    <a:pt x="32479" y="254832"/>
                  </a:cubicBezTo>
                  <a:cubicBezTo>
                    <a:pt x="0" y="319789"/>
                    <a:pt x="62459" y="389744"/>
                    <a:pt x="152400" y="389744"/>
                  </a:cubicBezTo>
                  <a:cubicBezTo>
                    <a:pt x="242341" y="389744"/>
                    <a:pt x="407233" y="322288"/>
                    <a:pt x="572125" y="254832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1638924" y="1888761"/>
              <a:ext cx="354768" cy="269822"/>
            </a:xfrm>
            <a:custGeom>
              <a:avLst/>
              <a:gdLst>
                <a:gd name="connsiteX0" fmla="*/ 294807 w 354768"/>
                <a:gd name="connsiteY0" fmla="*/ 0 h 269822"/>
                <a:gd name="connsiteX1" fmla="*/ 39974 w 354768"/>
                <a:gd name="connsiteY1" fmla="*/ 74950 h 269822"/>
                <a:gd name="connsiteX2" fmla="*/ 54965 w 354768"/>
                <a:gd name="connsiteY2" fmla="*/ 239842 h 269822"/>
                <a:gd name="connsiteX3" fmla="*/ 354768 w 354768"/>
                <a:gd name="connsiteY3" fmla="*/ 254832 h 26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768" h="269822">
                  <a:moveTo>
                    <a:pt x="294807" y="0"/>
                  </a:moveTo>
                  <a:cubicBezTo>
                    <a:pt x="187377" y="17488"/>
                    <a:pt x="79948" y="34976"/>
                    <a:pt x="39974" y="74950"/>
                  </a:cubicBezTo>
                  <a:cubicBezTo>
                    <a:pt x="0" y="114924"/>
                    <a:pt x="2499" y="209862"/>
                    <a:pt x="54965" y="239842"/>
                  </a:cubicBezTo>
                  <a:cubicBezTo>
                    <a:pt x="107431" y="269822"/>
                    <a:pt x="231099" y="262327"/>
                    <a:pt x="354768" y="254832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5508104" y="1340768"/>
            <a:ext cx="1286787" cy="812791"/>
            <a:chOff x="-347657" y="796236"/>
            <a:chExt cx="2959630" cy="1893885"/>
          </a:xfrm>
        </p:grpSpPr>
        <p:sp>
          <p:nvSpPr>
            <p:cNvPr id="76" name="Freeform 75"/>
            <p:cNvSpPr/>
            <p:nvPr/>
          </p:nvSpPr>
          <p:spPr>
            <a:xfrm rot="13838807" flipH="1">
              <a:off x="185215" y="263364"/>
              <a:ext cx="1893885" cy="295963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1000416"/>
                <a:gd name="connsiteX1" fmla="*/ 239713 w 777479"/>
                <a:gd name="connsiteY1" fmla="*/ 381071 h 1000416"/>
                <a:gd name="connsiteX2" fmla="*/ 82550 w 777479"/>
                <a:gd name="connsiteY2" fmla="*/ 476321 h 1000416"/>
                <a:gd name="connsiteX3" fmla="*/ 3969 w 777479"/>
                <a:gd name="connsiteY3" fmla="*/ 614433 h 1000416"/>
                <a:gd name="connsiteX4" fmla="*/ 106363 w 777479"/>
                <a:gd name="connsiteY4" fmla="*/ 628721 h 1000416"/>
                <a:gd name="connsiteX5" fmla="*/ 254000 w 777479"/>
                <a:gd name="connsiteY5" fmla="*/ 526327 h 1000416"/>
                <a:gd name="connsiteX6" fmla="*/ 261144 w 777479"/>
                <a:gd name="connsiteY6" fmla="*/ 538233 h 1000416"/>
                <a:gd name="connsiteX7" fmla="*/ 223044 w 777479"/>
                <a:gd name="connsiteY7" fmla="*/ 673964 h 1000416"/>
                <a:gd name="connsiteX8" fmla="*/ 198834 w 777479"/>
                <a:gd name="connsiteY8" fmla="*/ 800171 h 1000416"/>
                <a:gd name="connsiteX9" fmla="*/ 248147 w 777479"/>
                <a:gd name="connsiteY9" fmla="*/ 890286 h 1000416"/>
                <a:gd name="connsiteX10" fmla="*/ 335682 w 777479"/>
                <a:gd name="connsiteY10" fmla="*/ 748552 h 1000416"/>
                <a:gd name="connsiteX11" fmla="*/ 368300 w 777479"/>
                <a:gd name="connsiteY11" fmla="*/ 628720 h 1000416"/>
                <a:gd name="connsiteX12" fmla="*/ 375444 w 777479"/>
                <a:gd name="connsiteY12" fmla="*/ 695396 h 1000416"/>
                <a:gd name="connsiteX13" fmla="*/ 391828 w 777479"/>
                <a:gd name="connsiteY13" fmla="*/ 751222 h 1000416"/>
                <a:gd name="connsiteX14" fmla="*/ 451644 w 777479"/>
                <a:gd name="connsiteY14" fmla="*/ 974002 h 1000416"/>
                <a:gd name="connsiteX15" fmla="*/ 504032 w 777479"/>
                <a:gd name="connsiteY15" fmla="*/ 909708 h 1000416"/>
                <a:gd name="connsiteX16" fmla="*/ 504032 w 777479"/>
                <a:gd name="connsiteY16" fmla="*/ 669201 h 1000416"/>
                <a:gd name="connsiteX17" fmla="*/ 527844 w 777479"/>
                <a:gd name="connsiteY17" fmla="*/ 783502 h 1000416"/>
                <a:gd name="connsiteX18" fmla="*/ 573088 w 777479"/>
                <a:gd name="connsiteY18" fmla="*/ 881133 h 1000416"/>
                <a:gd name="connsiteX19" fmla="*/ 625475 w 777479"/>
                <a:gd name="connsiteY19" fmla="*/ 902564 h 1000416"/>
                <a:gd name="connsiteX20" fmla="*/ 662013 w 777479"/>
                <a:gd name="connsiteY20" fmla="*/ 845613 h 1000416"/>
                <a:gd name="connsiteX21" fmla="*/ 644525 w 777479"/>
                <a:gd name="connsiteY21" fmla="*/ 723971 h 1000416"/>
                <a:gd name="connsiteX22" fmla="*/ 632619 w 777479"/>
                <a:gd name="connsiteY22" fmla="*/ 647771 h 1000416"/>
                <a:gd name="connsiteX23" fmla="*/ 718344 w 777479"/>
                <a:gd name="connsiteY23" fmla="*/ 797789 h 1000416"/>
                <a:gd name="connsiteX24" fmla="*/ 770732 w 777479"/>
                <a:gd name="connsiteY24" fmla="*/ 776358 h 1000416"/>
                <a:gd name="connsiteX25" fmla="*/ 758825 w 777479"/>
                <a:gd name="connsiteY25" fmla="*/ 635864 h 1000416"/>
                <a:gd name="connsiteX26" fmla="*/ 668338 w 777479"/>
                <a:gd name="connsiteY26" fmla="*/ 464414 h 1000416"/>
                <a:gd name="connsiteX27" fmla="*/ 577964 w 777479"/>
                <a:gd name="connsiteY27" fmla="*/ 0 h 1000416"/>
                <a:gd name="connsiteX0" fmla="*/ 224488 w 777479"/>
                <a:gd name="connsiteY0" fmla="*/ 79294 h 935141"/>
                <a:gd name="connsiteX1" fmla="*/ 239713 w 777479"/>
                <a:gd name="connsiteY1" fmla="*/ 381071 h 935141"/>
                <a:gd name="connsiteX2" fmla="*/ 82550 w 777479"/>
                <a:gd name="connsiteY2" fmla="*/ 476321 h 935141"/>
                <a:gd name="connsiteX3" fmla="*/ 3969 w 777479"/>
                <a:gd name="connsiteY3" fmla="*/ 614433 h 935141"/>
                <a:gd name="connsiteX4" fmla="*/ 106363 w 777479"/>
                <a:gd name="connsiteY4" fmla="*/ 628721 h 935141"/>
                <a:gd name="connsiteX5" fmla="*/ 254000 w 777479"/>
                <a:gd name="connsiteY5" fmla="*/ 526327 h 935141"/>
                <a:gd name="connsiteX6" fmla="*/ 261144 w 777479"/>
                <a:gd name="connsiteY6" fmla="*/ 538233 h 935141"/>
                <a:gd name="connsiteX7" fmla="*/ 223044 w 777479"/>
                <a:gd name="connsiteY7" fmla="*/ 673964 h 935141"/>
                <a:gd name="connsiteX8" fmla="*/ 198834 w 777479"/>
                <a:gd name="connsiteY8" fmla="*/ 800171 h 935141"/>
                <a:gd name="connsiteX9" fmla="*/ 248147 w 777479"/>
                <a:gd name="connsiteY9" fmla="*/ 890286 h 935141"/>
                <a:gd name="connsiteX10" fmla="*/ 335682 w 777479"/>
                <a:gd name="connsiteY10" fmla="*/ 748552 h 935141"/>
                <a:gd name="connsiteX11" fmla="*/ 368300 w 777479"/>
                <a:gd name="connsiteY11" fmla="*/ 628720 h 935141"/>
                <a:gd name="connsiteX12" fmla="*/ 375444 w 777479"/>
                <a:gd name="connsiteY12" fmla="*/ 695396 h 935141"/>
                <a:gd name="connsiteX13" fmla="*/ 391828 w 777479"/>
                <a:gd name="connsiteY13" fmla="*/ 751222 h 935141"/>
                <a:gd name="connsiteX14" fmla="*/ 465593 w 777479"/>
                <a:gd name="connsiteY14" fmla="*/ 821799 h 935141"/>
                <a:gd name="connsiteX15" fmla="*/ 504032 w 777479"/>
                <a:gd name="connsiteY15" fmla="*/ 909708 h 935141"/>
                <a:gd name="connsiteX16" fmla="*/ 504032 w 777479"/>
                <a:gd name="connsiteY16" fmla="*/ 669201 h 935141"/>
                <a:gd name="connsiteX17" fmla="*/ 527844 w 777479"/>
                <a:gd name="connsiteY17" fmla="*/ 783502 h 935141"/>
                <a:gd name="connsiteX18" fmla="*/ 573088 w 777479"/>
                <a:gd name="connsiteY18" fmla="*/ 881133 h 935141"/>
                <a:gd name="connsiteX19" fmla="*/ 625475 w 777479"/>
                <a:gd name="connsiteY19" fmla="*/ 902564 h 935141"/>
                <a:gd name="connsiteX20" fmla="*/ 662013 w 777479"/>
                <a:gd name="connsiteY20" fmla="*/ 845613 h 935141"/>
                <a:gd name="connsiteX21" fmla="*/ 644525 w 777479"/>
                <a:gd name="connsiteY21" fmla="*/ 723971 h 935141"/>
                <a:gd name="connsiteX22" fmla="*/ 632619 w 777479"/>
                <a:gd name="connsiteY22" fmla="*/ 647771 h 935141"/>
                <a:gd name="connsiteX23" fmla="*/ 718344 w 777479"/>
                <a:gd name="connsiteY23" fmla="*/ 797789 h 935141"/>
                <a:gd name="connsiteX24" fmla="*/ 770732 w 777479"/>
                <a:gd name="connsiteY24" fmla="*/ 776358 h 935141"/>
                <a:gd name="connsiteX25" fmla="*/ 758825 w 777479"/>
                <a:gd name="connsiteY25" fmla="*/ 635864 h 935141"/>
                <a:gd name="connsiteX26" fmla="*/ 668338 w 777479"/>
                <a:gd name="connsiteY26" fmla="*/ 464414 h 935141"/>
                <a:gd name="connsiteX27" fmla="*/ 577964 w 777479"/>
                <a:gd name="connsiteY27" fmla="*/ 0 h 935141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1828 w 777479"/>
                <a:gd name="connsiteY13" fmla="*/ 751222 h 908484"/>
                <a:gd name="connsiteX14" fmla="*/ 465593 w 777479"/>
                <a:gd name="connsiteY14" fmla="*/ 821799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1828 w 777479"/>
                <a:gd name="connsiteY13" fmla="*/ 751222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63340 w 777479"/>
                <a:gd name="connsiteY15" fmla="*/ 675701 h 908484"/>
                <a:gd name="connsiteX16" fmla="*/ 477734 w 777479"/>
                <a:gd name="connsiteY16" fmla="*/ 725459 h 908484"/>
                <a:gd name="connsiteX17" fmla="*/ 504032 w 777479"/>
                <a:gd name="connsiteY17" fmla="*/ 669201 h 908484"/>
                <a:gd name="connsiteX18" fmla="*/ 527844 w 777479"/>
                <a:gd name="connsiteY18" fmla="*/ 783502 h 908484"/>
                <a:gd name="connsiteX19" fmla="*/ 573088 w 777479"/>
                <a:gd name="connsiteY19" fmla="*/ 881133 h 908484"/>
                <a:gd name="connsiteX20" fmla="*/ 625475 w 777479"/>
                <a:gd name="connsiteY20" fmla="*/ 902564 h 908484"/>
                <a:gd name="connsiteX21" fmla="*/ 662013 w 777479"/>
                <a:gd name="connsiteY21" fmla="*/ 845613 h 908484"/>
                <a:gd name="connsiteX22" fmla="*/ 644525 w 777479"/>
                <a:gd name="connsiteY22" fmla="*/ 723971 h 908484"/>
                <a:gd name="connsiteX23" fmla="*/ 632619 w 777479"/>
                <a:gd name="connsiteY23" fmla="*/ 647771 h 908484"/>
                <a:gd name="connsiteX24" fmla="*/ 718344 w 777479"/>
                <a:gd name="connsiteY24" fmla="*/ 797789 h 908484"/>
                <a:gd name="connsiteX25" fmla="*/ 770732 w 777479"/>
                <a:gd name="connsiteY25" fmla="*/ 776358 h 908484"/>
                <a:gd name="connsiteX26" fmla="*/ 758825 w 777479"/>
                <a:gd name="connsiteY26" fmla="*/ 635864 h 908484"/>
                <a:gd name="connsiteX27" fmla="*/ 668338 w 777479"/>
                <a:gd name="connsiteY27" fmla="*/ 464414 h 908484"/>
                <a:gd name="connsiteX28" fmla="*/ 577964 w 777479"/>
                <a:gd name="connsiteY28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63340 w 777479"/>
                <a:gd name="connsiteY15" fmla="*/ 675701 h 908484"/>
                <a:gd name="connsiteX16" fmla="*/ 489875 w 777479"/>
                <a:gd name="connsiteY16" fmla="*/ 629119 h 908484"/>
                <a:gd name="connsiteX17" fmla="*/ 504032 w 777479"/>
                <a:gd name="connsiteY17" fmla="*/ 669201 h 908484"/>
                <a:gd name="connsiteX18" fmla="*/ 527844 w 777479"/>
                <a:gd name="connsiteY18" fmla="*/ 783502 h 908484"/>
                <a:gd name="connsiteX19" fmla="*/ 573088 w 777479"/>
                <a:gd name="connsiteY19" fmla="*/ 881133 h 908484"/>
                <a:gd name="connsiteX20" fmla="*/ 625475 w 777479"/>
                <a:gd name="connsiteY20" fmla="*/ 902564 h 908484"/>
                <a:gd name="connsiteX21" fmla="*/ 662013 w 777479"/>
                <a:gd name="connsiteY21" fmla="*/ 845613 h 908484"/>
                <a:gd name="connsiteX22" fmla="*/ 644525 w 777479"/>
                <a:gd name="connsiteY22" fmla="*/ 723971 h 908484"/>
                <a:gd name="connsiteX23" fmla="*/ 632619 w 777479"/>
                <a:gd name="connsiteY23" fmla="*/ 647771 h 908484"/>
                <a:gd name="connsiteX24" fmla="*/ 718344 w 777479"/>
                <a:gd name="connsiteY24" fmla="*/ 797789 h 908484"/>
                <a:gd name="connsiteX25" fmla="*/ 770732 w 777479"/>
                <a:gd name="connsiteY25" fmla="*/ 776358 h 908484"/>
                <a:gd name="connsiteX26" fmla="*/ 758825 w 777479"/>
                <a:gd name="connsiteY26" fmla="*/ 635864 h 908484"/>
                <a:gd name="connsiteX27" fmla="*/ 668338 w 777479"/>
                <a:gd name="connsiteY27" fmla="*/ 464414 h 908484"/>
                <a:gd name="connsiteX28" fmla="*/ 577964 w 777479"/>
                <a:gd name="connsiteY28" fmla="*/ 0 h 908484"/>
                <a:gd name="connsiteX0" fmla="*/ 224488 w 777479"/>
                <a:gd name="connsiteY0" fmla="*/ 79294 h 910121"/>
                <a:gd name="connsiteX1" fmla="*/ 239713 w 777479"/>
                <a:gd name="connsiteY1" fmla="*/ 381071 h 910121"/>
                <a:gd name="connsiteX2" fmla="*/ 82550 w 777479"/>
                <a:gd name="connsiteY2" fmla="*/ 476321 h 910121"/>
                <a:gd name="connsiteX3" fmla="*/ 3969 w 777479"/>
                <a:gd name="connsiteY3" fmla="*/ 614433 h 910121"/>
                <a:gd name="connsiteX4" fmla="*/ 106363 w 777479"/>
                <a:gd name="connsiteY4" fmla="*/ 628721 h 910121"/>
                <a:gd name="connsiteX5" fmla="*/ 254000 w 777479"/>
                <a:gd name="connsiteY5" fmla="*/ 526327 h 910121"/>
                <a:gd name="connsiteX6" fmla="*/ 261144 w 777479"/>
                <a:gd name="connsiteY6" fmla="*/ 538233 h 910121"/>
                <a:gd name="connsiteX7" fmla="*/ 223044 w 777479"/>
                <a:gd name="connsiteY7" fmla="*/ 673964 h 910121"/>
                <a:gd name="connsiteX8" fmla="*/ 198834 w 777479"/>
                <a:gd name="connsiteY8" fmla="*/ 800171 h 910121"/>
                <a:gd name="connsiteX9" fmla="*/ 248147 w 777479"/>
                <a:gd name="connsiteY9" fmla="*/ 890286 h 910121"/>
                <a:gd name="connsiteX10" fmla="*/ 335682 w 777479"/>
                <a:gd name="connsiteY10" fmla="*/ 748552 h 910121"/>
                <a:gd name="connsiteX11" fmla="*/ 368300 w 777479"/>
                <a:gd name="connsiteY11" fmla="*/ 628720 h 910121"/>
                <a:gd name="connsiteX12" fmla="*/ 381480 w 777479"/>
                <a:gd name="connsiteY12" fmla="*/ 669351 h 910121"/>
                <a:gd name="connsiteX13" fmla="*/ 395874 w 777479"/>
                <a:gd name="connsiteY13" fmla="*/ 719109 h 910121"/>
                <a:gd name="connsiteX14" fmla="*/ 432757 w 777479"/>
                <a:gd name="connsiteY14" fmla="*/ 754397 h 910121"/>
                <a:gd name="connsiteX15" fmla="*/ 463340 w 777479"/>
                <a:gd name="connsiteY15" fmla="*/ 675701 h 910121"/>
                <a:gd name="connsiteX16" fmla="*/ 489875 w 777479"/>
                <a:gd name="connsiteY16" fmla="*/ 629119 h 910121"/>
                <a:gd name="connsiteX17" fmla="*/ 504032 w 777479"/>
                <a:gd name="connsiteY17" fmla="*/ 669201 h 910121"/>
                <a:gd name="connsiteX18" fmla="*/ 518664 w 777479"/>
                <a:gd name="connsiteY18" fmla="*/ 728634 h 910121"/>
                <a:gd name="connsiteX19" fmla="*/ 573088 w 777479"/>
                <a:gd name="connsiteY19" fmla="*/ 881133 h 910121"/>
                <a:gd name="connsiteX20" fmla="*/ 625475 w 777479"/>
                <a:gd name="connsiteY20" fmla="*/ 902564 h 910121"/>
                <a:gd name="connsiteX21" fmla="*/ 662013 w 777479"/>
                <a:gd name="connsiteY21" fmla="*/ 845613 h 910121"/>
                <a:gd name="connsiteX22" fmla="*/ 644525 w 777479"/>
                <a:gd name="connsiteY22" fmla="*/ 723971 h 910121"/>
                <a:gd name="connsiteX23" fmla="*/ 632619 w 777479"/>
                <a:gd name="connsiteY23" fmla="*/ 647771 h 910121"/>
                <a:gd name="connsiteX24" fmla="*/ 718344 w 777479"/>
                <a:gd name="connsiteY24" fmla="*/ 797789 h 910121"/>
                <a:gd name="connsiteX25" fmla="*/ 770732 w 777479"/>
                <a:gd name="connsiteY25" fmla="*/ 776358 h 910121"/>
                <a:gd name="connsiteX26" fmla="*/ 758825 w 777479"/>
                <a:gd name="connsiteY26" fmla="*/ 635864 h 910121"/>
                <a:gd name="connsiteX27" fmla="*/ 668338 w 777479"/>
                <a:gd name="connsiteY27" fmla="*/ 464414 h 910121"/>
                <a:gd name="connsiteX28" fmla="*/ 577964 w 777479"/>
                <a:gd name="connsiteY28" fmla="*/ 0 h 910121"/>
                <a:gd name="connsiteX0" fmla="*/ 224488 w 777479"/>
                <a:gd name="connsiteY0" fmla="*/ 79294 h 916179"/>
                <a:gd name="connsiteX1" fmla="*/ 239713 w 777479"/>
                <a:gd name="connsiteY1" fmla="*/ 381071 h 916179"/>
                <a:gd name="connsiteX2" fmla="*/ 82550 w 777479"/>
                <a:gd name="connsiteY2" fmla="*/ 476321 h 916179"/>
                <a:gd name="connsiteX3" fmla="*/ 3969 w 777479"/>
                <a:gd name="connsiteY3" fmla="*/ 614433 h 916179"/>
                <a:gd name="connsiteX4" fmla="*/ 106363 w 777479"/>
                <a:gd name="connsiteY4" fmla="*/ 628721 h 916179"/>
                <a:gd name="connsiteX5" fmla="*/ 254000 w 777479"/>
                <a:gd name="connsiteY5" fmla="*/ 526327 h 916179"/>
                <a:gd name="connsiteX6" fmla="*/ 261144 w 777479"/>
                <a:gd name="connsiteY6" fmla="*/ 538233 h 916179"/>
                <a:gd name="connsiteX7" fmla="*/ 223044 w 777479"/>
                <a:gd name="connsiteY7" fmla="*/ 673964 h 916179"/>
                <a:gd name="connsiteX8" fmla="*/ 198834 w 777479"/>
                <a:gd name="connsiteY8" fmla="*/ 800171 h 916179"/>
                <a:gd name="connsiteX9" fmla="*/ 248147 w 777479"/>
                <a:gd name="connsiteY9" fmla="*/ 890286 h 916179"/>
                <a:gd name="connsiteX10" fmla="*/ 335682 w 777479"/>
                <a:gd name="connsiteY10" fmla="*/ 748552 h 916179"/>
                <a:gd name="connsiteX11" fmla="*/ 368300 w 777479"/>
                <a:gd name="connsiteY11" fmla="*/ 628720 h 916179"/>
                <a:gd name="connsiteX12" fmla="*/ 381480 w 777479"/>
                <a:gd name="connsiteY12" fmla="*/ 669351 h 916179"/>
                <a:gd name="connsiteX13" fmla="*/ 395874 w 777479"/>
                <a:gd name="connsiteY13" fmla="*/ 719109 h 916179"/>
                <a:gd name="connsiteX14" fmla="*/ 432757 w 777479"/>
                <a:gd name="connsiteY14" fmla="*/ 754397 h 916179"/>
                <a:gd name="connsiteX15" fmla="*/ 463340 w 777479"/>
                <a:gd name="connsiteY15" fmla="*/ 675701 h 916179"/>
                <a:gd name="connsiteX16" fmla="*/ 489875 w 777479"/>
                <a:gd name="connsiteY16" fmla="*/ 629119 h 916179"/>
                <a:gd name="connsiteX17" fmla="*/ 504032 w 777479"/>
                <a:gd name="connsiteY17" fmla="*/ 669201 h 916179"/>
                <a:gd name="connsiteX18" fmla="*/ 518664 w 777479"/>
                <a:gd name="connsiteY18" fmla="*/ 728634 h 916179"/>
                <a:gd name="connsiteX19" fmla="*/ 555548 w 777479"/>
                <a:gd name="connsiteY19" fmla="*/ 763923 h 916179"/>
                <a:gd name="connsiteX20" fmla="*/ 625475 w 777479"/>
                <a:gd name="connsiteY20" fmla="*/ 902564 h 916179"/>
                <a:gd name="connsiteX21" fmla="*/ 662013 w 777479"/>
                <a:gd name="connsiteY21" fmla="*/ 845613 h 916179"/>
                <a:gd name="connsiteX22" fmla="*/ 644525 w 777479"/>
                <a:gd name="connsiteY22" fmla="*/ 723971 h 916179"/>
                <a:gd name="connsiteX23" fmla="*/ 632619 w 777479"/>
                <a:gd name="connsiteY23" fmla="*/ 647771 h 916179"/>
                <a:gd name="connsiteX24" fmla="*/ 718344 w 777479"/>
                <a:gd name="connsiteY24" fmla="*/ 797789 h 916179"/>
                <a:gd name="connsiteX25" fmla="*/ 770732 w 777479"/>
                <a:gd name="connsiteY25" fmla="*/ 776358 h 916179"/>
                <a:gd name="connsiteX26" fmla="*/ 758825 w 777479"/>
                <a:gd name="connsiteY26" fmla="*/ 635864 h 916179"/>
                <a:gd name="connsiteX27" fmla="*/ 668338 w 777479"/>
                <a:gd name="connsiteY27" fmla="*/ 464414 h 916179"/>
                <a:gd name="connsiteX28" fmla="*/ 577964 w 777479"/>
                <a:gd name="connsiteY28" fmla="*/ 0 h 91617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62013 w 777479"/>
                <a:gd name="connsiteY21" fmla="*/ 845613 h 898889"/>
                <a:gd name="connsiteX22" fmla="*/ 644525 w 777479"/>
                <a:gd name="connsiteY22" fmla="*/ 723971 h 898889"/>
                <a:gd name="connsiteX23" fmla="*/ 632619 w 777479"/>
                <a:gd name="connsiteY23" fmla="*/ 647771 h 898889"/>
                <a:gd name="connsiteX24" fmla="*/ 718344 w 777479"/>
                <a:gd name="connsiteY24" fmla="*/ 797789 h 898889"/>
                <a:gd name="connsiteX25" fmla="*/ 770732 w 777479"/>
                <a:gd name="connsiteY25" fmla="*/ 776358 h 898889"/>
                <a:gd name="connsiteX26" fmla="*/ 758825 w 777479"/>
                <a:gd name="connsiteY26" fmla="*/ 635864 h 898889"/>
                <a:gd name="connsiteX27" fmla="*/ 668338 w 777479"/>
                <a:gd name="connsiteY27" fmla="*/ 464414 h 898889"/>
                <a:gd name="connsiteX28" fmla="*/ 577964 w 777479"/>
                <a:gd name="connsiteY28" fmla="*/ 0 h 89888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31107 w 777479"/>
                <a:gd name="connsiteY21" fmla="*/ 656289 h 898889"/>
                <a:gd name="connsiteX22" fmla="*/ 644525 w 777479"/>
                <a:gd name="connsiteY22" fmla="*/ 723971 h 898889"/>
                <a:gd name="connsiteX23" fmla="*/ 632619 w 777479"/>
                <a:gd name="connsiteY23" fmla="*/ 647771 h 898889"/>
                <a:gd name="connsiteX24" fmla="*/ 718344 w 777479"/>
                <a:gd name="connsiteY24" fmla="*/ 797789 h 898889"/>
                <a:gd name="connsiteX25" fmla="*/ 770732 w 777479"/>
                <a:gd name="connsiteY25" fmla="*/ 776358 h 898889"/>
                <a:gd name="connsiteX26" fmla="*/ 758825 w 777479"/>
                <a:gd name="connsiteY26" fmla="*/ 635864 h 898889"/>
                <a:gd name="connsiteX27" fmla="*/ 668338 w 777479"/>
                <a:gd name="connsiteY27" fmla="*/ 464414 h 898889"/>
                <a:gd name="connsiteX28" fmla="*/ 577964 w 777479"/>
                <a:gd name="connsiteY28" fmla="*/ 0 h 89888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31107 w 777479"/>
                <a:gd name="connsiteY21" fmla="*/ 656289 h 898889"/>
                <a:gd name="connsiteX22" fmla="*/ 632619 w 777479"/>
                <a:gd name="connsiteY22" fmla="*/ 647771 h 898889"/>
                <a:gd name="connsiteX23" fmla="*/ 718344 w 777479"/>
                <a:gd name="connsiteY23" fmla="*/ 797789 h 898889"/>
                <a:gd name="connsiteX24" fmla="*/ 770732 w 777479"/>
                <a:gd name="connsiteY24" fmla="*/ 776358 h 898889"/>
                <a:gd name="connsiteX25" fmla="*/ 758825 w 777479"/>
                <a:gd name="connsiteY25" fmla="*/ 635864 h 898889"/>
                <a:gd name="connsiteX26" fmla="*/ 668338 w 777479"/>
                <a:gd name="connsiteY26" fmla="*/ 464414 h 898889"/>
                <a:gd name="connsiteX27" fmla="*/ 577964 w 777479"/>
                <a:gd name="connsiteY27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63340 w 764914"/>
                <a:gd name="connsiteY15" fmla="*/ 675701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18344 w 764914"/>
                <a:gd name="connsiteY23" fmla="*/ 797789 h 898889"/>
                <a:gd name="connsiteX24" fmla="*/ 704873 w 764914"/>
                <a:gd name="connsiteY24" fmla="*/ 726866 h 898889"/>
                <a:gd name="connsiteX25" fmla="*/ 758825 w 764914"/>
                <a:gd name="connsiteY25" fmla="*/ 635864 h 898889"/>
                <a:gd name="connsiteX26" fmla="*/ 668338 w 764914"/>
                <a:gd name="connsiteY26" fmla="*/ 464414 h 898889"/>
                <a:gd name="connsiteX27" fmla="*/ 577964 w 764914"/>
                <a:gd name="connsiteY27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63340 w 764914"/>
                <a:gd name="connsiteY15" fmla="*/ 675701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22711 w 764914"/>
                <a:gd name="connsiteY18" fmla="*/ 696521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22711 w 764914"/>
                <a:gd name="connsiteY18" fmla="*/ 696521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45501 w 764914"/>
                <a:gd name="connsiteY21" fmla="*/ 706047 h 898889"/>
                <a:gd name="connsiteX22" fmla="*/ 631107 w 764914"/>
                <a:gd name="connsiteY22" fmla="*/ 656289 h 898889"/>
                <a:gd name="connsiteX23" fmla="*/ 632619 w 764914"/>
                <a:gd name="connsiteY23" fmla="*/ 647771 h 898889"/>
                <a:gd name="connsiteX24" fmla="*/ 704873 w 764914"/>
                <a:gd name="connsiteY24" fmla="*/ 726866 h 898889"/>
                <a:gd name="connsiteX25" fmla="*/ 758825 w 764914"/>
                <a:gd name="connsiteY25" fmla="*/ 635864 h 898889"/>
                <a:gd name="connsiteX26" fmla="*/ 668338 w 764914"/>
                <a:gd name="connsiteY26" fmla="*/ 464414 h 898889"/>
                <a:gd name="connsiteX27" fmla="*/ 577964 w 764914"/>
                <a:gd name="connsiteY27" fmla="*/ 0 h 898889"/>
                <a:gd name="connsiteX0" fmla="*/ 224488 w 764914"/>
                <a:gd name="connsiteY0" fmla="*/ 79294 h 910058"/>
                <a:gd name="connsiteX1" fmla="*/ 239713 w 764914"/>
                <a:gd name="connsiteY1" fmla="*/ 381071 h 910058"/>
                <a:gd name="connsiteX2" fmla="*/ 82550 w 764914"/>
                <a:gd name="connsiteY2" fmla="*/ 476321 h 910058"/>
                <a:gd name="connsiteX3" fmla="*/ 3969 w 764914"/>
                <a:gd name="connsiteY3" fmla="*/ 614433 h 910058"/>
                <a:gd name="connsiteX4" fmla="*/ 106363 w 764914"/>
                <a:gd name="connsiteY4" fmla="*/ 628721 h 910058"/>
                <a:gd name="connsiteX5" fmla="*/ 254000 w 764914"/>
                <a:gd name="connsiteY5" fmla="*/ 526327 h 910058"/>
                <a:gd name="connsiteX6" fmla="*/ 261144 w 764914"/>
                <a:gd name="connsiteY6" fmla="*/ 538233 h 910058"/>
                <a:gd name="connsiteX7" fmla="*/ 223044 w 764914"/>
                <a:gd name="connsiteY7" fmla="*/ 673964 h 910058"/>
                <a:gd name="connsiteX8" fmla="*/ 198834 w 764914"/>
                <a:gd name="connsiteY8" fmla="*/ 800171 h 910058"/>
                <a:gd name="connsiteX9" fmla="*/ 248147 w 764914"/>
                <a:gd name="connsiteY9" fmla="*/ 890286 h 910058"/>
                <a:gd name="connsiteX10" fmla="*/ 335682 w 764914"/>
                <a:gd name="connsiteY10" fmla="*/ 748552 h 910058"/>
                <a:gd name="connsiteX11" fmla="*/ 368300 w 764914"/>
                <a:gd name="connsiteY11" fmla="*/ 628720 h 910058"/>
                <a:gd name="connsiteX12" fmla="*/ 381480 w 764914"/>
                <a:gd name="connsiteY12" fmla="*/ 669351 h 910058"/>
                <a:gd name="connsiteX13" fmla="*/ 395874 w 764914"/>
                <a:gd name="connsiteY13" fmla="*/ 719109 h 910058"/>
                <a:gd name="connsiteX14" fmla="*/ 458664 w 764914"/>
                <a:gd name="connsiteY14" fmla="*/ 905764 h 910058"/>
                <a:gd name="connsiteX15" fmla="*/ 481781 w 764914"/>
                <a:gd name="connsiteY15" fmla="*/ 693346 h 910058"/>
                <a:gd name="connsiteX16" fmla="*/ 489875 w 764914"/>
                <a:gd name="connsiteY16" fmla="*/ 629119 h 910058"/>
                <a:gd name="connsiteX17" fmla="*/ 504032 w 764914"/>
                <a:gd name="connsiteY17" fmla="*/ 669201 h 910058"/>
                <a:gd name="connsiteX18" fmla="*/ 522711 w 764914"/>
                <a:gd name="connsiteY18" fmla="*/ 696521 h 910058"/>
                <a:gd name="connsiteX19" fmla="*/ 559595 w 764914"/>
                <a:gd name="connsiteY19" fmla="*/ 731809 h 910058"/>
                <a:gd name="connsiteX20" fmla="*/ 600524 w 764914"/>
                <a:gd name="connsiteY20" fmla="*/ 734985 h 910058"/>
                <a:gd name="connsiteX21" fmla="*/ 645501 w 764914"/>
                <a:gd name="connsiteY21" fmla="*/ 706047 h 910058"/>
                <a:gd name="connsiteX22" fmla="*/ 631107 w 764914"/>
                <a:gd name="connsiteY22" fmla="*/ 656289 h 910058"/>
                <a:gd name="connsiteX23" fmla="*/ 632619 w 764914"/>
                <a:gd name="connsiteY23" fmla="*/ 647771 h 910058"/>
                <a:gd name="connsiteX24" fmla="*/ 704873 w 764914"/>
                <a:gd name="connsiteY24" fmla="*/ 726866 h 910058"/>
                <a:gd name="connsiteX25" fmla="*/ 758825 w 764914"/>
                <a:gd name="connsiteY25" fmla="*/ 635864 h 910058"/>
                <a:gd name="connsiteX26" fmla="*/ 668338 w 764914"/>
                <a:gd name="connsiteY26" fmla="*/ 464414 h 910058"/>
                <a:gd name="connsiteX27" fmla="*/ 577964 w 764914"/>
                <a:gd name="connsiteY27" fmla="*/ 0 h 910058"/>
                <a:gd name="connsiteX0" fmla="*/ 224488 w 764914"/>
                <a:gd name="connsiteY0" fmla="*/ 79294 h 927640"/>
                <a:gd name="connsiteX1" fmla="*/ 239713 w 764914"/>
                <a:gd name="connsiteY1" fmla="*/ 381071 h 927640"/>
                <a:gd name="connsiteX2" fmla="*/ 82550 w 764914"/>
                <a:gd name="connsiteY2" fmla="*/ 476321 h 927640"/>
                <a:gd name="connsiteX3" fmla="*/ 3969 w 764914"/>
                <a:gd name="connsiteY3" fmla="*/ 614433 h 927640"/>
                <a:gd name="connsiteX4" fmla="*/ 106363 w 764914"/>
                <a:gd name="connsiteY4" fmla="*/ 628721 h 927640"/>
                <a:gd name="connsiteX5" fmla="*/ 254000 w 764914"/>
                <a:gd name="connsiteY5" fmla="*/ 526327 h 927640"/>
                <a:gd name="connsiteX6" fmla="*/ 261144 w 764914"/>
                <a:gd name="connsiteY6" fmla="*/ 538233 h 927640"/>
                <a:gd name="connsiteX7" fmla="*/ 223044 w 764914"/>
                <a:gd name="connsiteY7" fmla="*/ 673964 h 927640"/>
                <a:gd name="connsiteX8" fmla="*/ 198834 w 764914"/>
                <a:gd name="connsiteY8" fmla="*/ 800171 h 927640"/>
                <a:gd name="connsiteX9" fmla="*/ 248147 w 764914"/>
                <a:gd name="connsiteY9" fmla="*/ 890286 h 927640"/>
                <a:gd name="connsiteX10" fmla="*/ 335682 w 764914"/>
                <a:gd name="connsiteY10" fmla="*/ 748552 h 927640"/>
                <a:gd name="connsiteX11" fmla="*/ 368300 w 764914"/>
                <a:gd name="connsiteY11" fmla="*/ 628720 h 927640"/>
                <a:gd name="connsiteX12" fmla="*/ 381480 w 764914"/>
                <a:gd name="connsiteY12" fmla="*/ 669351 h 927640"/>
                <a:gd name="connsiteX13" fmla="*/ 372722 w 764914"/>
                <a:gd name="connsiteY13" fmla="*/ 824600 h 927640"/>
                <a:gd name="connsiteX14" fmla="*/ 458664 w 764914"/>
                <a:gd name="connsiteY14" fmla="*/ 905764 h 927640"/>
                <a:gd name="connsiteX15" fmla="*/ 481781 w 764914"/>
                <a:gd name="connsiteY15" fmla="*/ 693346 h 927640"/>
                <a:gd name="connsiteX16" fmla="*/ 489875 w 764914"/>
                <a:gd name="connsiteY16" fmla="*/ 629119 h 927640"/>
                <a:gd name="connsiteX17" fmla="*/ 504032 w 764914"/>
                <a:gd name="connsiteY17" fmla="*/ 669201 h 927640"/>
                <a:gd name="connsiteX18" fmla="*/ 522711 w 764914"/>
                <a:gd name="connsiteY18" fmla="*/ 696521 h 927640"/>
                <a:gd name="connsiteX19" fmla="*/ 559595 w 764914"/>
                <a:gd name="connsiteY19" fmla="*/ 731809 h 927640"/>
                <a:gd name="connsiteX20" fmla="*/ 600524 w 764914"/>
                <a:gd name="connsiteY20" fmla="*/ 734985 h 927640"/>
                <a:gd name="connsiteX21" fmla="*/ 645501 w 764914"/>
                <a:gd name="connsiteY21" fmla="*/ 706047 h 927640"/>
                <a:gd name="connsiteX22" fmla="*/ 631107 w 764914"/>
                <a:gd name="connsiteY22" fmla="*/ 656289 h 927640"/>
                <a:gd name="connsiteX23" fmla="*/ 632619 w 764914"/>
                <a:gd name="connsiteY23" fmla="*/ 647771 h 927640"/>
                <a:gd name="connsiteX24" fmla="*/ 704873 w 764914"/>
                <a:gd name="connsiteY24" fmla="*/ 726866 h 927640"/>
                <a:gd name="connsiteX25" fmla="*/ 758825 w 764914"/>
                <a:gd name="connsiteY25" fmla="*/ 635864 h 927640"/>
                <a:gd name="connsiteX26" fmla="*/ 668338 w 764914"/>
                <a:gd name="connsiteY26" fmla="*/ 464414 h 927640"/>
                <a:gd name="connsiteX27" fmla="*/ 577964 w 764914"/>
                <a:gd name="connsiteY27" fmla="*/ 0 h 927640"/>
                <a:gd name="connsiteX0" fmla="*/ 224488 w 764914"/>
                <a:gd name="connsiteY0" fmla="*/ 79294 h 939950"/>
                <a:gd name="connsiteX1" fmla="*/ 239713 w 764914"/>
                <a:gd name="connsiteY1" fmla="*/ 381071 h 939950"/>
                <a:gd name="connsiteX2" fmla="*/ 82550 w 764914"/>
                <a:gd name="connsiteY2" fmla="*/ 476321 h 939950"/>
                <a:gd name="connsiteX3" fmla="*/ 3969 w 764914"/>
                <a:gd name="connsiteY3" fmla="*/ 614433 h 939950"/>
                <a:gd name="connsiteX4" fmla="*/ 106363 w 764914"/>
                <a:gd name="connsiteY4" fmla="*/ 628721 h 939950"/>
                <a:gd name="connsiteX5" fmla="*/ 254000 w 764914"/>
                <a:gd name="connsiteY5" fmla="*/ 526327 h 939950"/>
                <a:gd name="connsiteX6" fmla="*/ 261144 w 764914"/>
                <a:gd name="connsiteY6" fmla="*/ 538233 h 939950"/>
                <a:gd name="connsiteX7" fmla="*/ 223044 w 764914"/>
                <a:gd name="connsiteY7" fmla="*/ 673964 h 939950"/>
                <a:gd name="connsiteX8" fmla="*/ 198834 w 764914"/>
                <a:gd name="connsiteY8" fmla="*/ 800171 h 939950"/>
                <a:gd name="connsiteX9" fmla="*/ 248147 w 764914"/>
                <a:gd name="connsiteY9" fmla="*/ 890286 h 939950"/>
                <a:gd name="connsiteX10" fmla="*/ 335682 w 764914"/>
                <a:gd name="connsiteY10" fmla="*/ 748552 h 939950"/>
                <a:gd name="connsiteX11" fmla="*/ 368300 w 764914"/>
                <a:gd name="connsiteY11" fmla="*/ 628720 h 939950"/>
                <a:gd name="connsiteX12" fmla="*/ 381480 w 764914"/>
                <a:gd name="connsiteY12" fmla="*/ 669351 h 939950"/>
                <a:gd name="connsiteX13" fmla="*/ 363291 w 764914"/>
                <a:gd name="connsiteY13" fmla="*/ 898461 h 939950"/>
                <a:gd name="connsiteX14" fmla="*/ 458664 w 764914"/>
                <a:gd name="connsiteY14" fmla="*/ 905764 h 939950"/>
                <a:gd name="connsiteX15" fmla="*/ 481781 w 764914"/>
                <a:gd name="connsiteY15" fmla="*/ 693346 h 939950"/>
                <a:gd name="connsiteX16" fmla="*/ 489875 w 764914"/>
                <a:gd name="connsiteY16" fmla="*/ 629119 h 939950"/>
                <a:gd name="connsiteX17" fmla="*/ 504032 w 764914"/>
                <a:gd name="connsiteY17" fmla="*/ 669201 h 939950"/>
                <a:gd name="connsiteX18" fmla="*/ 522711 w 764914"/>
                <a:gd name="connsiteY18" fmla="*/ 696521 h 939950"/>
                <a:gd name="connsiteX19" fmla="*/ 559595 w 764914"/>
                <a:gd name="connsiteY19" fmla="*/ 731809 h 939950"/>
                <a:gd name="connsiteX20" fmla="*/ 600524 w 764914"/>
                <a:gd name="connsiteY20" fmla="*/ 734985 h 939950"/>
                <a:gd name="connsiteX21" fmla="*/ 645501 w 764914"/>
                <a:gd name="connsiteY21" fmla="*/ 706047 h 939950"/>
                <a:gd name="connsiteX22" fmla="*/ 631107 w 764914"/>
                <a:gd name="connsiteY22" fmla="*/ 656289 h 939950"/>
                <a:gd name="connsiteX23" fmla="*/ 632619 w 764914"/>
                <a:gd name="connsiteY23" fmla="*/ 647771 h 939950"/>
                <a:gd name="connsiteX24" fmla="*/ 704873 w 764914"/>
                <a:gd name="connsiteY24" fmla="*/ 726866 h 939950"/>
                <a:gd name="connsiteX25" fmla="*/ 758825 w 764914"/>
                <a:gd name="connsiteY25" fmla="*/ 635864 h 939950"/>
                <a:gd name="connsiteX26" fmla="*/ 668338 w 764914"/>
                <a:gd name="connsiteY26" fmla="*/ 464414 h 939950"/>
                <a:gd name="connsiteX27" fmla="*/ 577964 w 764914"/>
                <a:gd name="connsiteY27" fmla="*/ 0 h 939950"/>
                <a:gd name="connsiteX0" fmla="*/ 224488 w 764914"/>
                <a:gd name="connsiteY0" fmla="*/ 79294 h 937863"/>
                <a:gd name="connsiteX1" fmla="*/ 239713 w 764914"/>
                <a:gd name="connsiteY1" fmla="*/ 381071 h 937863"/>
                <a:gd name="connsiteX2" fmla="*/ 82550 w 764914"/>
                <a:gd name="connsiteY2" fmla="*/ 476321 h 937863"/>
                <a:gd name="connsiteX3" fmla="*/ 3969 w 764914"/>
                <a:gd name="connsiteY3" fmla="*/ 614433 h 937863"/>
                <a:gd name="connsiteX4" fmla="*/ 106363 w 764914"/>
                <a:gd name="connsiteY4" fmla="*/ 628721 h 937863"/>
                <a:gd name="connsiteX5" fmla="*/ 254000 w 764914"/>
                <a:gd name="connsiteY5" fmla="*/ 526327 h 937863"/>
                <a:gd name="connsiteX6" fmla="*/ 261144 w 764914"/>
                <a:gd name="connsiteY6" fmla="*/ 538233 h 937863"/>
                <a:gd name="connsiteX7" fmla="*/ 223044 w 764914"/>
                <a:gd name="connsiteY7" fmla="*/ 673964 h 937863"/>
                <a:gd name="connsiteX8" fmla="*/ 198834 w 764914"/>
                <a:gd name="connsiteY8" fmla="*/ 800171 h 937863"/>
                <a:gd name="connsiteX9" fmla="*/ 248147 w 764914"/>
                <a:gd name="connsiteY9" fmla="*/ 890286 h 937863"/>
                <a:gd name="connsiteX10" fmla="*/ 335682 w 764914"/>
                <a:gd name="connsiteY10" fmla="*/ 748552 h 937863"/>
                <a:gd name="connsiteX11" fmla="*/ 368300 w 764914"/>
                <a:gd name="connsiteY11" fmla="*/ 628720 h 937863"/>
                <a:gd name="connsiteX12" fmla="*/ 381480 w 764914"/>
                <a:gd name="connsiteY12" fmla="*/ 669351 h 937863"/>
                <a:gd name="connsiteX13" fmla="*/ 363291 w 764914"/>
                <a:gd name="connsiteY13" fmla="*/ 898461 h 937863"/>
                <a:gd name="connsiteX14" fmla="*/ 458664 w 764914"/>
                <a:gd name="connsiteY14" fmla="*/ 905764 h 937863"/>
                <a:gd name="connsiteX15" fmla="*/ 468092 w 764914"/>
                <a:gd name="connsiteY15" fmla="*/ 831903 h 937863"/>
                <a:gd name="connsiteX16" fmla="*/ 489875 w 764914"/>
                <a:gd name="connsiteY16" fmla="*/ 629119 h 937863"/>
                <a:gd name="connsiteX17" fmla="*/ 504032 w 764914"/>
                <a:gd name="connsiteY17" fmla="*/ 669201 h 937863"/>
                <a:gd name="connsiteX18" fmla="*/ 522711 w 764914"/>
                <a:gd name="connsiteY18" fmla="*/ 696521 h 937863"/>
                <a:gd name="connsiteX19" fmla="*/ 559595 w 764914"/>
                <a:gd name="connsiteY19" fmla="*/ 731809 h 937863"/>
                <a:gd name="connsiteX20" fmla="*/ 600524 w 764914"/>
                <a:gd name="connsiteY20" fmla="*/ 734985 h 937863"/>
                <a:gd name="connsiteX21" fmla="*/ 645501 w 764914"/>
                <a:gd name="connsiteY21" fmla="*/ 706047 h 937863"/>
                <a:gd name="connsiteX22" fmla="*/ 631107 w 764914"/>
                <a:gd name="connsiteY22" fmla="*/ 656289 h 937863"/>
                <a:gd name="connsiteX23" fmla="*/ 632619 w 764914"/>
                <a:gd name="connsiteY23" fmla="*/ 647771 h 937863"/>
                <a:gd name="connsiteX24" fmla="*/ 704873 w 764914"/>
                <a:gd name="connsiteY24" fmla="*/ 726866 h 937863"/>
                <a:gd name="connsiteX25" fmla="*/ 758825 w 764914"/>
                <a:gd name="connsiteY25" fmla="*/ 635864 h 937863"/>
                <a:gd name="connsiteX26" fmla="*/ 668338 w 764914"/>
                <a:gd name="connsiteY26" fmla="*/ 464414 h 937863"/>
                <a:gd name="connsiteX27" fmla="*/ 577964 w 764914"/>
                <a:gd name="connsiteY27" fmla="*/ 0 h 937863"/>
                <a:gd name="connsiteX0" fmla="*/ 224488 w 764914"/>
                <a:gd name="connsiteY0" fmla="*/ 79294 h 937863"/>
                <a:gd name="connsiteX1" fmla="*/ 239713 w 764914"/>
                <a:gd name="connsiteY1" fmla="*/ 381071 h 937863"/>
                <a:gd name="connsiteX2" fmla="*/ 82550 w 764914"/>
                <a:gd name="connsiteY2" fmla="*/ 476321 h 937863"/>
                <a:gd name="connsiteX3" fmla="*/ 3969 w 764914"/>
                <a:gd name="connsiteY3" fmla="*/ 614433 h 937863"/>
                <a:gd name="connsiteX4" fmla="*/ 106363 w 764914"/>
                <a:gd name="connsiteY4" fmla="*/ 628721 h 937863"/>
                <a:gd name="connsiteX5" fmla="*/ 254000 w 764914"/>
                <a:gd name="connsiteY5" fmla="*/ 526327 h 937863"/>
                <a:gd name="connsiteX6" fmla="*/ 261144 w 764914"/>
                <a:gd name="connsiteY6" fmla="*/ 538233 h 937863"/>
                <a:gd name="connsiteX7" fmla="*/ 223044 w 764914"/>
                <a:gd name="connsiteY7" fmla="*/ 673964 h 937863"/>
                <a:gd name="connsiteX8" fmla="*/ 198834 w 764914"/>
                <a:gd name="connsiteY8" fmla="*/ 800171 h 937863"/>
                <a:gd name="connsiteX9" fmla="*/ 248147 w 764914"/>
                <a:gd name="connsiteY9" fmla="*/ 890286 h 937863"/>
                <a:gd name="connsiteX10" fmla="*/ 335682 w 764914"/>
                <a:gd name="connsiteY10" fmla="*/ 748552 h 937863"/>
                <a:gd name="connsiteX11" fmla="*/ 368300 w 764914"/>
                <a:gd name="connsiteY11" fmla="*/ 628720 h 937863"/>
                <a:gd name="connsiteX12" fmla="*/ 381480 w 764914"/>
                <a:gd name="connsiteY12" fmla="*/ 669351 h 937863"/>
                <a:gd name="connsiteX13" fmla="*/ 363291 w 764914"/>
                <a:gd name="connsiteY13" fmla="*/ 898461 h 937863"/>
                <a:gd name="connsiteX14" fmla="*/ 458664 w 764914"/>
                <a:gd name="connsiteY14" fmla="*/ 905764 h 937863"/>
                <a:gd name="connsiteX15" fmla="*/ 468092 w 764914"/>
                <a:gd name="connsiteY15" fmla="*/ 831903 h 937863"/>
                <a:gd name="connsiteX16" fmla="*/ 489875 w 764914"/>
                <a:gd name="connsiteY16" fmla="*/ 629119 h 937863"/>
                <a:gd name="connsiteX17" fmla="*/ 504032 w 764914"/>
                <a:gd name="connsiteY17" fmla="*/ 669201 h 937863"/>
                <a:gd name="connsiteX18" fmla="*/ 522711 w 764914"/>
                <a:gd name="connsiteY18" fmla="*/ 696521 h 937863"/>
                <a:gd name="connsiteX19" fmla="*/ 559595 w 764914"/>
                <a:gd name="connsiteY19" fmla="*/ 731809 h 937863"/>
                <a:gd name="connsiteX20" fmla="*/ 590480 w 764914"/>
                <a:gd name="connsiteY20" fmla="*/ 884206 h 937863"/>
                <a:gd name="connsiteX21" fmla="*/ 645501 w 764914"/>
                <a:gd name="connsiteY21" fmla="*/ 706047 h 937863"/>
                <a:gd name="connsiteX22" fmla="*/ 631107 w 764914"/>
                <a:gd name="connsiteY22" fmla="*/ 656289 h 937863"/>
                <a:gd name="connsiteX23" fmla="*/ 632619 w 764914"/>
                <a:gd name="connsiteY23" fmla="*/ 647771 h 937863"/>
                <a:gd name="connsiteX24" fmla="*/ 704873 w 764914"/>
                <a:gd name="connsiteY24" fmla="*/ 726866 h 937863"/>
                <a:gd name="connsiteX25" fmla="*/ 758825 w 764914"/>
                <a:gd name="connsiteY25" fmla="*/ 635864 h 937863"/>
                <a:gd name="connsiteX26" fmla="*/ 668338 w 764914"/>
                <a:gd name="connsiteY26" fmla="*/ 464414 h 937863"/>
                <a:gd name="connsiteX27" fmla="*/ 577964 w 764914"/>
                <a:gd name="connsiteY27" fmla="*/ 0 h 937863"/>
                <a:gd name="connsiteX0" fmla="*/ 224488 w 764914"/>
                <a:gd name="connsiteY0" fmla="*/ 79294 h 937863"/>
                <a:gd name="connsiteX1" fmla="*/ 239713 w 764914"/>
                <a:gd name="connsiteY1" fmla="*/ 381071 h 937863"/>
                <a:gd name="connsiteX2" fmla="*/ 82550 w 764914"/>
                <a:gd name="connsiteY2" fmla="*/ 476321 h 937863"/>
                <a:gd name="connsiteX3" fmla="*/ 3969 w 764914"/>
                <a:gd name="connsiteY3" fmla="*/ 614433 h 937863"/>
                <a:gd name="connsiteX4" fmla="*/ 106363 w 764914"/>
                <a:gd name="connsiteY4" fmla="*/ 628721 h 937863"/>
                <a:gd name="connsiteX5" fmla="*/ 254000 w 764914"/>
                <a:gd name="connsiteY5" fmla="*/ 526327 h 937863"/>
                <a:gd name="connsiteX6" fmla="*/ 261144 w 764914"/>
                <a:gd name="connsiteY6" fmla="*/ 538233 h 937863"/>
                <a:gd name="connsiteX7" fmla="*/ 223044 w 764914"/>
                <a:gd name="connsiteY7" fmla="*/ 673964 h 937863"/>
                <a:gd name="connsiteX8" fmla="*/ 198834 w 764914"/>
                <a:gd name="connsiteY8" fmla="*/ 800171 h 937863"/>
                <a:gd name="connsiteX9" fmla="*/ 248147 w 764914"/>
                <a:gd name="connsiteY9" fmla="*/ 890286 h 937863"/>
                <a:gd name="connsiteX10" fmla="*/ 335682 w 764914"/>
                <a:gd name="connsiteY10" fmla="*/ 748552 h 937863"/>
                <a:gd name="connsiteX11" fmla="*/ 368300 w 764914"/>
                <a:gd name="connsiteY11" fmla="*/ 628720 h 937863"/>
                <a:gd name="connsiteX12" fmla="*/ 381480 w 764914"/>
                <a:gd name="connsiteY12" fmla="*/ 669351 h 937863"/>
                <a:gd name="connsiteX13" fmla="*/ 363291 w 764914"/>
                <a:gd name="connsiteY13" fmla="*/ 898461 h 937863"/>
                <a:gd name="connsiteX14" fmla="*/ 458664 w 764914"/>
                <a:gd name="connsiteY14" fmla="*/ 905764 h 937863"/>
                <a:gd name="connsiteX15" fmla="*/ 468092 w 764914"/>
                <a:gd name="connsiteY15" fmla="*/ 831903 h 937863"/>
                <a:gd name="connsiteX16" fmla="*/ 489875 w 764914"/>
                <a:gd name="connsiteY16" fmla="*/ 629119 h 937863"/>
                <a:gd name="connsiteX17" fmla="*/ 504032 w 764914"/>
                <a:gd name="connsiteY17" fmla="*/ 669201 h 937863"/>
                <a:gd name="connsiteX18" fmla="*/ 522711 w 764914"/>
                <a:gd name="connsiteY18" fmla="*/ 696521 h 937863"/>
                <a:gd name="connsiteX19" fmla="*/ 510457 w 764914"/>
                <a:gd name="connsiteY19" fmla="*/ 852047 h 937863"/>
                <a:gd name="connsiteX20" fmla="*/ 590480 w 764914"/>
                <a:gd name="connsiteY20" fmla="*/ 884206 h 937863"/>
                <a:gd name="connsiteX21" fmla="*/ 645501 w 764914"/>
                <a:gd name="connsiteY21" fmla="*/ 706047 h 937863"/>
                <a:gd name="connsiteX22" fmla="*/ 631107 w 764914"/>
                <a:gd name="connsiteY22" fmla="*/ 656289 h 937863"/>
                <a:gd name="connsiteX23" fmla="*/ 632619 w 764914"/>
                <a:gd name="connsiteY23" fmla="*/ 647771 h 937863"/>
                <a:gd name="connsiteX24" fmla="*/ 704873 w 764914"/>
                <a:gd name="connsiteY24" fmla="*/ 726866 h 937863"/>
                <a:gd name="connsiteX25" fmla="*/ 758825 w 764914"/>
                <a:gd name="connsiteY25" fmla="*/ 635864 h 937863"/>
                <a:gd name="connsiteX26" fmla="*/ 668338 w 764914"/>
                <a:gd name="connsiteY26" fmla="*/ 464414 h 937863"/>
                <a:gd name="connsiteX27" fmla="*/ 577964 w 764914"/>
                <a:gd name="connsiteY27" fmla="*/ 0 h 937863"/>
                <a:gd name="connsiteX0" fmla="*/ 224488 w 764914"/>
                <a:gd name="connsiteY0" fmla="*/ 79294 h 937863"/>
                <a:gd name="connsiteX1" fmla="*/ 239713 w 764914"/>
                <a:gd name="connsiteY1" fmla="*/ 381071 h 937863"/>
                <a:gd name="connsiteX2" fmla="*/ 82550 w 764914"/>
                <a:gd name="connsiteY2" fmla="*/ 476321 h 937863"/>
                <a:gd name="connsiteX3" fmla="*/ 3969 w 764914"/>
                <a:gd name="connsiteY3" fmla="*/ 614433 h 937863"/>
                <a:gd name="connsiteX4" fmla="*/ 106363 w 764914"/>
                <a:gd name="connsiteY4" fmla="*/ 628721 h 937863"/>
                <a:gd name="connsiteX5" fmla="*/ 254000 w 764914"/>
                <a:gd name="connsiteY5" fmla="*/ 526327 h 937863"/>
                <a:gd name="connsiteX6" fmla="*/ 261144 w 764914"/>
                <a:gd name="connsiteY6" fmla="*/ 538233 h 937863"/>
                <a:gd name="connsiteX7" fmla="*/ 223044 w 764914"/>
                <a:gd name="connsiteY7" fmla="*/ 673964 h 937863"/>
                <a:gd name="connsiteX8" fmla="*/ 198834 w 764914"/>
                <a:gd name="connsiteY8" fmla="*/ 800171 h 937863"/>
                <a:gd name="connsiteX9" fmla="*/ 248147 w 764914"/>
                <a:gd name="connsiteY9" fmla="*/ 890286 h 937863"/>
                <a:gd name="connsiteX10" fmla="*/ 335682 w 764914"/>
                <a:gd name="connsiteY10" fmla="*/ 748552 h 937863"/>
                <a:gd name="connsiteX11" fmla="*/ 368300 w 764914"/>
                <a:gd name="connsiteY11" fmla="*/ 628720 h 937863"/>
                <a:gd name="connsiteX12" fmla="*/ 381480 w 764914"/>
                <a:gd name="connsiteY12" fmla="*/ 669351 h 937863"/>
                <a:gd name="connsiteX13" fmla="*/ 363291 w 764914"/>
                <a:gd name="connsiteY13" fmla="*/ 898461 h 937863"/>
                <a:gd name="connsiteX14" fmla="*/ 458664 w 764914"/>
                <a:gd name="connsiteY14" fmla="*/ 905764 h 937863"/>
                <a:gd name="connsiteX15" fmla="*/ 468092 w 764914"/>
                <a:gd name="connsiteY15" fmla="*/ 831903 h 937863"/>
                <a:gd name="connsiteX16" fmla="*/ 489875 w 764914"/>
                <a:gd name="connsiteY16" fmla="*/ 629119 h 937863"/>
                <a:gd name="connsiteX17" fmla="*/ 504032 w 764914"/>
                <a:gd name="connsiteY17" fmla="*/ 669201 h 937863"/>
                <a:gd name="connsiteX18" fmla="*/ 509470 w 764914"/>
                <a:gd name="connsiteY18" fmla="*/ 763076 h 937863"/>
                <a:gd name="connsiteX19" fmla="*/ 510457 w 764914"/>
                <a:gd name="connsiteY19" fmla="*/ 852047 h 937863"/>
                <a:gd name="connsiteX20" fmla="*/ 590480 w 764914"/>
                <a:gd name="connsiteY20" fmla="*/ 884206 h 937863"/>
                <a:gd name="connsiteX21" fmla="*/ 645501 w 764914"/>
                <a:gd name="connsiteY21" fmla="*/ 706047 h 937863"/>
                <a:gd name="connsiteX22" fmla="*/ 631107 w 764914"/>
                <a:gd name="connsiteY22" fmla="*/ 656289 h 937863"/>
                <a:gd name="connsiteX23" fmla="*/ 632619 w 764914"/>
                <a:gd name="connsiteY23" fmla="*/ 647771 h 937863"/>
                <a:gd name="connsiteX24" fmla="*/ 704873 w 764914"/>
                <a:gd name="connsiteY24" fmla="*/ 726866 h 937863"/>
                <a:gd name="connsiteX25" fmla="*/ 758825 w 764914"/>
                <a:gd name="connsiteY25" fmla="*/ 635864 h 937863"/>
                <a:gd name="connsiteX26" fmla="*/ 668338 w 764914"/>
                <a:gd name="connsiteY26" fmla="*/ 464414 h 937863"/>
                <a:gd name="connsiteX27" fmla="*/ 577964 w 764914"/>
                <a:gd name="connsiteY27" fmla="*/ 0 h 937863"/>
                <a:gd name="connsiteX0" fmla="*/ 224488 w 764914"/>
                <a:gd name="connsiteY0" fmla="*/ 79294 h 937863"/>
                <a:gd name="connsiteX1" fmla="*/ 239713 w 764914"/>
                <a:gd name="connsiteY1" fmla="*/ 381071 h 937863"/>
                <a:gd name="connsiteX2" fmla="*/ 82550 w 764914"/>
                <a:gd name="connsiteY2" fmla="*/ 476321 h 937863"/>
                <a:gd name="connsiteX3" fmla="*/ 3969 w 764914"/>
                <a:gd name="connsiteY3" fmla="*/ 614433 h 937863"/>
                <a:gd name="connsiteX4" fmla="*/ 106363 w 764914"/>
                <a:gd name="connsiteY4" fmla="*/ 628721 h 937863"/>
                <a:gd name="connsiteX5" fmla="*/ 254000 w 764914"/>
                <a:gd name="connsiteY5" fmla="*/ 526327 h 937863"/>
                <a:gd name="connsiteX6" fmla="*/ 261144 w 764914"/>
                <a:gd name="connsiteY6" fmla="*/ 538233 h 937863"/>
                <a:gd name="connsiteX7" fmla="*/ 223044 w 764914"/>
                <a:gd name="connsiteY7" fmla="*/ 673964 h 937863"/>
                <a:gd name="connsiteX8" fmla="*/ 198834 w 764914"/>
                <a:gd name="connsiteY8" fmla="*/ 800171 h 937863"/>
                <a:gd name="connsiteX9" fmla="*/ 248147 w 764914"/>
                <a:gd name="connsiteY9" fmla="*/ 890286 h 937863"/>
                <a:gd name="connsiteX10" fmla="*/ 335682 w 764914"/>
                <a:gd name="connsiteY10" fmla="*/ 748552 h 937863"/>
                <a:gd name="connsiteX11" fmla="*/ 368300 w 764914"/>
                <a:gd name="connsiteY11" fmla="*/ 628720 h 937863"/>
                <a:gd name="connsiteX12" fmla="*/ 381480 w 764914"/>
                <a:gd name="connsiteY12" fmla="*/ 669351 h 937863"/>
                <a:gd name="connsiteX13" fmla="*/ 363291 w 764914"/>
                <a:gd name="connsiteY13" fmla="*/ 898461 h 937863"/>
                <a:gd name="connsiteX14" fmla="*/ 458664 w 764914"/>
                <a:gd name="connsiteY14" fmla="*/ 905764 h 937863"/>
                <a:gd name="connsiteX15" fmla="*/ 468092 w 764914"/>
                <a:gd name="connsiteY15" fmla="*/ 831903 h 937863"/>
                <a:gd name="connsiteX16" fmla="*/ 489875 w 764914"/>
                <a:gd name="connsiteY16" fmla="*/ 629119 h 937863"/>
                <a:gd name="connsiteX17" fmla="*/ 504032 w 764914"/>
                <a:gd name="connsiteY17" fmla="*/ 669201 h 937863"/>
                <a:gd name="connsiteX18" fmla="*/ 509470 w 764914"/>
                <a:gd name="connsiteY18" fmla="*/ 763076 h 937863"/>
                <a:gd name="connsiteX19" fmla="*/ 510457 w 764914"/>
                <a:gd name="connsiteY19" fmla="*/ 852047 h 937863"/>
                <a:gd name="connsiteX20" fmla="*/ 590480 w 764914"/>
                <a:gd name="connsiteY20" fmla="*/ 884206 h 937863"/>
                <a:gd name="connsiteX21" fmla="*/ 606642 w 764914"/>
                <a:gd name="connsiteY21" fmla="*/ 777102 h 937863"/>
                <a:gd name="connsiteX22" fmla="*/ 645501 w 764914"/>
                <a:gd name="connsiteY22" fmla="*/ 706047 h 937863"/>
                <a:gd name="connsiteX23" fmla="*/ 631107 w 764914"/>
                <a:gd name="connsiteY23" fmla="*/ 656289 h 937863"/>
                <a:gd name="connsiteX24" fmla="*/ 632619 w 764914"/>
                <a:gd name="connsiteY24" fmla="*/ 647771 h 937863"/>
                <a:gd name="connsiteX25" fmla="*/ 704873 w 764914"/>
                <a:gd name="connsiteY25" fmla="*/ 726866 h 937863"/>
                <a:gd name="connsiteX26" fmla="*/ 758825 w 764914"/>
                <a:gd name="connsiteY26" fmla="*/ 635864 h 937863"/>
                <a:gd name="connsiteX27" fmla="*/ 668338 w 764914"/>
                <a:gd name="connsiteY27" fmla="*/ 464414 h 937863"/>
                <a:gd name="connsiteX28" fmla="*/ 577964 w 764914"/>
                <a:gd name="connsiteY28" fmla="*/ 0 h 937863"/>
                <a:gd name="connsiteX0" fmla="*/ 224488 w 764914"/>
                <a:gd name="connsiteY0" fmla="*/ 79294 h 937863"/>
                <a:gd name="connsiteX1" fmla="*/ 239713 w 764914"/>
                <a:gd name="connsiteY1" fmla="*/ 381071 h 937863"/>
                <a:gd name="connsiteX2" fmla="*/ 82550 w 764914"/>
                <a:gd name="connsiteY2" fmla="*/ 476321 h 937863"/>
                <a:gd name="connsiteX3" fmla="*/ 3969 w 764914"/>
                <a:gd name="connsiteY3" fmla="*/ 614433 h 937863"/>
                <a:gd name="connsiteX4" fmla="*/ 106363 w 764914"/>
                <a:gd name="connsiteY4" fmla="*/ 628721 h 937863"/>
                <a:gd name="connsiteX5" fmla="*/ 254000 w 764914"/>
                <a:gd name="connsiteY5" fmla="*/ 526327 h 937863"/>
                <a:gd name="connsiteX6" fmla="*/ 261144 w 764914"/>
                <a:gd name="connsiteY6" fmla="*/ 538233 h 937863"/>
                <a:gd name="connsiteX7" fmla="*/ 223044 w 764914"/>
                <a:gd name="connsiteY7" fmla="*/ 673964 h 937863"/>
                <a:gd name="connsiteX8" fmla="*/ 198834 w 764914"/>
                <a:gd name="connsiteY8" fmla="*/ 800171 h 937863"/>
                <a:gd name="connsiteX9" fmla="*/ 248147 w 764914"/>
                <a:gd name="connsiteY9" fmla="*/ 890286 h 937863"/>
                <a:gd name="connsiteX10" fmla="*/ 335682 w 764914"/>
                <a:gd name="connsiteY10" fmla="*/ 748552 h 937863"/>
                <a:gd name="connsiteX11" fmla="*/ 368300 w 764914"/>
                <a:gd name="connsiteY11" fmla="*/ 628720 h 937863"/>
                <a:gd name="connsiteX12" fmla="*/ 381480 w 764914"/>
                <a:gd name="connsiteY12" fmla="*/ 669351 h 937863"/>
                <a:gd name="connsiteX13" fmla="*/ 363291 w 764914"/>
                <a:gd name="connsiteY13" fmla="*/ 898461 h 937863"/>
                <a:gd name="connsiteX14" fmla="*/ 458664 w 764914"/>
                <a:gd name="connsiteY14" fmla="*/ 905764 h 937863"/>
                <a:gd name="connsiteX15" fmla="*/ 468092 w 764914"/>
                <a:gd name="connsiteY15" fmla="*/ 831903 h 937863"/>
                <a:gd name="connsiteX16" fmla="*/ 489875 w 764914"/>
                <a:gd name="connsiteY16" fmla="*/ 629119 h 937863"/>
                <a:gd name="connsiteX17" fmla="*/ 504032 w 764914"/>
                <a:gd name="connsiteY17" fmla="*/ 669201 h 937863"/>
                <a:gd name="connsiteX18" fmla="*/ 509470 w 764914"/>
                <a:gd name="connsiteY18" fmla="*/ 763076 h 937863"/>
                <a:gd name="connsiteX19" fmla="*/ 510457 w 764914"/>
                <a:gd name="connsiteY19" fmla="*/ 852047 h 937863"/>
                <a:gd name="connsiteX20" fmla="*/ 590480 w 764914"/>
                <a:gd name="connsiteY20" fmla="*/ 884206 h 937863"/>
                <a:gd name="connsiteX21" fmla="*/ 606642 w 764914"/>
                <a:gd name="connsiteY21" fmla="*/ 777102 h 937863"/>
                <a:gd name="connsiteX22" fmla="*/ 575799 w 764914"/>
                <a:gd name="connsiteY22" fmla="*/ 622041 h 937863"/>
                <a:gd name="connsiteX23" fmla="*/ 631107 w 764914"/>
                <a:gd name="connsiteY23" fmla="*/ 656289 h 937863"/>
                <a:gd name="connsiteX24" fmla="*/ 632619 w 764914"/>
                <a:gd name="connsiteY24" fmla="*/ 647771 h 937863"/>
                <a:gd name="connsiteX25" fmla="*/ 704873 w 764914"/>
                <a:gd name="connsiteY25" fmla="*/ 726866 h 937863"/>
                <a:gd name="connsiteX26" fmla="*/ 758825 w 764914"/>
                <a:gd name="connsiteY26" fmla="*/ 635864 h 937863"/>
                <a:gd name="connsiteX27" fmla="*/ 668338 w 764914"/>
                <a:gd name="connsiteY27" fmla="*/ 464414 h 937863"/>
                <a:gd name="connsiteX28" fmla="*/ 577964 w 764914"/>
                <a:gd name="connsiteY28" fmla="*/ 0 h 937863"/>
                <a:gd name="connsiteX0" fmla="*/ 224488 w 764914"/>
                <a:gd name="connsiteY0" fmla="*/ 79294 h 937863"/>
                <a:gd name="connsiteX1" fmla="*/ 239713 w 764914"/>
                <a:gd name="connsiteY1" fmla="*/ 381071 h 937863"/>
                <a:gd name="connsiteX2" fmla="*/ 82550 w 764914"/>
                <a:gd name="connsiteY2" fmla="*/ 476321 h 937863"/>
                <a:gd name="connsiteX3" fmla="*/ 3969 w 764914"/>
                <a:gd name="connsiteY3" fmla="*/ 614433 h 937863"/>
                <a:gd name="connsiteX4" fmla="*/ 106363 w 764914"/>
                <a:gd name="connsiteY4" fmla="*/ 628721 h 937863"/>
                <a:gd name="connsiteX5" fmla="*/ 254000 w 764914"/>
                <a:gd name="connsiteY5" fmla="*/ 526327 h 937863"/>
                <a:gd name="connsiteX6" fmla="*/ 261144 w 764914"/>
                <a:gd name="connsiteY6" fmla="*/ 538233 h 937863"/>
                <a:gd name="connsiteX7" fmla="*/ 223044 w 764914"/>
                <a:gd name="connsiteY7" fmla="*/ 673964 h 937863"/>
                <a:gd name="connsiteX8" fmla="*/ 198834 w 764914"/>
                <a:gd name="connsiteY8" fmla="*/ 800171 h 937863"/>
                <a:gd name="connsiteX9" fmla="*/ 248147 w 764914"/>
                <a:gd name="connsiteY9" fmla="*/ 890286 h 937863"/>
                <a:gd name="connsiteX10" fmla="*/ 335682 w 764914"/>
                <a:gd name="connsiteY10" fmla="*/ 748552 h 937863"/>
                <a:gd name="connsiteX11" fmla="*/ 368300 w 764914"/>
                <a:gd name="connsiteY11" fmla="*/ 628720 h 937863"/>
                <a:gd name="connsiteX12" fmla="*/ 381480 w 764914"/>
                <a:gd name="connsiteY12" fmla="*/ 669351 h 937863"/>
                <a:gd name="connsiteX13" fmla="*/ 363291 w 764914"/>
                <a:gd name="connsiteY13" fmla="*/ 898461 h 937863"/>
                <a:gd name="connsiteX14" fmla="*/ 458664 w 764914"/>
                <a:gd name="connsiteY14" fmla="*/ 905764 h 937863"/>
                <a:gd name="connsiteX15" fmla="*/ 468092 w 764914"/>
                <a:gd name="connsiteY15" fmla="*/ 831903 h 937863"/>
                <a:gd name="connsiteX16" fmla="*/ 489875 w 764914"/>
                <a:gd name="connsiteY16" fmla="*/ 629119 h 937863"/>
                <a:gd name="connsiteX17" fmla="*/ 504032 w 764914"/>
                <a:gd name="connsiteY17" fmla="*/ 669201 h 937863"/>
                <a:gd name="connsiteX18" fmla="*/ 509470 w 764914"/>
                <a:gd name="connsiteY18" fmla="*/ 763076 h 937863"/>
                <a:gd name="connsiteX19" fmla="*/ 510457 w 764914"/>
                <a:gd name="connsiteY19" fmla="*/ 852047 h 937863"/>
                <a:gd name="connsiteX20" fmla="*/ 590480 w 764914"/>
                <a:gd name="connsiteY20" fmla="*/ 884206 h 937863"/>
                <a:gd name="connsiteX21" fmla="*/ 606642 w 764914"/>
                <a:gd name="connsiteY21" fmla="*/ 777102 h 937863"/>
                <a:gd name="connsiteX22" fmla="*/ 575799 w 764914"/>
                <a:gd name="connsiteY22" fmla="*/ 622041 h 937863"/>
                <a:gd name="connsiteX23" fmla="*/ 631107 w 764914"/>
                <a:gd name="connsiteY23" fmla="*/ 656289 h 937863"/>
                <a:gd name="connsiteX24" fmla="*/ 704873 w 764914"/>
                <a:gd name="connsiteY24" fmla="*/ 726866 h 937863"/>
                <a:gd name="connsiteX25" fmla="*/ 758825 w 764914"/>
                <a:gd name="connsiteY25" fmla="*/ 635864 h 937863"/>
                <a:gd name="connsiteX26" fmla="*/ 668338 w 764914"/>
                <a:gd name="connsiteY26" fmla="*/ 464414 h 937863"/>
                <a:gd name="connsiteX27" fmla="*/ 577964 w 764914"/>
                <a:gd name="connsiteY27" fmla="*/ 0 h 93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64914" h="937863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0667" y="641920"/>
                    <a:pt x="368300" y="628720"/>
                  </a:cubicBezTo>
                  <a:cubicBezTo>
                    <a:pt x="375933" y="615520"/>
                    <a:pt x="382315" y="624394"/>
                    <a:pt x="381480" y="669351"/>
                  </a:cubicBezTo>
                  <a:cubicBezTo>
                    <a:pt x="380645" y="714308"/>
                    <a:pt x="350427" y="859059"/>
                    <a:pt x="363291" y="898461"/>
                  </a:cubicBezTo>
                  <a:cubicBezTo>
                    <a:pt x="376155" y="937863"/>
                    <a:pt x="441197" y="916857"/>
                    <a:pt x="458664" y="905764"/>
                  </a:cubicBezTo>
                  <a:cubicBezTo>
                    <a:pt x="476131" y="894671"/>
                    <a:pt x="462890" y="878010"/>
                    <a:pt x="468092" y="831903"/>
                  </a:cubicBezTo>
                  <a:cubicBezTo>
                    <a:pt x="473294" y="785796"/>
                    <a:pt x="483885" y="656236"/>
                    <a:pt x="489875" y="629119"/>
                  </a:cubicBezTo>
                  <a:cubicBezTo>
                    <a:pt x="495865" y="602002"/>
                    <a:pt x="500766" y="646875"/>
                    <a:pt x="504032" y="669201"/>
                  </a:cubicBezTo>
                  <a:cubicBezTo>
                    <a:pt x="507298" y="691527"/>
                    <a:pt x="508399" y="732602"/>
                    <a:pt x="509470" y="763076"/>
                  </a:cubicBezTo>
                  <a:cubicBezTo>
                    <a:pt x="510541" y="793550"/>
                    <a:pt x="496955" y="831859"/>
                    <a:pt x="510457" y="852047"/>
                  </a:cubicBezTo>
                  <a:cubicBezTo>
                    <a:pt x="523959" y="872235"/>
                    <a:pt x="574449" y="896697"/>
                    <a:pt x="590480" y="884206"/>
                  </a:cubicBezTo>
                  <a:cubicBezTo>
                    <a:pt x="606511" y="871715"/>
                    <a:pt x="609089" y="820796"/>
                    <a:pt x="606642" y="777102"/>
                  </a:cubicBezTo>
                  <a:cubicBezTo>
                    <a:pt x="604195" y="733408"/>
                    <a:pt x="571722" y="642176"/>
                    <a:pt x="575799" y="622041"/>
                  </a:cubicBezTo>
                  <a:cubicBezTo>
                    <a:pt x="579876" y="601906"/>
                    <a:pt x="609595" y="638818"/>
                    <a:pt x="631107" y="656289"/>
                  </a:cubicBezTo>
                  <a:cubicBezTo>
                    <a:pt x="652619" y="673760"/>
                    <a:pt x="683587" y="730270"/>
                    <a:pt x="704873" y="726866"/>
                  </a:cubicBezTo>
                  <a:cubicBezTo>
                    <a:pt x="726159" y="723462"/>
                    <a:pt x="764914" y="679606"/>
                    <a:pt x="758825" y="635864"/>
                  </a:cubicBezTo>
                  <a:cubicBezTo>
                    <a:pt x="752736" y="592122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33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1638924" y="1888761"/>
              <a:ext cx="354768" cy="269822"/>
            </a:xfrm>
            <a:custGeom>
              <a:avLst/>
              <a:gdLst>
                <a:gd name="connsiteX0" fmla="*/ 294807 w 354768"/>
                <a:gd name="connsiteY0" fmla="*/ 0 h 269822"/>
                <a:gd name="connsiteX1" fmla="*/ 39974 w 354768"/>
                <a:gd name="connsiteY1" fmla="*/ 74950 h 269822"/>
                <a:gd name="connsiteX2" fmla="*/ 54965 w 354768"/>
                <a:gd name="connsiteY2" fmla="*/ 239842 h 269822"/>
                <a:gd name="connsiteX3" fmla="*/ 354768 w 354768"/>
                <a:gd name="connsiteY3" fmla="*/ 254832 h 26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768" h="269822">
                  <a:moveTo>
                    <a:pt x="294807" y="0"/>
                  </a:moveTo>
                  <a:cubicBezTo>
                    <a:pt x="187377" y="17488"/>
                    <a:pt x="79948" y="34976"/>
                    <a:pt x="39974" y="74950"/>
                  </a:cubicBezTo>
                  <a:cubicBezTo>
                    <a:pt x="0" y="114924"/>
                    <a:pt x="2499" y="209862"/>
                    <a:pt x="54965" y="239842"/>
                  </a:cubicBezTo>
                  <a:cubicBezTo>
                    <a:pt x="107431" y="269822"/>
                    <a:pt x="231099" y="262327"/>
                    <a:pt x="354768" y="254832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5508104" y="1340768"/>
            <a:ext cx="1233313" cy="812791"/>
            <a:chOff x="-333721" y="835738"/>
            <a:chExt cx="2836640" cy="1893885"/>
          </a:xfrm>
        </p:grpSpPr>
        <p:sp>
          <p:nvSpPr>
            <p:cNvPr id="64" name="Freeform 63"/>
            <p:cNvSpPr/>
            <p:nvPr/>
          </p:nvSpPr>
          <p:spPr>
            <a:xfrm rot="13838807" flipH="1">
              <a:off x="137656" y="364361"/>
              <a:ext cx="1893885" cy="283664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1000416"/>
                <a:gd name="connsiteX1" fmla="*/ 239713 w 777479"/>
                <a:gd name="connsiteY1" fmla="*/ 381071 h 1000416"/>
                <a:gd name="connsiteX2" fmla="*/ 82550 w 777479"/>
                <a:gd name="connsiteY2" fmla="*/ 476321 h 1000416"/>
                <a:gd name="connsiteX3" fmla="*/ 3969 w 777479"/>
                <a:gd name="connsiteY3" fmla="*/ 614433 h 1000416"/>
                <a:gd name="connsiteX4" fmla="*/ 106363 w 777479"/>
                <a:gd name="connsiteY4" fmla="*/ 628721 h 1000416"/>
                <a:gd name="connsiteX5" fmla="*/ 254000 w 777479"/>
                <a:gd name="connsiteY5" fmla="*/ 526327 h 1000416"/>
                <a:gd name="connsiteX6" fmla="*/ 261144 w 777479"/>
                <a:gd name="connsiteY6" fmla="*/ 538233 h 1000416"/>
                <a:gd name="connsiteX7" fmla="*/ 223044 w 777479"/>
                <a:gd name="connsiteY7" fmla="*/ 673964 h 1000416"/>
                <a:gd name="connsiteX8" fmla="*/ 198834 w 777479"/>
                <a:gd name="connsiteY8" fmla="*/ 800171 h 1000416"/>
                <a:gd name="connsiteX9" fmla="*/ 248147 w 777479"/>
                <a:gd name="connsiteY9" fmla="*/ 890286 h 1000416"/>
                <a:gd name="connsiteX10" fmla="*/ 335682 w 777479"/>
                <a:gd name="connsiteY10" fmla="*/ 748552 h 1000416"/>
                <a:gd name="connsiteX11" fmla="*/ 368300 w 777479"/>
                <a:gd name="connsiteY11" fmla="*/ 628720 h 1000416"/>
                <a:gd name="connsiteX12" fmla="*/ 375444 w 777479"/>
                <a:gd name="connsiteY12" fmla="*/ 695396 h 1000416"/>
                <a:gd name="connsiteX13" fmla="*/ 391828 w 777479"/>
                <a:gd name="connsiteY13" fmla="*/ 751222 h 1000416"/>
                <a:gd name="connsiteX14" fmla="*/ 451644 w 777479"/>
                <a:gd name="connsiteY14" fmla="*/ 974002 h 1000416"/>
                <a:gd name="connsiteX15" fmla="*/ 504032 w 777479"/>
                <a:gd name="connsiteY15" fmla="*/ 909708 h 1000416"/>
                <a:gd name="connsiteX16" fmla="*/ 504032 w 777479"/>
                <a:gd name="connsiteY16" fmla="*/ 669201 h 1000416"/>
                <a:gd name="connsiteX17" fmla="*/ 527844 w 777479"/>
                <a:gd name="connsiteY17" fmla="*/ 783502 h 1000416"/>
                <a:gd name="connsiteX18" fmla="*/ 573088 w 777479"/>
                <a:gd name="connsiteY18" fmla="*/ 881133 h 1000416"/>
                <a:gd name="connsiteX19" fmla="*/ 625475 w 777479"/>
                <a:gd name="connsiteY19" fmla="*/ 902564 h 1000416"/>
                <a:gd name="connsiteX20" fmla="*/ 662013 w 777479"/>
                <a:gd name="connsiteY20" fmla="*/ 845613 h 1000416"/>
                <a:gd name="connsiteX21" fmla="*/ 644525 w 777479"/>
                <a:gd name="connsiteY21" fmla="*/ 723971 h 1000416"/>
                <a:gd name="connsiteX22" fmla="*/ 632619 w 777479"/>
                <a:gd name="connsiteY22" fmla="*/ 647771 h 1000416"/>
                <a:gd name="connsiteX23" fmla="*/ 718344 w 777479"/>
                <a:gd name="connsiteY23" fmla="*/ 797789 h 1000416"/>
                <a:gd name="connsiteX24" fmla="*/ 770732 w 777479"/>
                <a:gd name="connsiteY24" fmla="*/ 776358 h 1000416"/>
                <a:gd name="connsiteX25" fmla="*/ 758825 w 777479"/>
                <a:gd name="connsiteY25" fmla="*/ 635864 h 1000416"/>
                <a:gd name="connsiteX26" fmla="*/ 668338 w 777479"/>
                <a:gd name="connsiteY26" fmla="*/ 464414 h 1000416"/>
                <a:gd name="connsiteX27" fmla="*/ 577964 w 777479"/>
                <a:gd name="connsiteY27" fmla="*/ 0 h 1000416"/>
                <a:gd name="connsiteX0" fmla="*/ 224488 w 777479"/>
                <a:gd name="connsiteY0" fmla="*/ 79294 h 935141"/>
                <a:gd name="connsiteX1" fmla="*/ 239713 w 777479"/>
                <a:gd name="connsiteY1" fmla="*/ 381071 h 935141"/>
                <a:gd name="connsiteX2" fmla="*/ 82550 w 777479"/>
                <a:gd name="connsiteY2" fmla="*/ 476321 h 935141"/>
                <a:gd name="connsiteX3" fmla="*/ 3969 w 777479"/>
                <a:gd name="connsiteY3" fmla="*/ 614433 h 935141"/>
                <a:gd name="connsiteX4" fmla="*/ 106363 w 777479"/>
                <a:gd name="connsiteY4" fmla="*/ 628721 h 935141"/>
                <a:gd name="connsiteX5" fmla="*/ 254000 w 777479"/>
                <a:gd name="connsiteY5" fmla="*/ 526327 h 935141"/>
                <a:gd name="connsiteX6" fmla="*/ 261144 w 777479"/>
                <a:gd name="connsiteY6" fmla="*/ 538233 h 935141"/>
                <a:gd name="connsiteX7" fmla="*/ 223044 w 777479"/>
                <a:gd name="connsiteY7" fmla="*/ 673964 h 935141"/>
                <a:gd name="connsiteX8" fmla="*/ 198834 w 777479"/>
                <a:gd name="connsiteY8" fmla="*/ 800171 h 935141"/>
                <a:gd name="connsiteX9" fmla="*/ 248147 w 777479"/>
                <a:gd name="connsiteY9" fmla="*/ 890286 h 935141"/>
                <a:gd name="connsiteX10" fmla="*/ 335682 w 777479"/>
                <a:gd name="connsiteY10" fmla="*/ 748552 h 935141"/>
                <a:gd name="connsiteX11" fmla="*/ 368300 w 777479"/>
                <a:gd name="connsiteY11" fmla="*/ 628720 h 935141"/>
                <a:gd name="connsiteX12" fmla="*/ 375444 w 777479"/>
                <a:gd name="connsiteY12" fmla="*/ 695396 h 935141"/>
                <a:gd name="connsiteX13" fmla="*/ 391828 w 777479"/>
                <a:gd name="connsiteY13" fmla="*/ 751222 h 935141"/>
                <a:gd name="connsiteX14" fmla="*/ 465593 w 777479"/>
                <a:gd name="connsiteY14" fmla="*/ 821799 h 935141"/>
                <a:gd name="connsiteX15" fmla="*/ 504032 w 777479"/>
                <a:gd name="connsiteY15" fmla="*/ 909708 h 935141"/>
                <a:gd name="connsiteX16" fmla="*/ 504032 w 777479"/>
                <a:gd name="connsiteY16" fmla="*/ 669201 h 935141"/>
                <a:gd name="connsiteX17" fmla="*/ 527844 w 777479"/>
                <a:gd name="connsiteY17" fmla="*/ 783502 h 935141"/>
                <a:gd name="connsiteX18" fmla="*/ 573088 w 777479"/>
                <a:gd name="connsiteY18" fmla="*/ 881133 h 935141"/>
                <a:gd name="connsiteX19" fmla="*/ 625475 w 777479"/>
                <a:gd name="connsiteY19" fmla="*/ 902564 h 935141"/>
                <a:gd name="connsiteX20" fmla="*/ 662013 w 777479"/>
                <a:gd name="connsiteY20" fmla="*/ 845613 h 935141"/>
                <a:gd name="connsiteX21" fmla="*/ 644525 w 777479"/>
                <a:gd name="connsiteY21" fmla="*/ 723971 h 935141"/>
                <a:gd name="connsiteX22" fmla="*/ 632619 w 777479"/>
                <a:gd name="connsiteY22" fmla="*/ 647771 h 935141"/>
                <a:gd name="connsiteX23" fmla="*/ 718344 w 777479"/>
                <a:gd name="connsiteY23" fmla="*/ 797789 h 935141"/>
                <a:gd name="connsiteX24" fmla="*/ 770732 w 777479"/>
                <a:gd name="connsiteY24" fmla="*/ 776358 h 935141"/>
                <a:gd name="connsiteX25" fmla="*/ 758825 w 777479"/>
                <a:gd name="connsiteY25" fmla="*/ 635864 h 935141"/>
                <a:gd name="connsiteX26" fmla="*/ 668338 w 777479"/>
                <a:gd name="connsiteY26" fmla="*/ 464414 h 935141"/>
                <a:gd name="connsiteX27" fmla="*/ 577964 w 777479"/>
                <a:gd name="connsiteY27" fmla="*/ 0 h 935141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1828 w 777479"/>
                <a:gd name="connsiteY13" fmla="*/ 751222 h 908484"/>
                <a:gd name="connsiteX14" fmla="*/ 465593 w 777479"/>
                <a:gd name="connsiteY14" fmla="*/ 821799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1828 w 777479"/>
                <a:gd name="connsiteY13" fmla="*/ 751222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63340 w 777479"/>
                <a:gd name="connsiteY15" fmla="*/ 675701 h 908484"/>
                <a:gd name="connsiteX16" fmla="*/ 477734 w 777479"/>
                <a:gd name="connsiteY16" fmla="*/ 725459 h 908484"/>
                <a:gd name="connsiteX17" fmla="*/ 504032 w 777479"/>
                <a:gd name="connsiteY17" fmla="*/ 669201 h 908484"/>
                <a:gd name="connsiteX18" fmla="*/ 527844 w 777479"/>
                <a:gd name="connsiteY18" fmla="*/ 783502 h 908484"/>
                <a:gd name="connsiteX19" fmla="*/ 573088 w 777479"/>
                <a:gd name="connsiteY19" fmla="*/ 881133 h 908484"/>
                <a:gd name="connsiteX20" fmla="*/ 625475 w 777479"/>
                <a:gd name="connsiteY20" fmla="*/ 902564 h 908484"/>
                <a:gd name="connsiteX21" fmla="*/ 662013 w 777479"/>
                <a:gd name="connsiteY21" fmla="*/ 845613 h 908484"/>
                <a:gd name="connsiteX22" fmla="*/ 644525 w 777479"/>
                <a:gd name="connsiteY22" fmla="*/ 723971 h 908484"/>
                <a:gd name="connsiteX23" fmla="*/ 632619 w 777479"/>
                <a:gd name="connsiteY23" fmla="*/ 647771 h 908484"/>
                <a:gd name="connsiteX24" fmla="*/ 718344 w 777479"/>
                <a:gd name="connsiteY24" fmla="*/ 797789 h 908484"/>
                <a:gd name="connsiteX25" fmla="*/ 770732 w 777479"/>
                <a:gd name="connsiteY25" fmla="*/ 776358 h 908484"/>
                <a:gd name="connsiteX26" fmla="*/ 758825 w 777479"/>
                <a:gd name="connsiteY26" fmla="*/ 635864 h 908484"/>
                <a:gd name="connsiteX27" fmla="*/ 668338 w 777479"/>
                <a:gd name="connsiteY27" fmla="*/ 464414 h 908484"/>
                <a:gd name="connsiteX28" fmla="*/ 577964 w 777479"/>
                <a:gd name="connsiteY28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63340 w 777479"/>
                <a:gd name="connsiteY15" fmla="*/ 675701 h 908484"/>
                <a:gd name="connsiteX16" fmla="*/ 489875 w 777479"/>
                <a:gd name="connsiteY16" fmla="*/ 629119 h 908484"/>
                <a:gd name="connsiteX17" fmla="*/ 504032 w 777479"/>
                <a:gd name="connsiteY17" fmla="*/ 669201 h 908484"/>
                <a:gd name="connsiteX18" fmla="*/ 527844 w 777479"/>
                <a:gd name="connsiteY18" fmla="*/ 783502 h 908484"/>
                <a:gd name="connsiteX19" fmla="*/ 573088 w 777479"/>
                <a:gd name="connsiteY19" fmla="*/ 881133 h 908484"/>
                <a:gd name="connsiteX20" fmla="*/ 625475 w 777479"/>
                <a:gd name="connsiteY20" fmla="*/ 902564 h 908484"/>
                <a:gd name="connsiteX21" fmla="*/ 662013 w 777479"/>
                <a:gd name="connsiteY21" fmla="*/ 845613 h 908484"/>
                <a:gd name="connsiteX22" fmla="*/ 644525 w 777479"/>
                <a:gd name="connsiteY22" fmla="*/ 723971 h 908484"/>
                <a:gd name="connsiteX23" fmla="*/ 632619 w 777479"/>
                <a:gd name="connsiteY23" fmla="*/ 647771 h 908484"/>
                <a:gd name="connsiteX24" fmla="*/ 718344 w 777479"/>
                <a:gd name="connsiteY24" fmla="*/ 797789 h 908484"/>
                <a:gd name="connsiteX25" fmla="*/ 770732 w 777479"/>
                <a:gd name="connsiteY25" fmla="*/ 776358 h 908484"/>
                <a:gd name="connsiteX26" fmla="*/ 758825 w 777479"/>
                <a:gd name="connsiteY26" fmla="*/ 635864 h 908484"/>
                <a:gd name="connsiteX27" fmla="*/ 668338 w 777479"/>
                <a:gd name="connsiteY27" fmla="*/ 464414 h 908484"/>
                <a:gd name="connsiteX28" fmla="*/ 577964 w 777479"/>
                <a:gd name="connsiteY28" fmla="*/ 0 h 908484"/>
                <a:gd name="connsiteX0" fmla="*/ 224488 w 777479"/>
                <a:gd name="connsiteY0" fmla="*/ 79294 h 910121"/>
                <a:gd name="connsiteX1" fmla="*/ 239713 w 777479"/>
                <a:gd name="connsiteY1" fmla="*/ 381071 h 910121"/>
                <a:gd name="connsiteX2" fmla="*/ 82550 w 777479"/>
                <a:gd name="connsiteY2" fmla="*/ 476321 h 910121"/>
                <a:gd name="connsiteX3" fmla="*/ 3969 w 777479"/>
                <a:gd name="connsiteY3" fmla="*/ 614433 h 910121"/>
                <a:gd name="connsiteX4" fmla="*/ 106363 w 777479"/>
                <a:gd name="connsiteY4" fmla="*/ 628721 h 910121"/>
                <a:gd name="connsiteX5" fmla="*/ 254000 w 777479"/>
                <a:gd name="connsiteY5" fmla="*/ 526327 h 910121"/>
                <a:gd name="connsiteX6" fmla="*/ 261144 w 777479"/>
                <a:gd name="connsiteY6" fmla="*/ 538233 h 910121"/>
                <a:gd name="connsiteX7" fmla="*/ 223044 w 777479"/>
                <a:gd name="connsiteY7" fmla="*/ 673964 h 910121"/>
                <a:gd name="connsiteX8" fmla="*/ 198834 w 777479"/>
                <a:gd name="connsiteY8" fmla="*/ 800171 h 910121"/>
                <a:gd name="connsiteX9" fmla="*/ 248147 w 777479"/>
                <a:gd name="connsiteY9" fmla="*/ 890286 h 910121"/>
                <a:gd name="connsiteX10" fmla="*/ 335682 w 777479"/>
                <a:gd name="connsiteY10" fmla="*/ 748552 h 910121"/>
                <a:gd name="connsiteX11" fmla="*/ 368300 w 777479"/>
                <a:gd name="connsiteY11" fmla="*/ 628720 h 910121"/>
                <a:gd name="connsiteX12" fmla="*/ 381480 w 777479"/>
                <a:gd name="connsiteY12" fmla="*/ 669351 h 910121"/>
                <a:gd name="connsiteX13" fmla="*/ 395874 w 777479"/>
                <a:gd name="connsiteY13" fmla="*/ 719109 h 910121"/>
                <a:gd name="connsiteX14" fmla="*/ 432757 w 777479"/>
                <a:gd name="connsiteY14" fmla="*/ 754397 h 910121"/>
                <a:gd name="connsiteX15" fmla="*/ 463340 w 777479"/>
                <a:gd name="connsiteY15" fmla="*/ 675701 h 910121"/>
                <a:gd name="connsiteX16" fmla="*/ 489875 w 777479"/>
                <a:gd name="connsiteY16" fmla="*/ 629119 h 910121"/>
                <a:gd name="connsiteX17" fmla="*/ 504032 w 777479"/>
                <a:gd name="connsiteY17" fmla="*/ 669201 h 910121"/>
                <a:gd name="connsiteX18" fmla="*/ 518664 w 777479"/>
                <a:gd name="connsiteY18" fmla="*/ 728634 h 910121"/>
                <a:gd name="connsiteX19" fmla="*/ 573088 w 777479"/>
                <a:gd name="connsiteY19" fmla="*/ 881133 h 910121"/>
                <a:gd name="connsiteX20" fmla="*/ 625475 w 777479"/>
                <a:gd name="connsiteY20" fmla="*/ 902564 h 910121"/>
                <a:gd name="connsiteX21" fmla="*/ 662013 w 777479"/>
                <a:gd name="connsiteY21" fmla="*/ 845613 h 910121"/>
                <a:gd name="connsiteX22" fmla="*/ 644525 w 777479"/>
                <a:gd name="connsiteY22" fmla="*/ 723971 h 910121"/>
                <a:gd name="connsiteX23" fmla="*/ 632619 w 777479"/>
                <a:gd name="connsiteY23" fmla="*/ 647771 h 910121"/>
                <a:gd name="connsiteX24" fmla="*/ 718344 w 777479"/>
                <a:gd name="connsiteY24" fmla="*/ 797789 h 910121"/>
                <a:gd name="connsiteX25" fmla="*/ 770732 w 777479"/>
                <a:gd name="connsiteY25" fmla="*/ 776358 h 910121"/>
                <a:gd name="connsiteX26" fmla="*/ 758825 w 777479"/>
                <a:gd name="connsiteY26" fmla="*/ 635864 h 910121"/>
                <a:gd name="connsiteX27" fmla="*/ 668338 w 777479"/>
                <a:gd name="connsiteY27" fmla="*/ 464414 h 910121"/>
                <a:gd name="connsiteX28" fmla="*/ 577964 w 777479"/>
                <a:gd name="connsiteY28" fmla="*/ 0 h 910121"/>
                <a:gd name="connsiteX0" fmla="*/ 224488 w 777479"/>
                <a:gd name="connsiteY0" fmla="*/ 79294 h 916179"/>
                <a:gd name="connsiteX1" fmla="*/ 239713 w 777479"/>
                <a:gd name="connsiteY1" fmla="*/ 381071 h 916179"/>
                <a:gd name="connsiteX2" fmla="*/ 82550 w 777479"/>
                <a:gd name="connsiteY2" fmla="*/ 476321 h 916179"/>
                <a:gd name="connsiteX3" fmla="*/ 3969 w 777479"/>
                <a:gd name="connsiteY3" fmla="*/ 614433 h 916179"/>
                <a:gd name="connsiteX4" fmla="*/ 106363 w 777479"/>
                <a:gd name="connsiteY4" fmla="*/ 628721 h 916179"/>
                <a:gd name="connsiteX5" fmla="*/ 254000 w 777479"/>
                <a:gd name="connsiteY5" fmla="*/ 526327 h 916179"/>
                <a:gd name="connsiteX6" fmla="*/ 261144 w 777479"/>
                <a:gd name="connsiteY6" fmla="*/ 538233 h 916179"/>
                <a:gd name="connsiteX7" fmla="*/ 223044 w 777479"/>
                <a:gd name="connsiteY7" fmla="*/ 673964 h 916179"/>
                <a:gd name="connsiteX8" fmla="*/ 198834 w 777479"/>
                <a:gd name="connsiteY8" fmla="*/ 800171 h 916179"/>
                <a:gd name="connsiteX9" fmla="*/ 248147 w 777479"/>
                <a:gd name="connsiteY9" fmla="*/ 890286 h 916179"/>
                <a:gd name="connsiteX10" fmla="*/ 335682 w 777479"/>
                <a:gd name="connsiteY10" fmla="*/ 748552 h 916179"/>
                <a:gd name="connsiteX11" fmla="*/ 368300 w 777479"/>
                <a:gd name="connsiteY11" fmla="*/ 628720 h 916179"/>
                <a:gd name="connsiteX12" fmla="*/ 381480 w 777479"/>
                <a:gd name="connsiteY12" fmla="*/ 669351 h 916179"/>
                <a:gd name="connsiteX13" fmla="*/ 395874 w 777479"/>
                <a:gd name="connsiteY13" fmla="*/ 719109 h 916179"/>
                <a:gd name="connsiteX14" fmla="*/ 432757 w 777479"/>
                <a:gd name="connsiteY14" fmla="*/ 754397 h 916179"/>
                <a:gd name="connsiteX15" fmla="*/ 463340 w 777479"/>
                <a:gd name="connsiteY15" fmla="*/ 675701 h 916179"/>
                <a:gd name="connsiteX16" fmla="*/ 489875 w 777479"/>
                <a:gd name="connsiteY16" fmla="*/ 629119 h 916179"/>
                <a:gd name="connsiteX17" fmla="*/ 504032 w 777479"/>
                <a:gd name="connsiteY17" fmla="*/ 669201 h 916179"/>
                <a:gd name="connsiteX18" fmla="*/ 518664 w 777479"/>
                <a:gd name="connsiteY18" fmla="*/ 728634 h 916179"/>
                <a:gd name="connsiteX19" fmla="*/ 555548 w 777479"/>
                <a:gd name="connsiteY19" fmla="*/ 763923 h 916179"/>
                <a:gd name="connsiteX20" fmla="*/ 625475 w 777479"/>
                <a:gd name="connsiteY20" fmla="*/ 902564 h 916179"/>
                <a:gd name="connsiteX21" fmla="*/ 662013 w 777479"/>
                <a:gd name="connsiteY21" fmla="*/ 845613 h 916179"/>
                <a:gd name="connsiteX22" fmla="*/ 644525 w 777479"/>
                <a:gd name="connsiteY22" fmla="*/ 723971 h 916179"/>
                <a:gd name="connsiteX23" fmla="*/ 632619 w 777479"/>
                <a:gd name="connsiteY23" fmla="*/ 647771 h 916179"/>
                <a:gd name="connsiteX24" fmla="*/ 718344 w 777479"/>
                <a:gd name="connsiteY24" fmla="*/ 797789 h 916179"/>
                <a:gd name="connsiteX25" fmla="*/ 770732 w 777479"/>
                <a:gd name="connsiteY25" fmla="*/ 776358 h 916179"/>
                <a:gd name="connsiteX26" fmla="*/ 758825 w 777479"/>
                <a:gd name="connsiteY26" fmla="*/ 635864 h 916179"/>
                <a:gd name="connsiteX27" fmla="*/ 668338 w 777479"/>
                <a:gd name="connsiteY27" fmla="*/ 464414 h 916179"/>
                <a:gd name="connsiteX28" fmla="*/ 577964 w 777479"/>
                <a:gd name="connsiteY28" fmla="*/ 0 h 91617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62013 w 777479"/>
                <a:gd name="connsiteY21" fmla="*/ 845613 h 898889"/>
                <a:gd name="connsiteX22" fmla="*/ 644525 w 777479"/>
                <a:gd name="connsiteY22" fmla="*/ 723971 h 898889"/>
                <a:gd name="connsiteX23" fmla="*/ 632619 w 777479"/>
                <a:gd name="connsiteY23" fmla="*/ 647771 h 898889"/>
                <a:gd name="connsiteX24" fmla="*/ 718344 w 777479"/>
                <a:gd name="connsiteY24" fmla="*/ 797789 h 898889"/>
                <a:gd name="connsiteX25" fmla="*/ 770732 w 777479"/>
                <a:gd name="connsiteY25" fmla="*/ 776358 h 898889"/>
                <a:gd name="connsiteX26" fmla="*/ 758825 w 777479"/>
                <a:gd name="connsiteY26" fmla="*/ 635864 h 898889"/>
                <a:gd name="connsiteX27" fmla="*/ 668338 w 777479"/>
                <a:gd name="connsiteY27" fmla="*/ 464414 h 898889"/>
                <a:gd name="connsiteX28" fmla="*/ 577964 w 777479"/>
                <a:gd name="connsiteY28" fmla="*/ 0 h 89888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31107 w 777479"/>
                <a:gd name="connsiteY21" fmla="*/ 656289 h 898889"/>
                <a:gd name="connsiteX22" fmla="*/ 644525 w 777479"/>
                <a:gd name="connsiteY22" fmla="*/ 723971 h 898889"/>
                <a:gd name="connsiteX23" fmla="*/ 632619 w 777479"/>
                <a:gd name="connsiteY23" fmla="*/ 647771 h 898889"/>
                <a:gd name="connsiteX24" fmla="*/ 718344 w 777479"/>
                <a:gd name="connsiteY24" fmla="*/ 797789 h 898889"/>
                <a:gd name="connsiteX25" fmla="*/ 770732 w 777479"/>
                <a:gd name="connsiteY25" fmla="*/ 776358 h 898889"/>
                <a:gd name="connsiteX26" fmla="*/ 758825 w 777479"/>
                <a:gd name="connsiteY26" fmla="*/ 635864 h 898889"/>
                <a:gd name="connsiteX27" fmla="*/ 668338 w 777479"/>
                <a:gd name="connsiteY27" fmla="*/ 464414 h 898889"/>
                <a:gd name="connsiteX28" fmla="*/ 577964 w 777479"/>
                <a:gd name="connsiteY28" fmla="*/ 0 h 89888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31107 w 777479"/>
                <a:gd name="connsiteY21" fmla="*/ 656289 h 898889"/>
                <a:gd name="connsiteX22" fmla="*/ 632619 w 777479"/>
                <a:gd name="connsiteY22" fmla="*/ 647771 h 898889"/>
                <a:gd name="connsiteX23" fmla="*/ 718344 w 777479"/>
                <a:gd name="connsiteY23" fmla="*/ 797789 h 898889"/>
                <a:gd name="connsiteX24" fmla="*/ 770732 w 777479"/>
                <a:gd name="connsiteY24" fmla="*/ 776358 h 898889"/>
                <a:gd name="connsiteX25" fmla="*/ 758825 w 777479"/>
                <a:gd name="connsiteY25" fmla="*/ 635864 h 898889"/>
                <a:gd name="connsiteX26" fmla="*/ 668338 w 777479"/>
                <a:gd name="connsiteY26" fmla="*/ 464414 h 898889"/>
                <a:gd name="connsiteX27" fmla="*/ 577964 w 777479"/>
                <a:gd name="connsiteY27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63340 w 764914"/>
                <a:gd name="connsiteY15" fmla="*/ 675701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18344 w 764914"/>
                <a:gd name="connsiteY23" fmla="*/ 797789 h 898889"/>
                <a:gd name="connsiteX24" fmla="*/ 704873 w 764914"/>
                <a:gd name="connsiteY24" fmla="*/ 726866 h 898889"/>
                <a:gd name="connsiteX25" fmla="*/ 758825 w 764914"/>
                <a:gd name="connsiteY25" fmla="*/ 635864 h 898889"/>
                <a:gd name="connsiteX26" fmla="*/ 668338 w 764914"/>
                <a:gd name="connsiteY26" fmla="*/ 464414 h 898889"/>
                <a:gd name="connsiteX27" fmla="*/ 577964 w 764914"/>
                <a:gd name="connsiteY27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63340 w 764914"/>
                <a:gd name="connsiteY15" fmla="*/ 675701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22711 w 764914"/>
                <a:gd name="connsiteY18" fmla="*/ 696521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22711 w 764914"/>
                <a:gd name="connsiteY18" fmla="*/ 696521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45501 w 764914"/>
                <a:gd name="connsiteY21" fmla="*/ 706047 h 898889"/>
                <a:gd name="connsiteX22" fmla="*/ 631107 w 764914"/>
                <a:gd name="connsiteY22" fmla="*/ 656289 h 898889"/>
                <a:gd name="connsiteX23" fmla="*/ 632619 w 764914"/>
                <a:gd name="connsiteY23" fmla="*/ 647771 h 898889"/>
                <a:gd name="connsiteX24" fmla="*/ 704873 w 764914"/>
                <a:gd name="connsiteY24" fmla="*/ 726866 h 898889"/>
                <a:gd name="connsiteX25" fmla="*/ 758825 w 764914"/>
                <a:gd name="connsiteY25" fmla="*/ 635864 h 898889"/>
                <a:gd name="connsiteX26" fmla="*/ 668338 w 764914"/>
                <a:gd name="connsiteY26" fmla="*/ 464414 h 898889"/>
                <a:gd name="connsiteX27" fmla="*/ 577964 w 764914"/>
                <a:gd name="connsiteY27" fmla="*/ 0 h 89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64914" h="89888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0667" y="641920"/>
                    <a:pt x="368300" y="628720"/>
                  </a:cubicBezTo>
                  <a:cubicBezTo>
                    <a:pt x="375933" y="615520"/>
                    <a:pt x="376884" y="654286"/>
                    <a:pt x="381480" y="669351"/>
                  </a:cubicBezTo>
                  <a:cubicBezTo>
                    <a:pt x="386076" y="684416"/>
                    <a:pt x="386653" y="710287"/>
                    <a:pt x="395874" y="719109"/>
                  </a:cubicBezTo>
                  <a:cubicBezTo>
                    <a:pt x="405095" y="727931"/>
                    <a:pt x="422486" y="726578"/>
                    <a:pt x="436804" y="722284"/>
                  </a:cubicBezTo>
                  <a:cubicBezTo>
                    <a:pt x="451122" y="717990"/>
                    <a:pt x="472936" y="708874"/>
                    <a:pt x="481781" y="693346"/>
                  </a:cubicBezTo>
                  <a:cubicBezTo>
                    <a:pt x="490626" y="677818"/>
                    <a:pt x="486167" y="633143"/>
                    <a:pt x="489875" y="629119"/>
                  </a:cubicBezTo>
                  <a:cubicBezTo>
                    <a:pt x="493584" y="625095"/>
                    <a:pt x="498559" y="657967"/>
                    <a:pt x="504032" y="669201"/>
                  </a:cubicBezTo>
                  <a:cubicBezTo>
                    <a:pt x="509505" y="680435"/>
                    <a:pt x="513451" y="686086"/>
                    <a:pt x="522711" y="696521"/>
                  </a:cubicBezTo>
                  <a:cubicBezTo>
                    <a:pt x="531971" y="706956"/>
                    <a:pt x="546626" y="725398"/>
                    <a:pt x="559595" y="731809"/>
                  </a:cubicBezTo>
                  <a:cubicBezTo>
                    <a:pt x="572564" y="738220"/>
                    <a:pt x="586206" y="739279"/>
                    <a:pt x="600524" y="734985"/>
                  </a:cubicBezTo>
                  <a:cubicBezTo>
                    <a:pt x="614842" y="730691"/>
                    <a:pt x="640404" y="719163"/>
                    <a:pt x="645501" y="706047"/>
                  </a:cubicBezTo>
                  <a:cubicBezTo>
                    <a:pt x="650598" y="692931"/>
                    <a:pt x="633254" y="666002"/>
                    <a:pt x="631107" y="656289"/>
                  </a:cubicBezTo>
                  <a:cubicBezTo>
                    <a:pt x="628960" y="646576"/>
                    <a:pt x="620325" y="636008"/>
                    <a:pt x="632619" y="647771"/>
                  </a:cubicBezTo>
                  <a:cubicBezTo>
                    <a:pt x="644913" y="659534"/>
                    <a:pt x="683839" y="728850"/>
                    <a:pt x="704873" y="726866"/>
                  </a:cubicBezTo>
                  <a:cubicBezTo>
                    <a:pt x="725907" y="724882"/>
                    <a:pt x="764914" y="679606"/>
                    <a:pt x="758825" y="635864"/>
                  </a:cubicBezTo>
                  <a:cubicBezTo>
                    <a:pt x="752736" y="592122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33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1154242" y="1394085"/>
              <a:ext cx="524656" cy="397240"/>
            </a:xfrm>
            <a:custGeom>
              <a:avLst/>
              <a:gdLst>
                <a:gd name="connsiteX0" fmla="*/ 374755 w 524656"/>
                <a:gd name="connsiteY0" fmla="*/ 0 h 397240"/>
                <a:gd name="connsiteX1" fmla="*/ 74951 w 524656"/>
                <a:gd name="connsiteY1" fmla="*/ 179882 h 397240"/>
                <a:gd name="connsiteX2" fmla="*/ 74951 w 524656"/>
                <a:gd name="connsiteY2" fmla="*/ 389745 h 397240"/>
                <a:gd name="connsiteX3" fmla="*/ 524656 w 524656"/>
                <a:gd name="connsiteY3" fmla="*/ 224853 h 39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4656" h="397240">
                  <a:moveTo>
                    <a:pt x="374755" y="0"/>
                  </a:moveTo>
                  <a:cubicBezTo>
                    <a:pt x="249836" y="57462"/>
                    <a:pt x="124918" y="114925"/>
                    <a:pt x="74951" y="179882"/>
                  </a:cubicBezTo>
                  <a:cubicBezTo>
                    <a:pt x="24984" y="244839"/>
                    <a:pt x="0" y="382250"/>
                    <a:pt x="74951" y="389745"/>
                  </a:cubicBezTo>
                  <a:cubicBezTo>
                    <a:pt x="149902" y="397240"/>
                    <a:pt x="337279" y="311046"/>
                    <a:pt x="524656" y="224853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1346616" y="1603948"/>
              <a:ext cx="572125" cy="389744"/>
            </a:xfrm>
            <a:custGeom>
              <a:avLst/>
              <a:gdLst>
                <a:gd name="connsiteX0" fmla="*/ 347273 w 572125"/>
                <a:gd name="connsiteY0" fmla="*/ 0 h 389744"/>
                <a:gd name="connsiteX1" fmla="*/ 32479 w 572125"/>
                <a:gd name="connsiteY1" fmla="*/ 254832 h 389744"/>
                <a:gd name="connsiteX2" fmla="*/ 152400 w 572125"/>
                <a:gd name="connsiteY2" fmla="*/ 389744 h 389744"/>
                <a:gd name="connsiteX3" fmla="*/ 572125 w 572125"/>
                <a:gd name="connsiteY3" fmla="*/ 254832 h 389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125" h="389744">
                  <a:moveTo>
                    <a:pt x="347273" y="0"/>
                  </a:moveTo>
                  <a:cubicBezTo>
                    <a:pt x="206115" y="94937"/>
                    <a:pt x="64958" y="189875"/>
                    <a:pt x="32479" y="254832"/>
                  </a:cubicBezTo>
                  <a:cubicBezTo>
                    <a:pt x="0" y="319789"/>
                    <a:pt x="62459" y="389744"/>
                    <a:pt x="152400" y="389744"/>
                  </a:cubicBezTo>
                  <a:cubicBezTo>
                    <a:pt x="242341" y="389744"/>
                    <a:pt x="407233" y="322288"/>
                    <a:pt x="572125" y="254832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1638924" y="1888761"/>
              <a:ext cx="354768" cy="269822"/>
            </a:xfrm>
            <a:custGeom>
              <a:avLst/>
              <a:gdLst>
                <a:gd name="connsiteX0" fmla="*/ 294807 w 354768"/>
                <a:gd name="connsiteY0" fmla="*/ 0 h 269822"/>
                <a:gd name="connsiteX1" fmla="*/ 39974 w 354768"/>
                <a:gd name="connsiteY1" fmla="*/ 74950 h 269822"/>
                <a:gd name="connsiteX2" fmla="*/ 54965 w 354768"/>
                <a:gd name="connsiteY2" fmla="*/ 239842 h 269822"/>
                <a:gd name="connsiteX3" fmla="*/ 354768 w 354768"/>
                <a:gd name="connsiteY3" fmla="*/ 254832 h 26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768" h="269822">
                  <a:moveTo>
                    <a:pt x="294807" y="0"/>
                  </a:moveTo>
                  <a:cubicBezTo>
                    <a:pt x="187377" y="17488"/>
                    <a:pt x="79948" y="34976"/>
                    <a:pt x="39974" y="74950"/>
                  </a:cubicBezTo>
                  <a:cubicBezTo>
                    <a:pt x="0" y="114924"/>
                    <a:pt x="2499" y="209862"/>
                    <a:pt x="54965" y="239842"/>
                  </a:cubicBezTo>
                  <a:cubicBezTo>
                    <a:pt x="107431" y="269822"/>
                    <a:pt x="231099" y="262327"/>
                    <a:pt x="354768" y="254832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Freeform 23"/>
          <p:cNvSpPr/>
          <p:nvPr/>
        </p:nvSpPr>
        <p:spPr>
          <a:xfrm flipH="1">
            <a:off x="5652123" y="2012250"/>
            <a:ext cx="648072" cy="115103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Freeform 24"/>
          <p:cNvSpPr/>
          <p:nvPr/>
        </p:nvSpPr>
        <p:spPr>
          <a:xfrm>
            <a:off x="2771803" y="2018441"/>
            <a:ext cx="697819" cy="113755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reeform 1"/>
          <p:cNvSpPr/>
          <p:nvPr/>
        </p:nvSpPr>
        <p:spPr>
          <a:xfrm>
            <a:off x="3563891" y="3739344"/>
            <a:ext cx="848592" cy="1000770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2"/>
          <p:cNvSpPr/>
          <p:nvPr/>
        </p:nvSpPr>
        <p:spPr>
          <a:xfrm flipH="1">
            <a:off x="4788027" y="3739344"/>
            <a:ext cx="897893" cy="1000770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3239853" y="1268760"/>
            <a:ext cx="2664294" cy="2636912"/>
          </a:xfrm>
          <a:prstGeom prst="ellipse">
            <a:avLst/>
          </a:pr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108"/>
          <p:cNvGrpSpPr/>
          <p:nvPr/>
        </p:nvGrpSpPr>
        <p:grpSpPr>
          <a:xfrm>
            <a:off x="3963570" y="1787672"/>
            <a:ext cx="1216865" cy="1599087"/>
            <a:chOff x="5829478" y="3717032"/>
            <a:chExt cx="789318" cy="1031410"/>
          </a:xfrm>
        </p:grpSpPr>
        <p:grpSp>
          <p:nvGrpSpPr>
            <p:cNvPr id="6" name="Group 2"/>
            <p:cNvGrpSpPr/>
            <p:nvPr/>
          </p:nvGrpSpPr>
          <p:grpSpPr>
            <a:xfrm>
              <a:off x="6012160" y="3717032"/>
              <a:ext cx="435349" cy="173750"/>
              <a:chOff x="7797958" y="1279047"/>
              <a:chExt cx="435349" cy="213255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8143597" y="1279047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7797958" y="1279047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4" name="Arc 13"/>
            <p:cNvSpPr/>
            <p:nvPr/>
          </p:nvSpPr>
          <p:spPr>
            <a:xfrm rot="10800000" flipV="1">
              <a:off x="5829478" y="3995703"/>
              <a:ext cx="789318" cy="752739"/>
            </a:xfrm>
            <a:prstGeom prst="arc">
              <a:avLst>
                <a:gd name="adj1" fmla="val 166728"/>
                <a:gd name="adj2" fmla="val 10739418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6096741" y="3995702"/>
              <a:ext cx="254793" cy="248427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22"/>
          <p:cNvGrpSpPr/>
          <p:nvPr/>
        </p:nvGrpSpPr>
        <p:grpSpPr>
          <a:xfrm>
            <a:off x="3491883" y="282960"/>
            <a:ext cx="2160240" cy="1224136"/>
            <a:chOff x="3491880" y="1124744"/>
            <a:chExt cx="2160240" cy="1224136"/>
          </a:xfrm>
        </p:grpSpPr>
        <p:sp>
          <p:nvSpPr>
            <p:cNvPr id="18" name="Freeform 17"/>
            <p:cNvSpPr/>
            <p:nvPr/>
          </p:nvSpPr>
          <p:spPr>
            <a:xfrm>
              <a:off x="3635895" y="1304144"/>
              <a:ext cx="1880484" cy="1044736"/>
            </a:xfrm>
            <a:custGeom>
              <a:avLst/>
              <a:gdLst>
                <a:gd name="connsiteX0" fmla="*/ 0 w 1768839"/>
                <a:gd name="connsiteY0" fmla="*/ 1034322 h 1034322"/>
                <a:gd name="connsiteX1" fmla="*/ 1603948 w 1768839"/>
                <a:gd name="connsiteY1" fmla="*/ 1034322 h 1034322"/>
                <a:gd name="connsiteX2" fmla="*/ 1768839 w 1768839"/>
                <a:gd name="connsiteY2" fmla="*/ 29981 h 1034322"/>
                <a:gd name="connsiteX3" fmla="*/ 1259174 w 1768839"/>
                <a:gd name="connsiteY3" fmla="*/ 509666 h 1034322"/>
                <a:gd name="connsiteX4" fmla="*/ 839449 w 1768839"/>
                <a:gd name="connsiteY4" fmla="*/ 0 h 1034322"/>
                <a:gd name="connsiteX5" fmla="*/ 434715 w 1768839"/>
                <a:gd name="connsiteY5" fmla="*/ 524656 h 1034322"/>
                <a:gd name="connsiteX6" fmla="*/ 44970 w 1768839"/>
                <a:gd name="connsiteY6" fmla="*/ 134912 h 1034322"/>
                <a:gd name="connsiteX7" fmla="*/ 74951 w 1768839"/>
                <a:gd name="connsiteY7" fmla="*/ 1004341 h 1034322"/>
                <a:gd name="connsiteX8" fmla="*/ 74951 w 1768839"/>
                <a:gd name="connsiteY8" fmla="*/ 1004341 h 1034322"/>
                <a:gd name="connsiteX0" fmla="*/ 111645 w 1880484"/>
                <a:gd name="connsiteY0" fmla="*/ 1034322 h 1034322"/>
                <a:gd name="connsiteX1" fmla="*/ 1715593 w 1880484"/>
                <a:gd name="connsiteY1" fmla="*/ 1034322 h 1034322"/>
                <a:gd name="connsiteX2" fmla="*/ 1880484 w 1880484"/>
                <a:gd name="connsiteY2" fmla="*/ 29981 h 1034322"/>
                <a:gd name="connsiteX3" fmla="*/ 1370819 w 1880484"/>
                <a:gd name="connsiteY3" fmla="*/ 509666 h 1034322"/>
                <a:gd name="connsiteX4" fmla="*/ 951094 w 1880484"/>
                <a:gd name="connsiteY4" fmla="*/ 0 h 1034322"/>
                <a:gd name="connsiteX5" fmla="*/ 546360 w 1880484"/>
                <a:gd name="connsiteY5" fmla="*/ 524656 h 1034322"/>
                <a:gd name="connsiteX6" fmla="*/ 0 w 1880484"/>
                <a:gd name="connsiteY6" fmla="*/ 36624 h 1034322"/>
                <a:gd name="connsiteX7" fmla="*/ 186596 w 1880484"/>
                <a:gd name="connsiteY7" fmla="*/ 1004341 h 1034322"/>
                <a:gd name="connsiteX8" fmla="*/ 186596 w 1880484"/>
                <a:gd name="connsiteY8" fmla="*/ 1004341 h 1034322"/>
                <a:gd name="connsiteX0" fmla="*/ 111645 w 1880484"/>
                <a:gd name="connsiteY0" fmla="*/ 1034322 h 1044736"/>
                <a:gd name="connsiteX1" fmla="*/ 1715593 w 1880484"/>
                <a:gd name="connsiteY1" fmla="*/ 1034322 h 1044736"/>
                <a:gd name="connsiteX2" fmla="*/ 1880484 w 1880484"/>
                <a:gd name="connsiteY2" fmla="*/ 29981 h 1044736"/>
                <a:gd name="connsiteX3" fmla="*/ 1370819 w 1880484"/>
                <a:gd name="connsiteY3" fmla="*/ 509666 h 1044736"/>
                <a:gd name="connsiteX4" fmla="*/ 951094 w 1880484"/>
                <a:gd name="connsiteY4" fmla="*/ 0 h 1044736"/>
                <a:gd name="connsiteX5" fmla="*/ 546360 w 1880484"/>
                <a:gd name="connsiteY5" fmla="*/ 524656 h 1044736"/>
                <a:gd name="connsiteX6" fmla="*/ 0 w 1880484"/>
                <a:gd name="connsiteY6" fmla="*/ 36624 h 1044736"/>
                <a:gd name="connsiteX7" fmla="*/ 186596 w 1880484"/>
                <a:gd name="connsiteY7" fmla="*/ 1004341 h 1044736"/>
                <a:gd name="connsiteX8" fmla="*/ 144016 w 1880484"/>
                <a:gd name="connsiteY8" fmla="*/ 1044736 h 1044736"/>
                <a:gd name="connsiteX0" fmla="*/ 144016 w 1880484"/>
                <a:gd name="connsiteY0" fmla="*/ 1044736 h 1044736"/>
                <a:gd name="connsiteX1" fmla="*/ 1715593 w 1880484"/>
                <a:gd name="connsiteY1" fmla="*/ 1034322 h 1044736"/>
                <a:gd name="connsiteX2" fmla="*/ 1880484 w 1880484"/>
                <a:gd name="connsiteY2" fmla="*/ 29981 h 1044736"/>
                <a:gd name="connsiteX3" fmla="*/ 1370819 w 1880484"/>
                <a:gd name="connsiteY3" fmla="*/ 509666 h 1044736"/>
                <a:gd name="connsiteX4" fmla="*/ 951094 w 1880484"/>
                <a:gd name="connsiteY4" fmla="*/ 0 h 1044736"/>
                <a:gd name="connsiteX5" fmla="*/ 546360 w 1880484"/>
                <a:gd name="connsiteY5" fmla="*/ 524656 h 1044736"/>
                <a:gd name="connsiteX6" fmla="*/ 0 w 1880484"/>
                <a:gd name="connsiteY6" fmla="*/ 36624 h 1044736"/>
                <a:gd name="connsiteX7" fmla="*/ 186596 w 1880484"/>
                <a:gd name="connsiteY7" fmla="*/ 1004341 h 1044736"/>
                <a:gd name="connsiteX8" fmla="*/ 144016 w 1880484"/>
                <a:gd name="connsiteY8" fmla="*/ 1044736 h 1044736"/>
                <a:gd name="connsiteX0" fmla="*/ 144016 w 1880484"/>
                <a:gd name="connsiteY0" fmla="*/ 1044736 h 1044736"/>
                <a:gd name="connsiteX1" fmla="*/ 1715593 w 1880484"/>
                <a:gd name="connsiteY1" fmla="*/ 1034322 h 1044736"/>
                <a:gd name="connsiteX2" fmla="*/ 1880484 w 1880484"/>
                <a:gd name="connsiteY2" fmla="*/ 29981 h 1044736"/>
                <a:gd name="connsiteX3" fmla="*/ 1370819 w 1880484"/>
                <a:gd name="connsiteY3" fmla="*/ 509666 h 1044736"/>
                <a:gd name="connsiteX4" fmla="*/ 951094 w 1880484"/>
                <a:gd name="connsiteY4" fmla="*/ 0 h 1044736"/>
                <a:gd name="connsiteX5" fmla="*/ 546360 w 1880484"/>
                <a:gd name="connsiteY5" fmla="*/ 524656 h 1044736"/>
                <a:gd name="connsiteX6" fmla="*/ 0 w 1880484"/>
                <a:gd name="connsiteY6" fmla="*/ 36624 h 1044736"/>
                <a:gd name="connsiteX7" fmla="*/ 186596 w 1880484"/>
                <a:gd name="connsiteY7" fmla="*/ 1004341 h 1044736"/>
                <a:gd name="connsiteX8" fmla="*/ 216024 w 1880484"/>
                <a:gd name="connsiteY8" fmla="*/ 1044736 h 1044736"/>
                <a:gd name="connsiteX0" fmla="*/ 151171 w 1887639"/>
                <a:gd name="connsiteY0" fmla="*/ 1044736 h 1044736"/>
                <a:gd name="connsiteX1" fmla="*/ 1722748 w 1887639"/>
                <a:gd name="connsiteY1" fmla="*/ 1034322 h 1044736"/>
                <a:gd name="connsiteX2" fmla="*/ 1887639 w 1887639"/>
                <a:gd name="connsiteY2" fmla="*/ 29981 h 1044736"/>
                <a:gd name="connsiteX3" fmla="*/ 1377974 w 1887639"/>
                <a:gd name="connsiteY3" fmla="*/ 509666 h 1044736"/>
                <a:gd name="connsiteX4" fmla="*/ 958249 w 1887639"/>
                <a:gd name="connsiteY4" fmla="*/ 0 h 1044736"/>
                <a:gd name="connsiteX5" fmla="*/ 553515 w 1887639"/>
                <a:gd name="connsiteY5" fmla="*/ 524656 h 1044736"/>
                <a:gd name="connsiteX6" fmla="*/ 7155 w 1887639"/>
                <a:gd name="connsiteY6" fmla="*/ 36624 h 1044736"/>
                <a:gd name="connsiteX7" fmla="*/ 193751 w 1887639"/>
                <a:gd name="connsiteY7" fmla="*/ 1004341 h 1044736"/>
                <a:gd name="connsiteX8" fmla="*/ 223179 w 1887639"/>
                <a:gd name="connsiteY8" fmla="*/ 1044736 h 1044736"/>
                <a:gd name="connsiteX0" fmla="*/ 439202 w 2175670"/>
                <a:gd name="connsiteY0" fmla="*/ 1044736 h 1044736"/>
                <a:gd name="connsiteX1" fmla="*/ 2010779 w 2175670"/>
                <a:gd name="connsiteY1" fmla="*/ 1034322 h 1044736"/>
                <a:gd name="connsiteX2" fmla="*/ 2175670 w 2175670"/>
                <a:gd name="connsiteY2" fmla="*/ 29981 h 1044736"/>
                <a:gd name="connsiteX3" fmla="*/ 1666005 w 2175670"/>
                <a:gd name="connsiteY3" fmla="*/ 509666 h 1044736"/>
                <a:gd name="connsiteX4" fmla="*/ 1246280 w 2175670"/>
                <a:gd name="connsiteY4" fmla="*/ 0 h 1044736"/>
                <a:gd name="connsiteX5" fmla="*/ 841546 w 2175670"/>
                <a:gd name="connsiteY5" fmla="*/ 524656 h 1044736"/>
                <a:gd name="connsiteX6" fmla="*/ 295186 w 2175670"/>
                <a:gd name="connsiteY6" fmla="*/ 36624 h 1044736"/>
                <a:gd name="connsiteX7" fmla="*/ 481782 w 2175670"/>
                <a:gd name="connsiteY7" fmla="*/ 1004341 h 1044736"/>
                <a:gd name="connsiteX8" fmla="*/ 223179 w 2175670"/>
                <a:gd name="connsiteY8" fmla="*/ 972728 h 1044736"/>
                <a:gd name="connsiteX0" fmla="*/ 144016 w 1880484"/>
                <a:gd name="connsiteY0" fmla="*/ 1044736 h 1044736"/>
                <a:gd name="connsiteX1" fmla="*/ 1715593 w 1880484"/>
                <a:gd name="connsiteY1" fmla="*/ 1034322 h 1044736"/>
                <a:gd name="connsiteX2" fmla="*/ 1880484 w 1880484"/>
                <a:gd name="connsiteY2" fmla="*/ 29981 h 1044736"/>
                <a:gd name="connsiteX3" fmla="*/ 1370819 w 1880484"/>
                <a:gd name="connsiteY3" fmla="*/ 509666 h 1044736"/>
                <a:gd name="connsiteX4" fmla="*/ 951094 w 1880484"/>
                <a:gd name="connsiteY4" fmla="*/ 0 h 1044736"/>
                <a:gd name="connsiteX5" fmla="*/ 546360 w 1880484"/>
                <a:gd name="connsiteY5" fmla="*/ 524656 h 1044736"/>
                <a:gd name="connsiteX6" fmla="*/ 0 w 1880484"/>
                <a:gd name="connsiteY6" fmla="*/ 36624 h 1044736"/>
                <a:gd name="connsiteX7" fmla="*/ 186596 w 1880484"/>
                <a:gd name="connsiteY7" fmla="*/ 1004341 h 1044736"/>
                <a:gd name="connsiteX0" fmla="*/ 144016 w 1880484"/>
                <a:gd name="connsiteY0" fmla="*/ 1044736 h 1044736"/>
                <a:gd name="connsiteX1" fmla="*/ 1715593 w 1880484"/>
                <a:gd name="connsiteY1" fmla="*/ 1034322 h 1044736"/>
                <a:gd name="connsiteX2" fmla="*/ 1880484 w 1880484"/>
                <a:gd name="connsiteY2" fmla="*/ 29981 h 1044736"/>
                <a:gd name="connsiteX3" fmla="*/ 1370819 w 1880484"/>
                <a:gd name="connsiteY3" fmla="*/ 509666 h 1044736"/>
                <a:gd name="connsiteX4" fmla="*/ 951094 w 1880484"/>
                <a:gd name="connsiteY4" fmla="*/ 0 h 1044736"/>
                <a:gd name="connsiteX5" fmla="*/ 546360 w 1880484"/>
                <a:gd name="connsiteY5" fmla="*/ 524656 h 1044736"/>
                <a:gd name="connsiteX6" fmla="*/ 0 w 1880484"/>
                <a:gd name="connsiteY6" fmla="*/ 36624 h 1044736"/>
                <a:gd name="connsiteX7" fmla="*/ 144017 w 1880484"/>
                <a:gd name="connsiteY7" fmla="*/ 1044736 h 1044736"/>
                <a:gd name="connsiteX0" fmla="*/ 144016 w 1880484"/>
                <a:gd name="connsiteY0" fmla="*/ 1044736 h 1044736"/>
                <a:gd name="connsiteX1" fmla="*/ 1715593 w 1880484"/>
                <a:gd name="connsiteY1" fmla="*/ 1034322 h 1044736"/>
                <a:gd name="connsiteX2" fmla="*/ 1880484 w 1880484"/>
                <a:gd name="connsiteY2" fmla="*/ 29981 h 1044736"/>
                <a:gd name="connsiteX3" fmla="*/ 1370819 w 1880484"/>
                <a:gd name="connsiteY3" fmla="*/ 509666 h 1044736"/>
                <a:gd name="connsiteX4" fmla="*/ 951094 w 1880484"/>
                <a:gd name="connsiteY4" fmla="*/ 0 h 1044736"/>
                <a:gd name="connsiteX5" fmla="*/ 546360 w 1880484"/>
                <a:gd name="connsiteY5" fmla="*/ 524656 h 1044736"/>
                <a:gd name="connsiteX6" fmla="*/ 0 w 1880484"/>
                <a:gd name="connsiteY6" fmla="*/ 36624 h 1044736"/>
                <a:gd name="connsiteX7" fmla="*/ 144017 w 1880484"/>
                <a:gd name="connsiteY7" fmla="*/ 1044736 h 1044736"/>
                <a:gd name="connsiteX8" fmla="*/ 144016 w 1880484"/>
                <a:gd name="connsiteY8" fmla="*/ 1044736 h 104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0484" h="1044736">
                  <a:moveTo>
                    <a:pt x="144016" y="1044736"/>
                  </a:moveTo>
                  <a:lnTo>
                    <a:pt x="1715593" y="1034322"/>
                  </a:lnTo>
                  <a:lnTo>
                    <a:pt x="1880484" y="29981"/>
                  </a:lnTo>
                  <a:lnTo>
                    <a:pt x="1370819" y="509666"/>
                  </a:lnTo>
                  <a:lnTo>
                    <a:pt x="951094" y="0"/>
                  </a:lnTo>
                  <a:lnTo>
                    <a:pt x="546360" y="524656"/>
                  </a:lnTo>
                  <a:lnTo>
                    <a:pt x="0" y="36624"/>
                  </a:lnTo>
                  <a:lnTo>
                    <a:pt x="144017" y="1044736"/>
                  </a:lnTo>
                  <a:lnTo>
                    <a:pt x="144016" y="1044736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3491880" y="1196752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>
              <a:off x="5436096" y="1196752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4493968" y="1124744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Diamond 21"/>
            <p:cNvSpPr/>
            <p:nvPr/>
          </p:nvSpPr>
          <p:spPr>
            <a:xfrm>
              <a:off x="4355976" y="1628800"/>
              <a:ext cx="432048" cy="648072"/>
            </a:xfrm>
            <a:prstGeom prst="diamond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60"/>
          <p:cNvGrpSpPr/>
          <p:nvPr/>
        </p:nvGrpSpPr>
        <p:grpSpPr>
          <a:xfrm>
            <a:off x="3959935" y="1723120"/>
            <a:ext cx="1224136" cy="360040"/>
            <a:chOff x="1259632" y="1268760"/>
            <a:chExt cx="1224136" cy="360040"/>
          </a:xfrm>
        </p:grpSpPr>
        <p:sp>
          <p:nvSpPr>
            <p:cNvPr id="60" name="Rectangle 59"/>
            <p:cNvSpPr/>
            <p:nvPr/>
          </p:nvSpPr>
          <p:spPr>
            <a:xfrm>
              <a:off x="1259632" y="1268760"/>
              <a:ext cx="1224136" cy="360040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8" name="Straight Connector 57"/>
            <p:cNvCxnSpPr/>
            <p:nvPr/>
          </p:nvCxnSpPr>
          <p:spPr>
            <a:xfrm>
              <a:off x="1403648" y="1484784"/>
              <a:ext cx="28803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051720" y="1484784"/>
              <a:ext cx="28803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Freeform 38"/>
          <p:cNvSpPr/>
          <p:nvPr/>
        </p:nvSpPr>
        <p:spPr>
          <a:xfrm>
            <a:off x="7597098" y="1556792"/>
            <a:ext cx="1037219" cy="6336704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  <a:gd name="connsiteX0" fmla="*/ 604702 w 632336"/>
              <a:gd name="connsiteY0" fmla="*/ 0 h 5240845"/>
              <a:gd name="connsiteX1" fmla="*/ 586978 w 632336"/>
              <a:gd name="connsiteY1" fmla="*/ 4471724 h 5240845"/>
              <a:gd name="connsiteX2" fmla="*/ 332557 w 632336"/>
              <a:gd name="connsiteY2" fmla="*/ 4614723 h 5240845"/>
              <a:gd name="connsiteX3" fmla="*/ 65484 w 632336"/>
              <a:gd name="connsiteY3" fmla="*/ 4574118 h 5240845"/>
              <a:gd name="connsiteX4" fmla="*/ 15478 w 632336"/>
              <a:gd name="connsiteY4" fmla="*/ 4436005 h 5240845"/>
              <a:gd name="connsiteX5" fmla="*/ 158353 w 632336"/>
              <a:gd name="connsiteY5" fmla="*/ 4305036 h 5240845"/>
              <a:gd name="connsiteX6" fmla="*/ 386581 w 632336"/>
              <a:gd name="connsiteY6" fmla="*/ 4365113 h 5240845"/>
              <a:gd name="connsiteX7" fmla="*/ 408384 w 632336"/>
              <a:gd name="connsiteY7" fmla="*/ 4319324 h 5240845"/>
              <a:gd name="connsiteX8" fmla="*/ 403622 w 632336"/>
              <a:gd name="connsiteY8" fmla="*/ 3764493 h 5240845"/>
              <a:gd name="connsiteX0" fmla="*/ 604702 w 632336"/>
              <a:gd name="connsiteY0" fmla="*/ 71028 h 5311873"/>
              <a:gd name="connsiteX1" fmla="*/ 586978 w 632336"/>
              <a:gd name="connsiteY1" fmla="*/ 4542752 h 5311873"/>
              <a:gd name="connsiteX2" fmla="*/ 332557 w 632336"/>
              <a:gd name="connsiteY2" fmla="*/ 4685751 h 5311873"/>
              <a:gd name="connsiteX3" fmla="*/ 65484 w 632336"/>
              <a:gd name="connsiteY3" fmla="*/ 4645146 h 5311873"/>
              <a:gd name="connsiteX4" fmla="*/ 15478 w 632336"/>
              <a:gd name="connsiteY4" fmla="*/ 4507033 h 5311873"/>
              <a:gd name="connsiteX5" fmla="*/ 158353 w 632336"/>
              <a:gd name="connsiteY5" fmla="*/ 4376064 h 5311873"/>
              <a:gd name="connsiteX6" fmla="*/ 386581 w 632336"/>
              <a:gd name="connsiteY6" fmla="*/ 4436141 h 5311873"/>
              <a:gd name="connsiteX7" fmla="*/ 408384 w 632336"/>
              <a:gd name="connsiteY7" fmla="*/ 4390352 h 5311873"/>
              <a:gd name="connsiteX8" fmla="*/ 403135 w 632336"/>
              <a:gd name="connsiteY8" fmla="*/ 0 h 5311873"/>
              <a:gd name="connsiteX0" fmla="*/ 604702 w 632336"/>
              <a:gd name="connsiteY0" fmla="*/ 71028 h 5129709"/>
              <a:gd name="connsiteX1" fmla="*/ 586978 w 632336"/>
              <a:gd name="connsiteY1" fmla="*/ 4542752 h 5129709"/>
              <a:gd name="connsiteX2" fmla="*/ 332557 w 632336"/>
              <a:gd name="connsiteY2" fmla="*/ 4685751 h 5129709"/>
              <a:gd name="connsiteX3" fmla="*/ 65484 w 632336"/>
              <a:gd name="connsiteY3" fmla="*/ 4645146 h 5129709"/>
              <a:gd name="connsiteX4" fmla="*/ 15478 w 632336"/>
              <a:gd name="connsiteY4" fmla="*/ 4507033 h 5129709"/>
              <a:gd name="connsiteX5" fmla="*/ 158353 w 632336"/>
              <a:gd name="connsiteY5" fmla="*/ 4376064 h 5129709"/>
              <a:gd name="connsiteX6" fmla="*/ 386581 w 632336"/>
              <a:gd name="connsiteY6" fmla="*/ 4436141 h 5129709"/>
              <a:gd name="connsiteX7" fmla="*/ 408384 w 632336"/>
              <a:gd name="connsiteY7" fmla="*/ 4390352 h 5129709"/>
              <a:gd name="connsiteX8" fmla="*/ 403135 w 632336"/>
              <a:gd name="connsiteY8" fmla="*/ 0 h 5129709"/>
              <a:gd name="connsiteX0" fmla="*/ 604702 w 632336"/>
              <a:gd name="connsiteY0" fmla="*/ 71028 h 4748341"/>
              <a:gd name="connsiteX1" fmla="*/ 586978 w 632336"/>
              <a:gd name="connsiteY1" fmla="*/ 4542752 h 4748341"/>
              <a:gd name="connsiteX2" fmla="*/ 332557 w 632336"/>
              <a:gd name="connsiteY2" fmla="*/ 4685751 h 4748341"/>
              <a:gd name="connsiteX3" fmla="*/ 65484 w 632336"/>
              <a:gd name="connsiteY3" fmla="*/ 4645146 h 4748341"/>
              <a:gd name="connsiteX4" fmla="*/ 15478 w 632336"/>
              <a:gd name="connsiteY4" fmla="*/ 4507033 h 4748341"/>
              <a:gd name="connsiteX5" fmla="*/ 158353 w 632336"/>
              <a:gd name="connsiteY5" fmla="*/ 4376064 h 4748341"/>
              <a:gd name="connsiteX6" fmla="*/ 386581 w 632336"/>
              <a:gd name="connsiteY6" fmla="*/ 4436141 h 4748341"/>
              <a:gd name="connsiteX7" fmla="*/ 408384 w 632336"/>
              <a:gd name="connsiteY7" fmla="*/ 4390352 h 4748341"/>
              <a:gd name="connsiteX8" fmla="*/ 403135 w 632336"/>
              <a:gd name="connsiteY8" fmla="*/ 0 h 4748341"/>
              <a:gd name="connsiteX0" fmla="*/ 604702 w 632336"/>
              <a:gd name="connsiteY0" fmla="*/ 71028 h 4748341"/>
              <a:gd name="connsiteX1" fmla="*/ 586978 w 632336"/>
              <a:gd name="connsiteY1" fmla="*/ 4542752 h 4748341"/>
              <a:gd name="connsiteX2" fmla="*/ 332557 w 632336"/>
              <a:gd name="connsiteY2" fmla="*/ 4685751 h 4748341"/>
              <a:gd name="connsiteX3" fmla="*/ 65484 w 632336"/>
              <a:gd name="connsiteY3" fmla="*/ 4645146 h 4748341"/>
              <a:gd name="connsiteX4" fmla="*/ 15478 w 632336"/>
              <a:gd name="connsiteY4" fmla="*/ 4507033 h 4748341"/>
              <a:gd name="connsiteX5" fmla="*/ 158353 w 632336"/>
              <a:gd name="connsiteY5" fmla="*/ 4376064 h 4748341"/>
              <a:gd name="connsiteX6" fmla="*/ 386581 w 632336"/>
              <a:gd name="connsiteY6" fmla="*/ 4436141 h 4748341"/>
              <a:gd name="connsiteX7" fmla="*/ 408384 w 632336"/>
              <a:gd name="connsiteY7" fmla="*/ 4390352 h 4748341"/>
              <a:gd name="connsiteX8" fmla="*/ 403135 w 632336"/>
              <a:gd name="connsiteY8" fmla="*/ 0 h 4748341"/>
              <a:gd name="connsiteX0" fmla="*/ 604702 w 632336"/>
              <a:gd name="connsiteY0" fmla="*/ 71028 h 4685751"/>
              <a:gd name="connsiteX1" fmla="*/ 586978 w 632336"/>
              <a:gd name="connsiteY1" fmla="*/ 4542752 h 4685751"/>
              <a:gd name="connsiteX2" fmla="*/ 332557 w 632336"/>
              <a:gd name="connsiteY2" fmla="*/ 4685751 h 4685751"/>
              <a:gd name="connsiteX3" fmla="*/ 65484 w 632336"/>
              <a:gd name="connsiteY3" fmla="*/ 4645146 h 4685751"/>
              <a:gd name="connsiteX4" fmla="*/ 15478 w 632336"/>
              <a:gd name="connsiteY4" fmla="*/ 4507033 h 4685751"/>
              <a:gd name="connsiteX5" fmla="*/ 158353 w 632336"/>
              <a:gd name="connsiteY5" fmla="*/ 4376064 h 4685751"/>
              <a:gd name="connsiteX6" fmla="*/ 386581 w 632336"/>
              <a:gd name="connsiteY6" fmla="*/ 4436141 h 4685751"/>
              <a:gd name="connsiteX7" fmla="*/ 408384 w 632336"/>
              <a:gd name="connsiteY7" fmla="*/ 4390352 h 4685751"/>
              <a:gd name="connsiteX8" fmla="*/ 403135 w 632336"/>
              <a:gd name="connsiteY8" fmla="*/ 0 h 46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2336" h="4685751">
                <a:moveTo>
                  <a:pt x="604702" y="71028"/>
                </a:moveTo>
                <a:cubicBezTo>
                  <a:pt x="622958" y="339117"/>
                  <a:pt x="632336" y="3773631"/>
                  <a:pt x="586978" y="4542752"/>
                </a:cubicBezTo>
                <a:cubicBezTo>
                  <a:pt x="490568" y="4634745"/>
                  <a:pt x="487817" y="4630505"/>
                  <a:pt x="332557" y="4685751"/>
                </a:cubicBezTo>
                <a:cubicBezTo>
                  <a:pt x="247154" y="4683321"/>
                  <a:pt x="118330" y="4674932"/>
                  <a:pt x="65484" y="4645146"/>
                </a:cubicBezTo>
                <a:cubicBezTo>
                  <a:pt x="12638" y="4615360"/>
                  <a:pt x="0" y="4551880"/>
                  <a:pt x="15478" y="4507033"/>
                </a:cubicBezTo>
                <a:cubicBezTo>
                  <a:pt x="30956" y="4462186"/>
                  <a:pt x="96503" y="4387879"/>
                  <a:pt x="158353" y="4376064"/>
                </a:cubicBezTo>
                <a:cubicBezTo>
                  <a:pt x="220203" y="4364249"/>
                  <a:pt x="344909" y="4433760"/>
                  <a:pt x="386581" y="4436141"/>
                </a:cubicBezTo>
                <a:cubicBezTo>
                  <a:pt x="428253" y="4438522"/>
                  <a:pt x="304542" y="4468751"/>
                  <a:pt x="408384" y="4390352"/>
                </a:cubicBezTo>
                <a:cubicBezTo>
                  <a:pt x="411143" y="3650995"/>
                  <a:pt x="405913" y="229393"/>
                  <a:pt x="403135" y="0"/>
                </a:cubicBezTo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Freeform 39"/>
          <p:cNvSpPr/>
          <p:nvPr/>
        </p:nvSpPr>
        <p:spPr>
          <a:xfrm flipH="1">
            <a:off x="8897096" y="1700808"/>
            <a:ext cx="1004258" cy="6192688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  <a:gd name="connsiteX0" fmla="*/ 589359 w 629778"/>
              <a:gd name="connsiteY0" fmla="*/ 3947030 h 5212576"/>
              <a:gd name="connsiteX1" fmla="*/ 586978 w 629778"/>
              <a:gd name="connsiteY1" fmla="*/ 4613780 h 5212576"/>
              <a:gd name="connsiteX2" fmla="*/ 332557 w 629778"/>
              <a:gd name="connsiteY2" fmla="*/ 4756779 h 5212576"/>
              <a:gd name="connsiteX3" fmla="*/ 65484 w 629778"/>
              <a:gd name="connsiteY3" fmla="*/ 4716174 h 5212576"/>
              <a:gd name="connsiteX4" fmla="*/ 15478 w 629778"/>
              <a:gd name="connsiteY4" fmla="*/ 4578061 h 5212576"/>
              <a:gd name="connsiteX5" fmla="*/ 158353 w 629778"/>
              <a:gd name="connsiteY5" fmla="*/ 4447092 h 5212576"/>
              <a:gd name="connsiteX6" fmla="*/ 386581 w 629778"/>
              <a:gd name="connsiteY6" fmla="*/ 4507169 h 5212576"/>
              <a:gd name="connsiteX7" fmla="*/ 408384 w 629778"/>
              <a:gd name="connsiteY7" fmla="*/ 4461380 h 5212576"/>
              <a:gd name="connsiteX8" fmla="*/ 375778 w 629778"/>
              <a:gd name="connsiteY8" fmla="*/ 0 h 5212576"/>
              <a:gd name="connsiteX0" fmla="*/ 566278 w 625931"/>
              <a:gd name="connsiteY0" fmla="*/ 71028 h 5394738"/>
              <a:gd name="connsiteX1" fmla="*/ 586978 w 625931"/>
              <a:gd name="connsiteY1" fmla="*/ 4613780 h 5394738"/>
              <a:gd name="connsiteX2" fmla="*/ 332557 w 625931"/>
              <a:gd name="connsiteY2" fmla="*/ 4756779 h 5394738"/>
              <a:gd name="connsiteX3" fmla="*/ 65484 w 625931"/>
              <a:gd name="connsiteY3" fmla="*/ 4716174 h 5394738"/>
              <a:gd name="connsiteX4" fmla="*/ 15478 w 625931"/>
              <a:gd name="connsiteY4" fmla="*/ 4578061 h 5394738"/>
              <a:gd name="connsiteX5" fmla="*/ 158353 w 625931"/>
              <a:gd name="connsiteY5" fmla="*/ 4447092 h 5394738"/>
              <a:gd name="connsiteX6" fmla="*/ 386581 w 625931"/>
              <a:gd name="connsiteY6" fmla="*/ 4507169 h 5394738"/>
              <a:gd name="connsiteX7" fmla="*/ 408384 w 625931"/>
              <a:gd name="connsiteY7" fmla="*/ 4461380 h 5394738"/>
              <a:gd name="connsiteX8" fmla="*/ 375778 w 625931"/>
              <a:gd name="connsiteY8" fmla="*/ 0 h 5394738"/>
              <a:gd name="connsiteX0" fmla="*/ 566278 w 625931"/>
              <a:gd name="connsiteY0" fmla="*/ 71028 h 5212575"/>
              <a:gd name="connsiteX1" fmla="*/ 586978 w 625931"/>
              <a:gd name="connsiteY1" fmla="*/ 4613780 h 5212575"/>
              <a:gd name="connsiteX2" fmla="*/ 332557 w 625931"/>
              <a:gd name="connsiteY2" fmla="*/ 4756779 h 5212575"/>
              <a:gd name="connsiteX3" fmla="*/ 65484 w 625931"/>
              <a:gd name="connsiteY3" fmla="*/ 4716174 h 5212575"/>
              <a:gd name="connsiteX4" fmla="*/ 15478 w 625931"/>
              <a:gd name="connsiteY4" fmla="*/ 4578061 h 5212575"/>
              <a:gd name="connsiteX5" fmla="*/ 158353 w 625931"/>
              <a:gd name="connsiteY5" fmla="*/ 4447092 h 5212575"/>
              <a:gd name="connsiteX6" fmla="*/ 386581 w 625931"/>
              <a:gd name="connsiteY6" fmla="*/ 4507169 h 5212575"/>
              <a:gd name="connsiteX7" fmla="*/ 408384 w 625931"/>
              <a:gd name="connsiteY7" fmla="*/ 4461380 h 5212575"/>
              <a:gd name="connsiteX8" fmla="*/ 375778 w 625931"/>
              <a:gd name="connsiteY8" fmla="*/ 0 h 5212575"/>
              <a:gd name="connsiteX0" fmla="*/ 566278 w 625931"/>
              <a:gd name="connsiteY0" fmla="*/ 71028 h 5154941"/>
              <a:gd name="connsiteX1" fmla="*/ 586978 w 625931"/>
              <a:gd name="connsiteY1" fmla="*/ 4613780 h 5154941"/>
              <a:gd name="connsiteX2" fmla="*/ 332557 w 625931"/>
              <a:gd name="connsiteY2" fmla="*/ 4756779 h 5154941"/>
              <a:gd name="connsiteX3" fmla="*/ 65484 w 625931"/>
              <a:gd name="connsiteY3" fmla="*/ 4716174 h 5154941"/>
              <a:gd name="connsiteX4" fmla="*/ 15478 w 625931"/>
              <a:gd name="connsiteY4" fmla="*/ 4578061 h 5154941"/>
              <a:gd name="connsiteX5" fmla="*/ 158353 w 625931"/>
              <a:gd name="connsiteY5" fmla="*/ 4447092 h 5154941"/>
              <a:gd name="connsiteX6" fmla="*/ 386581 w 625931"/>
              <a:gd name="connsiteY6" fmla="*/ 4507169 h 5154941"/>
              <a:gd name="connsiteX7" fmla="*/ 439278 w 625931"/>
              <a:gd name="connsiteY7" fmla="*/ 4403746 h 5154941"/>
              <a:gd name="connsiteX8" fmla="*/ 375778 w 625931"/>
              <a:gd name="connsiteY8" fmla="*/ 0 h 5154941"/>
              <a:gd name="connsiteX0" fmla="*/ 566278 w 625931"/>
              <a:gd name="connsiteY0" fmla="*/ 71028 h 4758887"/>
              <a:gd name="connsiteX1" fmla="*/ 586978 w 625931"/>
              <a:gd name="connsiteY1" fmla="*/ 4613780 h 4758887"/>
              <a:gd name="connsiteX2" fmla="*/ 332557 w 625931"/>
              <a:gd name="connsiteY2" fmla="*/ 4756779 h 4758887"/>
              <a:gd name="connsiteX3" fmla="*/ 65484 w 625931"/>
              <a:gd name="connsiteY3" fmla="*/ 4716174 h 4758887"/>
              <a:gd name="connsiteX4" fmla="*/ 15478 w 625931"/>
              <a:gd name="connsiteY4" fmla="*/ 4578061 h 4758887"/>
              <a:gd name="connsiteX5" fmla="*/ 158353 w 625931"/>
              <a:gd name="connsiteY5" fmla="*/ 4447092 h 4758887"/>
              <a:gd name="connsiteX6" fmla="*/ 386581 w 625931"/>
              <a:gd name="connsiteY6" fmla="*/ 4507169 h 4758887"/>
              <a:gd name="connsiteX7" fmla="*/ 439278 w 625931"/>
              <a:gd name="connsiteY7" fmla="*/ 4403746 h 4758887"/>
              <a:gd name="connsiteX8" fmla="*/ 375778 w 625931"/>
              <a:gd name="connsiteY8" fmla="*/ 0 h 4758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931" h="4758887">
                <a:moveTo>
                  <a:pt x="566278" y="71028"/>
                </a:moveTo>
                <a:cubicBezTo>
                  <a:pt x="584534" y="339117"/>
                  <a:pt x="625931" y="3832822"/>
                  <a:pt x="586978" y="4613780"/>
                </a:cubicBezTo>
                <a:cubicBezTo>
                  <a:pt x="477388" y="4754372"/>
                  <a:pt x="393081" y="4758887"/>
                  <a:pt x="332557" y="4756779"/>
                </a:cubicBezTo>
                <a:cubicBezTo>
                  <a:pt x="247154" y="4754349"/>
                  <a:pt x="118330" y="4745960"/>
                  <a:pt x="65484" y="4716174"/>
                </a:cubicBezTo>
                <a:cubicBezTo>
                  <a:pt x="12638" y="4686388"/>
                  <a:pt x="0" y="4622908"/>
                  <a:pt x="15478" y="4578061"/>
                </a:cubicBezTo>
                <a:cubicBezTo>
                  <a:pt x="30956" y="4533214"/>
                  <a:pt x="96503" y="4458907"/>
                  <a:pt x="158353" y="4447092"/>
                </a:cubicBezTo>
                <a:cubicBezTo>
                  <a:pt x="220203" y="4435277"/>
                  <a:pt x="339760" y="4514393"/>
                  <a:pt x="386581" y="4507169"/>
                </a:cubicBezTo>
                <a:cubicBezTo>
                  <a:pt x="433402" y="4499945"/>
                  <a:pt x="299155" y="4638942"/>
                  <a:pt x="439278" y="4403746"/>
                </a:cubicBezTo>
                <a:cubicBezTo>
                  <a:pt x="437478" y="3652551"/>
                  <a:pt x="378556" y="229393"/>
                  <a:pt x="375778" y="0"/>
                </a:cubicBezTo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ounded Rectangle 40"/>
          <p:cNvSpPr/>
          <p:nvPr/>
        </p:nvSpPr>
        <p:spPr>
          <a:xfrm>
            <a:off x="5724128" y="4445732"/>
            <a:ext cx="1656184" cy="4824536"/>
          </a:xfrm>
          <a:prstGeom prst="roundRect">
            <a:avLst>
              <a:gd name="adj" fmla="val 50000"/>
            </a:avLst>
          </a:pr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Isosceles Triangle 41"/>
          <p:cNvSpPr/>
          <p:nvPr/>
        </p:nvSpPr>
        <p:spPr>
          <a:xfrm rot="16200000" flipV="1">
            <a:off x="-2106996" y="5787517"/>
            <a:ext cx="5616624" cy="2771799"/>
          </a:xfrm>
          <a:prstGeom prst="triangle">
            <a:avLst/>
          </a:pr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51"/>
          <p:cNvGrpSpPr/>
          <p:nvPr/>
        </p:nvGrpSpPr>
        <p:grpSpPr>
          <a:xfrm rot="20613395" flipH="1">
            <a:off x="-1493322" y="3944142"/>
            <a:ext cx="1846719" cy="1675492"/>
            <a:chOff x="2195736" y="1196752"/>
            <a:chExt cx="1296144" cy="792088"/>
          </a:xfrm>
          <a:solidFill>
            <a:srgbClr val="FFFF00"/>
          </a:solidFill>
        </p:grpSpPr>
        <p:sp>
          <p:nvSpPr>
            <p:cNvPr id="44" name="Freeform 43"/>
            <p:cNvSpPr/>
            <p:nvPr/>
          </p:nvSpPr>
          <p:spPr>
            <a:xfrm>
              <a:off x="2195736" y="1484784"/>
              <a:ext cx="1296144" cy="145366"/>
            </a:xfrm>
            <a:custGeom>
              <a:avLst/>
              <a:gdLst>
                <a:gd name="connsiteX0" fmla="*/ 0 w 1209821"/>
                <a:gd name="connsiteY0" fmla="*/ 0 h 138332"/>
                <a:gd name="connsiteX1" fmla="*/ 337625 w 1209821"/>
                <a:gd name="connsiteY1" fmla="*/ 112541 h 138332"/>
                <a:gd name="connsiteX2" fmla="*/ 928468 w 1209821"/>
                <a:gd name="connsiteY2" fmla="*/ 126609 h 138332"/>
                <a:gd name="connsiteX3" fmla="*/ 1209821 w 1209821"/>
                <a:gd name="connsiteY3" fmla="*/ 42203 h 138332"/>
                <a:gd name="connsiteX0" fmla="*/ 0 w 1296144"/>
                <a:gd name="connsiteY0" fmla="*/ 0 h 145366"/>
                <a:gd name="connsiteX1" fmla="*/ 337625 w 1296144"/>
                <a:gd name="connsiteY1" fmla="*/ 112541 h 145366"/>
                <a:gd name="connsiteX2" fmla="*/ 928468 w 1296144"/>
                <a:gd name="connsiteY2" fmla="*/ 126609 h 145366"/>
                <a:gd name="connsiteX3" fmla="*/ 1296144 w 1296144"/>
                <a:gd name="connsiteY3" fmla="*/ 0 h 14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144" h="145366">
                  <a:moveTo>
                    <a:pt x="0" y="0"/>
                  </a:moveTo>
                  <a:cubicBezTo>
                    <a:pt x="91440" y="45719"/>
                    <a:pt x="182880" y="91439"/>
                    <a:pt x="337625" y="112541"/>
                  </a:cubicBezTo>
                  <a:cubicBezTo>
                    <a:pt x="492370" y="133643"/>
                    <a:pt x="768715" y="145366"/>
                    <a:pt x="928468" y="126609"/>
                  </a:cubicBezTo>
                  <a:cubicBezTo>
                    <a:pt x="1088221" y="107852"/>
                    <a:pt x="1228150" y="36341"/>
                    <a:pt x="1296144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Chord 44"/>
            <p:cNvSpPr/>
            <p:nvPr/>
          </p:nvSpPr>
          <p:spPr>
            <a:xfrm>
              <a:off x="2483768" y="1196752"/>
              <a:ext cx="720080" cy="792088"/>
            </a:xfrm>
            <a:prstGeom prst="chord">
              <a:avLst>
                <a:gd name="adj1" fmla="val 10765082"/>
                <a:gd name="adj2" fmla="val 108958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6" name="Oval 45"/>
          <p:cNvSpPr/>
          <p:nvPr/>
        </p:nvSpPr>
        <p:spPr>
          <a:xfrm>
            <a:off x="7596336" y="188640"/>
            <a:ext cx="2376772" cy="2520280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/>
          <p:cNvSpPr/>
          <p:nvPr/>
        </p:nvSpPr>
        <p:spPr>
          <a:xfrm>
            <a:off x="2771800" y="6525344"/>
            <a:ext cx="2520280" cy="2664296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Moon 60"/>
          <p:cNvSpPr/>
          <p:nvPr/>
        </p:nvSpPr>
        <p:spPr>
          <a:xfrm rot="16200000">
            <a:off x="3959932" y="2384884"/>
            <a:ext cx="1224136" cy="1440160"/>
          </a:xfrm>
          <a:prstGeom prst="moon">
            <a:avLst>
              <a:gd name="adj" fmla="val 7938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61" grpId="0" animBg="1"/>
      <p:bldP spid="6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92696"/>
            <a:ext cx="75148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Century Gothic" pitchFamily="34" charset="0"/>
              </a:rPr>
              <a:t>Episode 3:</a:t>
            </a:r>
          </a:p>
          <a:p>
            <a:pPr algn="ctr"/>
            <a:r>
              <a:rPr lang="en-GB" sz="4800" b="1" dirty="0" smtClean="0">
                <a:latin typeface="Century Gothic" pitchFamily="34" charset="0"/>
              </a:rPr>
              <a:t>DR METHVEN’S </a:t>
            </a:r>
          </a:p>
          <a:p>
            <a:pPr algn="ctr"/>
            <a:r>
              <a:rPr lang="en-GB" sz="4800" b="1" dirty="0" smtClean="0">
                <a:latin typeface="Century Gothic" pitchFamily="34" charset="0"/>
              </a:rPr>
              <a:t>SECRET </a:t>
            </a:r>
            <a:r>
              <a:rPr lang="en-GB" sz="4800" b="1" dirty="0" smtClean="0">
                <a:latin typeface="Century Gothic" pitchFamily="34" charset="0"/>
              </a:rPr>
              <a:t>ASSIGNMENT</a:t>
            </a:r>
            <a:endParaRPr lang="en-GB" sz="6000" b="1" dirty="0">
              <a:latin typeface="Century Gothic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239852" y="3429000"/>
            <a:ext cx="2664296" cy="2555974"/>
            <a:chOff x="2411760" y="2420888"/>
            <a:chExt cx="4085175" cy="3924126"/>
          </a:xfrm>
        </p:grpSpPr>
        <p:sp>
          <p:nvSpPr>
            <p:cNvPr id="4" name="Freeform 3"/>
            <p:cNvSpPr/>
            <p:nvPr/>
          </p:nvSpPr>
          <p:spPr>
            <a:xfrm flipH="1">
              <a:off x="5724128" y="3212976"/>
              <a:ext cx="772807" cy="1524606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Freeform 4"/>
            <p:cNvSpPr/>
            <p:nvPr/>
          </p:nvSpPr>
          <p:spPr>
            <a:xfrm>
              <a:off x="3347864" y="4941168"/>
              <a:ext cx="1035285" cy="1403846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reeform 5"/>
            <p:cNvSpPr/>
            <p:nvPr/>
          </p:nvSpPr>
          <p:spPr>
            <a:xfrm flipH="1">
              <a:off x="4716016" y="4941168"/>
              <a:ext cx="1095432" cy="1403846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 6"/>
            <p:cNvSpPr/>
            <p:nvPr/>
          </p:nvSpPr>
          <p:spPr>
            <a:xfrm>
              <a:off x="2411760" y="3284984"/>
              <a:ext cx="802985" cy="1524606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2915816" y="2492896"/>
              <a:ext cx="3096344" cy="288032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3923928" y="3088030"/>
              <a:ext cx="227792" cy="34097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Arc 9"/>
            <p:cNvSpPr/>
            <p:nvPr/>
          </p:nvSpPr>
          <p:spPr>
            <a:xfrm flipV="1">
              <a:off x="3491880" y="2420888"/>
              <a:ext cx="2016224" cy="2376264"/>
            </a:xfrm>
            <a:prstGeom prst="arc">
              <a:avLst>
                <a:gd name="adj1" fmla="val 11045684"/>
                <a:gd name="adj2" fmla="val 21237176"/>
              </a:avLst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4848264" y="3088030"/>
              <a:ext cx="227792" cy="34097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0" y="-1683568"/>
            <a:ext cx="7992888" cy="2952328"/>
            <a:chOff x="-180528" y="260648"/>
            <a:chExt cx="6912768" cy="2376264"/>
          </a:xfrm>
        </p:grpSpPr>
        <p:pic>
          <p:nvPicPr>
            <p:cNvPr id="56" name="Picture 2" descr="http://www2.wetter3.de/Archiv/UKMet/12121218_UKMet_Analyse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19872" y="260648"/>
              <a:ext cx="3312368" cy="23474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</p:pic>
        <p:pic>
          <p:nvPicPr>
            <p:cNvPr id="63" name="Picture 4" descr="http://www2.wetter3.de/Archiv/UKMet/12121118_UKMet_Analys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80528" y="260648"/>
              <a:ext cx="3353068" cy="237626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</p:pic>
      </p:grpSp>
      <p:sp>
        <p:nvSpPr>
          <p:cNvPr id="67" name="Freeform 66"/>
          <p:cNvSpPr/>
          <p:nvPr/>
        </p:nvSpPr>
        <p:spPr>
          <a:xfrm>
            <a:off x="395536" y="-67206"/>
            <a:ext cx="507528" cy="903918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Freeform 67"/>
          <p:cNvSpPr/>
          <p:nvPr/>
        </p:nvSpPr>
        <p:spPr>
          <a:xfrm flipH="1">
            <a:off x="2195736" y="-99392"/>
            <a:ext cx="504056" cy="903918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Freeform 37"/>
          <p:cNvSpPr/>
          <p:nvPr/>
        </p:nvSpPr>
        <p:spPr>
          <a:xfrm>
            <a:off x="755576" y="908720"/>
            <a:ext cx="677687" cy="5038421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  <a:gd name="connsiteX0" fmla="*/ 604702 w 632336"/>
              <a:gd name="connsiteY0" fmla="*/ 0 h 5240845"/>
              <a:gd name="connsiteX1" fmla="*/ 586978 w 632336"/>
              <a:gd name="connsiteY1" fmla="*/ 4471724 h 5240845"/>
              <a:gd name="connsiteX2" fmla="*/ 332557 w 632336"/>
              <a:gd name="connsiteY2" fmla="*/ 4614723 h 5240845"/>
              <a:gd name="connsiteX3" fmla="*/ 65484 w 632336"/>
              <a:gd name="connsiteY3" fmla="*/ 4574118 h 5240845"/>
              <a:gd name="connsiteX4" fmla="*/ 15478 w 632336"/>
              <a:gd name="connsiteY4" fmla="*/ 4436005 h 5240845"/>
              <a:gd name="connsiteX5" fmla="*/ 158353 w 632336"/>
              <a:gd name="connsiteY5" fmla="*/ 4305036 h 5240845"/>
              <a:gd name="connsiteX6" fmla="*/ 386581 w 632336"/>
              <a:gd name="connsiteY6" fmla="*/ 4365113 h 5240845"/>
              <a:gd name="connsiteX7" fmla="*/ 408384 w 632336"/>
              <a:gd name="connsiteY7" fmla="*/ 4319324 h 5240845"/>
              <a:gd name="connsiteX8" fmla="*/ 403622 w 632336"/>
              <a:gd name="connsiteY8" fmla="*/ 3764493 h 5240845"/>
              <a:gd name="connsiteX0" fmla="*/ 604702 w 632336"/>
              <a:gd name="connsiteY0" fmla="*/ 71028 h 5311873"/>
              <a:gd name="connsiteX1" fmla="*/ 586978 w 632336"/>
              <a:gd name="connsiteY1" fmla="*/ 4542752 h 5311873"/>
              <a:gd name="connsiteX2" fmla="*/ 332557 w 632336"/>
              <a:gd name="connsiteY2" fmla="*/ 4685751 h 5311873"/>
              <a:gd name="connsiteX3" fmla="*/ 65484 w 632336"/>
              <a:gd name="connsiteY3" fmla="*/ 4645146 h 5311873"/>
              <a:gd name="connsiteX4" fmla="*/ 15478 w 632336"/>
              <a:gd name="connsiteY4" fmla="*/ 4507033 h 5311873"/>
              <a:gd name="connsiteX5" fmla="*/ 158353 w 632336"/>
              <a:gd name="connsiteY5" fmla="*/ 4376064 h 5311873"/>
              <a:gd name="connsiteX6" fmla="*/ 386581 w 632336"/>
              <a:gd name="connsiteY6" fmla="*/ 4436141 h 5311873"/>
              <a:gd name="connsiteX7" fmla="*/ 408384 w 632336"/>
              <a:gd name="connsiteY7" fmla="*/ 4390352 h 5311873"/>
              <a:gd name="connsiteX8" fmla="*/ 403135 w 632336"/>
              <a:gd name="connsiteY8" fmla="*/ 0 h 5311873"/>
              <a:gd name="connsiteX0" fmla="*/ 604702 w 632336"/>
              <a:gd name="connsiteY0" fmla="*/ 71028 h 5129709"/>
              <a:gd name="connsiteX1" fmla="*/ 586978 w 632336"/>
              <a:gd name="connsiteY1" fmla="*/ 4542752 h 5129709"/>
              <a:gd name="connsiteX2" fmla="*/ 332557 w 632336"/>
              <a:gd name="connsiteY2" fmla="*/ 4685751 h 5129709"/>
              <a:gd name="connsiteX3" fmla="*/ 65484 w 632336"/>
              <a:gd name="connsiteY3" fmla="*/ 4645146 h 5129709"/>
              <a:gd name="connsiteX4" fmla="*/ 15478 w 632336"/>
              <a:gd name="connsiteY4" fmla="*/ 4507033 h 5129709"/>
              <a:gd name="connsiteX5" fmla="*/ 158353 w 632336"/>
              <a:gd name="connsiteY5" fmla="*/ 4376064 h 5129709"/>
              <a:gd name="connsiteX6" fmla="*/ 386581 w 632336"/>
              <a:gd name="connsiteY6" fmla="*/ 4436141 h 5129709"/>
              <a:gd name="connsiteX7" fmla="*/ 408384 w 632336"/>
              <a:gd name="connsiteY7" fmla="*/ 4390352 h 5129709"/>
              <a:gd name="connsiteX8" fmla="*/ 403135 w 632336"/>
              <a:gd name="connsiteY8" fmla="*/ 0 h 5129709"/>
              <a:gd name="connsiteX0" fmla="*/ 604702 w 632336"/>
              <a:gd name="connsiteY0" fmla="*/ 71028 h 4748341"/>
              <a:gd name="connsiteX1" fmla="*/ 586978 w 632336"/>
              <a:gd name="connsiteY1" fmla="*/ 4542752 h 4748341"/>
              <a:gd name="connsiteX2" fmla="*/ 332557 w 632336"/>
              <a:gd name="connsiteY2" fmla="*/ 4685751 h 4748341"/>
              <a:gd name="connsiteX3" fmla="*/ 65484 w 632336"/>
              <a:gd name="connsiteY3" fmla="*/ 4645146 h 4748341"/>
              <a:gd name="connsiteX4" fmla="*/ 15478 w 632336"/>
              <a:gd name="connsiteY4" fmla="*/ 4507033 h 4748341"/>
              <a:gd name="connsiteX5" fmla="*/ 158353 w 632336"/>
              <a:gd name="connsiteY5" fmla="*/ 4376064 h 4748341"/>
              <a:gd name="connsiteX6" fmla="*/ 386581 w 632336"/>
              <a:gd name="connsiteY6" fmla="*/ 4436141 h 4748341"/>
              <a:gd name="connsiteX7" fmla="*/ 408384 w 632336"/>
              <a:gd name="connsiteY7" fmla="*/ 4390352 h 4748341"/>
              <a:gd name="connsiteX8" fmla="*/ 403135 w 632336"/>
              <a:gd name="connsiteY8" fmla="*/ 0 h 4748341"/>
              <a:gd name="connsiteX0" fmla="*/ 604702 w 632336"/>
              <a:gd name="connsiteY0" fmla="*/ 71028 h 4748341"/>
              <a:gd name="connsiteX1" fmla="*/ 586978 w 632336"/>
              <a:gd name="connsiteY1" fmla="*/ 4542752 h 4748341"/>
              <a:gd name="connsiteX2" fmla="*/ 332557 w 632336"/>
              <a:gd name="connsiteY2" fmla="*/ 4685751 h 4748341"/>
              <a:gd name="connsiteX3" fmla="*/ 65484 w 632336"/>
              <a:gd name="connsiteY3" fmla="*/ 4645146 h 4748341"/>
              <a:gd name="connsiteX4" fmla="*/ 15478 w 632336"/>
              <a:gd name="connsiteY4" fmla="*/ 4507033 h 4748341"/>
              <a:gd name="connsiteX5" fmla="*/ 158353 w 632336"/>
              <a:gd name="connsiteY5" fmla="*/ 4376064 h 4748341"/>
              <a:gd name="connsiteX6" fmla="*/ 386581 w 632336"/>
              <a:gd name="connsiteY6" fmla="*/ 4436141 h 4748341"/>
              <a:gd name="connsiteX7" fmla="*/ 408384 w 632336"/>
              <a:gd name="connsiteY7" fmla="*/ 4390352 h 4748341"/>
              <a:gd name="connsiteX8" fmla="*/ 403135 w 632336"/>
              <a:gd name="connsiteY8" fmla="*/ 0 h 4748341"/>
              <a:gd name="connsiteX0" fmla="*/ 604702 w 632336"/>
              <a:gd name="connsiteY0" fmla="*/ 71028 h 4685751"/>
              <a:gd name="connsiteX1" fmla="*/ 586978 w 632336"/>
              <a:gd name="connsiteY1" fmla="*/ 4542752 h 4685751"/>
              <a:gd name="connsiteX2" fmla="*/ 332557 w 632336"/>
              <a:gd name="connsiteY2" fmla="*/ 4685751 h 4685751"/>
              <a:gd name="connsiteX3" fmla="*/ 65484 w 632336"/>
              <a:gd name="connsiteY3" fmla="*/ 4645146 h 4685751"/>
              <a:gd name="connsiteX4" fmla="*/ 15478 w 632336"/>
              <a:gd name="connsiteY4" fmla="*/ 4507033 h 4685751"/>
              <a:gd name="connsiteX5" fmla="*/ 158353 w 632336"/>
              <a:gd name="connsiteY5" fmla="*/ 4376064 h 4685751"/>
              <a:gd name="connsiteX6" fmla="*/ 386581 w 632336"/>
              <a:gd name="connsiteY6" fmla="*/ 4436141 h 4685751"/>
              <a:gd name="connsiteX7" fmla="*/ 408384 w 632336"/>
              <a:gd name="connsiteY7" fmla="*/ 4390352 h 4685751"/>
              <a:gd name="connsiteX8" fmla="*/ 403135 w 632336"/>
              <a:gd name="connsiteY8" fmla="*/ 0 h 46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2336" h="4685751">
                <a:moveTo>
                  <a:pt x="604702" y="71028"/>
                </a:moveTo>
                <a:cubicBezTo>
                  <a:pt x="622958" y="339117"/>
                  <a:pt x="632336" y="3773631"/>
                  <a:pt x="586978" y="4542752"/>
                </a:cubicBezTo>
                <a:cubicBezTo>
                  <a:pt x="490568" y="4634745"/>
                  <a:pt x="487817" y="4630505"/>
                  <a:pt x="332557" y="4685751"/>
                </a:cubicBezTo>
                <a:cubicBezTo>
                  <a:pt x="247154" y="4683321"/>
                  <a:pt x="118330" y="4674932"/>
                  <a:pt x="65484" y="4645146"/>
                </a:cubicBezTo>
                <a:cubicBezTo>
                  <a:pt x="12638" y="4615360"/>
                  <a:pt x="0" y="4551880"/>
                  <a:pt x="15478" y="4507033"/>
                </a:cubicBezTo>
                <a:cubicBezTo>
                  <a:pt x="30956" y="4462186"/>
                  <a:pt x="96503" y="4387879"/>
                  <a:pt x="158353" y="4376064"/>
                </a:cubicBezTo>
                <a:cubicBezTo>
                  <a:pt x="220203" y="4364249"/>
                  <a:pt x="344909" y="4433760"/>
                  <a:pt x="386581" y="4436141"/>
                </a:cubicBezTo>
                <a:cubicBezTo>
                  <a:pt x="428253" y="4438522"/>
                  <a:pt x="304542" y="4468751"/>
                  <a:pt x="408384" y="4390352"/>
                </a:cubicBezTo>
                <a:cubicBezTo>
                  <a:pt x="411143" y="3650995"/>
                  <a:pt x="405913" y="229393"/>
                  <a:pt x="403135" y="0"/>
                </a:cubicBezTo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Freeform 38"/>
          <p:cNvSpPr/>
          <p:nvPr/>
        </p:nvSpPr>
        <p:spPr>
          <a:xfrm flipH="1">
            <a:off x="1696042" y="1052736"/>
            <a:ext cx="709796" cy="4896543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  <a:gd name="connsiteX0" fmla="*/ 589359 w 629778"/>
              <a:gd name="connsiteY0" fmla="*/ 3947030 h 5212576"/>
              <a:gd name="connsiteX1" fmla="*/ 586978 w 629778"/>
              <a:gd name="connsiteY1" fmla="*/ 4613780 h 5212576"/>
              <a:gd name="connsiteX2" fmla="*/ 332557 w 629778"/>
              <a:gd name="connsiteY2" fmla="*/ 4756779 h 5212576"/>
              <a:gd name="connsiteX3" fmla="*/ 65484 w 629778"/>
              <a:gd name="connsiteY3" fmla="*/ 4716174 h 5212576"/>
              <a:gd name="connsiteX4" fmla="*/ 15478 w 629778"/>
              <a:gd name="connsiteY4" fmla="*/ 4578061 h 5212576"/>
              <a:gd name="connsiteX5" fmla="*/ 158353 w 629778"/>
              <a:gd name="connsiteY5" fmla="*/ 4447092 h 5212576"/>
              <a:gd name="connsiteX6" fmla="*/ 386581 w 629778"/>
              <a:gd name="connsiteY6" fmla="*/ 4507169 h 5212576"/>
              <a:gd name="connsiteX7" fmla="*/ 408384 w 629778"/>
              <a:gd name="connsiteY7" fmla="*/ 4461380 h 5212576"/>
              <a:gd name="connsiteX8" fmla="*/ 375778 w 629778"/>
              <a:gd name="connsiteY8" fmla="*/ 0 h 5212576"/>
              <a:gd name="connsiteX0" fmla="*/ 566278 w 625931"/>
              <a:gd name="connsiteY0" fmla="*/ 71028 h 5394738"/>
              <a:gd name="connsiteX1" fmla="*/ 586978 w 625931"/>
              <a:gd name="connsiteY1" fmla="*/ 4613780 h 5394738"/>
              <a:gd name="connsiteX2" fmla="*/ 332557 w 625931"/>
              <a:gd name="connsiteY2" fmla="*/ 4756779 h 5394738"/>
              <a:gd name="connsiteX3" fmla="*/ 65484 w 625931"/>
              <a:gd name="connsiteY3" fmla="*/ 4716174 h 5394738"/>
              <a:gd name="connsiteX4" fmla="*/ 15478 w 625931"/>
              <a:gd name="connsiteY4" fmla="*/ 4578061 h 5394738"/>
              <a:gd name="connsiteX5" fmla="*/ 158353 w 625931"/>
              <a:gd name="connsiteY5" fmla="*/ 4447092 h 5394738"/>
              <a:gd name="connsiteX6" fmla="*/ 386581 w 625931"/>
              <a:gd name="connsiteY6" fmla="*/ 4507169 h 5394738"/>
              <a:gd name="connsiteX7" fmla="*/ 408384 w 625931"/>
              <a:gd name="connsiteY7" fmla="*/ 4461380 h 5394738"/>
              <a:gd name="connsiteX8" fmla="*/ 375778 w 625931"/>
              <a:gd name="connsiteY8" fmla="*/ 0 h 5394738"/>
              <a:gd name="connsiteX0" fmla="*/ 566278 w 625931"/>
              <a:gd name="connsiteY0" fmla="*/ 71028 h 5212575"/>
              <a:gd name="connsiteX1" fmla="*/ 586978 w 625931"/>
              <a:gd name="connsiteY1" fmla="*/ 4613780 h 5212575"/>
              <a:gd name="connsiteX2" fmla="*/ 332557 w 625931"/>
              <a:gd name="connsiteY2" fmla="*/ 4756779 h 5212575"/>
              <a:gd name="connsiteX3" fmla="*/ 65484 w 625931"/>
              <a:gd name="connsiteY3" fmla="*/ 4716174 h 5212575"/>
              <a:gd name="connsiteX4" fmla="*/ 15478 w 625931"/>
              <a:gd name="connsiteY4" fmla="*/ 4578061 h 5212575"/>
              <a:gd name="connsiteX5" fmla="*/ 158353 w 625931"/>
              <a:gd name="connsiteY5" fmla="*/ 4447092 h 5212575"/>
              <a:gd name="connsiteX6" fmla="*/ 386581 w 625931"/>
              <a:gd name="connsiteY6" fmla="*/ 4507169 h 5212575"/>
              <a:gd name="connsiteX7" fmla="*/ 408384 w 625931"/>
              <a:gd name="connsiteY7" fmla="*/ 4461380 h 5212575"/>
              <a:gd name="connsiteX8" fmla="*/ 375778 w 625931"/>
              <a:gd name="connsiteY8" fmla="*/ 0 h 5212575"/>
              <a:gd name="connsiteX0" fmla="*/ 566278 w 625931"/>
              <a:gd name="connsiteY0" fmla="*/ 71028 h 5154941"/>
              <a:gd name="connsiteX1" fmla="*/ 586978 w 625931"/>
              <a:gd name="connsiteY1" fmla="*/ 4613780 h 5154941"/>
              <a:gd name="connsiteX2" fmla="*/ 332557 w 625931"/>
              <a:gd name="connsiteY2" fmla="*/ 4756779 h 5154941"/>
              <a:gd name="connsiteX3" fmla="*/ 65484 w 625931"/>
              <a:gd name="connsiteY3" fmla="*/ 4716174 h 5154941"/>
              <a:gd name="connsiteX4" fmla="*/ 15478 w 625931"/>
              <a:gd name="connsiteY4" fmla="*/ 4578061 h 5154941"/>
              <a:gd name="connsiteX5" fmla="*/ 158353 w 625931"/>
              <a:gd name="connsiteY5" fmla="*/ 4447092 h 5154941"/>
              <a:gd name="connsiteX6" fmla="*/ 386581 w 625931"/>
              <a:gd name="connsiteY6" fmla="*/ 4507169 h 5154941"/>
              <a:gd name="connsiteX7" fmla="*/ 439278 w 625931"/>
              <a:gd name="connsiteY7" fmla="*/ 4403746 h 5154941"/>
              <a:gd name="connsiteX8" fmla="*/ 375778 w 625931"/>
              <a:gd name="connsiteY8" fmla="*/ 0 h 5154941"/>
              <a:gd name="connsiteX0" fmla="*/ 566278 w 625931"/>
              <a:gd name="connsiteY0" fmla="*/ 71028 h 4758887"/>
              <a:gd name="connsiteX1" fmla="*/ 586978 w 625931"/>
              <a:gd name="connsiteY1" fmla="*/ 4613780 h 4758887"/>
              <a:gd name="connsiteX2" fmla="*/ 332557 w 625931"/>
              <a:gd name="connsiteY2" fmla="*/ 4756779 h 4758887"/>
              <a:gd name="connsiteX3" fmla="*/ 65484 w 625931"/>
              <a:gd name="connsiteY3" fmla="*/ 4716174 h 4758887"/>
              <a:gd name="connsiteX4" fmla="*/ 15478 w 625931"/>
              <a:gd name="connsiteY4" fmla="*/ 4578061 h 4758887"/>
              <a:gd name="connsiteX5" fmla="*/ 158353 w 625931"/>
              <a:gd name="connsiteY5" fmla="*/ 4447092 h 4758887"/>
              <a:gd name="connsiteX6" fmla="*/ 386581 w 625931"/>
              <a:gd name="connsiteY6" fmla="*/ 4507169 h 4758887"/>
              <a:gd name="connsiteX7" fmla="*/ 439278 w 625931"/>
              <a:gd name="connsiteY7" fmla="*/ 4403746 h 4758887"/>
              <a:gd name="connsiteX8" fmla="*/ 375778 w 625931"/>
              <a:gd name="connsiteY8" fmla="*/ 0 h 4758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931" h="4758887">
                <a:moveTo>
                  <a:pt x="566278" y="71028"/>
                </a:moveTo>
                <a:cubicBezTo>
                  <a:pt x="584534" y="339117"/>
                  <a:pt x="625931" y="3832822"/>
                  <a:pt x="586978" y="4613780"/>
                </a:cubicBezTo>
                <a:cubicBezTo>
                  <a:pt x="477388" y="4754372"/>
                  <a:pt x="393081" y="4758887"/>
                  <a:pt x="332557" y="4756779"/>
                </a:cubicBezTo>
                <a:cubicBezTo>
                  <a:pt x="247154" y="4754349"/>
                  <a:pt x="118330" y="4745960"/>
                  <a:pt x="65484" y="4716174"/>
                </a:cubicBezTo>
                <a:cubicBezTo>
                  <a:pt x="12638" y="4686388"/>
                  <a:pt x="0" y="4622908"/>
                  <a:pt x="15478" y="4578061"/>
                </a:cubicBezTo>
                <a:cubicBezTo>
                  <a:pt x="30956" y="4533214"/>
                  <a:pt x="96503" y="4458907"/>
                  <a:pt x="158353" y="4447092"/>
                </a:cubicBezTo>
                <a:cubicBezTo>
                  <a:pt x="220203" y="4435277"/>
                  <a:pt x="339760" y="4514393"/>
                  <a:pt x="386581" y="4507169"/>
                </a:cubicBezTo>
                <a:cubicBezTo>
                  <a:pt x="433402" y="4499945"/>
                  <a:pt x="299155" y="4638942"/>
                  <a:pt x="439278" y="4403746"/>
                </a:cubicBezTo>
                <a:cubicBezTo>
                  <a:pt x="437478" y="3652551"/>
                  <a:pt x="378556" y="229393"/>
                  <a:pt x="375778" y="0"/>
                </a:cubicBezTo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reeform 30"/>
          <p:cNvSpPr/>
          <p:nvPr/>
        </p:nvSpPr>
        <p:spPr>
          <a:xfrm>
            <a:off x="7668344" y="4797152"/>
            <a:ext cx="675199" cy="914393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eform 19"/>
          <p:cNvSpPr/>
          <p:nvPr/>
        </p:nvSpPr>
        <p:spPr>
          <a:xfrm>
            <a:off x="2483768" y="3140968"/>
            <a:ext cx="646090" cy="1092558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reeform 1"/>
          <p:cNvSpPr/>
          <p:nvPr/>
        </p:nvSpPr>
        <p:spPr>
          <a:xfrm flipH="1">
            <a:off x="3736099" y="5013176"/>
            <a:ext cx="714426" cy="914393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2"/>
          <p:cNvSpPr/>
          <p:nvPr/>
        </p:nvSpPr>
        <p:spPr>
          <a:xfrm>
            <a:off x="2843808" y="5013176"/>
            <a:ext cx="675199" cy="914393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/>
        </p:nvSpPr>
        <p:spPr>
          <a:xfrm flipH="1">
            <a:off x="4139952" y="3128530"/>
            <a:ext cx="641670" cy="1092558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3000703" y="1700808"/>
            <a:ext cx="1296144" cy="3727473"/>
          </a:xfrm>
          <a:prstGeom prst="roundRect">
            <a:avLst>
              <a:gd name="adj" fmla="val 50000"/>
            </a:avLst>
          </a:pr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052219" y="2323122"/>
            <a:ext cx="1152128" cy="1270729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hord 9"/>
          <p:cNvSpPr/>
          <p:nvPr/>
        </p:nvSpPr>
        <p:spPr>
          <a:xfrm>
            <a:off x="3413366" y="2678794"/>
            <a:ext cx="448050" cy="338861"/>
          </a:xfrm>
          <a:prstGeom prst="chord">
            <a:avLst>
              <a:gd name="adj1" fmla="val 5430208"/>
              <a:gd name="adj2" fmla="val 5345722"/>
            </a:avLst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3768999" y="2357406"/>
            <a:ext cx="64007" cy="25414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c 11"/>
          <p:cNvSpPr/>
          <p:nvPr/>
        </p:nvSpPr>
        <p:spPr>
          <a:xfrm>
            <a:off x="3180233" y="3170275"/>
            <a:ext cx="896100" cy="593007"/>
          </a:xfrm>
          <a:prstGeom prst="arc">
            <a:avLst>
              <a:gd name="adj1" fmla="val 11045684"/>
              <a:gd name="adj2" fmla="val 2123717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3432028" y="2367950"/>
            <a:ext cx="64007" cy="25414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Isosceles Triangle 20"/>
          <p:cNvSpPr/>
          <p:nvPr/>
        </p:nvSpPr>
        <p:spPr>
          <a:xfrm rot="16200000">
            <a:off x="5867077" y="2655168"/>
            <a:ext cx="3851920" cy="1728192"/>
          </a:xfrm>
          <a:prstGeom prst="triangle">
            <a:avLst/>
          </a:pr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51"/>
          <p:cNvGrpSpPr/>
          <p:nvPr/>
        </p:nvGrpSpPr>
        <p:grpSpPr>
          <a:xfrm rot="755479">
            <a:off x="8080443" y="1579916"/>
            <a:ext cx="956678" cy="760448"/>
            <a:chOff x="2195736" y="1196752"/>
            <a:chExt cx="1296144" cy="792088"/>
          </a:xfrm>
          <a:solidFill>
            <a:srgbClr val="FFFF00"/>
          </a:solidFill>
        </p:grpSpPr>
        <p:sp>
          <p:nvSpPr>
            <p:cNvPr id="23" name="Freeform 22"/>
            <p:cNvSpPr/>
            <p:nvPr/>
          </p:nvSpPr>
          <p:spPr>
            <a:xfrm>
              <a:off x="2195736" y="1484784"/>
              <a:ext cx="1296144" cy="145366"/>
            </a:xfrm>
            <a:custGeom>
              <a:avLst/>
              <a:gdLst>
                <a:gd name="connsiteX0" fmla="*/ 0 w 1209821"/>
                <a:gd name="connsiteY0" fmla="*/ 0 h 138332"/>
                <a:gd name="connsiteX1" fmla="*/ 337625 w 1209821"/>
                <a:gd name="connsiteY1" fmla="*/ 112541 h 138332"/>
                <a:gd name="connsiteX2" fmla="*/ 928468 w 1209821"/>
                <a:gd name="connsiteY2" fmla="*/ 126609 h 138332"/>
                <a:gd name="connsiteX3" fmla="*/ 1209821 w 1209821"/>
                <a:gd name="connsiteY3" fmla="*/ 42203 h 138332"/>
                <a:gd name="connsiteX0" fmla="*/ 0 w 1296144"/>
                <a:gd name="connsiteY0" fmla="*/ 0 h 145366"/>
                <a:gd name="connsiteX1" fmla="*/ 337625 w 1296144"/>
                <a:gd name="connsiteY1" fmla="*/ 112541 h 145366"/>
                <a:gd name="connsiteX2" fmla="*/ 928468 w 1296144"/>
                <a:gd name="connsiteY2" fmla="*/ 126609 h 145366"/>
                <a:gd name="connsiteX3" fmla="*/ 1296144 w 1296144"/>
                <a:gd name="connsiteY3" fmla="*/ 0 h 14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144" h="145366">
                  <a:moveTo>
                    <a:pt x="0" y="0"/>
                  </a:moveTo>
                  <a:cubicBezTo>
                    <a:pt x="91440" y="45719"/>
                    <a:pt x="182880" y="91439"/>
                    <a:pt x="337625" y="112541"/>
                  </a:cubicBezTo>
                  <a:cubicBezTo>
                    <a:pt x="492370" y="133643"/>
                    <a:pt x="768715" y="145366"/>
                    <a:pt x="928468" y="126609"/>
                  </a:cubicBezTo>
                  <a:cubicBezTo>
                    <a:pt x="1088221" y="107852"/>
                    <a:pt x="1228150" y="36341"/>
                    <a:pt x="1296144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Chord 23"/>
            <p:cNvSpPr/>
            <p:nvPr/>
          </p:nvSpPr>
          <p:spPr>
            <a:xfrm>
              <a:off x="2483768" y="1196752"/>
              <a:ext cx="720080" cy="792088"/>
            </a:xfrm>
            <a:prstGeom prst="chord">
              <a:avLst>
                <a:gd name="adj1" fmla="val 10765082"/>
                <a:gd name="adj2" fmla="val 108958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2" name="Freeform 31"/>
          <p:cNvSpPr/>
          <p:nvPr/>
        </p:nvSpPr>
        <p:spPr>
          <a:xfrm>
            <a:off x="7956376" y="4869160"/>
            <a:ext cx="675199" cy="914393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755576" y="-531440"/>
            <a:ext cx="1656184" cy="1800200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Freeform 57"/>
          <p:cNvSpPr/>
          <p:nvPr/>
        </p:nvSpPr>
        <p:spPr>
          <a:xfrm flipH="1">
            <a:off x="6444208" y="4077072"/>
            <a:ext cx="504056" cy="936104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Freeform 58"/>
          <p:cNvSpPr/>
          <p:nvPr/>
        </p:nvSpPr>
        <p:spPr>
          <a:xfrm>
            <a:off x="4716016" y="4077072"/>
            <a:ext cx="440432" cy="936104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Freeform 59"/>
          <p:cNvSpPr/>
          <p:nvPr/>
        </p:nvSpPr>
        <p:spPr>
          <a:xfrm>
            <a:off x="5076056" y="5013176"/>
            <a:ext cx="674946" cy="864096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Freeform 60"/>
          <p:cNvSpPr/>
          <p:nvPr/>
        </p:nvSpPr>
        <p:spPr>
          <a:xfrm flipH="1">
            <a:off x="5868144" y="5013176"/>
            <a:ext cx="714158" cy="864096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/>
          <p:cNvSpPr/>
          <p:nvPr/>
        </p:nvSpPr>
        <p:spPr>
          <a:xfrm>
            <a:off x="5004048" y="3501008"/>
            <a:ext cx="1656184" cy="18002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7989313" y="2743406"/>
            <a:ext cx="64007" cy="25414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c 28"/>
          <p:cNvSpPr/>
          <p:nvPr/>
        </p:nvSpPr>
        <p:spPr>
          <a:xfrm>
            <a:off x="7308304" y="3645024"/>
            <a:ext cx="896100" cy="593007"/>
          </a:xfrm>
          <a:prstGeom prst="arc">
            <a:avLst>
              <a:gd name="adj1" fmla="val 11045684"/>
              <a:gd name="adj2" fmla="val 2123717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7652342" y="2753950"/>
            <a:ext cx="64007" cy="25414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>
            <a:off x="1731684" y="-171400"/>
            <a:ext cx="64007" cy="25414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Arc 43"/>
          <p:cNvSpPr/>
          <p:nvPr/>
        </p:nvSpPr>
        <p:spPr>
          <a:xfrm>
            <a:off x="1187624" y="476672"/>
            <a:ext cx="896100" cy="737023"/>
          </a:xfrm>
          <a:prstGeom prst="arc">
            <a:avLst>
              <a:gd name="adj1" fmla="val 11045684"/>
              <a:gd name="adj2" fmla="val 2123717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/>
          <p:nvPr/>
        </p:nvSpPr>
        <p:spPr>
          <a:xfrm>
            <a:off x="1394713" y="-160856"/>
            <a:ext cx="64007" cy="25414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/>
          <p:cNvSpPr/>
          <p:nvPr/>
        </p:nvSpPr>
        <p:spPr>
          <a:xfrm>
            <a:off x="5983759" y="3870850"/>
            <a:ext cx="88428" cy="25032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Oval 64"/>
          <p:cNvSpPr/>
          <p:nvPr/>
        </p:nvSpPr>
        <p:spPr>
          <a:xfrm>
            <a:off x="5643058" y="3870850"/>
            <a:ext cx="88428" cy="25032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Arc 65"/>
          <p:cNvSpPr/>
          <p:nvPr/>
        </p:nvSpPr>
        <p:spPr>
          <a:xfrm>
            <a:off x="5364088" y="4437112"/>
            <a:ext cx="969474" cy="936105"/>
          </a:xfrm>
          <a:prstGeom prst="arc">
            <a:avLst>
              <a:gd name="adj1" fmla="val 11045684"/>
              <a:gd name="adj2" fmla="val 21237176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Oval 49"/>
          <p:cNvSpPr/>
          <p:nvPr/>
        </p:nvSpPr>
        <p:spPr>
          <a:xfrm>
            <a:off x="3536850" y="3110988"/>
            <a:ext cx="216024" cy="3600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/>
          <p:cNvSpPr/>
          <p:nvPr/>
        </p:nvSpPr>
        <p:spPr>
          <a:xfrm>
            <a:off x="1490646" y="476672"/>
            <a:ext cx="216024" cy="3600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/>
          <p:cNvSpPr/>
          <p:nvPr/>
        </p:nvSpPr>
        <p:spPr>
          <a:xfrm>
            <a:off x="5724128" y="4509120"/>
            <a:ext cx="216024" cy="3600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/>
          <p:cNvSpPr/>
          <p:nvPr/>
        </p:nvSpPr>
        <p:spPr>
          <a:xfrm>
            <a:off x="7668344" y="3645024"/>
            <a:ext cx="216024" cy="3600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reeform 33"/>
          <p:cNvSpPr/>
          <p:nvPr/>
        </p:nvSpPr>
        <p:spPr>
          <a:xfrm>
            <a:off x="8100392" y="3185572"/>
            <a:ext cx="689125" cy="1107524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2" name="Group 39"/>
          <p:cNvGrpSpPr/>
          <p:nvPr/>
        </p:nvGrpSpPr>
        <p:grpSpPr>
          <a:xfrm flipV="1">
            <a:off x="5550132" y="3655323"/>
            <a:ext cx="576064" cy="190735"/>
            <a:chOff x="4355974" y="1052736"/>
            <a:chExt cx="631284" cy="75136"/>
          </a:xfrm>
        </p:grpSpPr>
        <p:cxnSp>
          <p:nvCxnSpPr>
            <p:cNvPr id="46" name="Straight Connector 45"/>
            <p:cNvCxnSpPr/>
            <p:nvPr/>
          </p:nvCxnSpPr>
          <p:spPr>
            <a:xfrm rot="10800000" flipV="1">
              <a:off x="4355974" y="1055864"/>
              <a:ext cx="216024" cy="720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771234" y="1052736"/>
              <a:ext cx="216024" cy="720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39"/>
          <p:cNvGrpSpPr/>
          <p:nvPr/>
        </p:nvGrpSpPr>
        <p:grpSpPr>
          <a:xfrm flipV="1">
            <a:off x="3347864" y="2132856"/>
            <a:ext cx="576064" cy="190735"/>
            <a:chOff x="4355974" y="1052736"/>
            <a:chExt cx="631284" cy="75136"/>
          </a:xfrm>
        </p:grpSpPr>
        <p:cxnSp>
          <p:nvCxnSpPr>
            <p:cNvPr id="49" name="Straight Connector 48"/>
            <p:cNvCxnSpPr/>
            <p:nvPr/>
          </p:nvCxnSpPr>
          <p:spPr>
            <a:xfrm rot="10800000" flipV="1">
              <a:off x="4355974" y="1055864"/>
              <a:ext cx="216024" cy="720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771234" y="1052736"/>
              <a:ext cx="216024" cy="720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Connector 56"/>
          <p:cNvCxnSpPr/>
          <p:nvPr/>
        </p:nvCxnSpPr>
        <p:spPr>
          <a:xfrm flipV="1">
            <a:off x="7903264" y="2428829"/>
            <a:ext cx="197128" cy="1827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9" grpId="0" animBg="1"/>
      <p:bldP spid="44" grpId="0" animBg="1"/>
      <p:bldP spid="66" grpId="0" animBg="1"/>
      <p:bldP spid="50" grpId="0" animBg="1"/>
      <p:bldP spid="52" grpId="0" animBg="1"/>
      <p:bldP spid="53" grpId="0" animBg="1"/>
      <p:bldP spid="5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http://www2.wetter3.de/Archiv/UKMet/12121218_UKMet_Analys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-531440"/>
            <a:ext cx="4470758" cy="316835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30" name="Freeform 29"/>
          <p:cNvSpPr/>
          <p:nvPr/>
        </p:nvSpPr>
        <p:spPr>
          <a:xfrm>
            <a:off x="2555776" y="2996952"/>
            <a:ext cx="705176" cy="1278804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/>
          <p:cNvSpPr/>
          <p:nvPr/>
        </p:nvSpPr>
        <p:spPr>
          <a:xfrm rot="3294634">
            <a:off x="2225633" y="3172334"/>
            <a:ext cx="899164" cy="1244274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04575 w 777479"/>
              <a:gd name="connsiteY0" fmla="*/ 0 h 846763"/>
              <a:gd name="connsiteX1" fmla="*/ 239713 w 777479"/>
              <a:gd name="connsiteY1" fmla="*/ 253435 h 846763"/>
              <a:gd name="connsiteX2" fmla="*/ 82550 w 777479"/>
              <a:gd name="connsiteY2" fmla="*/ 348685 h 846763"/>
              <a:gd name="connsiteX3" fmla="*/ 3969 w 777479"/>
              <a:gd name="connsiteY3" fmla="*/ 486797 h 846763"/>
              <a:gd name="connsiteX4" fmla="*/ 106363 w 777479"/>
              <a:gd name="connsiteY4" fmla="*/ 501085 h 846763"/>
              <a:gd name="connsiteX5" fmla="*/ 254000 w 777479"/>
              <a:gd name="connsiteY5" fmla="*/ 398691 h 846763"/>
              <a:gd name="connsiteX6" fmla="*/ 261144 w 777479"/>
              <a:gd name="connsiteY6" fmla="*/ 410597 h 846763"/>
              <a:gd name="connsiteX7" fmla="*/ 223044 w 777479"/>
              <a:gd name="connsiteY7" fmla="*/ 546328 h 846763"/>
              <a:gd name="connsiteX8" fmla="*/ 198834 w 777479"/>
              <a:gd name="connsiteY8" fmla="*/ 672535 h 846763"/>
              <a:gd name="connsiteX9" fmla="*/ 248147 w 777479"/>
              <a:gd name="connsiteY9" fmla="*/ 762650 h 846763"/>
              <a:gd name="connsiteX10" fmla="*/ 335682 w 777479"/>
              <a:gd name="connsiteY10" fmla="*/ 620916 h 846763"/>
              <a:gd name="connsiteX11" fmla="*/ 368300 w 777479"/>
              <a:gd name="connsiteY11" fmla="*/ 501084 h 846763"/>
              <a:gd name="connsiteX12" fmla="*/ 375444 w 777479"/>
              <a:gd name="connsiteY12" fmla="*/ 567760 h 846763"/>
              <a:gd name="connsiteX13" fmla="*/ 401638 w 777479"/>
              <a:gd name="connsiteY13" fmla="*/ 779691 h 846763"/>
              <a:gd name="connsiteX14" fmla="*/ 451644 w 777479"/>
              <a:gd name="connsiteY14" fmla="*/ 846366 h 846763"/>
              <a:gd name="connsiteX15" fmla="*/ 504032 w 777479"/>
              <a:gd name="connsiteY15" fmla="*/ 782072 h 846763"/>
              <a:gd name="connsiteX16" fmla="*/ 504032 w 777479"/>
              <a:gd name="connsiteY16" fmla="*/ 541565 h 846763"/>
              <a:gd name="connsiteX17" fmla="*/ 527844 w 777479"/>
              <a:gd name="connsiteY17" fmla="*/ 655866 h 846763"/>
              <a:gd name="connsiteX18" fmla="*/ 573088 w 777479"/>
              <a:gd name="connsiteY18" fmla="*/ 753497 h 846763"/>
              <a:gd name="connsiteX19" fmla="*/ 625475 w 777479"/>
              <a:gd name="connsiteY19" fmla="*/ 774928 h 846763"/>
              <a:gd name="connsiteX20" fmla="*/ 662013 w 777479"/>
              <a:gd name="connsiteY20" fmla="*/ 717977 h 846763"/>
              <a:gd name="connsiteX21" fmla="*/ 644525 w 777479"/>
              <a:gd name="connsiteY21" fmla="*/ 596335 h 846763"/>
              <a:gd name="connsiteX22" fmla="*/ 632619 w 777479"/>
              <a:gd name="connsiteY22" fmla="*/ 520135 h 846763"/>
              <a:gd name="connsiteX23" fmla="*/ 718344 w 777479"/>
              <a:gd name="connsiteY23" fmla="*/ 670153 h 846763"/>
              <a:gd name="connsiteX24" fmla="*/ 770732 w 777479"/>
              <a:gd name="connsiteY24" fmla="*/ 648722 h 846763"/>
              <a:gd name="connsiteX25" fmla="*/ 758825 w 777479"/>
              <a:gd name="connsiteY25" fmla="*/ 508228 h 846763"/>
              <a:gd name="connsiteX26" fmla="*/ 668338 w 777479"/>
              <a:gd name="connsiteY26" fmla="*/ 336778 h 846763"/>
              <a:gd name="connsiteX27" fmla="*/ 644525 w 777479"/>
              <a:gd name="connsiteY27" fmla="*/ 112941 h 846763"/>
              <a:gd name="connsiteX0" fmla="*/ 204575 w 777479"/>
              <a:gd name="connsiteY0" fmla="*/ 0 h 846763"/>
              <a:gd name="connsiteX1" fmla="*/ 239713 w 777479"/>
              <a:gd name="connsiteY1" fmla="*/ 253435 h 846763"/>
              <a:gd name="connsiteX2" fmla="*/ 82550 w 777479"/>
              <a:gd name="connsiteY2" fmla="*/ 348685 h 846763"/>
              <a:gd name="connsiteX3" fmla="*/ 3969 w 777479"/>
              <a:gd name="connsiteY3" fmla="*/ 486797 h 846763"/>
              <a:gd name="connsiteX4" fmla="*/ 106363 w 777479"/>
              <a:gd name="connsiteY4" fmla="*/ 501085 h 846763"/>
              <a:gd name="connsiteX5" fmla="*/ 254000 w 777479"/>
              <a:gd name="connsiteY5" fmla="*/ 398691 h 846763"/>
              <a:gd name="connsiteX6" fmla="*/ 261144 w 777479"/>
              <a:gd name="connsiteY6" fmla="*/ 410597 h 846763"/>
              <a:gd name="connsiteX7" fmla="*/ 223044 w 777479"/>
              <a:gd name="connsiteY7" fmla="*/ 546328 h 846763"/>
              <a:gd name="connsiteX8" fmla="*/ 198834 w 777479"/>
              <a:gd name="connsiteY8" fmla="*/ 672535 h 846763"/>
              <a:gd name="connsiteX9" fmla="*/ 248147 w 777479"/>
              <a:gd name="connsiteY9" fmla="*/ 762650 h 846763"/>
              <a:gd name="connsiteX10" fmla="*/ 335682 w 777479"/>
              <a:gd name="connsiteY10" fmla="*/ 620916 h 846763"/>
              <a:gd name="connsiteX11" fmla="*/ 368300 w 777479"/>
              <a:gd name="connsiteY11" fmla="*/ 501084 h 846763"/>
              <a:gd name="connsiteX12" fmla="*/ 375444 w 777479"/>
              <a:gd name="connsiteY12" fmla="*/ 567760 h 846763"/>
              <a:gd name="connsiteX13" fmla="*/ 401638 w 777479"/>
              <a:gd name="connsiteY13" fmla="*/ 779691 h 846763"/>
              <a:gd name="connsiteX14" fmla="*/ 451644 w 777479"/>
              <a:gd name="connsiteY14" fmla="*/ 846366 h 846763"/>
              <a:gd name="connsiteX15" fmla="*/ 504032 w 777479"/>
              <a:gd name="connsiteY15" fmla="*/ 782072 h 846763"/>
              <a:gd name="connsiteX16" fmla="*/ 504032 w 777479"/>
              <a:gd name="connsiteY16" fmla="*/ 541565 h 846763"/>
              <a:gd name="connsiteX17" fmla="*/ 527844 w 777479"/>
              <a:gd name="connsiteY17" fmla="*/ 655866 h 846763"/>
              <a:gd name="connsiteX18" fmla="*/ 573088 w 777479"/>
              <a:gd name="connsiteY18" fmla="*/ 753497 h 846763"/>
              <a:gd name="connsiteX19" fmla="*/ 625475 w 777479"/>
              <a:gd name="connsiteY19" fmla="*/ 774928 h 846763"/>
              <a:gd name="connsiteX20" fmla="*/ 662013 w 777479"/>
              <a:gd name="connsiteY20" fmla="*/ 717977 h 846763"/>
              <a:gd name="connsiteX21" fmla="*/ 644525 w 777479"/>
              <a:gd name="connsiteY21" fmla="*/ 596335 h 846763"/>
              <a:gd name="connsiteX22" fmla="*/ 632619 w 777479"/>
              <a:gd name="connsiteY22" fmla="*/ 520135 h 846763"/>
              <a:gd name="connsiteX23" fmla="*/ 718344 w 777479"/>
              <a:gd name="connsiteY23" fmla="*/ 670153 h 846763"/>
              <a:gd name="connsiteX24" fmla="*/ 770732 w 777479"/>
              <a:gd name="connsiteY24" fmla="*/ 648722 h 846763"/>
              <a:gd name="connsiteX25" fmla="*/ 758825 w 777479"/>
              <a:gd name="connsiteY25" fmla="*/ 508228 h 846763"/>
              <a:gd name="connsiteX26" fmla="*/ 668338 w 777479"/>
              <a:gd name="connsiteY26" fmla="*/ 336778 h 846763"/>
              <a:gd name="connsiteX27" fmla="*/ 644229 w 777479"/>
              <a:gd name="connsiteY27" fmla="*/ 18266 h 84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846763">
                <a:moveTo>
                  <a:pt x="204575" y="0"/>
                </a:moveTo>
                <a:cubicBezTo>
                  <a:pt x="218664" y="45641"/>
                  <a:pt x="260051" y="195321"/>
                  <a:pt x="239713" y="253435"/>
                </a:cubicBezTo>
                <a:cubicBezTo>
                  <a:pt x="219375" y="311549"/>
                  <a:pt x="121841" y="309791"/>
                  <a:pt x="82550" y="348685"/>
                </a:cubicBezTo>
                <a:cubicBezTo>
                  <a:pt x="43259" y="387579"/>
                  <a:pt x="0" y="461397"/>
                  <a:pt x="3969" y="486797"/>
                </a:cubicBezTo>
                <a:cubicBezTo>
                  <a:pt x="7938" y="512197"/>
                  <a:pt x="64691" y="515769"/>
                  <a:pt x="106363" y="501085"/>
                </a:cubicBezTo>
                <a:cubicBezTo>
                  <a:pt x="148035" y="486401"/>
                  <a:pt x="228203" y="413772"/>
                  <a:pt x="254000" y="398691"/>
                </a:cubicBezTo>
                <a:cubicBezTo>
                  <a:pt x="279797" y="383610"/>
                  <a:pt x="266303" y="385991"/>
                  <a:pt x="261144" y="410597"/>
                </a:cubicBezTo>
                <a:cubicBezTo>
                  <a:pt x="255985" y="435203"/>
                  <a:pt x="233429" y="502672"/>
                  <a:pt x="223044" y="546328"/>
                </a:cubicBezTo>
                <a:cubicBezTo>
                  <a:pt x="212659" y="589984"/>
                  <a:pt x="194650" y="636481"/>
                  <a:pt x="198834" y="672535"/>
                </a:cubicBezTo>
                <a:cubicBezTo>
                  <a:pt x="203018" y="708589"/>
                  <a:pt x="225339" y="771253"/>
                  <a:pt x="248147" y="762650"/>
                </a:cubicBezTo>
                <a:cubicBezTo>
                  <a:pt x="270955" y="754047"/>
                  <a:pt x="315657" y="664510"/>
                  <a:pt x="335682" y="620916"/>
                </a:cubicBezTo>
                <a:cubicBezTo>
                  <a:pt x="355707" y="577322"/>
                  <a:pt x="361673" y="509943"/>
                  <a:pt x="368300" y="501084"/>
                </a:cubicBezTo>
                <a:cubicBezTo>
                  <a:pt x="374927" y="492225"/>
                  <a:pt x="369888" y="521326"/>
                  <a:pt x="375444" y="567760"/>
                </a:cubicBezTo>
                <a:cubicBezTo>
                  <a:pt x="381000" y="614195"/>
                  <a:pt x="388938" y="733257"/>
                  <a:pt x="401638" y="779691"/>
                </a:cubicBezTo>
                <a:cubicBezTo>
                  <a:pt x="414338" y="826125"/>
                  <a:pt x="434578" y="845969"/>
                  <a:pt x="451644" y="846366"/>
                </a:cubicBezTo>
                <a:cubicBezTo>
                  <a:pt x="468710" y="846763"/>
                  <a:pt x="495301" y="832872"/>
                  <a:pt x="504032" y="782072"/>
                </a:cubicBezTo>
                <a:cubicBezTo>
                  <a:pt x="512763" y="731272"/>
                  <a:pt x="500063" y="562599"/>
                  <a:pt x="504032" y="541565"/>
                </a:cubicBezTo>
                <a:cubicBezTo>
                  <a:pt x="508001" y="520531"/>
                  <a:pt x="516335" y="620544"/>
                  <a:pt x="527844" y="655866"/>
                </a:cubicBezTo>
                <a:cubicBezTo>
                  <a:pt x="539353" y="691188"/>
                  <a:pt x="556816" y="733653"/>
                  <a:pt x="573088" y="753497"/>
                </a:cubicBezTo>
                <a:cubicBezTo>
                  <a:pt x="589360" y="773341"/>
                  <a:pt x="610654" y="780848"/>
                  <a:pt x="625475" y="774928"/>
                </a:cubicBezTo>
                <a:cubicBezTo>
                  <a:pt x="640296" y="769008"/>
                  <a:pt x="658838" y="747743"/>
                  <a:pt x="662013" y="717977"/>
                </a:cubicBezTo>
                <a:cubicBezTo>
                  <a:pt x="665188" y="688211"/>
                  <a:pt x="649424" y="629309"/>
                  <a:pt x="644525" y="596335"/>
                </a:cubicBezTo>
                <a:cubicBezTo>
                  <a:pt x="639626" y="563361"/>
                  <a:pt x="620316" y="507832"/>
                  <a:pt x="632619" y="520135"/>
                </a:cubicBezTo>
                <a:cubicBezTo>
                  <a:pt x="644922" y="532438"/>
                  <a:pt x="695325" y="648722"/>
                  <a:pt x="718344" y="670153"/>
                </a:cubicBezTo>
                <a:cubicBezTo>
                  <a:pt x="741363" y="691584"/>
                  <a:pt x="763985" y="675710"/>
                  <a:pt x="770732" y="648722"/>
                </a:cubicBezTo>
                <a:cubicBezTo>
                  <a:pt x="777479" y="621735"/>
                  <a:pt x="775891" y="560219"/>
                  <a:pt x="758825" y="508228"/>
                </a:cubicBezTo>
                <a:cubicBezTo>
                  <a:pt x="741759" y="456237"/>
                  <a:pt x="687437" y="418438"/>
                  <a:pt x="668338" y="336778"/>
                </a:cubicBezTo>
                <a:cubicBezTo>
                  <a:pt x="649239" y="255118"/>
                  <a:pt x="646610" y="97244"/>
                  <a:pt x="644229" y="18266"/>
                </a:cubicBezTo>
              </a:path>
            </a:pathLst>
          </a:cu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3045734" y="1628800"/>
            <a:ext cx="3052531" cy="4104456"/>
            <a:chOff x="2239549" y="2060848"/>
            <a:chExt cx="2585886" cy="3506681"/>
          </a:xfrm>
        </p:grpSpPr>
        <p:sp>
          <p:nvSpPr>
            <p:cNvPr id="2" name="Freeform 1"/>
            <p:cNvSpPr/>
            <p:nvPr/>
          </p:nvSpPr>
          <p:spPr>
            <a:xfrm flipH="1">
              <a:off x="3419872" y="4653136"/>
              <a:ext cx="714426" cy="914393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Freeform 2"/>
            <p:cNvSpPr/>
            <p:nvPr/>
          </p:nvSpPr>
          <p:spPr>
            <a:xfrm>
              <a:off x="2527581" y="4653136"/>
              <a:ext cx="675199" cy="914393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Freeform 3"/>
            <p:cNvSpPr/>
            <p:nvPr/>
          </p:nvSpPr>
          <p:spPr>
            <a:xfrm flipH="1">
              <a:off x="4183765" y="3140968"/>
              <a:ext cx="641670" cy="1092558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" name="Group 20"/>
            <p:cNvGrpSpPr/>
            <p:nvPr/>
          </p:nvGrpSpPr>
          <p:grpSpPr>
            <a:xfrm>
              <a:off x="2239549" y="2060848"/>
              <a:ext cx="2160240" cy="2808312"/>
              <a:chOff x="1475656" y="2564904"/>
              <a:chExt cx="2160240" cy="2808312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1475656" y="2564904"/>
                <a:ext cx="2160240" cy="2808312"/>
              </a:xfrm>
              <a:prstGeom prst="ellipse">
                <a:avLst/>
              </a:prstGeom>
              <a:solidFill>
                <a:srgbClr val="0070C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1979712" y="2996952"/>
                <a:ext cx="1107584" cy="154547"/>
              </a:xfrm>
              <a:custGeom>
                <a:avLst/>
                <a:gdLst>
                  <a:gd name="connsiteX0" fmla="*/ 0 w 1107584"/>
                  <a:gd name="connsiteY0" fmla="*/ 154547 h 154547"/>
                  <a:gd name="connsiteX1" fmla="*/ 103031 w 1107584"/>
                  <a:gd name="connsiteY1" fmla="*/ 12879 h 154547"/>
                  <a:gd name="connsiteX2" fmla="*/ 244699 w 1107584"/>
                  <a:gd name="connsiteY2" fmla="*/ 154547 h 154547"/>
                  <a:gd name="connsiteX3" fmla="*/ 386367 w 1107584"/>
                  <a:gd name="connsiteY3" fmla="*/ 12879 h 154547"/>
                  <a:gd name="connsiteX4" fmla="*/ 515155 w 1107584"/>
                  <a:gd name="connsiteY4" fmla="*/ 141668 h 154547"/>
                  <a:gd name="connsiteX5" fmla="*/ 669702 w 1107584"/>
                  <a:gd name="connsiteY5" fmla="*/ 38637 h 154547"/>
                  <a:gd name="connsiteX6" fmla="*/ 837127 w 1107584"/>
                  <a:gd name="connsiteY6" fmla="*/ 115910 h 154547"/>
                  <a:gd name="connsiteX7" fmla="*/ 978795 w 1107584"/>
                  <a:gd name="connsiteY7" fmla="*/ 0 h 154547"/>
                  <a:gd name="connsiteX8" fmla="*/ 1107584 w 1107584"/>
                  <a:gd name="connsiteY8" fmla="*/ 115910 h 154547"/>
                  <a:gd name="connsiteX9" fmla="*/ 1107584 w 1107584"/>
                  <a:gd name="connsiteY9" fmla="*/ 115910 h 15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7584" h="154547">
                    <a:moveTo>
                      <a:pt x="0" y="154547"/>
                    </a:moveTo>
                    <a:cubicBezTo>
                      <a:pt x="31124" y="83713"/>
                      <a:pt x="62248" y="12879"/>
                      <a:pt x="103031" y="12879"/>
                    </a:cubicBezTo>
                    <a:cubicBezTo>
                      <a:pt x="143814" y="12879"/>
                      <a:pt x="197476" y="154547"/>
                      <a:pt x="244699" y="154547"/>
                    </a:cubicBezTo>
                    <a:cubicBezTo>
                      <a:pt x="291922" y="154547"/>
                      <a:pt x="341291" y="15026"/>
                      <a:pt x="386367" y="12879"/>
                    </a:cubicBezTo>
                    <a:cubicBezTo>
                      <a:pt x="431443" y="10733"/>
                      <a:pt x="467933" y="137375"/>
                      <a:pt x="515155" y="141668"/>
                    </a:cubicBezTo>
                    <a:cubicBezTo>
                      <a:pt x="562378" y="145961"/>
                      <a:pt x="616040" y="42930"/>
                      <a:pt x="669702" y="38637"/>
                    </a:cubicBezTo>
                    <a:cubicBezTo>
                      <a:pt x="723364" y="34344"/>
                      <a:pt x="785612" y="122350"/>
                      <a:pt x="837127" y="115910"/>
                    </a:cubicBezTo>
                    <a:cubicBezTo>
                      <a:pt x="888643" y="109471"/>
                      <a:pt x="933719" y="0"/>
                      <a:pt x="978795" y="0"/>
                    </a:cubicBezTo>
                    <a:cubicBezTo>
                      <a:pt x="1023871" y="0"/>
                      <a:pt x="1107584" y="115910"/>
                      <a:pt x="1107584" y="115910"/>
                    </a:cubicBezTo>
                    <a:lnTo>
                      <a:pt x="1107584" y="11591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1979712" y="2852936"/>
                <a:ext cx="1107584" cy="154547"/>
              </a:xfrm>
              <a:custGeom>
                <a:avLst/>
                <a:gdLst>
                  <a:gd name="connsiteX0" fmla="*/ 0 w 1107584"/>
                  <a:gd name="connsiteY0" fmla="*/ 154547 h 154547"/>
                  <a:gd name="connsiteX1" fmla="*/ 103031 w 1107584"/>
                  <a:gd name="connsiteY1" fmla="*/ 12879 h 154547"/>
                  <a:gd name="connsiteX2" fmla="*/ 244699 w 1107584"/>
                  <a:gd name="connsiteY2" fmla="*/ 154547 h 154547"/>
                  <a:gd name="connsiteX3" fmla="*/ 386367 w 1107584"/>
                  <a:gd name="connsiteY3" fmla="*/ 12879 h 154547"/>
                  <a:gd name="connsiteX4" fmla="*/ 515155 w 1107584"/>
                  <a:gd name="connsiteY4" fmla="*/ 141668 h 154547"/>
                  <a:gd name="connsiteX5" fmla="*/ 669702 w 1107584"/>
                  <a:gd name="connsiteY5" fmla="*/ 38637 h 154547"/>
                  <a:gd name="connsiteX6" fmla="*/ 837127 w 1107584"/>
                  <a:gd name="connsiteY6" fmla="*/ 115910 h 154547"/>
                  <a:gd name="connsiteX7" fmla="*/ 978795 w 1107584"/>
                  <a:gd name="connsiteY7" fmla="*/ 0 h 154547"/>
                  <a:gd name="connsiteX8" fmla="*/ 1107584 w 1107584"/>
                  <a:gd name="connsiteY8" fmla="*/ 115910 h 154547"/>
                  <a:gd name="connsiteX9" fmla="*/ 1107584 w 1107584"/>
                  <a:gd name="connsiteY9" fmla="*/ 115910 h 15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7584" h="154547">
                    <a:moveTo>
                      <a:pt x="0" y="154547"/>
                    </a:moveTo>
                    <a:cubicBezTo>
                      <a:pt x="31124" y="83713"/>
                      <a:pt x="62248" y="12879"/>
                      <a:pt x="103031" y="12879"/>
                    </a:cubicBezTo>
                    <a:cubicBezTo>
                      <a:pt x="143814" y="12879"/>
                      <a:pt x="197476" y="154547"/>
                      <a:pt x="244699" y="154547"/>
                    </a:cubicBezTo>
                    <a:cubicBezTo>
                      <a:pt x="291922" y="154547"/>
                      <a:pt x="341291" y="15026"/>
                      <a:pt x="386367" y="12879"/>
                    </a:cubicBezTo>
                    <a:cubicBezTo>
                      <a:pt x="431443" y="10733"/>
                      <a:pt x="467933" y="137375"/>
                      <a:pt x="515155" y="141668"/>
                    </a:cubicBezTo>
                    <a:cubicBezTo>
                      <a:pt x="562378" y="145961"/>
                      <a:pt x="616040" y="42930"/>
                      <a:pt x="669702" y="38637"/>
                    </a:cubicBezTo>
                    <a:cubicBezTo>
                      <a:pt x="723364" y="34344"/>
                      <a:pt x="785612" y="122350"/>
                      <a:pt x="837127" y="115910"/>
                    </a:cubicBezTo>
                    <a:cubicBezTo>
                      <a:pt x="888643" y="109471"/>
                      <a:pt x="933719" y="0"/>
                      <a:pt x="978795" y="0"/>
                    </a:cubicBezTo>
                    <a:cubicBezTo>
                      <a:pt x="1023871" y="0"/>
                      <a:pt x="1107584" y="115910"/>
                      <a:pt x="1107584" y="115910"/>
                    </a:cubicBezTo>
                    <a:lnTo>
                      <a:pt x="1107584" y="11591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1979712" y="2708920"/>
                <a:ext cx="1107584" cy="154547"/>
              </a:xfrm>
              <a:custGeom>
                <a:avLst/>
                <a:gdLst>
                  <a:gd name="connsiteX0" fmla="*/ 0 w 1107584"/>
                  <a:gd name="connsiteY0" fmla="*/ 154547 h 154547"/>
                  <a:gd name="connsiteX1" fmla="*/ 103031 w 1107584"/>
                  <a:gd name="connsiteY1" fmla="*/ 12879 h 154547"/>
                  <a:gd name="connsiteX2" fmla="*/ 244699 w 1107584"/>
                  <a:gd name="connsiteY2" fmla="*/ 154547 h 154547"/>
                  <a:gd name="connsiteX3" fmla="*/ 386367 w 1107584"/>
                  <a:gd name="connsiteY3" fmla="*/ 12879 h 154547"/>
                  <a:gd name="connsiteX4" fmla="*/ 515155 w 1107584"/>
                  <a:gd name="connsiteY4" fmla="*/ 141668 h 154547"/>
                  <a:gd name="connsiteX5" fmla="*/ 669702 w 1107584"/>
                  <a:gd name="connsiteY5" fmla="*/ 38637 h 154547"/>
                  <a:gd name="connsiteX6" fmla="*/ 837127 w 1107584"/>
                  <a:gd name="connsiteY6" fmla="*/ 115910 h 154547"/>
                  <a:gd name="connsiteX7" fmla="*/ 978795 w 1107584"/>
                  <a:gd name="connsiteY7" fmla="*/ 0 h 154547"/>
                  <a:gd name="connsiteX8" fmla="*/ 1107584 w 1107584"/>
                  <a:gd name="connsiteY8" fmla="*/ 115910 h 154547"/>
                  <a:gd name="connsiteX9" fmla="*/ 1107584 w 1107584"/>
                  <a:gd name="connsiteY9" fmla="*/ 115910 h 15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7584" h="154547">
                    <a:moveTo>
                      <a:pt x="0" y="154547"/>
                    </a:moveTo>
                    <a:cubicBezTo>
                      <a:pt x="31124" y="83713"/>
                      <a:pt x="62248" y="12879"/>
                      <a:pt x="103031" y="12879"/>
                    </a:cubicBezTo>
                    <a:cubicBezTo>
                      <a:pt x="143814" y="12879"/>
                      <a:pt x="197476" y="154547"/>
                      <a:pt x="244699" y="154547"/>
                    </a:cubicBezTo>
                    <a:cubicBezTo>
                      <a:pt x="291922" y="154547"/>
                      <a:pt x="341291" y="15026"/>
                      <a:pt x="386367" y="12879"/>
                    </a:cubicBezTo>
                    <a:cubicBezTo>
                      <a:pt x="431443" y="10733"/>
                      <a:pt x="467933" y="137375"/>
                      <a:pt x="515155" y="141668"/>
                    </a:cubicBezTo>
                    <a:cubicBezTo>
                      <a:pt x="562378" y="145961"/>
                      <a:pt x="616040" y="42930"/>
                      <a:pt x="669702" y="38637"/>
                    </a:cubicBezTo>
                    <a:cubicBezTo>
                      <a:pt x="723364" y="34344"/>
                      <a:pt x="785612" y="122350"/>
                      <a:pt x="837127" y="115910"/>
                    </a:cubicBezTo>
                    <a:cubicBezTo>
                      <a:pt x="888643" y="109471"/>
                      <a:pt x="933719" y="0"/>
                      <a:pt x="978795" y="0"/>
                    </a:cubicBezTo>
                    <a:cubicBezTo>
                      <a:pt x="1023871" y="0"/>
                      <a:pt x="1107584" y="115910"/>
                      <a:pt x="1107584" y="115910"/>
                    </a:cubicBezTo>
                    <a:lnTo>
                      <a:pt x="1107584" y="11591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" name="Group 19"/>
            <p:cNvGrpSpPr/>
            <p:nvPr/>
          </p:nvGrpSpPr>
          <p:grpSpPr>
            <a:xfrm>
              <a:off x="2599589" y="2852936"/>
              <a:ext cx="1368152" cy="1834086"/>
              <a:chOff x="1835696" y="3356992"/>
              <a:chExt cx="1368152" cy="1834086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835696" y="3356992"/>
                <a:ext cx="1368152" cy="1461338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Arc 11"/>
              <p:cNvSpPr/>
              <p:nvPr/>
            </p:nvSpPr>
            <p:spPr>
              <a:xfrm>
                <a:off x="2038841" y="4509120"/>
                <a:ext cx="1064119" cy="681958"/>
              </a:xfrm>
              <a:prstGeom prst="arc">
                <a:avLst>
                  <a:gd name="adj1" fmla="val 13092124"/>
                  <a:gd name="adj2" fmla="val 1902360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Chord 12"/>
              <p:cNvSpPr/>
              <p:nvPr/>
            </p:nvSpPr>
            <p:spPr>
              <a:xfrm>
                <a:off x="2264558" y="3766015"/>
                <a:ext cx="532059" cy="389690"/>
              </a:xfrm>
              <a:prstGeom prst="chord">
                <a:avLst>
                  <a:gd name="adj1" fmla="val 5430208"/>
                  <a:gd name="adj2" fmla="val 5345722"/>
                </a:avLst>
              </a:pr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686872" y="3396419"/>
                <a:ext cx="76008" cy="29226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2286719" y="3408544"/>
                <a:ext cx="76008" cy="29226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 rot="21083889">
            <a:off x="1930260" y="3126103"/>
            <a:ext cx="864096" cy="1329485"/>
            <a:chOff x="467544" y="1163411"/>
            <a:chExt cx="864096" cy="1329485"/>
          </a:xfrm>
        </p:grpSpPr>
        <p:sp>
          <p:nvSpPr>
            <p:cNvPr id="19" name="Oval 18"/>
            <p:cNvSpPr/>
            <p:nvPr/>
          </p:nvSpPr>
          <p:spPr>
            <a:xfrm>
              <a:off x="467544" y="1772816"/>
              <a:ext cx="864096" cy="72008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657225" y="1772816"/>
              <a:ext cx="481013" cy="252413"/>
            </a:xfrm>
            <a:custGeom>
              <a:avLst/>
              <a:gdLst>
                <a:gd name="connsiteX0" fmla="*/ 57150 w 481013"/>
                <a:gd name="connsiteY0" fmla="*/ 33338 h 252413"/>
                <a:gd name="connsiteX1" fmla="*/ 0 w 481013"/>
                <a:gd name="connsiteY1" fmla="*/ 128588 h 252413"/>
                <a:gd name="connsiteX2" fmla="*/ 114300 w 481013"/>
                <a:gd name="connsiteY2" fmla="*/ 66675 h 252413"/>
                <a:gd name="connsiteX3" fmla="*/ 138113 w 481013"/>
                <a:gd name="connsiteY3" fmla="*/ 252413 h 252413"/>
                <a:gd name="connsiteX4" fmla="*/ 214313 w 481013"/>
                <a:gd name="connsiteY4" fmla="*/ 90488 h 252413"/>
                <a:gd name="connsiteX5" fmla="*/ 352425 w 481013"/>
                <a:gd name="connsiteY5" fmla="*/ 209550 h 252413"/>
                <a:gd name="connsiteX6" fmla="*/ 323850 w 481013"/>
                <a:gd name="connsiteY6" fmla="*/ 61913 h 252413"/>
                <a:gd name="connsiteX7" fmla="*/ 481013 w 481013"/>
                <a:gd name="connsiteY7" fmla="*/ 90488 h 252413"/>
                <a:gd name="connsiteX8" fmla="*/ 338138 w 481013"/>
                <a:gd name="connsiteY8" fmla="*/ 9525 h 252413"/>
                <a:gd name="connsiteX9" fmla="*/ 209550 w 481013"/>
                <a:gd name="connsiteY9" fmla="*/ 0 h 252413"/>
                <a:gd name="connsiteX10" fmla="*/ 57150 w 481013"/>
                <a:gd name="connsiteY10" fmla="*/ 33338 h 252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1013" h="252413">
                  <a:moveTo>
                    <a:pt x="57150" y="33338"/>
                  </a:moveTo>
                  <a:lnTo>
                    <a:pt x="0" y="128588"/>
                  </a:lnTo>
                  <a:lnTo>
                    <a:pt x="114300" y="66675"/>
                  </a:lnTo>
                  <a:lnTo>
                    <a:pt x="138113" y="252413"/>
                  </a:lnTo>
                  <a:lnTo>
                    <a:pt x="214313" y="90488"/>
                  </a:lnTo>
                  <a:lnTo>
                    <a:pt x="352425" y="209550"/>
                  </a:lnTo>
                  <a:lnTo>
                    <a:pt x="323850" y="61913"/>
                  </a:lnTo>
                  <a:lnTo>
                    <a:pt x="481013" y="90488"/>
                  </a:lnTo>
                  <a:lnTo>
                    <a:pt x="338138" y="9525"/>
                  </a:lnTo>
                  <a:lnTo>
                    <a:pt x="209550" y="0"/>
                  </a:lnTo>
                  <a:lnTo>
                    <a:pt x="57150" y="33338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880540" y="1379435"/>
              <a:ext cx="0" cy="4320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ounded Rectangle 23"/>
            <p:cNvSpPr/>
            <p:nvPr/>
          </p:nvSpPr>
          <p:spPr>
            <a:xfrm>
              <a:off x="808532" y="1163411"/>
              <a:ext cx="144016" cy="21602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8" name="Straight Connector 27"/>
            <p:cNvCxnSpPr>
              <a:stCxn id="24" idx="1"/>
              <a:endCxn id="24" idx="3"/>
            </p:cNvCxnSpPr>
            <p:nvPr/>
          </p:nvCxnSpPr>
          <p:spPr>
            <a:xfrm>
              <a:off x="808532" y="1271423"/>
              <a:ext cx="1440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 descr="http://www.wetterzentrale.de/pics/Rtavn06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9956" y="-459432"/>
            <a:ext cx="4048228" cy="332057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58" name="Freeform 57"/>
          <p:cNvSpPr/>
          <p:nvPr/>
        </p:nvSpPr>
        <p:spPr>
          <a:xfrm rot="16752568" flipH="1">
            <a:off x="3428504" y="2925695"/>
            <a:ext cx="801644" cy="1283213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 4"/>
          <p:cNvSpPr/>
          <p:nvPr/>
        </p:nvSpPr>
        <p:spPr>
          <a:xfrm>
            <a:off x="4572000" y="2860225"/>
            <a:ext cx="697819" cy="113755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reeform 34"/>
          <p:cNvSpPr/>
          <p:nvPr/>
        </p:nvSpPr>
        <p:spPr>
          <a:xfrm rot="4000652">
            <a:off x="4314983" y="2868654"/>
            <a:ext cx="866215" cy="1264709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52"/>
          <p:cNvGrpSpPr/>
          <p:nvPr/>
        </p:nvGrpSpPr>
        <p:grpSpPr>
          <a:xfrm>
            <a:off x="5040050" y="1124744"/>
            <a:ext cx="3060342" cy="4457154"/>
            <a:chOff x="3239850" y="1124744"/>
            <a:chExt cx="3060342" cy="4457154"/>
          </a:xfrm>
        </p:grpSpPr>
        <p:sp>
          <p:nvSpPr>
            <p:cNvPr id="4" name="Freeform 3"/>
            <p:cNvSpPr/>
            <p:nvPr/>
          </p:nvSpPr>
          <p:spPr>
            <a:xfrm flipH="1">
              <a:off x="5652120" y="2854034"/>
              <a:ext cx="648072" cy="1151030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FF33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Freeform 5"/>
            <p:cNvSpPr/>
            <p:nvPr/>
          </p:nvSpPr>
          <p:spPr>
            <a:xfrm>
              <a:off x="3491880" y="4581128"/>
              <a:ext cx="848592" cy="1000770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33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 6"/>
            <p:cNvSpPr/>
            <p:nvPr/>
          </p:nvSpPr>
          <p:spPr>
            <a:xfrm flipH="1">
              <a:off x="4716016" y="4581128"/>
              <a:ext cx="897893" cy="1000770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33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3239850" y="2110544"/>
              <a:ext cx="2664294" cy="2636912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" name="Group 108"/>
            <p:cNvGrpSpPr/>
            <p:nvPr/>
          </p:nvGrpSpPr>
          <p:grpSpPr>
            <a:xfrm>
              <a:off x="3635897" y="2629456"/>
              <a:ext cx="1216865" cy="1599087"/>
              <a:chOff x="5616935" y="3717032"/>
              <a:chExt cx="789318" cy="1031410"/>
            </a:xfrm>
          </p:grpSpPr>
          <p:grpSp>
            <p:nvGrpSpPr>
              <p:cNvPr id="15" name="Group 2"/>
              <p:cNvGrpSpPr/>
              <p:nvPr/>
            </p:nvGrpSpPr>
            <p:grpSpPr>
              <a:xfrm>
                <a:off x="5799617" y="3717032"/>
                <a:ext cx="435349" cy="173750"/>
                <a:chOff x="7585415" y="1279047"/>
                <a:chExt cx="435349" cy="213255"/>
              </a:xfrm>
            </p:grpSpPr>
            <p:sp>
              <p:nvSpPr>
                <p:cNvPr id="13" name="Oval 12"/>
                <p:cNvSpPr/>
                <p:nvPr/>
              </p:nvSpPr>
              <p:spPr>
                <a:xfrm>
                  <a:off x="7931054" y="1279047"/>
                  <a:ext cx="89710" cy="21325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7585415" y="1279047"/>
                  <a:ext cx="89710" cy="21325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1" name="Arc 10"/>
              <p:cNvSpPr/>
              <p:nvPr/>
            </p:nvSpPr>
            <p:spPr>
              <a:xfrm rot="10800000" flipV="1">
                <a:off x="5616935" y="3995703"/>
                <a:ext cx="789318" cy="752739"/>
              </a:xfrm>
              <a:prstGeom prst="arc">
                <a:avLst>
                  <a:gd name="adj1" fmla="val 166728"/>
                  <a:gd name="adj2" fmla="val 10739418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5884198" y="3995702"/>
                <a:ext cx="254793" cy="248427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" name="Group 14"/>
            <p:cNvGrpSpPr/>
            <p:nvPr/>
          </p:nvGrpSpPr>
          <p:grpSpPr>
            <a:xfrm>
              <a:off x="3491880" y="1124744"/>
              <a:ext cx="2160240" cy="1224136"/>
              <a:chOff x="3491880" y="1124744"/>
              <a:chExt cx="2160240" cy="1224136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3635895" y="1304144"/>
                <a:ext cx="1880484" cy="1044736"/>
              </a:xfrm>
              <a:custGeom>
                <a:avLst/>
                <a:gdLst>
                  <a:gd name="connsiteX0" fmla="*/ 0 w 1768839"/>
                  <a:gd name="connsiteY0" fmla="*/ 1034322 h 1034322"/>
                  <a:gd name="connsiteX1" fmla="*/ 1603948 w 1768839"/>
                  <a:gd name="connsiteY1" fmla="*/ 1034322 h 1034322"/>
                  <a:gd name="connsiteX2" fmla="*/ 1768839 w 1768839"/>
                  <a:gd name="connsiteY2" fmla="*/ 29981 h 1034322"/>
                  <a:gd name="connsiteX3" fmla="*/ 1259174 w 1768839"/>
                  <a:gd name="connsiteY3" fmla="*/ 509666 h 1034322"/>
                  <a:gd name="connsiteX4" fmla="*/ 839449 w 1768839"/>
                  <a:gd name="connsiteY4" fmla="*/ 0 h 1034322"/>
                  <a:gd name="connsiteX5" fmla="*/ 434715 w 1768839"/>
                  <a:gd name="connsiteY5" fmla="*/ 524656 h 1034322"/>
                  <a:gd name="connsiteX6" fmla="*/ 44970 w 1768839"/>
                  <a:gd name="connsiteY6" fmla="*/ 134912 h 1034322"/>
                  <a:gd name="connsiteX7" fmla="*/ 74951 w 1768839"/>
                  <a:gd name="connsiteY7" fmla="*/ 1004341 h 1034322"/>
                  <a:gd name="connsiteX8" fmla="*/ 74951 w 1768839"/>
                  <a:gd name="connsiteY8" fmla="*/ 1004341 h 1034322"/>
                  <a:gd name="connsiteX0" fmla="*/ 111645 w 1880484"/>
                  <a:gd name="connsiteY0" fmla="*/ 1034322 h 1034322"/>
                  <a:gd name="connsiteX1" fmla="*/ 1715593 w 1880484"/>
                  <a:gd name="connsiteY1" fmla="*/ 1034322 h 1034322"/>
                  <a:gd name="connsiteX2" fmla="*/ 1880484 w 1880484"/>
                  <a:gd name="connsiteY2" fmla="*/ 29981 h 1034322"/>
                  <a:gd name="connsiteX3" fmla="*/ 1370819 w 1880484"/>
                  <a:gd name="connsiteY3" fmla="*/ 509666 h 1034322"/>
                  <a:gd name="connsiteX4" fmla="*/ 951094 w 1880484"/>
                  <a:gd name="connsiteY4" fmla="*/ 0 h 1034322"/>
                  <a:gd name="connsiteX5" fmla="*/ 546360 w 1880484"/>
                  <a:gd name="connsiteY5" fmla="*/ 524656 h 1034322"/>
                  <a:gd name="connsiteX6" fmla="*/ 0 w 1880484"/>
                  <a:gd name="connsiteY6" fmla="*/ 36624 h 1034322"/>
                  <a:gd name="connsiteX7" fmla="*/ 186596 w 1880484"/>
                  <a:gd name="connsiteY7" fmla="*/ 1004341 h 1034322"/>
                  <a:gd name="connsiteX8" fmla="*/ 186596 w 1880484"/>
                  <a:gd name="connsiteY8" fmla="*/ 1004341 h 1034322"/>
                  <a:gd name="connsiteX0" fmla="*/ 111645 w 1880484"/>
                  <a:gd name="connsiteY0" fmla="*/ 1034322 h 1044736"/>
                  <a:gd name="connsiteX1" fmla="*/ 1715593 w 1880484"/>
                  <a:gd name="connsiteY1" fmla="*/ 1034322 h 1044736"/>
                  <a:gd name="connsiteX2" fmla="*/ 1880484 w 1880484"/>
                  <a:gd name="connsiteY2" fmla="*/ 29981 h 1044736"/>
                  <a:gd name="connsiteX3" fmla="*/ 1370819 w 1880484"/>
                  <a:gd name="connsiteY3" fmla="*/ 509666 h 1044736"/>
                  <a:gd name="connsiteX4" fmla="*/ 951094 w 1880484"/>
                  <a:gd name="connsiteY4" fmla="*/ 0 h 1044736"/>
                  <a:gd name="connsiteX5" fmla="*/ 546360 w 1880484"/>
                  <a:gd name="connsiteY5" fmla="*/ 524656 h 1044736"/>
                  <a:gd name="connsiteX6" fmla="*/ 0 w 1880484"/>
                  <a:gd name="connsiteY6" fmla="*/ 36624 h 1044736"/>
                  <a:gd name="connsiteX7" fmla="*/ 186596 w 1880484"/>
                  <a:gd name="connsiteY7" fmla="*/ 1004341 h 1044736"/>
                  <a:gd name="connsiteX8" fmla="*/ 144016 w 1880484"/>
                  <a:gd name="connsiteY8" fmla="*/ 1044736 h 1044736"/>
                  <a:gd name="connsiteX0" fmla="*/ 144016 w 1880484"/>
                  <a:gd name="connsiteY0" fmla="*/ 1044736 h 1044736"/>
                  <a:gd name="connsiteX1" fmla="*/ 1715593 w 1880484"/>
                  <a:gd name="connsiteY1" fmla="*/ 1034322 h 1044736"/>
                  <a:gd name="connsiteX2" fmla="*/ 1880484 w 1880484"/>
                  <a:gd name="connsiteY2" fmla="*/ 29981 h 1044736"/>
                  <a:gd name="connsiteX3" fmla="*/ 1370819 w 1880484"/>
                  <a:gd name="connsiteY3" fmla="*/ 509666 h 1044736"/>
                  <a:gd name="connsiteX4" fmla="*/ 951094 w 1880484"/>
                  <a:gd name="connsiteY4" fmla="*/ 0 h 1044736"/>
                  <a:gd name="connsiteX5" fmla="*/ 546360 w 1880484"/>
                  <a:gd name="connsiteY5" fmla="*/ 524656 h 1044736"/>
                  <a:gd name="connsiteX6" fmla="*/ 0 w 1880484"/>
                  <a:gd name="connsiteY6" fmla="*/ 36624 h 1044736"/>
                  <a:gd name="connsiteX7" fmla="*/ 186596 w 1880484"/>
                  <a:gd name="connsiteY7" fmla="*/ 1004341 h 1044736"/>
                  <a:gd name="connsiteX8" fmla="*/ 144016 w 1880484"/>
                  <a:gd name="connsiteY8" fmla="*/ 1044736 h 1044736"/>
                  <a:gd name="connsiteX0" fmla="*/ 144016 w 1880484"/>
                  <a:gd name="connsiteY0" fmla="*/ 1044736 h 1044736"/>
                  <a:gd name="connsiteX1" fmla="*/ 1715593 w 1880484"/>
                  <a:gd name="connsiteY1" fmla="*/ 1034322 h 1044736"/>
                  <a:gd name="connsiteX2" fmla="*/ 1880484 w 1880484"/>
                  <a:gd name="connsiteY2" fmla="*/ 29981 h 1044736"/>
                  <a:gd name="connsiteX3" fmla="*/ 1370819 w 1880484"/>
                  <a:gd name="connsiteY3" fmla="*/ 509666 h 1044736"/>
                  <a:gd name="connsiteX4" fmla="*/ 951094 w 1880484"/>
                  <a:gd name="connsiteY4" fmla="*/ 0 h 1044736"/>
                  <a:gd name="connsiteX5" fmla="*/ 546360 w 1880484"/>
                  <a:gd name="connsiteY5" fmla="*/ 524656 h 1044736"/>
                  <a:gd name="connsiteX6" fmla="*/ 0 w 1880484"/>
                  <a:gd name="connsiteY6" fmla="*/ 36624 h 1044736"/>
                  <a:gd name="connsiteX7" fmla="*/ 186596 w 1880484"/>
                  <a:gd name="connsiteY7" fmla="*/ 1004341 h 1044736"/>
                  <a:gd name="connsiteX8" fmla="*/ 216024 w 1880484"/>
                  <a:gd name="connsiteY8" fmla="*/ 1044736 h 1044736"/>
                  <a:gd name="connsiteX0" fmla="*/ 151171 w 1887639"/>
                  <a:gd name="connsiteY0" fmla="*/ 1044736 h 1044736"/>
                  <a:gd name="connsiteX1" fmla="*/ 1722748 w 1887639"/>
                  <a:gd name="connsiteY1" fmla="*/ 1034322 h 1044736"/>
                  <a:gd name="connsiteX2" fmla="*/ 1887639 w 1887639"/>
                  <a:gd name="connsiteY2" fmla="*/ 29981 h 1044736"/>
                  <a:gd name="connsiteX3" fmla="*/ 1377974 w 1887639"/>
                  <a:gd name="connsiteY3" fmla="*/ 509666 h 1044736"/>
                  <a:gd name="connsiteX4" fmla="*/ 958249 w 1887639"/>
                  <a:gd name="connsiteY4" fmla="*/ 0 h 1044736"/>
                  <a:gd name="connsiteX5" fmla="*/ 553515 w 1887639"/>
                  <a:gd name="connsiteY5" fmla="*/ 524656 h 1044736"/>
                  <a:gd name="connsiteX6" fmla="*/ 7155 w 1887639"/>
                  <a:gd name="connsiteY6" fmla="*/ 36624 h 1044736"/>
                  <a:gd name="connsiteX7" fmla="*/ 193751 w 1887639"/>
                  <a:gd name="connsiteY7" fmla="*/ 1004341 h 1044736"/>
                  <a:gd name="connsiteX8" fmla="*/ 223179 w 1887639"/>
                  <a:gd name="connsiteY8" fmla="*/ 1044736 h 1044736"/>
                  <a:gd name="connsiteX0" fmla="*/ 439202 w 2175670"/>
                  <a:gd name="connsiteY0" fmla="*/ 1044736 h 1044736"/>
                  <a:gd name="connsiteX1" fmla="*/ 2010779 w 2175670"/>
                  <a:gd name="connsiteY1" fmla="*/ 1034322 h 1044736"/>
                  <a:gd name="connsiteX2" fmla="*/ 2175670 w 2175670"/>
                  <a:gd name="connsiteY2" fmla="*/ 29981 h 1044736"/>
                  <a:gd name="connsiteX3" fmla="*/ 1666005 w 2175670"/>
                  <a:gd name="connsiteY3" fmla="*/ 509666 h 1044736"/>
                  <a:gd name="connsiteX4" fmla="*/ 1246280 w 2175670"/>
                  <a:gd name="connsiteY4" fmla="*/ 0 h 1044736"/>
                  <a:gd name="connsiteX5" fmla="*/ 841546 w 2175670"/>
                  <a:gd name="connsiteY5" fmla="*/ 524656 h 1044736"/>
                  <a:gd name="connsiteX6" fmla="*/ 295186 w 2175670"/>
                  <a:gd name="connsiteY6" fmla="*/ 36624 h 1044736"/>
                  <a:gd name="connsiteX7" fmla="*/ 481782 w 2175670"/>
                  <a:gd name="connsiteY7" fmla="*/ 1004341 h 1044736"/>
                  <a:gd name="connsiteX8" fmla="*/ 223179 w 2175670"/>
                  <a:gd name="connsiteY8" fmla="*/ 972728 h 1044736"/>
                  <a:gd name="connsiteX0" fmla="*/ 144016 w 1880484"/>
                  <a:gd name="connsiteY0" fmla="*/ 1044736 h 1044736"/>
                  <a:gd name="connsiteX1" fmla="*/ 1715593 w 1880484"/>
                  <a:gd name="connsiteY1" fmla="*/ 1034322 h 1044736"/>
                  <a:gd name="connsiteX2" fmla="*/ 1880484 w 1880484"/>
                  <a:gd name="connsiteY2" fmla="*/ 29981 h 1044736"/>
                  <a:gd name="connsiteX3" fmla="*/ 1370819 w 1880484"/>
                  <a:gd name="connsiteY3" fmla="*/ 509666 h 1044736"/>
                  <a:gd name="connsiteX4" fmla="*/ 951094 w 1880484"/>
                  <a:gd name="connsiteY4" fmla="*/ 0 h 1044736"/>
                  <a:gd name="connsiteX5" fmla="*/ 546360 w 1880484"/>
                  <a:gd name="connsiteY5" fmla="*/ 524656 h 1044736"/>
                  <a:gd name="connsiteX6" fmla="*/ 0 w 1880484"/>
                  <a:gd name="connsiteY6" fmla="*/ 36624 h 1044736"/>
                  <a:gd name="connsiteX7" fmla="*/ 186596 w 1880484"/>
                  <a:gd name="connsiteY7" fmla="*/ 1004341 h 1044736"/>
                  <a:gd name="connsiteX0" fmla="*/ 144016 w 1880484"/>
                  <a:gd name="connsiteY0" fmla="*/ 1044736 h 1044736"/>
                  <a:gd name="connsiteX1" fmla="*/ 1715593 w 1880484"/>
                  <a:gd name="connsiteY1" fmla="*/ 1034322 h 1044736"/>
                  <a:gd name="connsiteX2" fmla="*/ 1880484 w 1880484"/>
                  <a:gd name="connsiteY2" fmla="*/ 29981 h 1044736"/>
                  <a:gd name="connsiteX3" fmla="*/ 1370819 w 1880484"/>
                  <a:gd name="connsiteY3" fmla="*/ 509666 h 1044736"/>
                  <a:gd name="connsiteX4" fmla="*/ 951094 w 1880484"/>
                  <a:gd name="connsiteY4" fmla="*/ 0 h 1044736"/>
                  <a:gd name="connsiteX5" fmla="*/ 546360 w 1880484"/>
                  <a:gd name="connsiteY5" fmla="*/ 524656 h 1044736"/>
                  <a:gd name="connsiteX6" fmla="*/ 0 w 1880484"/>
                  <a:gd name="connsiteY6" fmla="*/ 36624 h 1044736"/>
                  <a:gd name="connsiteX7" fmla="*/ 144017 w 1880484"/>
                  <a:gd name="connsiteY7" fmla="*/ 1044736 h 1044736"/>
                  <a:gd name="connsiteX0" fmla="*/ 144016 w 1880484"/>
                  <a:gd name="connsiteY0" fmla="*/ 1044736 h 1044736"/>
                  <a:gd name="connsiteX1" fmla="*/ 1715593 w 1880484"/>
                  <a:gd name="connsiteY1" fmla="*/ 1034322 h 1044736"/>
                  <a:gd name="connsiteX2" fmla="*/ 1880484 w 1880484"/>
                  <a:gd name="connsiteY2" fmla="*/ 29981 h 1044736"/>
                  <a:gd name="connsiteX3" fmla="*/ 1370819 w 1880484"/>
                  <a:gd name="connsiteY3" fmla="*/ 509666 h 1044736"/>
                  <a:gd name="connsiteX4" fmla="*/ 951094 w 1880484"/>
                  <a:gd name="connsiteY4" fmla="*/ 0 h 1044736"/>
                  <a:gd name="connsiteX5" fmla="*/ 546360 w 1880484"/>
                  <a:gd name="connsiteY5" fmla="*/ 524656 h 1044736"/>
                  <a:gd name="connsiteX6" fmla="*/ 0 w 1880484"/>
                  <a:gd name="connsiteY6" fmla="*/ 36624 h 1044736"/>
                  <a:gd name="connsiteX7" fmla="*/ 144017 w 1880484"/>
                  <a:gd name="connsiteY7" fmla="*/ 1044736 h 1044736"/>
                  <a:gd name="connsiteX8" fmla="*/ 144016 w 1880484"/>
                  <a:gd name="connsiteY8" fmla="*/ 1044736 h 1044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80484" h="1044736">
                    <a:moveTo>
                      <a:pt x="144016" y="1044736"/>
                    </a:moveTo>
                    <a:lnTo>
                      <a:pt x="1715593" y="1034322"/>
                    </a:lnTo>
                    <a:lnTo>
                      <a:pt x="1880484" y="29981"/>
                    </a:lnTo>
                    <a:lnTo>
                      <a:pt x="1370819" y="509666"/>
                    </a:lnTo>
                    <a:lnTo>
                      <a:pt x="951094" y="0"/>
                    </a:lnTo>
                    <a:lnTo>
                      <a:pt x="546360" y="524656"/>
                    </a:lnTo>
                    <a:lnTo>
                      <a:pt x="0" y="36624"/>
                    </a:lnTo>
                    <a:lnTo>
                      <a:pt x="144017" y="1044736"/>
                    </a:lnTo>
                    <a:lnTo>
                      <a:pt x="144016" y="1044736"/>
                    </a:lnTo>
                    <a:close/>
                  </a:path>
                </a:pathLst>
              </a:cu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3491880" y="1196752"/>
                <a:ext cx="216024" cy="21602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436096" y="1196752"/>
                <a:ext cx="216024" cy="21602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4493968" y="1124744"/>
                <a:ext cx="216024" cy="21602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Diamond 19"/>
              <p:cNvSpPr/>
              <p:nvPr/>
            </p:nvSpPr>
            <p:spPr>
              <a:xfrm>
                <a:off x="4355976" y="1628800"/>
                <a:ext cx="432048" cy="648072"/>
              </a:xfrm>
              <a:prstGeom prst="diamond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36" name="Vertical Scroll 35"/>
          <p:cNvSpPr/>
          <p:nvPr/>
        </p:nvSpPr>
        <p:spPr>
          <a:xfrm rot="20612741">
            <a:off x="3979187" y="3155359"/>
            <a:ext cx="755770" cy="1007887"/>
          </a:xfrm>
          <a:prstGeom prst="verticalScroll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Freeform 36"/>
          <p:cNvSpPr/>
          <p:nvPr/>
        </p:nvSpPr>
        <p:spPr>
          <a:xfrm flipH="1">
            <a:off x="1763688" y="4869160"/>
            <a:ext cx="703332" cy="914393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Freeform 50"/>
          <p:cNvSpPr/>
          <p:nvPr/>
        </p:nvSpPr>
        <p:spPr>
          <a:xfrm flipH="1">
            <a:off x="1691680" y="5013176"/>
            <a:ext cx="703332" cy="914393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7" name="Group 56"/>
          <p:cNvGrpSpPr/>
          <p:nvPr/>
        </p:nvGrpSpPr>
        <p:grpSpPr>
          <a:xfrm>
            <a:off x="1251288" y="1429259"/>
            <a:ext cx="2168584" cy="3925701"/>
            <a:chOff x="819240" y="1429259"/>
            <a:chExt cx="2168584" cy="3925701"/>
          </a:xfrm>
        </p:grpSpPr>
        <p:sp>
          <p:nvSpPr>
            <p:cNvPr id="39" name="Isosceles Triangle 38"/>
            <p:cNvSpPr/>
            <p:nvPr/>
          </p:nvSpPr>
          <p:spPr>
            <a:xfrm rot="16200000" flipV="1">
              <a:off x="161764" y="2528900"/>
              <a:ext cx="3851920" cy="1800200"/>
            </a:xfrm>
            <a:prstGeom prst="triangle">
              <a:avLst/>
            </a:pr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0" name="Group 51"/>
            <p:cNvGrpSpPr/>
            <p:nvPr/>
          </p:nvGrpSpPr>
          <p:grpSpPr>
            <a:xfrm rot="20936677" flipH="1">
              <a:off x="819240" y="1429259"/>
              <a:ext cx="996540" cy="760448"/>
              <a:chOff x="2195736" y="1196752"/>
              <a:chExt cx="1296144" cy="792088"/>
            </a:xfrm>
            <a:solidFill>
              <a:srgbClr val="FFFF00"/>
            </a:solidFill>
          </p:grpSpPr>
          <p:sp>
            <p:nvSpPr>
              <p:cNvPr id="43" name="Freeform 42"/>
              <p:cNvSpPr/>
              <p:nvPr/>
            </p:nvSpPr>
            <p:spPr>
              <a:xfrm>
                <a:off x="2195736" y="1484784"/>
                <a:ext cx="1296144" cy="145366"/>
              </a:xfrm>
              <a:custGeom>
                <a:avLst/>
                <a:gdLst>
                  <a:gd name="connsiteX0" fmla="*/ 0 w 1209821"/>
                  <a:gd name="connsiteY0" fmla="*/ 0 h 138332"/>
                  <a:gd name="connsiteX1" fmla="*/ 337625 w 1209821"/>
                  <a:gd name="connsiteY1" fmla="*/ 112541 h 138332"/>
                  <a:gd name="connsiteX2" fmla="*/ 928468 w 1209821"/>
                  <a:gd name="connsiteY2" fmla="*/ 126609 h 138332"/>
                  <a:gd name="connsiteX3" fmla="*/ 1209821 w 1209821"/>
                  <a:gd name="connsiteY3" fmla="*/ 42203 h 138332"/>
                  <a:gd name="connsiteX0" fmla="*/ 0 w 1296144"/>
                  <a:gd name="connsiteY0" fmla="*/ 0 h 145366"/>
                  <a:gd name="connsiteX1" fmla="*/ 337625 w 1296144"/>
                  <a:gd name="connsiteY1" fmla="*/ 112541 h 145366"/>
                  <a:gd name="connsiteX2" fmla="*/ 928468 w 1296144"/>
                  <a:gd name="connsiteY2" fmla="*/ 126609 h 145366"/>
                  <a:gd name="connsiteX3" fmla="*/ 1296144 w 1296144"/>
                  <a:gd name="connsiteY3" fmla="*/ 0 h 14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144" h="145366">
                    <a:moveTo>
                      <a:pt x="0" y="0"/>
                    </a:moveTo>
                    <a:cubicBezTo>
                      <a:pt x="91440" y="45719"/>
                      <a:pt x="182880" y="91439"/>
                      <a:pt x="337625" y="112541"/>
                    </a:cubicBezTo>
                    <a:cubicBezTo>
                      <a:pt x="492370" y="133643"/>
                      <a:pt x="768715" y="145366"/>
                      <a:pt x="928468" y="126609"/>
                    </a:cubicBezTo>
                    <a:cubicBezTo>
                      <a:pt x="1088221" y="107852"/>
                      <a:pt x="1228150" y="36341"/>
                      <a:pt x="1296144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5" name="Chord 44"/>
              <p:cNvSpPr/>
              <p:nvPr/>
            </p:nvSpPr>
            <p:spPr>
              <a:xfrm>
                <a:off x="2483768" y="1196752"/>
                <a:ext cx="720080" cy="792088"/>
              </a:xfrm>
              <a:prstGeom prst="chord">
                <a:avLst>
                  <a:gd name="adj1" fmla="val 10765082"/>
                  <a:gd name="adj2" fmla="val 108958"/>
                </a:avLst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2" name="Oval 51"/>
            <p:cNvSpPr/>
            <p:nvPr/>
          </p:nvSpPr>
          <p:spPr>
            <a:xfrm flipH="1">
              <a:off x="2244675" y="2842392"/>
              <a:ext cx="66674" cy="2541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/>
            <p:cNvSpPr/>
            <p:nvPr/>
          </p:nvSpPr>
          <p:spPr>
            <a:xfrm flipH="1">
              <a:off x="1907704" y="2852936"/>
              <a:ext cx="66674" cy="2541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/>
            <p:cNvSpPr/>
            <p:nvPr/>
          </p:nvSpPr>
          <p:spPr>
            <a:xfrm flipH="1">
              <a:off x="2123728" y="3645024"/>
              <a:ext cx="225025" cy="3600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Freeform 55"/>
            <p:cNvSpPr/>
            <p:nvPr/>
          </p:nvSpPr>
          <p:spPr>
            <a:xfrm flipH="1">
              <a:off x="1187624" y="3212976"/>
              <a:ext cx="717839" cy="1107524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9" name="Group 58"/>
          <p:cNvGrpSpPr/>
          <p:nvPr/>
        </p:nvGrpSpPr>
        <p:grpSpPr>
          <a:xfrm flipH="1">
            <a:off x="1475656" y="1466149"/>
            <a:ext cx="1935832" cy="3925701"/>
            <a:chOff x="819240" y="1429259"/>
            <a:chExt cx="2168584" cy="3925701"/>
          </a:xfrm>
        </p:grpSpPr>
        <p:sp>
          <p:nvSpPr>
            <p:cNvPr id="60" name="Isosceles Triangle 59"/>
            <p:cNvSpPr/>
            <p:nvPr/>
          </p:nvSpPr>
          <p:spPr>
            <a:xfrm rot="16200000" flipV="1">
              <a:off x="161764" y="2528900"/>
              <a:ext cx="3851920" cy="1800200"/>
            </a:xfrm>
            <a:prstGeom prst="triangle">
              <a:avLst/>
            </a:pr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1" name="Group 51"/>
            <p:cNvGrpSpPr/>
            <p:nvPr/>
          </p:nvGrpSpPr>
          <p:grpSpPr>
            <a:xfrm rot="20936677" flipH="1">
              <a:off x="819240" y="1429259"/>
              <a:ext cx="996540" cy="760448"/>
              <a:chOff x="2195736" y="1196752"/>
              <a:chExt cx="1296144" cy="792088"/>
            </a:xfrm>
            <a:solidFill>
              <a:srgbClr val="FFFF00"/>
            </a:solidFill>
          </p:grpSpPr>
          <p:sp>
            <p:nvSpPr>
              <p:cNvPr id="66" name="Freeform 65"/>
              <p:cNvSpPr/>
              <p:nvPr/>
            </p:nvSpPr>
            <p:spPr>
              <a:xfrm>
                <a:off x="2195736" y="1484784"/>
                <a:ext cx="1296144" cy="145366"/>
              </a:xfrm>
              <a:custGeom>
                <a:avLst/>
                <a:gdLst>
                  <a:gd name="connsiteX0" fmla="*/ 0 w 1209821"/>
                  <a:gd name="connsiteY0" fmla="*/ 0 h 138332"/>
                  <a:gd name="connsiteX1" fmla="*/ 337625 w 1209821"/>
                  <a:gd name="connsiteY1" fmla="*/ 112541 h 138332"/>
                  <a:gd name="connsiteX2" fmla="*/ 928468 w 1209821"/>
                  <a:gd name="connsiteY2" fmla="*/ 126609 h 138332"/>
                  <a:gd name="connsiteX3" fmla="*/ 1209821 w 1209821"/>
                  <a:gd name="connsiteY3" fmla="*/ 42203 h 138332"/>
                  <a:gd name="connsiteX0" fmla="*/ 0 w 1296144"/>
                  <a:gd name="connsiteY0" fmla="*/ 0 h 145366"/>
                  <a:gd name="connsiteX1" fmla="*/ 337625 w 1296144"/>
                  <a:gd name="connsiteY1" fmla="*/ 112541 h 145366"/>
                  <a:gd name="connsiteX2" fmla="*/ 928468 w 1296144"/>
                  <a:gd name="connsiteY2" fmla="*/ 126609 h 145366"/>
                  <a:gd name="connsiteX3" fmla="*/ 1296144 w 1296144"/>
                  <a:gd name="connsiteY3" fmla="*/ 0 h 14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144" h="145366">
                    <a:moveTo>
                      <a:pt x="0" y="0"/>
                    </a:moveTo>
                    <a:cubicBezTo>
                      <a:pt x="91440" y="45719"/>
                      <a:pt x="182880" y="91439"/>
                      <a:pt x="337625" y="112541"/>
                    </a:cubicBezTo>
                    <a:cubicBezTo>
                      <a:pt x="492370" y="133643"/>
                      <a:pt x="768715" y="145366"/>
                      <a:pt x="928468" y="126609"/>
                    </a:cubicBezTo>
                    <a:cubicBezTo>
                      <a:pt x="1088221" y="107852"/>
                      <a:pt x="1228150" y="36341"/>
                      <a:pt x="1296144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7" name="Chord 66"/>
              <p:cNvSpPr/>
              <p:nvPr/>
            </p:nvSpPr>
            <p:spPr>
              <a:xfrm>
                <a:off x="2483768" y="1196752"/>
                <a:ext cx="720080" cy="792088"/>
              </a:xfrm>
              <a:prstGeom prst="chord">
                <a:avLst>
                  <a:gd name="adj1" fmla="val 10765082"/>
                  <a:gd name="adj2" fmla="val 108958"/>
                </a:avLst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2" name="Oval 61"/>
            <p:cNvSpPr/>
            <p:nvPr/>
          </p:nvSpPr>
          <p:spPr>
            <a:xfrm flipH="1">
              <a:off x="2244675" y="2842392"/>
              <a:ext cx="66674" cy="2541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/>
            <p:cNvSpPr/>
            <p:nvPr/>
          </p:nvSpPr>
          <p:spPr>
            <a:xfrm flipH="1">
              <a:off x="1907704" y="2852936"/>
              <a:ext cx="66674" cy="2541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/>
            <p:cNvSpPr/>
            <p:nvPr/>
          </p:nvSpPr>
          <p:spPr>
            <a:xfrm flipH="1">
              <a:off x="2123728" y="3645024"/>
              <a:ext cx="225025" cy="3600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Freeform 64"/>
            <p:cNvSpPr/>
            <p:nvPr/>
          </p:nvSpPr>
          <p:spPr>
            <a:xfrm flipH="1">
              <a:off x="1187624" y="3212976"/>
              <a:ext cx="717839" cy="1107524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8" name="Freeform 67"/>
          <p:cNvSpPr/>
          <p:nvPr/>
        </p:nvSpPr>
        <p:spPr>
          <a:xfrm rot="3230153" flipV="1">
            <a:off x="5253504" y="2120598"/>
            <a:ext cx="866215" cy="1414546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slap.wav">
            <a:hlinkClick r:id="" action="ppaction://media"/>
          </p:cNvPr>
          <p:cNvPicPr>
            <a:picLocks noRot="1" noChangeAspect="1"/>
          </p:cNvPicPr>
          <p:nvPr>
            <a:wavAudioFile r:embed="rId1" name="slap.wav"/>
          </p:nvPr>
        </p:nvPicPr>
        <p:blipFill>
          <a:blip r:embed="rId4" cstate="print"/>
          <a:stretch>
            <a:fillRect/>
          </a:stretch>
        </p:blipFill>
        <p:spPr>
          <a:xfrm>
            <a:off x="9396536" y="364502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95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</p:childTnLst>
        </p:cTn>
      </p:par>
    </p:tnLst>
    <p:bldLst>
      <p:bldP spid="58" grpId="0" animBg="1"/>
      <p:bldP spid="58" grpId="1" animBg="1"/>
      <p:bldP spid="5" grpId="1" animBg="1"/>
      <p:bldP spid="35" grpId="0" animBg="1"/>
      <p:bldP spid="36" grpId="0" animBg="1"/>
      <p:bldP spid="37" grpId="0" animBg="1"/>
      <p:bldP spid="37" grpId="1" animBg="1"/>
      <p:bldP spid="51" grpId="0" animBg="1"/>
      <p:bldP spid="51" grpId="1" animBg="1"/>
      <p:bldP spid="6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1151112" y="-1476164"/>
            <a:ext cx="7992888" cy="2952328"/>
            <a:chOff x="-180528" y="260648"/>
            <a:chExt cx="6912768" cy="2376264"/>
          </a:xfrm>
        </p:grpSpPr>
        <p:pic>
          <p:nvPicPr>
            <p:cNvPr id="36" name="Picture 2" descr="http://www2.wetter3.de/Archiv/UKMet/12121218_UKMet_Analyse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19872" y="260648"/>
              <a:ext cx="3312368" cy="23474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</p:pic>
        <p:pic>
          <p:nvPicPr>
            <p:cNvPr id="37" name="Picture 4" descr="http://www2.wetter3.de/Archiv/UKMet/12121118_UKMet_Analys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80528" y="260648"/>
              <a:ext cx="3353068" cy="237626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</p:pic>
      </p:grpSp>
      <p:sp>
        <p:nvSpPr>
          <p:cNvPr id="55" name="Freeform 54"/>
          <p:cNvSpPr/>
          <p:nvPr/>
        </p:nvSpPr>
        <p:spPr>
          <a:xfrm rot="14350219" flipH="1">
            <a:off x="5434535" y="2518382"/>
            <a:ext cx="723283" cy="1077669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Freeform 55"/>
          <p:cNvSpPr/>
          <p:nvPr/>
        </p:nvSpPr>
        <p:spPr>
          <a:xfrm rot="7858303">
            <a:off x="3575367" y="2468011"/>
            <a:ext cx="689125" cy="1107524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Freeform 66"/>
          <p:cNvSpPr/>
          <p:nvPr/>
        </p:nvSpPr>
        <p:spPr>
          <a:xfrm>
            <a:off x="1547664" y="-139214"/>
            <a:ext cx="507528" cy="903918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Freeform 67"/>
          <p:cNvSpPr/>
          <p:nvPr/>
        </p:nvSpPr>
        <p:spPr>
          <a:xfrm flipH="1">
            <a:off x="3347864" y="-171400"/>
            <a:ext cx="504056" cy="903918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Freeform 37"/>
          <p:cNvSpPr/>
          <p:nvPr/>
        </p:nvSpPr>
        <p:spPr>
          <a:xfrm>
            <a:off x="1907704" y="836712"/>
            <a:ext cx="677687" cy="5038421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  <a:gd name="connsiteX0" fmla="*/ 604702 w 632336"/>
              <a:gd name="connsiteY0" fmla="*/ 0 h 5240845"/>
              <a:gd name="connsiteX1" fmla="*/ 586978 w 632336"/>
              <a:gd name="connsiteY1" fmla="*/ 4471724 h 5240845"/>
              <a:gd name="connsiteX2" fmla="*/ 332557 w 632336"/>
              <a:gd name="connsiteY2" fmla="*/ 4614723 h 5240845"/>
              <a:gd name="connsiteX3" fmla="*/ 65484 w 632336"/>
              <a:gd name="connsiteY3" fmla="*/ 4574118 h 5240845"/>
              <a:gd name="connsiteX4" fmla="*/ 15478 w 632336"/>
              <a:gd name="connsiteY4" fmla="*/ 4436005 h 5240845"/>
              <a:gd name="connsiteX5" fmla="*/ 158353 w 632336"/>
              <a:gd name="connsiteY5" fmla="*/ 4305036 h 5240845"/>
              <a:gd name="connsiteX6" fmla="*/ 386581 w 632336"/>
              <a:gd name="connsiteY6" fmla="*/ 4365113 h 5240845"/>
              <a:gd name="connsiteX7" fmla="*/ 408384 w 632336"/>
              <a:gd name="connsiteY7" fmla="*/ 4319324 h 5240845"/>
              <a:gd name="connsiteX8" fmla="*/ 403622 w 632336"/>
              <a:gd name="connsiteY8" fmla="*/ 3764493 h 5240845"/>
              <a:gd name="connsiteX0" fmla="*/ 604702 w 632336"/>
              <a:gd name="connsiteY0" fmla="*/ 71028 h 5311873"/>
              <a:gd name="connsiteX1" fmla="*/ 586978 w 632336"/>
              <a:gd name="connsiteY1" fmla="*/ 4542752 h 5311873"/>
              <a:gd name="connsiteX2" fmla="*/ 332557 w 632336"/>
              <a:gd name="connsiteY2" fmla="*/ 4685751 h 5311873"/>
              <a:gd name="connsiteX3" fmla="*/ 65484 w 632336"/>
              <a:gd name="connsiteY3" fmla="*/ 4645146 h 5311873"/>
              <a:gd name="connsiteX4" fmla="*/ 15478 w 632336"/>
              <a:gd name="connsiteY4" fmla="*/ 4507033 h 5311873"/>
              <a:gd name="connsiteX5" fmla="*/ 158353 w 632336"/>
              <a:gd name="connsiteY5" fmla="*/ 4376064 h 5311873"/>
              <a:gd name="connsiteX6" fmla="*/ 386581 w 632336"/>
              <a:gd name="connsiteY6" fmla="*/ 4436141 h 5311873"/>
              <a:gd name="connsiteX7" fmla="*/ 408384 w 632336"/>
              <a:gd name="connsiteY7" fmla="*/ 4390352 h 5311873"/>
              <a:gd name="connsiteX8" fmla="*/ 403135 w 632336"/>
              <a:gd name="connsiteY8" fmla="*/ 0 h 5311873"/>
              <a:gd name="connsiteX0" fmla="*/ 604702 w 632336"/>
              <a:gd name="connsiteY0" fmla="*/ 71028 h 5129709"/>
              <a:gd name="connsiteX1" fmla="*/ 586978 w 632336"/>
              <a:gd name="connsiteY1" fmla="*/ 4542752 h 5129709"/>
              <a:gd name="connsiteX2" fmla="*/ 332557 w 632336"/>
              <a:gd name="connsiteY2" fmla="*/ 4685751 h 5129709"/>
              <a:gd name="connsiteX3" fmla="*/ 65484 w 632336"/>
              <a:gd name="connsiteY3" fmla="*/ 4645146 h 5129709"/>
              <a:gd name="connsiteX4" fmla="*/ 15478 w 632336"/>
              <a:gd name="connsiteY4" fmla="*/ 4507033 h 5129709"/>
              <a:gd name="connsiteX5" fmla="*/ 158353 w 632336"/>
              <a:gd name="connsiteY5" fmla="*/ 4376064 h 5129709"/>
              <a:gd name="connsiteX6" fmla="*/ 386581 w 632336"/>
              <a:gd name="connsiteY6" fmla="*/ 4436141 h 5129709"/>
              <a:gd name="connsiteX7" fmla="*/ 408384 w 632336"/>
              <a:gd name="connsiteY7" fmla="*/ 4390352 h 5129709"/>
              <a:gd name="connsiteX8" fmla="*/ 403135 w 632336"/>
              <a:gd name="connsiteY8" fmla="*/ 0 h 5129709"/>
              <a:gd name="connsiteX0" fmla="*/ 604702 w 632336"/>
              <a:gd name="connsiteY0" fmla="*/ 71028 h 4748341"/>
              <a:gd name="connsiteX1" fmla="*/ 586978 w 632336"/>
              <a:gd name="connsiteY1" fmla="*/ 4542752 h 4748341"/>
              <a:gd name="connsiteX2" fmla="*/ 332557 w 632336"/>
              <a:gd name="connsiteY2" fmla="*/ 4685751 h 4748341"/>
              <a:gd name="connsiteX3" fmla="*/ 65484 w 632336"/>
              <a:gd name="connsiteY3" fmla="*/ 4645146 h 4748341"/>
              <a:gd name="connsiteX4" fmla="*/ 15478 w 632336"/>
              <a:gd name="connsiteY4" fmla="*/ 4507033 h 4748341"/>
              <a:gd name="connsiteX5" fmla="*/ 158353 w 632336"/>
              <a:gd name="connsiteY5" fmla="*/ 4376064 h 4748341"/>
              <a:gd name="connsiteX6" fmla="*/ 386581 w 632336"/>
              <a:gd name="connsiteY6" fmla="*/ 4436141 h 4748341"/>
              <a:gd name="connsiteX7" fmla="*/ 408384 w 632336"/>
              <a:gd name="connsiteY7" fmla="*/ 4390352 h 4748341"/>
              <a:gd name="connsiteX8" fmla="*/ 403135 w 632336"/>
              <a:gd name="connsiteY8" fmla="*/ 0 h 4748341"/>
              <a:gd name="connsiteX0" fmla="*/ 604702 w 632336"/>
              <a:gd name="connsiteY0" fmla="*/ 71028 h 4748341"/>
              <a:gd name="connsiteX1" fmla="*/ 586978 w 632336"/>
              <a:gd name="connsiteY1" fmla="*/ 4542752 h 4748341"/>
              <a:gd name="connsiteX2" fmla="*/ 332557 w 632336"/>
              <a:gd name="connsiteY2" fmla="*/ 4685751 h 4748341"/>
              <a:gd name="connsiteX3" fmla="*/ 65484 w 632336"/>
              <a:gd name="connsiteY3" fmla="*/ 4645146 h 4748341"/>
              <a:gd name="connsiteX4" fmla="*/ 15478 w 632336"/>
              <a:gd name="connsiteY4" fmla="*/ 4507033 h 4748341"/>
              <a:gd name="connsiteX5" fmla="*/ 158353 w 632336"/>
              <a:gd name="connsiteY5" fmla="*/ 4376064 h 4748341"/>
              <a:gd name="connsiteX6" fmla="*/ 386581 w 632336"/>
              <a:gd name="connsiteY6" fmla="*/ 4436141 h 4748341"/>
              <a:gd name="connsiteX7" fmla="*/ 408384 w 632336"/>
              <a:gd name="connsiteY7" fmla="*/ 4390352 h 4748341"/>
              <a:gd name="connsiteX8" fmla="*/ 403135 w 632336"/>
              <a:gd name="connsiteY8" fmla="*/ 0 h 4748341"/>
              <a:gd name="connsiteX0" fmla="*/ 604702 w 632336"/>
              <a:gd name="connsiteY0" fmla="*/ 71028 h 4685751"/>
              <a:gd name="connsiteX1" fmla="*/ 586978 w 632336"/>
              <a:gd name="connsiteY1" fmla="*/ 4542752 h 4685751"/>
              <a:gd name="connsiteX2" fmla="*/ 332557 w 632336"/>
              <a:gd name="connsiteY2" fmla="*/ 4685751 h 4685751"/>
              <a:gd name="connsiteX3" fmla="*/ 65484 w 632336"/>
              <a:gd name="connsiteY3" fmla="*/ 4645146 h 4685751"/>
              <a:gd name="connsiteX4" fmla="*/ 15478 w 632336"/>
              <a:gd name="connsiteY4" fmla="*/ 4507033 h 4685751"/>
              <a:gd name="connsiteX5" fmla="*/ 158353 w 632336"/>
              <a:gd name="connsiteY5" fmla="*/ 4376064 h 4685751"/>
              <a:gd name="connsiteX6" fmla="*/ 386581 w 632336"/>
              <a:gd name="connsiteY6" fmla="*/ 4436141 h 4685751"/>
              <a:gd name="connsiteX7" fmla="*/ 408384 w 632336"/>
              <a:gd name="connsiteY7" fmla="*/ 4390352 h 4685751"/>
              <a:gd name="connsiteX8" fmla="*/ 403135 w 632336"/>
              <a:gd name="connsiteY8" fmla="*/ 0 h 46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2336" h="4685751">
                <a:moveTo>
                  <a:pt x="604702" y="71028"/>
                </a:moveTo>
                <a:cubicBezTo>
                  <a:pt x="622958" y="339117"/>
                  <a:pt x="632336" y="3773631"/>
                  <a:pt x="586978" y="4542752"/>
                </a:cubicBezTo>
                <a:cubicBezTo>
                  <a:pt x="490568" y="4634745"/>
                  <a:pt x="487817" y="4630505"/>
                  <a:pt x="332557" y="4685751"/>
                </a:cubicBezTo>
                <a:cubicBezTo>
                  <a:pt x="247154" y="4683321"/>
                  <a:pt x="118330" y="4674932"/>
                  <a:pt x="65484" y="4645146"/>
                </a:cubicBezTo>
                <a:cubicBezTo>
                  <a:pt x="12638" y="4615360"/>
                  <a:pt x="0" y="4551880"/>
                  <a:pt x="15478" y="4507033"/>
                </a:cubicBezTo>
                <a:cubicBezTo>
                  <a:pt x="30956" y="4462186"/>
                  <a:pt x="96503" y="4387879"/>
                  <a:pt x="158353" y="4376064"/>
                </a:cubicBezTo>
                <a:cubicBezTo>
                  <a:pt x="220203" y="4364249"/>
                  <a:pt x="344909" y="4433760"/>
                  <a:pt x="386581" y="4436141"/>
                </a:cubicBezTo>
                <a:cubicBezTo>
                  <a:pt x="428253" y="4438522"/>
                  <a:pt x="304542" y="4468751"/>
                  <a:pt x="408384" y="4390352"/>
                </a:cubicBezTo>
                <a:cubicBezTo>
                  <a:pt x="411143" y="3650995"/>
                  <a:pt x="405913" y="229393"/>
                  <a:pt x="403135" y="0"/>
                </a:cubicBezTo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Freeform 38"/>
          <p:cNvSpPr/>
          <p:nvPr/>
        </p:nvSpPr>
        <p:spPr>
          <a:xfrm flipH="1">
            <a:off x="2848170" y="980728"/>
            <a:ext cx="709796" cy="4896543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  <a:gd name="connsiteX0" fmla="*/ 589359 w 629778"/>
              <a:gd name="connsiteY0" fmla="*/ 3947030 h 5212576"/>
              <a:gd name="connsiteX1" fmla="*/ 586978 w 629778"/>
              <a:gd name="connsiteY1" fmla="*/ 4613780 h 5212576"/>
              <a:gd name="connsiteX2" fmla="*/ 332557 w 629778"/>
              <a:gd name="connsiteY2" fmla="*/ 4756779 h 5212576"/>
              <a:gd name="connsiteX3" fmla="*/ 65484 w 629778"/>
              <a:gd name="connsiteY3" fmla="*/ 4716174 h 5212576"/>
              <a:gd name="connsiteX4" fmla="*/ 15478 w 629778"/>
              <a:gd name="connsiteY4" fmla="*/ 4578061 h 5212576"/>
              <a:gd name="connsiteX5" fmla="*/ 158353 w 629778"/>
              <a:gd name="connsiteY5" fmla="*/ 4447092 h 5212576"/>
              <a:gd name="connsiteX6" fmla="*/ 386581 w 629778"/>
              <a:gd name="connsiteY6" fmla="*/ 4507169 h 5212576"/>
              <a:gd name="connsiteX7" fmla="*/ 408384 w 629778"/>
              <a:gd name="connsiteY7" fmla="*/ 4461380 h 5212576"/>
              <a:gd name="connsiteX8" fmla="*/ 375778 w 629778"/>
              <a:gd name="connsiteY8" fmla="*/ 0 h 5212576"/>
              <a:gd name="connsiteX0" fmla="*/ 566278 w 625931"/>
              <a:gd name="connsiteY0" fmla="*/ 71028 h 5394738"/>
              <a:gd name="connsiteX1" fmla="*/ 586978 w 625931"/>
              <a:gd name="connsiteY1" fmla="*/ 4613780 h 5394738"/>
              <a:gd name="connsiteX2" fmla="*/ 332557 w 625931"/>
              <a:gd name="connsiteY2" fmla="*/ 4756779 h 5394738"/>
              <a:gd name="connsiteX3" fmla="*/ 65484 w 625931"/>
              <a:gd name="connsiteY3" fmla="*/ 4716174 h 5394738"/>
              <a:gd name="connsiteX4" fmla="*/ 15478 w 625931"/>
              <a:gd name="connsiteY4" fmla="*/ 4578061 h 5394738"/>
              <a:gd name="connsiteX5" fmla="*/ 158353 w 625931"/>
              <a:gd name="connsiteY5" fmla="*/ 4447092 h 5394738"/>
              <a:gd name="connsiteX6" fmla="*/ 386581 w 625931"/>
              <a:gd name="connsiteY6" fmla="*/ 4507169 h 5394738"/>
              <a:gd name="connsiteX7" fmla="*/ 408384 w 625931"/>
              <a:gd name="connsiteY7" fmla="*/ 4461380 h 5394738"/>
              <a:gd name="connsiteX8" fmla="*/ 375778 w 625931"/>
              <a:gd name="connsiteY8" fmla="*/ 0 h 5394738"/>
              <a:gd name="connsiteX0" fmla="*/ 566278 w 625931"/>
              <a:gd name="connsiteY0" fmla="*/ 71028 h 5212575"/>
              <a:gd name="connsiteX1" fmla="*/ 586978 w 625931"/>
              <a:gd name="connsiteY1" fmla="*/ 4613780 h 5212575"/>
              <a:gd name="connsiteX2" fmla="*/ 332557 w 625931"/>
              <a:gd name="connsiteY2" fmla="*/ 4756779 h 5212575"/>
              <a:gd name="connsiteX3" fmla="*/ 65484 w 625931"/>
              <a:gd name="connsiteY3" fmla="*/ 4716174 h 5212575"/>
              <a:gd name="connsiteX4" fmla="*/ 15478 w 625931"/>
              <a:gd name="connsiteY4" fmla="*/ 4578061 h 5212575"/>
              <a:gd name="connsiteX5" fmla="*/ 158353 w 625931"/>
              <a:gd name="connsiteY5" fmla="*/ 4447092 h 5212575"/>
              <a:gd name="connsiteX6" fmla="*/ 386581 w 625931"/>
              <a:gd name="connsiteY6" fmla="*/ 4507169 h 5212575"/>
              <a:gd name="connsiteX7" fmla="*/ 408384 w 625931"/>
              <a:gd name="connsiteY7" fmla="*/ 4461380 h 5212575"/>
              <a:gd name="connsiteX8" fmla="*/ 375778 w 625931"/>
              <a:gd name="connsiteY8" fmla="*/ 0 h 5212575"/>
              <a:gd name="connsiteX0" fmla="*/ 566278 w 625931"/>
              <a:gd name="connsiteY0" fmla="*/ 71028 h 5154941"/>
              <a:gd name="connsiteX1" fmla="*/ 586978 w 625931"/>
              <a:gd name="connsiteY1" fmla="*/ 4613780 h 5154941"/>
              <a:gd name="connsiteX2" fmla="*/ 332557 w 625931"/>
              <a:gd name="connsiteY2" fmla="*/ 4756779 h 5154941"/>
              <a:gd name="connsiteX3" fmla="*/ 65484 w 625931"/>
              <a:gd name="connsiteY3" fmla="*/ 4716174 h 5154941"/>
              <a:gd name="connsiteX4" fmla="*/ 15478 w 625931"/>
              <a:gd name="connsiteY4" fmla="*/ 4578061 h 5154941"/>
              <a:gd name="connsiteX5" fmla="*/ 158353 w 625931"/>
              <a:gd name="connsiteY5" fmla="*/ 4447092 h 5154941"/>
              <a:gd name="connsiteX6" fmla="*/ 386581 w 625931"/>
              <a:gd name="connsiteY6" fmla="*/ 4507169 h 5154941"/>
              <a:gd name="connsiteX7" fmla="*/ 439278 w 625931"/>
              <a:gd name="connsiteY7" fmla="*/ 4403746 h 5154941"/>
              <a:gd name="connsiteX8" fmla="*/ 375778 w 625931"/>
              <a:gd name="connsiteY8" fmla="*/ 0 h 5154941"/>
              <a:gd name="connsiteX0" fmla="*/ 566278 w 625931"/>
              <a:gd name="connsiteY0" fmla="*/ 71028 h 4758887"/>
              <a:gd name="connsiteX1" fmla="*/ 586978 w 625931"/>
              <a:gd name="connsiteY1" fmla="*/ 4613780 h 4758887"/>
              <a:gd name="connsiteX2" fmla="*/ 332557 w 625931"/>
              <a:gd name="connsiteY2" fmla="*/ 4756779 h 4758887"/>
              <a:gd name="connsiteX3" fmla="*/ 65484 w 625931"/>
              <a:gd name="connsiteY3" fmla="*/ 4716174 h 4758887"/>
              <a:gd name="connsiteX4" fmla="*/ 15478 w 625931"/>
              <a:gd name="connsiteY4" fmla="*/ 4578061 h 4758887"/>
              <a:gd name="connsiteX5" fmla="*/ 158353 w 625931"/>
              <a:gd name="connsiteY5" fmla="*/ 4447092 h 4758887"/>
              <a:gd name="connsiteX6" fmla="*/ 386581 w 625931"/>
              <a:gd name="connsiteY6" fmla="*/ 4507169 h 4758887"/>
              <a:gd name="connsiteX7" fmla="*/ 439278 w 625931"/>
              <a:gd name="connsiteY7" fmla="*/ 4403746 h 4758887"/>
              <a:gd name="connsiteX8" fmla="*/ 375778 w 625931"/>
              <a:gd name="connsiteY8" fmla="*/ 0 h 4758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931" h="4758887">
                <a:moveTo>
                  <a:pt x="566278" y="71028"/>
                </a:moveTo>
                <a:cubicBezTo>
                  <a:pt x="584534" y="339117"/>
                  <a:pt x="625931" y="3832822"/>
                  <a:pt x="586978" y="4613780"/>
                </a:cubicBezTo>
                <a:cubicBezTo>
                  <a:pt x="477388" y="4754372"/>
                  <a:pt x="393081" y="4758887"/>
                  <a:pt x="332557" y="4756779"/>
                </a:cubicBezTo>
                <a:cubicBezTo>
                  <a:pt x="247154" y="4754349"/>
                  <a:pt x="118330" y="4745960"/>
                  <a:pt x="65484" y="4716174"/>
                </a:cubicBezTo>
                <a:cubicBezTo>
                  <a:pt x="12638" y="4686388"/>
                  <a:pt x="0" y="4622908"/>
                  <a:pt x="15478" y="4578061"/>
                </a:cubicBezTo>
                <a:cubicBezTo>
                  <a:pt x="30956" y="4533214"/>
                  <a:pt x="96503" y="4458907"/>
                  <a:pt x="158353" y="4447092"/>
                </a:cubicBezTo>
                <a:cubicBezTo>
                  <a:pt x="220203" y="4435277"/>
                  <a:pt x="339760" y="4514393"/>
                  <a:pt x="386581" y="4507169"/>
                </a:cubicBezTo>
                <a:cubicBezTo>
                  <a:pt x="433402" y="4499945"/>
                  <a:pt x="299155" y="4638942"/>
                  <a:pt x="439278" y="4403746"/>
                </a:cubicBezTo>
                <a:cubicBezTo>
                  <a:pt x="437478" y="3652551"/>
                  <a:pt x="378556" y="229393"/>
                  <a:pt x="375778" y="0"/>
                </a:cubicBezTo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eform 19"/>
          <p:cNvSpPr/>
          <p:nvPr/>
        </p:nvSpPr>
        <p:spPr>
          <a:xfrm>
            <a:off x="3635896" y="3068960"/>
            <a:ext cx="646090" cy="1092558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reeform 1"/>
          <p:cNvSpPr/>
          <p:nvPr/>
        </p:nvSpPr>
        <p:spPr>
          <a:xfrm flipH="1">
            <a:off x="4888227" y="4941168"/>
            <a:ext cx="714426" cy="914393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2"/>
          <p:cNvSpPr/>
          <p:nvPr/>
        </p:nvSpPr>
        <p:spPr>
          <a:xfrm>
            <a:off x="3995936" y="4941168"/>
            <a:ext cx="675199" cy="914393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/>
        </p:nvSpPr>
        <p:spPr>
          <a:xfrm flipH="1">
            <a:off x="5292080" y="3056522"/>
            <a:ext cx="641670" cy="1092558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4152831" y="1628800"/>
            <a:ext cx="1296144" cy="3727473"/>
          </a:xfrm>
          <a:prstGeom prst="roundRect">
            <a:avLst>
              <a:gd name="adj" fmla="val 50000"/>
            </a:avLst>
          </a:pr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204347" y="2251114"/>
            <a:ext cx="1152128" cy="1270729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hord 9"/>
          <p:cNvSpPr/>
          <p:nvPr/>
        </p:nvSpPr>
        <p:spPr>
          <a:xfrm>
            <a:off x="4565494" y="2606786"/>
            <a:ext cx="448050" cy="338861"/>
          </a:xfrm>
          <a:prstGeom prst="chord">
            <a:avLst>
              <a:gd name="adj1" fmla="val 5430208"/>
              <a:gd name="adj2" fmla="val 5345722"/>
            </a:avLst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4921127" y="2285398"/>
            <a:ext cx="64007" cy="25414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c 11"/>
          <p:cNvSpPr/>
          <p:nvPr/>
        </p:nvSpPr>
        <p:spPr>
          <a:xfrm>
            <a:off x="4332361" y="3098267"/>
            <a:ext cx="896100" cy="593007"/>
          </a:xfrm>
          <a:prstGeom prst="arc">
            <a:avLst>
              <a:gd name="adj1" fmla="val 11045684"/>
              <a:gd name="adj2" fmla="val 2123717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4584156" y="2295942"/>
            <a:ext cx="64007" cy="25414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1907704" y="-603448"/>
            <a:ext cx="1656184" cy="1800200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Freeform 57"/>
          <p:cNvSpPr/>
          <p:nvPr/>
        </p:nvSpPr>
        <p:spPr>
          <a:xfrm flipH="1">
            <a:off x="7596336" y="4005064"/>
            <a:ext cx="504056" cy="936104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Freeform 58"/>
          <p:cNvSpPr/>
          <p:nvPr/>
        </p:nvSpPr>
        <p:spPr>
          <a:xfrm>
            <a:off x="5868144" y="4005064"/>
            <a:ext cx="440432" cy="936104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Freeform 59"/>
          <p:cNvSpPr/>
          <p:nvPr/>
        </p:nvSpPr>
        <p:spPr>
          <a:xfrm>
            <a:off x="6228184" y="4941168"/>
            <a:ext cx="674946" cy="864096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Freeform 60"/>
          <p:cNvSpPr/>
          <p:nvPr/>
        </p:nvSpPr>
        <p:spPr>
          <a:xfrm flipH="1">
            <a:off x="7020272" y="4941168"/>
            <a:ext cx="714158" cy="864096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/>
          <p:cNvSpPr/>
          <p:nvPr/>
        </p:nvSpPr>
        <p:spPr>
          <a:xfrm>
            <a:off x="6156176" y="3429000"/>
            <a:ext cx="1656184" cy="18002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>
            <a:off x="2883812" y="-243408"/>
            <a:ext cx="64007" cy="25414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Arc 43"/>
          <p:cNvSpPr/>
          <p:nvPr/>
        </p:nvSpPr>
        <p:spPr>
          <a:xfrm>
            <a:off x="2339752" y="404664"/>
            <a:ext cx="896100" cy="737023"/>
          </a:xfrm>
          <a:prstGeom prst="arc">
            <a:avLst>
              <a:gd name="adj1" fmla="val 11045684"/>
              <a:gd name="adj2" fmla="val 2123717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/>
          <p:nvPr/>
        </p:nvSpPr>
        <p:spPr>
          <a:xfrm>
            <a:off x="2546841" y="-232864"/>
            <a:ext cx="64007" cy="25414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/>
          <p:cNvSpPr/>
          <p:nvPr/>
        </p:nvSpPr>
        <p:spPr>
          <a:xfrm>
            <a:off x="7135887" y="3798842"/>
            <a:ext cx="88428" cy="25032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Oval 64"/>
          <p:cNvSpPr/>
          <p:nvPr/>
        </p:nvSpPr>
        <p:spPr>
          <a:xfrm>
            <a:off x="6795186" y="3798842"/>
            <a:ext cx="88428" cy="25032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Arc 65"/>
          <p:cNvSpPr/>
          <p:nvPr/>
        </p:nvSpPr>
        <p:spPr>
          <a:xfrm>
            <a:off x="6516216" y="4365104"/>
            <a:ext cx="969474" cy="936105"/>
          </a:xfrm>
          <a:prstGeom prst="arc">
            <a:avLst>
              <a:gd name="adj1" fmla="val 11045684"/>
              <a:gd name="adj2" fmla="val 21237176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Oval 49"/>
          <p:cNvSpPr/>
          <p:nvPr/>
        </p:nvSpPr>
        <p:spPr>
          <a:xfrm>
            <a:off x="4688978" y="3038980"/>
            <a:ext cx="216024" cy="3600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39"/>
          <p:cNvGrpSpPr/>
          <p:nvPr/>
        </p:nvGrpSpPr>
        <p:grpSpPr>
          <a:xfrm flipV="1">
            <a:off x="6702260" y="3583315"/>
            <a:ext cx="576064" cy="190735"/>
            <a:chOff x="4355974" y="1052736"/>
            <a:chExt cx="631284" cy="75136"/>
          </a:xfrm>
        </p:grpSpPr>
        <p:cxnSp>
          <p:nvCxnSpPr>
            <p:cNvPr id="46" name="Straight Connector 45"/>
            <p:cNvCxnSpPr/>
            <p:nvPr/>
          </p:nvCxnSpPr>
          <p:spPr>
            <a:xfrm rot="10800000" flipV="1">
              <a:off x="4355974" y="1055864"/>
              <a:ext cx="216024" cy="720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771234" y="1052736"/>
              <a:ext cx="216024" cy="720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20" grpId="0" animBg="1"/>
      <p:bldP spid="6" grpId="0" animBg="1"/>
      <p:bldP spid="12" grpId="0" animBg="1"/>
      <p:bldP spid="5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2" descr="http://www.wetterzentrale.de/pics/Rtavn06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2395626"/>
            <a:ext cx="6408712" cy="52567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35" name="Freeform 34"/>
          <p:cNvSpPr/>
          <p:nvPr/>
        </p:nvSpPr>
        <p:spPr>
          <a:xfrm rot="8179512" flipV="1">
            <a:off x="6360041" y="3295120"/>
            <a:ext cx="963515" cy="1810730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reeform 1"/>
          <p:cNvSpPr/>
          <p:nvPr/>
        </p:nvSpPr>
        <p:spPr>
          <a:xfrm rot="4173741">
            <a:off x="1800378" y="2855061"/>
            <a:ext cx="963515" cy="182333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 4"/>
          <p:cNvSpPr/>
          <p:nvPr/>
        </p:nvSpPr>
        <p:spPr>
          <a:xfrm>
            <a:off x="2771800" y="2860225"/>
            <a:ext cx="697819" cy="113755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/>
        </p:nvSpPr>
        <p:spPr>
          <a:xfrm>
            <a:off x="3121677" y="5035713"/>
            <a:ext cx="1178045" cy="1309611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6"/>
          <p:cNvSpPr/>
          <p:nvPr/>
        </p:nvSpPr>
        <p:spPr>
          <a:xfrm flipH="1">
            <a:off x="4821064" y="5035713"/>
            <a:ext cx="1246486" cy="1309611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2771800" y="1802697"/>
            <a:ext cx="3698665" cy="3450673"/>
          </a:xfrm>
          <a:prstGeom prst="ellipse">
            <a:avLst/>
          </a:pr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4167464" y="2481748"/>
            <a:ext cx="931732" cy="352512"/>
            <a:chOff x="7797958" y="1279047"/>
            <a:chExt cx="435349" cy="213255"/>
          </a:xfrm>
        </p:grpSpPr>
        <p:sp>
          <p:nvSpPr>
            <p:cNvPr id="13" name="Oval 12"/>
            <p:cNvSpPr/>
            <p:nvPr/>
          </p:nvSpPr>
          <p:spPr>
            <a:xfrm>
              <a:off x="8143597" y="1279047"/>
              <a:ext cx="89710" cy="2132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7797958" y="1279047"/>
              <a:ext cx="89710" cy="2132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Arc 10"/>
          <p:cNvSpPr/>
          <p:nvPr/>
        </p:nvSpPr>
        <p:spPr>
          <a:xfrm rot="10800000" flipV="1">
            <a:off x="3776489" y="3047128"/>
            <a:ext cx="1689294" cy="1527191"/>
          </a:xfrm>
          <a:prstGeom prst="arc">
            <a:avLst>
              <a:gd name="adj1" fmla="val 166728"/>
              <a:gd name="adj2" fmla="val 10739418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Oval 11"/>
          <p:cNvSpPr/>
          <p:nvPr/>
        </p:nvSpPr>
        <p:spPr>
          <a:xfrm>
            <a:off x="4348484" y="3047126"/>
            <a:ext cx="545307" cy="5040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14"/>
          <p:cNvGrpSpPr/>
          <p:nvPr/>
        </p:nvGrpSpPr>
        <p:grpSpPr>
          <a:xfrm>
            <a:off x="3121677" y="512676"/>
            <a:ext cx="2998919" cy="1601909"/>
            <a:chOff x="3491880" y="1124744"/>
            <a:chExt cx="2160240" cy="1224136"/>
          </a:xfrm>
        </p:grpSpPr>
        <p:sp>
          <p:nvSpPr>
            <p:cNvPr id="16" name="Freeform 15"/>
            <p:cNvSpPr/>
            <p:nvPr/>
          </p:nvSpPr>
          <p:spPr>
            <a:xfrm>
              <a:off x="3635895" y="1304144"/>
              <a:ext cx="1880484" cy="1044736"/>
            </a:xfrm>
            <a:custGeom>
              <a:avLst/>
              <a:gdLst>
                <a:gd name="connsiteX0" fmla="*/ 0 w 1768839"/>
                <a:gd name="connsiteY0" fmla="*/ 1034322 h 1034322"/>
                <a:gd name="connsiteX1" fmla="*/ 1603948 w 1768839"/>
                <a:gd name="connsiteY1" fmla="*/ 1034322 h 1034322"/>
                <a:gd name="connsiteX2" fmla="*/ 1768839 w 1768839"/>
                <a:gd name="connsiteY2" fmla="*/ 29981 h 1034322"/>
                <a:gd name="connsiteX3" fmla="*/ 1259174 w 1768839"/>
                <a:gd name="connsiteY3" fmla="*/ 509666 h 1034322"/>
                <a:gd name="connsiteX4" fmla="*/ 839449 w 1768839"/>
                <a:gd name="connsiteY4" fmla="*/ 0 h 1034322"/>
                <a:gd name="connsiteX5" fmla="*/ 434715 w 1768839"/>
                <a:gd name="connsiteY5" fmla="*/ 524656 h 1034322"/>
                <a:gd name="connsiteX6" fmla="*/ 44970 w 1768839"/>
                <a:gd name="connsiteY6" fmla="*/ 134912 h 1034322"/>
                <a:gd name="connsiteX7" fmla="*/ 74951 w 1768839"/>
                <a:gd name="connsiteY7" fmla="*/ 1004341 h 1034322"/>
                <a:gd name="connsiteX8" fmla="*/ 74951 w 1768839"/>
                <a:gd name="connsiteY8" fmla="*/ 1004341 h 1034322"/>
                <a:gd name="connsiteX0" fmla="*/ 111645 w 1880484"/>
                <a:gd name="connsiteY0" fmla="*/ 1034322 h 1034322"/>
                <a:gd name="connsiteX1" fmla="*/ 1715593 w 1880484"/>
                <a:gd name="connsiteY1" fmla="*/ 1034322 h 1034322"/>
                <a:gd name="connsiteX2" fmla="*/ 1880484 w 1880484"/>
                <a:gd name="connsiteY2" fmla="*/ 29981 h 1034322"/>
                <a:gd name="connsiteX3" fmla="*/ 1370819 w 1880484"/>
                <a:gd name="connsiteY3" fmla="*/ 509666 h 1034322"/>
                <a:gd name="connsiteX4" fmla="*/ 951094 w 1880484"/>
                <a:gd name="connsiteY4" fmla="*/ 0 h 1034322"/>
                <a:gd name="connsiteX5" fmla="*/ 546360 w 1880484"/>
                <a:gd name="connsiteY5" fmla="*/ 524656 h 1034322"/>
                <a:gd name="connsiteX6" fmla="*/ 0 w 1880484"/>
                <a:gd name="connsiteY6" fmla="*/ 36624 h 1034322"/>
                <a:gd name="connsiteX7" fmla="*/ 186596 w 1880484"/>
                <a:gd name="connsiteY7" fmla="*/ 1004341 h 1034322"/>
                <a:gd name="connsiteX8" fmla="*/ 186596 w 1880484"/>
                <a:gd name="connsiteY8" fmla="*/ 1004341 h 1034322"/>
                <a:gd name="connsiteX0" fmla="*/ 111645 w 1880484"/>
                <a:gd name="connsiteY0" fmla="*/ 1034322 h 1044736"/>
                <a:gd name="connsiteX1" fmla="*/ 1715593 w 1880484"/>
                <a:gd name="connsiteY1" fmla="*/ 1034322 h 1044736"/>
                <a:gd name="connsiteX2" fmla="*/ 1880484 w 1880484"/>
                <a:gd name="connsiteY2" fmla="*/ 29981 h 1044736"/>
                <a:gd name="connsiteX3" fmla="*/ 1370819 w 1880484"/>
                <a:gd name="connsiteY3" fmla="*/ 509666 h 1044736"/>
                <a:gd name="connsiteX4" fmla="*/ 951094 w 1880484"/>
                <a:gd name="connsiteY4" fmla="*/ 0 h 1044736"/>
                <a:gd name="connsiteX5" fmla="*/ 546360 w 1880484"/>
                <a:gd name="connsiteY5" fmla="*/ 524656 h 1044736"/>
                <a:gd name="connsiteX6" fmla="*/ 0 w 1880484"/>
                <a:gd name="connsiteY6" fmla="*/ 36624 h 1044736"/>
                <a:gd name="connsiteX7" fmla="*/ 186596 w 1880484"/>
                <a:gd name="connsiteY7" fmla="*/ 1004341 h 1044736"/>
                <a:gd name="connsiteX8" fmla="*/ 144016 w 1880484"/>
                <a:gd name="connsiteY8" fmla="*/ 1044736 h 1044736"/>
                <a:gd name="connsiteX0" fmla="*/ 144016 w 1880484"/>
                <a:gd name="connsiteY0" fmla="*/ 1044736 h 1044736"/>
                <a:gd name="connsiteX1" fmla="*/ 1715593 w 1880484"/>
                <a:gd name="connsiteY1" fmla="*/ 1034322 h 1044736"/>
                <a:gd name="connsiteX2" fmla="*/ 1880484 w 1880484"/>
                <a:gd name="connsiteY2" fmla="*/ 29981 h 1044736"/>
                <a:gd name="connsiteX3" fmla="*/ 1370819 w 1880484"/>
                <a:gd name="connsiteY3" fmla="*/ 509666 h 1044736"/>
                <a:gd name="connsiteX4" fmla="*/ 951094 w 1880484"/>
                <a:gd name="connsiteY4" fmla="*/ 0 h 1044736"/>
                <a:gd name="connsiteX5" fmla="*/ 546360 w 1880484"/>
                <a:gd name="connsiteY5" fmla="*/ 524656 h 1044736"/>
                <a:gd name="connsiteX6" fmla="*/ 0 w 1880484"/>
                <a:gd name="connsiteY6" fmla="*/ 36624 h 1044736"/>
                <a:gd name="connsiteX7" fmla="*/ 186596 w 1880484"/>
                <a:gd name="connsiteY7" fmla="*/ 1004341 h 1044736"/>
                <a:gd name="connsiteX8" fmla="*/ 144016 w 1880484"/>
                <a:gd name="connsiteY8" fmla="*/ 1044736 h 1044736"/>
                <a:gd name="connsiteX0" fmla="*/ 144016 w 1880484"/>
                <a:gd name="connsiteY0" fmla="*/ 1044736 h 1044736"/>
                <a:gd name="connsiteX1" fmla="*/ 1715593 w 1880484"/>
                <a:gd name="connsiteY1" fmla="*/ 1034322 h 1044736"/>
                <a:gd name="connsiteX2" fmla="*/ 1880484 w 1880484"/>
                <a:gd name="connsiteY2" fmla="*/ 29981 h 1044736"/>
                <a:gd name="connsiteX3" fmla="*/ 1370819 w 1880484"/>
                <a:gd name="connsiteY3" fmla="*/ 509666 h 1044736"/>
                <a:gd name="connsiteX4" fmla="*/ 951094 w 1880484"/>
                <a:gd name="connsiteY4" fmla="*/ 0 h 1044736"/>
                <a:gd name="connsiteX5" fmla="*/ 546360 w 1880484"/>
                <a:gd name="connsiteY5" fmla="*/ 524656 h 1044736"/>
                <a:gd name="connsiteX6" fmla="*/ 0 w 1880484"/>
                <a:gd name="connsiteY6" fmla="*/ 36624 h 1044736"/>
                <a:gd name="connsiteX7" fmla="*/ 186596 w 1880484"/>
                <a:gd name="connsiteY7" fmla="*/ 1004341 h 1044736"/>
                <a:gd name="connsiteX8" fmla="*/ 216024 w 1880484"/>
                <a:gd name="connsiteY8" fmla="*/ 1044736 h 1044736"/>
                <a:gd name="connsiteX0" fmla="*/ 151171 w 1887639"/>
                <a:gd name="connsiteY0" fmla="*/ 1044736 h 1044736"/>
                <a:gd name="connsiteX1" fmla="*/ 1722748 w 1887639"/>
                <a:gd name="connsiteY1" fmla="*/ 1034322 h 1044736"/>
                <a:gd name="connsiteX2" fmla="*/ 1887639 w 1887639"/>
                <a:gd name="connsiteY2" fmla="*/ 29981 h 1044736"/>
                <a:gd name="connsiteX3" fmla="*/ 1377974 w 1887639"/>
                <a:gd name="connsiteY3" fmla="*/ 509666 h 1044736"/>
                <a:gd name="connsiteX4" fmla="*/ 958249 w 1887639"/>
                <a:gd name="connsiteY4" fmla="*/ 0 h 1044736"/>
                <a:gd name="connsiteX5" fmla="*/ 553515 w 1887639"/>
                <a:gd name="connsiteY5" fmla="*/ 524656 h 1044736"/>
                <a:gd name="connsiteX6" fmla="*/ 7155 w 1887639"/>
                <a:gd name="connsiteY6" fmla="*/ 36624 h 1044736"/>
                <a:gd name="connsiteX7" fmla="*/ 193751 w 1887639"/>
                <a:gd name="connsiteY7" fmla="*/ 1004341 h 1044736"/>
                <a:gd name="connsiteX8" fmla="*/ 223179 w 1887639"/>
                <a:gd name="connsiteY8" fmla="*/ 1044736 h 1044736"/>
                <a:gd name="connsiteX0" fmla="*/ 439202 w 2175670"/>
                <a:gd name="connsiteY0" fmla="*/ 1044736 h 1044736"/>
                <a:gd name="connsiteX1" fmla="*/ 2010779 w 2175670"/>
                <a:gd name="connsiteY1" fmla="*/ 1034322 h 1044736"/>
                <a:gd name="connsiteX2" fmla="*/ 2175670 w 2175670"/>
                <a:gd name="connsiteY2" fmla="*/ 29981 h 1044736"/>
                <a:gd name="connsiteX3" fmla="*/ 1666005 w 2175670"/>
                <a:gd name="connsiteY3" fmla="*/ 509666 h 1044736"/>
                <a:gd name="connsiteX4" fmla="*/ 1246280 w 2175670"/>
                <a:gd name="connsiteY4" fmla="*/ 0 h 1044736"/>
                <a:gd name="connsiteX5" fmla="*/ 841546 w 2175670"/>
                <a:gd name="connsiteY5" fmla="*/ 524656 h 1044736"/>
                <a:gd name="connsiteX6" fmla="*/ 295186 w 2175670"/>
                <a:gd name="connsiteY6" fmla="*/ 36624 h 1044736"/>
                <a:gd name="connsiteX7" fmla="*/ 481782 w 2175670"/>
                <a:gd name="connsiteY7" fmla="*/ 1004341 h 1044736"/>
                <a:gd name="connsiteX8" fmla="*/ 223179 w 2175670"/>
                <a:gd name="connsiteY8" fmla="*/ 972728 h 1044736"/>
                <a:gd name="connsiteX0" fmla="*/ 144016 w 1880484"/>
                <a:gd name="connsiteY0" fmla="*/ 1044736 h 1044736"/>
                <a:gd name="connsiteX1" fmla="*/ 1715593 w 1880484"/>
                <a:gd name="connsiteY1" fmla="*/ 1034322 h 1044736"/>
                <a:gd name="connsiteX2" fmla="*/ 1880484 w 1880484"/>
                <a:gd name="connsiteY2" fmla="*/ 29981 h 1044736"/>
                <a:gd name="connsiteX3" fmla="*/ 1370819 w 1880484"/>
                <a:gd name="connsiteY3" fmla="*/ 509666 h 1044736"/>
                <a:gd name="connsiteX4" fmla="*/ 951094 w 1880484"/>
                <a:gd name="connsiteY4" fmla="*/ 0 h 1044736"/>
                <a:gd name="connsiteX5" fmla="*/ 546360 w 1880484"/>
                <a:gd name="connsiteY5" fmla="*/ 524656 h 1044736"/>
                <a:gd name="connsiteX6" fmla="*/ 0 w 1880484"/>
                <a:gd name="connsiteY6" fmla="*/ 36624 h 1044736"/>
                <a:gd name="connsiteX7" fmla="*/ 186596 w 1880484"/>
                <a:gd name="connsiteY7" fmla="*/ 1004341 h 1044736"/>
                <a:gd name="connsiteX0" fmla="*/ 144016 w 1880484"/>
                <a:gd name="connsiteY0" fmla="*/ 1044736 h 1044736"/>
                <a:gd name="connsiteX1" fmla="*/ 1715593 w 1880484"/>
                <a:gd name="connsiteY1" fmla="*/ 1034322 h 1044736"/>
                <a:gd name="connsiteX2" fmla="*/ 1880484 w 1880484"/>
                <a:gd name="connsiteY2" fmla="*/ 29981 h 1044736"/>
                <a:gd name="connsiteX3" fmla="*/ 1370819 w 1880484"/>
                <a:gd name="connsiteY3" fmla="*/ 509666 h 1044736"/>
                <a:gd name="connsiteX4" fmla="*/ 951094 w 1880484"/>
                <a:gd name="connsiteY4" fmla="*/ 0 h 1044736"/>
                <a:gd name="connsiteX5" fmla="*/ 546360 w 1880484"/>
                <a:gd name="connsiteY5" fmla="*/ 524656 h 1044736"/>
                <a:gd name="connsiteX6" fmla="*/ 0 w 1880484"/>
                <a:gd name="connsiteY6" fmla="*/ 36624 h 1044736"/>
                <a:gd name="connsiteX7" fmla="*/ 144017 w 1880484"/>
                <a:gd name="connsiteY7" fmla="*/ 1044736 h 1044736"/>
                <a:gd name="connsiteX0" fmla="*/ 144016 w 1880484"/>
                <a:gd name="connsiteY0" fmla="*/ 1044736 h 1044736"/>
                <a:gd name="connsiteX1" fmla="*/ 1715593 w 1880484"/>
                <a:gd name="connsiteY1" fmla="*/ 1034322 h 1044736"/>
                <a:gd name="connsiteX2" fmla="*/ 1880484 w 1880484"/>
                <a:gd name="connsiteY2" fmla="*/ 29981 h 1044736"/>
                <a:gd name="connsiteX3" fmla="*/ 1370819 w 1880484"/>
                <a:gd name="connsiteY3" fmla="*/ 509666 h 1044736"/>
                <a:gd name="connsiteX4" fmla="*/ 951094 w 1880484"/>
                <a:gd name="connsiteY4" fmla="*/ 0 h 1044736"/>
                <a:gd name="connsiteX5" fmla="*/ 546360 w 1880484"/>
                <a:gd name="connsiteY5" fmla="*/ 524656 h 1044736"/>
                <a:gd name="connsiteX6" fmla="*/ 0 w 1880484"/>
                <a:gd name="connsiteY6" fmla="*/ 36624 h 1044736"/>
                <a:gd name="connsiteX7" fmla="*/ 144017 w 1880484"/>
                <a:gd name="connsiteY7" fmla="*/ 1044736 h 1044736"/>
                <a:gd name="connsiteX8" fmla="*/ 144016 w 1880484"/>
                <a:gd name="connsiteY8" fmla="*/ 1044736 h 104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0484" h="1044736">
                  <a:moveTo>
                    <a:pt x="144016" y="1044736"/>
                  </a:moveTo>
                  <a:lnTo>
                    <a:pt x="1715593" y="1034322"/>
                  </a:lnTo>
                  <a:lnTo>
                    <a:pt x="1880484" y="29981"/>
                  </a:lnTo>
                  <a:lnTo>
                    <a:pt x="1370819" y="509666"/>
                  </a:lnTo>
                  <a:lnTo>
                    <a:pt x="951094" y="0"/>
                  </a:lnTo>
                  <a:lnTo>
                    <a:pt x="546360" y="524656"/>
                  </a:lnTo>
                  <a:lnTo>
                    <a:pt x="0" y="36624"/>
                  </a:lnTo>
                  <a:lnTo>
                    <a:pt x="144017" y="1044736"/>
                  </a:lnTo>
                  <a:lnTo>
                    <a:pt x="144016" y="1044736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3491880" y="1196752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5436096" y="1196752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4493968" y="1124744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Diamond 19"/>
            <p:cNvSpPr/>
            <p:nvPr/>
          </p:nvSpPr>
          <p:spPr>
            <a:xfrm>
              <a:off x="4355976" y="1628800"/>
              <a:ext cx="432048" cy="648072"/>
            </a:xfrm>
            <a:prstGeom prst="diamond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0" name="Group 60"/>
          <p:cNvGrpSpPr/>
          <p:nvPr/>
        </p:nvGrpSpPr>
        <p:grpSpPr>
          <a:xfrm>
            <a:off x="3747513" y="2254560"/>
            <a:ext cx="1638178" cy="670384"/>
            <a:chOff x="1259632" y="1268760"/>
            <a:chExt cx="1224136" cy="360040"/>
          </a:xfrm>
        </p:grpSpPr>
        <p:sp>
          <p:nvSpPr>
            <p:cNvPr id="31" name="Rectangle 30"/>
            <p:cNvSpPr/>
            <p:nvPr/>
          </p:nvSpPr>
          <p:spPr>
            <a:xfrm>
              <a:off x="1259632" y="1268760"/>
              <a:ext cx="1224136" cy="360040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403648" y="1484784"/>
              <a:ext cx="28803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2051720" y="1484784"/>
              <a:ext cx="28803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Moon 33"/>
          <p:cNvSpPr/>
          <p:nvPr/>
        </p:nvSpPr>
        <p:spPr>
          <a:xfrm rot="16200000">
            <a:off x="3779912" y="2924944"/>
            <a:ext cx="1656184" cy="2664296"/>
          </a:xfrm>
          <a:prstGeom prst="moon">
            <a:avLst>
              <a:gd name="adj" fmla="val 8109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5" name="Group 64"/>
          <p:cNvGrpSpPr/>
          <p:nvPr/>
        </p:nvGrpSpPr>
        <p:grpSpPr>
          <a:xfrm>
            <a:off x="-468560" y="-891480"/>
            <a:ext cx="9289032" cy="9347230"/>
            <a:chOff x="1522870" y="665076"/>
            <a:chExt cx="5953086" cy="5832648"/>
          </a:xfrm>
        </p:grpSpPr>
        <p:sp>
          <p:nvSpPr>
            <p:cNvPr id="37" name="Freeform 36"/>
            <p:cNvSpPr/>
            <p:nvPr/>
          </p:nvSpPr>
          <p:spPr>
            <a:xfrm rot="8179512" flipV="1">
              <a:off x="6512441" y="3447520"/>
              <a:ext cx="963515" cy="181073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33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Freeform 37"/>
            <p:cNvSpPr/>
            <p:nvPr/>
          </p:nvSpPr>
          <p:spPr>
            <a:xfrm rot="4173741">
              <a:off x="1952778" y="3007461"/>
              <a:ext cx="963515" cy="1823332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33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2924200" y="3012625"/>
              <a:ext cx="697819" cy="1137550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FF33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3274077" y="5188113"/>
              <a:ext cx="1178045" cy="1309611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33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Freeform 41"/>
            <p:cNvSpPr/>
            <p:nvPr/>
          </p:nvSpPr>
          <p:spPr>
            <a:xfrm flipH="1">
              <a:off x="4973464" y="5188113"/>
              <a:ext cx="1246486" cy="1309611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33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/>
            <p:cNvSpPr/>
            <p:nvPr/>
          </p:nvSpPr>
          <p:spPr>
            <a:xfrm>
              <a:off x="2924200" y="1955097"/>
              <a:ext cx="3698665" cy="3450673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4319864" y="2634148"/>
              <a:ext cx="931732" cy="352512"/>
              <a:chOff x="7797958" y="1279047"/>
              <a:chExt cx="435349" cy="213255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8143597" y="1279047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7797958" y="1279047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9" name="Arc 48"/>
            <p:cNvSpPr/>
            <p:nvPr/>
          </p:nvSpPr>
          <p:spPr>
            <a:xfrm rot="10800000" flipV="1">
              <a:off x="3928889" y="3199528"/>
              <a:ext cx="1689294" cy="1527191"/>
            </a:xfrm>
            <a:prstGeom prst="arc">
              <a:avLst>
                <a:gd name="adj1" fmla="val 166728"/>
                <a:gd name="adj2" fmla="val 10739418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4500884" y="3199526"/>
              <a:ext cx="545307" cy="5040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2" name="Group 14"/>
            <p:cNvGrpSpPr/>
            <p:nvPr/>
          </p:nvGrpSpPr>
          <p:grpSpPr>
            <a:xfrm>
              <a:off x="3274077" y="665076"/>
              <a:ext cx="2998919" cy="1601909"/>
              <a:chOff x="3491880" y="1124744"/>
              <a:chExt cx="2160240" cy="1224136"/>
            </a:xfrm>
          </p:grpSpPr>
          <p:sp>
            <p:nvSpPr>
              <p:cNvPr id="55" name="Freeform 54"/>
              <p:cNvSpPr/>
              <p:nvPr/>
            </p:nvSpPr>
            <p:spPr>
              <a:xfrm>
                <a:off x="3635895" y="1304144"/>
                <a:ext cx="1880484" cy="1044736"/>
              </a:xfrm>
              <a:custGeom>
                <a:avLst/>
                <a:gdLst>
                  <a:gd name="connsiteX0" fmla="*/ 0 w 1768839"/>
                  <a:gd name="connsiteY0" fmla="*/ 1034322 h 1034322"/>
                  <a:gd name="connsiteX1" fmla="*/ 1603948 w 1768839"/>
                  <a:gd name="connsiteY1" fmla="*/ 1034322 h 1034322"/>
                  <a:gd name="connsiteX2" fmla="*/ 1768839 w 1768839"/>
                  <a:gd name="connsiteY2" fmla="*/ 29981 h 1034322"/>
                  <a:gd name="connsiteX3" fmla="*/ 1259174 w 1768839"/>
                  <a:gd name="connsiteY3" fmla="*/ 509666 h 1034322"/>
                  <a:gd name="connsiteX4" fmla="*/ 839449 w 1768839"/>
                  <a:gd name="connsiteY4" fmla="*/ 0 h 1034322"/>
                  <a:gd name="connsiteX5" fmla="*/ 434715 w 1768839"/>
                  <a:gd name="connsiteY5" fmla="*/ 524656 h 1034322"/>
                  <a:gd name="connsiteX6" fmla="*/ 44970 w 1768839"/>
                  <a:gd name="connsiteY6" fmla="*/ 134912 h 1034322"/>
                  <a:gd name="connsiteX7" fmla="*/ 74951 w 1768839"/>
                  <a:gd name="connsiteY7" fmla="*/ 1004341 h 1034322"/>
                  <a:gd name="connsiteX8" fmla="*/ 74951 w 1768839"/>
                  <a:gd name="connsiteY8" fmla="*/ 1004341 h 1034322"/>
                  <a:gd name="connsiteX0" fmla="*/ 111645 w 1880484"/>
                  <a:gd name="connsiteY0" fmla="*/ 1034322 h 1034322"/>
                  <a:gd name="connsiteX1" fmla="*/ 1715593 w 1880484"/>
                  <a:gd name="connsiteY1" fmla="*/ 1034322 h 1034322"/>
                  <a:gd name="connsiteX2" fmla="*/ 1880484 w 1880484"/>
                  <a:gd name="connsiteY2" fmla="*/ 29981 h 1034322"/>
                  <a:gd name="connsiteX3" fmla="*/ 1370819 w 1880484"/>
                  <a:gd name="connsiteY3" fmla="*/ 509666 h 1034322"/>
                  <a:gd name="connsiteX4" fmla="*/ 951094 w 1880484"/>
                  <a:gd name="connsiteY4" fmla="*/ 0 h 1034322"/>
                  <a:gd name="connsiteX5" fmla="*/ 546360 w 1880484"/>
                  <a:gd name="connsiteY5" fmla="*/ 524656 h 1034322"/>
                  <a:gd name="connsiteX6" fmla="*/ 0 w 1880484"/>
                  <a:gd name="connsiteY6" fmla="*/ 36624 h 1034322"/>
                  <a:gd name="connsiteX7" fmla="*/ 186596 w 1880484"/>
                  <a:gd name="connsiteY7" fmla="*/ 1004341 h 1034322"/>
                  <a:gd name="connsiteX8" fmla="*/ 186596 w 1880484"/>
                  <a:gd name="connsiteY8" fmla="*/ 1004341 h 1034322"/>
                  <a:gd name="connsiteX0" fmla="*/ 111645 w 1880484"/>
                  <a:gd name="connsiteY0" fmla="*/ 1034322 h 1044736"/>
                  <a:gd name="connsiteX1" fmla="*/ 1715593 w 1880484"/>
                  <a:gd name="connsiteY1" fmla="*/ 1034322 h 1044736"/>
                  <a:gd name="connsiteX2" fmla="*/ 1880484 w 1880484"/>
                  <a:gd name="connsiteY2" fmla="*/ 29981 h 1044736"/>
                  <a:gd name="connsiteX3" fmla="*/ 1370819 w 1880484"/>
                  <a:gd name="connsiteY3" fmla="*/ 509666 h 1044736"/>
                  <a:gd name="connsiteX4" fmla="*/ 951094 w 1880484"/>
                  <a:gd name="connsiteY4" fmla="*/ 0 h 1044736"/>
                  <a:gd name="connsiteX5" fmla="*/ 546360 w 1880484"/>
                  <a:gd name="connsiteY5" fmla="*/ 524656 h 1044736"/>
                  <a:gd name="connsiteX6" fmla="*/ 0 w 1880484"/>
                  <a:gd name="connsiteY6" fmla="*/ 36624 h 1044736"/>
                  <a:gd name="connsiteX7" fmla="*/ 186596 w 1880484"/>
                  <a:gd name="connsiteY7" fmla="*/ 1004341 h 1044736"/>
                  <a:gd name="connsiteX8" fmla="*/ 144016 w 1880484"/>
                  <a:gd name="connsiteY8" fmla="*/ 1044736 h 1044736"/>
                  <a:gd name="connsiteX0" fmla="*/ 144016 w 1880484"/>
                  <a:gd name="connsiteY0" fmla="*/ 1044736 h 1044736"/>
                  <a:gd name="connsiteX1" fmla="*/ 1715593 w 1880484"/>
                  <a:gd name="connsiteY1" fmla="*/ 1034322 h 1044736"/>
                  <a:gd name="connsiteX2" fmla="*/ 1880484 w 1880484"/>
                  <a:gd name="connsiteY2" fmla="*/ 29981 h 1044736"/>
                  <a:gd name="connsiteX3" fmla="*/ 1370819 w 1880484"/>
                  <a:gd name="connsiteY3" fmla="*/ 509666 h 1044736"/>
                  <a:gd name="connsiteX4" fmla="*/ 951094 w 1880484"/>
                  <a:gd name="connsiteY4" fmla="*/ 0 h 1044736"/>
                  <a:gd name="connsiteX5" fmla="*/ 546360 w 1880484"/>
                  <a:gd name="connsiteY5" fmla="*/ 524656 h 1044736"/>
                  <a:gd name="connsiteX6" fmla="*/ 0 w 1880484"/>
                  <a:gd name="connsiteY6" fmla="*/ 36624 h 1044736"/>
                  <a:gd name="connsiteX7" fmla="*/ 186596 w 1880484"/>
                  <a:gd name="connsiteY7" fmla="*/ 1004341 h 1044736"/>
                  <a:gd name="connsiteX8" fmla="*/ 144016 w 1880484"/>
                  <a:gd name="connsiteY8" fmla="*/ 1044736 h 1044736"/>
                  <a:gd name="connsiteX0" fmla="*/ 144016 w 1880484"/>
                  <a:gd name="connsiteY0" fmla="*/ 1044736 h 1044736"/>
                  <a:gd name="connsiteX1" fmla="*/ 1715593 w 1880484"/>
                  <a:gd name="connsiteY1" fmla="*/ 1034322 h 1044736"/>
                  <a:gd name="connsiteX2" fmla="*/ 1880484 w 1880484"/>
                  <a:gd name="connsiteY2" fmla="*/ 29981 h 1044736"/>
                  <a:gd name="connsiteX3" fmla="*/ 1370819 w 1880484"/>
                  <a:gd name="connsiteY3" fmla="*/ 509666 h 1044736"/>
                  <a:gd name="connsiteX4" fmla="*/ 951094 w 1880484"/>
                  <a:gd name="connsiteY4" fmla="*/ 0 h 1044736"/>
                  <a:gd name="connsiteX5" fmla="*/ 546360 w 1880484"/>
                  <a:gd name="connsiteY5" fmla="*/ 524656 h 1044736"/>
                  <a:gd name="connsiteX6" fmla="*/ 0 w 1880484"/>
                  <a:gd name="connsiteY6" fmla="*/ 36624 h 1044736"/>
                  <a:gd name="connsiteX7" fmla="*/ 186596 w 1880484"/>
                  <a:gd name="connsiteY7" fmla="*/ 1004341 h 1044736"/>
                  <a:gd name="connsiteX8" fmla="*/ 216024 w 1880484"/>
                  <a:gd name="connsiteY8" fmla="*/ 1044736 h 1044736"/>
                  <a:gd name="connsiteX0" fmla="*/ 151171 w 1887639"/>
                  <a:gd name="connsiteY0" fmla="*/ 1044736 h 1044736"/>
                  <a:gd name="connsiteX1" fmla="*/ 1722748 w 1887639"/>
                  <a:gd name="connsiteY1" fmla="*/ 1034322 h 1044736"/>
                  <a:gd name="connsiteX2" fmla="*/ 1887639 w 1887639"/>
                  <a:gd name="connsiteY2" fmla="*/ 29981 h 1044736"/>
                  <a:gd name="connsiteX3" fmla="*/ 1377974 w 1887639"/>
                  <a:gd name="connsiteY3" fmla="*/ 509666 h 1044736"/>
                  <a:gd name="connsiteX4" fmla="*/ 958249 w 1887639"/>
                  <a:gd name="connsiteY4" fmla="*/ 0 h 1044736"/>
                  <a:gd name="connsiteX5" fmla="*/ 553515 w 1887639"/>
                  <a:gd name="connsiteY5" fmla="*/ 524656 h 1044736"/>
                  <a:gd name="connsiteX6" fmla="*/ 7155 w 1887639"/>
                  <a:gd name="connsiteY6" fmla="*/ 36624 h 1044736"/>
                  <a:gd name="connsiteX7" fmla="*/ 193751 w 1887639"/>
                  <a:gd name="connsiteY7" fmla="*/ 1004341 h 1044736"/>
                  <a:gd name="connsiteX8" fmla="*/ 223179 w 1887639"/>
                  <a:gd name="connsiteY8" fmla="*/ 1044736 h 1044736"/>
                  <a:gd name="connsiteX0" fmla="*/ 439202 w 2175670"/>
                  <a:gd name="connsiteY0" fmla="*/ 1044736 h 1044736"/>
                  <a:gd name="connsiteX1" fmla="*/ 2010779 w 2175670"/>
                  <a:gd name="connsiteY1" fmla="*/ 1034322 h 1044736"/>
                  <a:gd name="connsiteX2" fmla="*/ 2175670 w 2175670"/>
                  <a:gd name="connsiteY2" fmla="*/ 29981 h 1044736"/>
                  <a:gd name="connsiteX3" fmla="*/ 1666005 w 2175670"/>
                  <a:gd name="connsiteY3" fmla="*/ 509666 h 1044736"/>
                  <a:gd name="connsiteX4" fmla="*/ 1246280 w 2175670"/>
                  <a:gd name="connsiteY4" fmla="*/ 0 h 1044736"/>
                  <a:gd name="connsiteX5" fmla="*/ 841546 w 2175670"/>
                  <a:gd name="connsiteY5" fmla="*/ 524656 h 1044736"/>
                  <a:gd name="connsiteX6" fmla="*/ 295186 w 2175670"/>
                  <a:gd name="connsiteY6" fmla="*/ 36624 h 1044736"/>
                  <a:gd name="connsiteX7" fmla="*/ 481782 w 2175670"/>
                  <a:gd name="connsiteY7" fmla="*/ 1004341 h 1044736"/>
                  <a:gd name="connsiteX8" fmla="*/ 223179 w 2175670"/>
                  <a:gd name="connsiteY8" fmla="*/ 972728 h 1044736"/>
                  <a:gd name="connsiteX0" fmla="*/ 144016 w 1880484"/>
                  <a:gd name="connsiteY0" fmla="*/ 1044736 h 1044736"/>
                  <a:gd name="connsiteX1" fmla="*/ 1715593 w 1880484"/>
                  <a:gd name="connsiteY1" fmla="*/ 1034322 h 1044736"/>
                  <a:gd name="connsiteX2" fmla="*/ 1880484 w 1880484"/>
                  <a:gd name="connsiteY2" fmla="*/ 29981 h 1044736"/>
                  <a:gd name="connsiteX3" fmla="*/ 1370819 w 1880484"/>
                  <a:gd name="connsiteY3" fmla="*/ 509666 h 1044736"/>
                  <a:gd name="connsiteX4" fmla="*/ 951094 w 1880484"/>
                  <a:gd name="connsiteY4" fmla="*/ 0 h 1044736"/>
                  <a:gd name="connsiteX5" fmla="*/ 546360 w 1880484"/>
                  <a:gd name="connsiteY5" fmla="*/ 524656 h 1044736"/>
                  <a:gd name="connsiteX6" fmla="*/ 0 w 1880484"/>
                  <a:gd name="connsiteY6" fmla="*/ 36624 h 1044736"/>
                  <a:gd name="connsiteX7" fmla="*/ 186596 w 1880484"/>
                  <a:gd name="connsiteY7" fmla="*/ 1004341 h 1044736"/>
                  <a:gd name="connsiteX0" fmla="*/ 144016 w 1880484"/>
                  <a:gd name="connsiteY0" fmla="*/ 1044736 h 1044736"/>
                  <a:gd name="connsiteX1" fmla="*/ 1715593 w 1880484"/>
                  <a:gd name="connsiteY1" fmla="*/ 1034322 h 1044736"/>
                  <a:gd name="connsiteX2" fmla="*/ 1880484 w 1880484"/>
                  <a:gd name="connsiteY2" fmla="*/ 29981 h 1044736"/>
                  <a:gd name="connsiteX3" fmla="*/ 1370819 w 1880484"/>
                  <a:gd name="connsiteY3" fmla="*/ 509666 h 1044736"/>
                  <a:gd name="connsiteX4" fmla="*/ 951094 w 1880484"/>
                  <a:gd name="connsiteY4" fmla="*/ 0 h 1044736"/>
                  <a:gd name="connsiteX5" fmla="*/ 546360 w 1880484"/>
                  <a:gd name="connsiteY5" fmla="*/ 524656 h 1044736"/>
                  <a:gd name="connsiteX6" fmla="*/ 0 w 1880484"/>
                  <a:gd name="connsiteY6" fmla="*/ 36624 h 1044736"/>
                  <a:gd name="connsiteX7" fmla="*/ 144017 w 1880484"/>
                  <a:gd name="connsiteY7" fmla="*/ 1044736 h 1044736"/>
                  <a:gd name="connsiteX0" fmla="*/ 144016 w 1880484"/>
                  <a:gd name="connsiteY0" fmla="*/ 1044736 h 1044736"/>
                  <a:gd name="connsiteX1" fmla="*/ 1715593 w 1880484"/>
                  <a:gd name="connsiteY1" fmla="*/ 1034322 h 1044736"/>
                  <a:gd name="connsiteX2" fmla="*/ 1880484 w 1880484"/>
                  <a:gd name="connsiteY2" fmla="*/ 29981 h 1044736"/>
                  <a:gd name="connsiteX3" fmla="*/ 1370819 w 1880484"/>
                  <a:gd name="connsiteY3" fmla="*/ 509666 h 1044736"/>
                  <a:gd name="connsiteX4" fmla="*/ 951094 w 1880484"/>
                  <a:gd name="connsiteY4" fmla="*/ 0 h 1044736"/>
                  <a:gd name="connsiteX5" fmla="*/ 546360 w 1880484"/>
                  <a:gd name="connsiteY5" fmla="*/ 524656 h 1044736"/>
                  <a:gd name="connsiteX6" fmla="*/ 0 w 1880484"/>
                  <a:gd name="connsiteY6" fmla="*/ 36624 h 1044736"/>
                  <a:gd name="connsiteX7" fmla="*/ 144017 w 1880484"/>
                  <a:gd name="connsiteY7" fmla="*/ 1044736 h 1044736"/>
                  <a:gd name="connsiteX8" fmla="*/ 144016 w 1880484"/>
                  <a:gd name="connsiteY8" fmla="*/ 1044736 h 1044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80484" h="1044736">
                    <a:moveTo>
                      <a:pt x="144016" y="1044736"/>
                    </a:moveTo>
                    <a:lnTo>
                      <a:pt x="1715593" y="1034322"/>
                    </a:lnTo>
                    <a:lnTo>
                      <a:pt x="1880484" y="29981"/>
                    </a:lnTo>
                    <a:lnTo>
                      <a:pt x="1370819" y="509666"/>
                    </a:lnTo>
                    <a:lnTo>
                      <a:pt x="951094" y="0"/>
                    </a:lnTo>
                    <a:lnTo>
                      <a:pt x="546360" y="524656"/>
                    </a:lnTo>
                    <a:lnTo>
                      <a:pt x="0" y="36624"/>
                    </a:lnTo>
                    <a:lnTo>
                      <a:pt x="144017" y="1044736"/>
                    </a:lnTo>
                    <a:lnTo>
                      <a:pt x="144016" y="1044736"/>
                    </a:lnTo>
                    <a:close/>
                  </a:path>
                </a:pathLst>
              </a:cu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3491880" y="1196752"/>
                <a:ext cx="216024" cy="21602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436096" y="1196752"/>
                <a:ext cx="216024" cy="21602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4493968" y="1124744"/>
                <a:ext cx="216024" cy="21602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Diamond 58"/>
              <p:cNvSpPr/>
              <p:nvPr/>
            </p:nvSpPr>
            <p:spPr>
              <a:xfrm>
                <a:off x="4355976" y="1628800"/>
                <a:ext cx="432048" cy="648072"/>
              </a:xfrm>
              <a:prstGeom prst="diamond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0" name="Group 60"/>
            <p:cNvGrpSpPr/>
            <p:nvPr/>
          </p:nvGrpSpPr>
          <p:grpSpPr>
            <a:xfrm>
              <a:off x="3899913" y="2406960"/>
              <a:ext cx="1638178" cy="670384"/>
              <a:chOff x="1259632" y="1268760"/>
              <a:chExt cx="1224136" cy="360040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1259632" y="1268760"/>
                <a:ext cx="1224136" cy="360040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2" name="Straight Connector 61"/>
              <p:cNvCxnSpPr/>
              <p:nvPr/>
            </p:nvCxnSpPr>
            <p:spPr>
              <a:xfrm>
                <a:off x="1403648" y="1484784"/>
                <a:ext cx="288032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2051720" y="1484784"/>
                <a:ext cx="288032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Moon 63"/>
            <p:cNvSpPr/>
            <p:nvPr/>
          </p:nvSpPr>
          <p:spPr>
            <a:xfrm rot="16200000">
              <a:off x="3932312" y="3077344"/>
              <a:ext cx="1656184" cy="2664296"/>
            </a:xfrm>
            <a:prstGeom prst="moon">
              <a:avLst>
                <a:gd name="adj" fmla="val 81093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-4933056" y="-5463988"/>
            <a:ext cx="17497944" cy="17785976"/>
            <a:chOff x="1522870" y="665076"/>
            <a:chExt cx="5953086" cy="5832648"/>
          </a:xfrm>
        </p:grpSpPr>
        <p:sp>
          <p:nvSpPr>
            <p:cNvPr id="67" name="Freeform 66"/>
            <p:cNvSpPr/>
            <p:nvPr/>
          </p:nvSpPr>
          <p:spPr>
            <a:xfrm rot="8179512" flipV="1">
              <a:off x="6512441" y="3447520"/>
              <a:ext cx="963515" cy="181073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33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Freeform 67"/>
            <p:cNvSpPr/>
            <p:nvPr/>
          </p:nvSpPr>
          <p:spPr>
            <a:xfrm rot="4173741">
              <a:off x="1952778" y="3007461"/>
              <a:ext cx="963515" cy="1823332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33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2924200" y="3012625"/>
              <a:ext cx="697819" cy="1137550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FF33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3274077" y="5188113"/>
              <a:ext cx="1178045" cy="1309611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33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Freeform 70"/>
            <p:cNvSpPr/>
            <p:nvPr/>
          </p:nvSpPr>
          <p:spPr>
            <a:xfrm flipH="1">
              <a:off x="4973464" y="5188113"/>
              <a:ext cx="1246486" cy="1309611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33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/>
            <p:cNvSpPr/>
            <p:nvPr/>
          </p:nvSpPr>
          <p:spPr>
            <a:xfrm>
              <a:off x="2924200" y="1955097"/>
              <a:ext cx="3698665" cy="3450673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3" name="Group 45"/>
            <p:cNvGrpSpPr/>
            <p:nvPr/>
          </p:nvGrpSpPr>
          <p:grpSpPr>
            <a:xfrm>
              <a:off x="4319864" y="2634148"/>
              <a:ext cx="931732" cy="352512"/>
              <a:chOff x="7797958" y="1279047"/>
              <a:chExt cx="435349" cy="213255"/>
            </a:xfrm>
          </p:grpSpPr>
          <p:sp>
            <p:nvSpPr>
              <p:cNvPr id="87" name="Oval 86"/>
              <p:cNvSpPr/>
              <p:nvPr/>
            </p:nvSpPr>
            <p:spPr>
              <a:xfrm>
                <a:off x="8143597" y="1279047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7797958" y="1279047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4" name="Arc 73"/>
            <p:cNvSpPr/>
            <p:nvPr/>
          </p:nvSpPr>
          <p:spPr>
            <a:xfrm rot="10800000" flipV="1">
              <a:off x="3928889" y="3199528"/>
              <a:ext cx="1689294" cy="1527191"/>
            </a:xfrm>
            <a:prstGeom prst="arc">
              <a:avLst>
                <a:gd name="adj1" fmla="val 166728"/>
                <a:gd name="adj2" fmla="val 10739418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5" name="Oval 74"/>
            <p:cNvSpPr/>
            <p:nvPr/>
          </p:nvSpPr>
          <p:spPr>
            <a:xfrm>
              <a:off x="4500884" y="3199526"/>
              <a:ext cx="545307" cy="5040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6" name="Group 14"/>
            <p:cNvGrpSpPr/>
            <p:nvPr/>
          </p:nvGrpSpPr>
          <p:grpSpPr>
            <a:xfrm>
              <a:off x="3274077" y="665076"/>
              <a:ext cx="2998919" cy="1601909"/>
              <a:chOff x="3491880" y="1124744"/>
              <a:chExt cx="2160240" cy="1224136"/>
            </a:xfrm>
          </p:grpSpPr>
          <p:sp>
            <p:nvSpPr>
              <p:cNvPr id="82" name="Freeform 81"/>
              <p:cNvSpPr/>
              <p:nvPr/>
            </p:nvSpPr>
            <p:spPr>
              <a:xfrm>
                <a:off x="3635895" y="1304144"/>
                <a:ext cx="1880484" cy="1044736"/>
              </a:xfrm>
              <a:custGeom>
                <a:avLst/>
                <a:gdLst>
                  <a:gd name="connsiteX0" fmla="*/ 0 w 1768839"/>
                  <a:gd name="connsiteY0" fmla="*/ 1034322 h 1034322"/>
                  <a:gd name="connsiteX1" fmla="*/ 1603948 w 1768839"/>
                  <a:gd name="connsiteY1" fmla="*/ 1034322 h 1034322"/>
                  <a:gd name="connsiteX2" fmla="*/ 1768839 w 1768839"/>
                  <a:gd name="connsiteY2" fmla="*/ 29981 h 1034322"/>
                  <a:gd name="connsiteX3" fmla="*/ 1259174 w 1768839"/>
                  <a:gd name="connsiteY3" fmla="*/ 509666 h 1034322"/>
                  <a:gd name="connsiteX4" fmla="*/ 839449 w 1768839"/>
                  <a:gd name="connsiteY4" fmla="*/ 0 h 1034322"/>
                  <a:gd name="connsiteX5" fmla="*/ 434715 w 1768839"/>
                  <a:gd name="connsiteY5" fmla="*/ 524656 h 1034322"/>
                  <a:gd name="connsiteX6" fmla="*/ 44970 w 1768839"/>
                  <a:gd name="connsiteY6" fmla="*/ 134912 h 1034322"/>
                  <a:gd name="connsiteX7" fmla="*/ 74951 w 1768839"/>
                  <a:gd name="connsiteY7" fmla="*/ 1004341 h 1034322"/>
                  <a:gd name="connsiteX8" fmla="*/ 74951 w 1768839"/>
                  <a:gd name="connsiteY8" fmla="*/ 1004341 h 1034322"/>
                  <a:gd name="connsiteX0" fmla="*/ 111645 w 1880484"/>
                  <a:gd name="connsiteY0" fmla="*/ 1034322 h 1034322"/>
                  <a:gd name="connsiteX1" fmla="*/ 1715593 w 1880484"/>
                  <a:gd name="connsiteY1" fmla="*/ 1034322 h 1034322"/>
                  <a:gd name="connsiteX2" fmla="*/ 1880484 w 1880484"/>
                  <a:gd name="connsiteY2" fmla="*/ 29981 h 1034322"/>
                  <a:gd name="connsiteX3" fmla="*/ 1370819 w 1880484"/>
                  <a:gd name="connsiteY3" fmla="*/ 509666 h 1034322"/>
                  <a:gd name="connsiteX4" fmla="*/ 951094 w 1880484"/>
                  <a:gd name="connsiteY4" fmla="*/ 0 h 1034322"/>
                  <a:gd name="connsiteX5" fmla="*/ 546360 w 1880484"/>
                  <a:gd name="connsiteY5" fmla="*/ 524656 h 1034322"/>
                  <a:gd name="connsiteX6" fmla="*/ 0 w 1880484"/>
                  <a:gd name="connsiteY6" fmla="*/ 36624 h 1034322"/>
                  <a:gd name="connsiteX7" fmla="*/ 186596 w 1880484"/>
                  <a:gd name="connsiteY7" fmla="*/ 1004341 h 1034322"/>
                  <a:gd name="connsiteX8" fmla="*/ 186596 w 1880484"/>
                  <a:gd name="connsiteY8" fmla="*/ 1004341 h 1034322"/>
                  <a:gd name="connsiteX0" fmla="*/ 111645 w 1880484"/>
                  <a:gd name="connsiteY0" fmla="*/ 1034322 h 1044736"/>
                  <a:gd name="connsiteX1" fmla="*/ 1715593 w 1880484"/>
                  <a:gd name="connsiteY1" fmla="*/ 1034322 h 1044736"/>
                  <a:gd name="connsiteX2" fmla="*/ 1880484 w 1880484"/>
                  <a:gd name="connsiteY2" fmla="*/ 29981 h 1044736"/>
                  <a:gd name="connsiteX3" fmla="*/ 1370819 w 1880484"/>
                  <a:gd name="connsiteY3" fmla="*/ 509666 h 1044736"/>
                  <a:gd name="connsiteX4" fmla="*/ 951094 w 1880484"/>
                  <a:gd name="connsiteY4" fmla="*/ 0 h 1044736"/>
                  <a:gd name="connsiteX5" fmla="*/ 546360 w 1880484"/>
                  <a:gd name="connsiteY5" fmla="*/ 524656 h 1044736"/>
                  <a:gd name="connsiteX6" fmla="*/ 0 w 1880484"/>
                  <a:gd name="connsiteY6" fmla="*/ 36624 h 1044736"/>
                  <a:gd name="connsiteX7" fmla="*/ 186596 w 1880484"/>
                  <a:gd name="connsiteY7" fmla="*/ 1004341 h 1044736"/>
                  <a:gd name="connsiteX8" fmla="*/ 144016 w 1880484"/>
                  <a:gd name="connsiteY8" fmla="*/ 1044736 h 1044736"/>
                  <a:gd name="connsiteX0" fmla="*/ 144016 w 1880484"/>
                  <a:gd name="connsiteY0" fmla="*/ 1044736 h 1044736"/>
                  <a:gd name="connsiteX1" fmla="*/ 1715593 w 1880484"/>
                  <a:gd name="connsiteY1" fmla="*/ 1034322 h 1044736"/>
                  <a:gd name="connsiteX2" fmla="*/ 1880484 w 1880484"/>
                  <a:gd name="connsiteY2" fmla="*/ 29981 h 1044736"/>
                  <a:gd name="connsiteX3" fmla="*/ 1370819 w 1880484"/>
                  <a:gd name="connsiteY3" fmla="*/ 509666 h 1044736"/>
                  <a:gd name="connsiteX4" fmla="*/ 951094 w 1880484"/>
                  <a:gd name="connsiteY4" fmla="*/ 0 h 1044736"/>
                  <a:gd name="connsiteX5" fmla="*/ 546360 w 1880484"/>
                  <a:gd name="connsiteY5" fmla="*/ 524656 h 1044736"/>
                  <a:gd name="connsiteX6" fmla="*/ 0 w 1880484"/>
                  <a:gd name="connsiteY6" fmla="*/ 36624 h 1044736"/>
                  <a:gd name="connsiteX7" fmla="*/ 186596 w 1880484"/>
                  <a:gd name="connsiteY7" fmla="*/ 1004341 h 1044736"/>
                  <a:gd name="connsiteX8" fmla="*/ 144016 w 1880484"/>
                  <a:gd name="connsiteY8" fmla="*/ 1044736 h 1044736"/>
                  <a:gd name="connsiteX0" fmla="*/ 144016 w 1880484"/>
                  <a:gd name="connsiteY0" fmla="*/ 1044736 h 1044736"/>
                  <a:gd name="connsiteX1" fmla="*/ 1715593 w 1880484"/>
                  <a:gd name="connsiteY1" fmla="*/ 1034322 h 1044736"/>
                  <a:gd name="connsiteX2" fmla="*/ 1880484 w 1880484"/>
                  <a:gd name="connsiteY2" fmla="*/ 29981 h 1044736"/>
                  <a:gd name="connsiteX3" fmla="*/ 1370819 w 1880484"/>
                  <a:gd name="connsiteY3" fmla="*/ 509666 h 1044736"/>
                  <a:gd name="connsiteX4" fmla="*/ 951094 w 1880484"/>
                  <a:gd name="connsiteY4" fmla="*/ 0 h 1044736"/>
                  <a:gd name="connsiteX5" fmla="*/ 546360 w 1880484"/>
                  <a:gd name="connsiteY5" fmla="*/ 524656 h 1044736"/>
                  <a:gd name="connsiteX6" fmla="*/ 0 w 1880484"/>
                  <a:gd name="connsiteY6" fmla="*/ 36624 h 1044736"/>
                  <a:gd name="connsiteX7" fmla="*/ 186596 w 1880484"/>
                  <a:gd name="connsiteY7" fmla="*/ 1004341 h 1044736"/>
                  <a:gd name="connsiteX8" fmla="*/ 216024 w 1880484"/>
                  <a:gd name="connsiteY8" fmla="*/ 1044736 h 1044736"/>
                  <a:gd name="connsiteX0" fmla="*/ 151171 w 1887639"/>
                  <a:gd name="connsiteY0" fmla="*/ 1044736 h 1044736"/>
                  <a:gd name="connsiteX1" fmla="*/ 1722748 w 1887639"/>
                  <a:gd name="connsiteY1" fmla="*/ 1034322 h 1044736"/>
                  <a:gd name="connsiteX2" fmla="*/ 1887639 w 1887639"/>
                  <a:gd name="connsiteY2" fmla="*/ 29981 h 1044736"/>
                  <a:gd name="connsiteX3" fmla="*/ 1377974 w 1887639"/>
                  <a:gd name="connsiteY3" fmla="*/ 509666 h 1044736"/>
                  <a:gd name="connsiteX4" fmla="*/ 958249 w 1887639"/>
                  <a:gd name="connsiteY4" fmla="*/ 0 h 1044736"/>
                  <a:gd name="connsiteX5" fmla="*/ 553515 w 1887639"/>
                  <a:gd name="connsiteY5" fmla="*/ 524656 h 1044736"/>
                  <a:gd name="connsiteX6" fmla="*/ 7155 w 1887639"/>
                  <a:gd name="connsiteY6" fmla="*/ 36624 h 1044736"/>
                  <a:gd name="connsiteX7" fmla="*/ 193751 w 1887639"/>
                  <a:gd name="connsiteY7" fmla="*/ 1004341 h 1044736"/>
                  <a:gd name="connsiteX8" fmla="*/ 223179 w 1887639"/>
                  <a:gd name="connsiteY8" fmla="*/ 1044736 h 1044736"/>
                  <a:gd name="connsiteX0" fmla="*/ 439202 w 2175670"/>
                  <a:gd name="connsiteY0" fmla="*/ 1044736 h 1044736"/>
                  <a:gd name="connsiteX1" fmla="*/ 2010779 w 2175670"/>
                  <a:gd name="connsiteY1" fmla="*/ 1034322 h 1044736"/>
                  <a:gd name="connsiteX2" fmla="*/ 2175670 w 2175670"/>
                  <a:gd name="connsiteY2" fmla="*/ 29981 h 1044736"/>
                  <a:gd name="connsiteX3" fmla="*/ 1666005 w 2175670"/>
                  <a:gd name="connsiteY3" fmla="*/ 509666 h 1044736"/>
                  <a:gd name="connsiteX4" fmla="*/ 1246280 w 2175670"/>
                  <a:gd name="connsiteY4" fmla="*/ 0 h 1044736"/>
                  <a:gd name="connsiteX5" fmla="*/ 841546 w 2175670"/>
                  <a:gd name="connsiteY5" fmla="*/ 524656 h 1044736"/>
                  <a:gd name="connsiteX6" fmla="*/ 295186 w 2175670"/>
                  <a:gd name="connsiteY6" fmla="*/ 36624 h 1044736"/>
                  <a:gd name="connsiteX7" fmla="*/ 481782 w 2175670"/>
                  <a:gd name="connsiteY7" fmla="*/ 1004341 h 1044736"/>
                  <a:gd name="connsiteX8" fmla="*/ 223179 w 2175670"/>
                  <a:gd name="connsiteY8" fmla="*/ 972728 h 1044736"/>
                  <a:gd name="connsiteX0" fmla="*/ 144016 w 1880484"/>
                  <a:gd name="connsiteY0" fmla="*/ 1044736 h 1044736"/>
                  <a:gd name="connsiteX1" fmla="*/ 1715593 w 1880484"/>
                  <a:gd name="connsiteY1" fmla="*/ 1034322 h 1044736"/>
                  <a:gd name="connsiteX2" fmla="*/ 1880484 w 1880484"/>
                  <a:gd name="connsiteY2" fmla="*/ 29981 h 1044736"/>
                  <a:gd name="connsiteX3" fmla="*/ 1370819 w 1880484"/>
                  <a:gd name="connsiteY3" fmla="*/ 509666 h 1044736"/>
                  <a:gd name="connsiteX4" fmla="*/ 951094 w 1880484"/>
                  <a:gd name="connsiteY4" fmla="*/ 0 h 1044736"/>
                  <a:gd name="connsiteX5" fmla="*/ 546360 w 1880484"/>
                  <a:gd name="connsiteY5" fmla="*/ 524656 h 1044736"/>
                  <a:gd name="connsiteX6" fmla="*/ 0 w 1880484"/>
                  <a:gd name="connsiteY6" fmla="*/ 36624 h 1044736"/>
                  <a:gd name="connsiteX7" fmla="*/ 186596 w 1880484"/>
                  <a:gd name="connsiteY7" fmla="*/ 1004341 h 1044736"/>
                  <a:gd name="connsiteX0" fmla="*/ 144016 w 1880484"/>
                  <a:gd name="connsiteY0" fmla="*/ 1044736 h 1044736"/>
                  <a:gd name="connsiteX1" fmla="*/ 1715593 w 1880484"/>
                  <a:gd name="connsiteY1" fmla="*/ 1034322 h 1044736"/>
                  <a:gd name="connsiteX2" fmla="*/ 1880484 w 1880484"/>
                  <a:gd name="connsiteY2" fmla="*/ 29981 h 1044736"/>
                  <a:gd name="connsiteX3" fmla="*/ 1370819 w 1880484"/>
                  <a:gd name="connsiteY3" fmla="*/ 509666 h 1044736"/>
                  <a:gd name="connsiteX4" fmla="*/ 951094 w 1880484"/>
                  <a:gd name="connsiteY4" fmla="*/ 0 h 1044736"/>
                  <a:gd name="connsiteX5" fmla="*/ 546360 w 1880484"/>
                  <a:gd name="connsiteY5" fmla="*/ 524656 h 1044736"/>
                  <a:gd name="connsiteX6" fmla="*/ 0 w 1880484"/>
                  <a:gd name="connsiteY6" fmla="*/ 36624 h 1044736"/>
                  <a:gd name="connsiteX7" fmla="*/ 144017 w 1880484"/>
                  <a:gd name="connsiteY7" fmla="*/ 1044736 h 1044736"/>
                  <a:gd name="connsiteX0" fmla="*/ 144016 w 1880484"/>
                  <a:gd name="connsiteY0" fmla="*/ 1044736 h 1044736"/>
                  <a:gd name="connsiteX1" fmla="*/ 1715593 w 1880484"/>
                  <a:gd name="connsiteY1" fmla="*/ 1034322 h 1044736"/>
                  <a:gd name="connsiteX2" fmla="*/ 1880484 w 1880484"/>
                  <a:gd name="connsiteY2" fmla="*/ 29981 h 1044736"/>
                  <a:gd name="connsiteX3" fmla="*/ 1370819 w 1880484"/>
                  <a:gd name="connsiteY3" fmla="*/ 509666 h 1044736"/>
                  <a:gd name="connsiteX4" fmla="*/ 951094 w 1880484"/>
                  <a:gd name="connsiteY4" fmla="*/ 0 h 1044736"/>
                  <a:gd name="connsiteX5" fmla="*/ 546360 w 1880484"/>
                  <a:gd name="connsiteY5" fmla="*/ 524656 h 1044736"/>
                  <a:gd name="connsiteX6" fmla="*/ 0 w 1880484"/>
                  <a:gd name="connsiteY6" fmla="*/ 36624 h 1044736"/>
                  <a:gd name="connsiteX7" fmla="*/ 144017 w 1880484"/>
                  <a:gd name="connsiteY7" fmla="*/ 1044736 h 1044736"/>
                  <a:gd name="connsiteX8" fmla="*/ 144016 w 1880484"/>
                  <a:gd name="connsiteY8" fmla="*/ 1044736 h 1044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80484" h="1044736">
                    <a:moveTo>
                      <a:pt x="144016" y="1044736"/>
                    </a:moveTo>
                    <a:lnTo>
                      <a:pt x="1715593" y="1034322"/>
                    </a:lnTo>
                    <a:lnTo>
                      <a:pt x="1880484" y="29981"/>
                    </a:lnTo>
                    <a:lnTo>
                      <a:pt x="1370819" y="509666"/>
                    </a:lnTo>
                    <a:lnTo>
                      <a:pt x="951094" y="0"/>
                    </a:lnTo>
                    <a:lnTo>
                      <a:pt x="546360" y="524656"/>
                    </a:lnTo>
                    <a:lnTo>
                      <a:pt x="0" y="36624"/>
                    </a:lnTo>
                    <a:lnTo>
                      <a:pt x="144017" y="1044736"/>
                    </a:lnTo>
                    <a:lnTo>
                      <a:pt x="144016" y="1044736"/>
                    </a:lnTo>
                    <a:close/>
                  </a:path>
                </a:pathLst>
              </a:cu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3491880" y="1196752"/>
                <a:ext cx="216024" cy="21602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5436096" y="1196752"/>
                <a:ext cx="216024" cy="21602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4493968" y="1124744"/>
                <a:ext cx="216024" cy="21602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Diamond 85"/>
              <p:cNvSpPr/>
              <p:nvPr/>
            </p:nvSpPr>
            <p:spPr>
              <a:xfrm>
                <a:off x="4355976" y="1628800"/>
                <a:ext cx="432048" cy="648072"/>
              </a:xfrm>
              <a:prstGeom prst="diamond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7" name="Group 60"/>
            <p:cNvGrpSpPr/>
            <p:nvPr/>
          </p:nvGrpSpPr>
          <p:grpSpPr>
            <a:xfrm>
              <a:off x="3899913" y="2406960"/>
              <a:ext cx="1638178" cy="670384"/>
              <a:chOff x="1259632" y="1268760"/>
              <a:chExt cx="1224136" cy="360040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1259632" y="1268760"/>
                <a:ext cx="1224136" cy="360040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0" name="Straight Connector 79"/>
              <p:cNvCxnSpPr/>
              <p:nvPr/>
            </p:nvCxnSpPr>
            <p:spPr>
              <a:xfrm>
                <a:off x="1403648" y="1484784"/>
                <a:ext cx="288032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2051720" y="1484784"/>
                <a:ext cx="288032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8" name="Moon 77"/>
            <p:cNvSpPr/>
            <p:nvPr/>
          </p:nvSpPr>
          <p:spPr>
            <a:xfrm rot="16200000">
              <a:off x="3932312" y="3077344"/>
              <a:ext cx="1656184" cy="2664296"/>
            </a:xfrm>
            <a:prstGeom prst="moon">
              <a:avLst>
                <a:gd name="adj" fmla="val 81093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9" name="Rectangle 88"/>
          <p:cNvSpPr/>
          <p:nvPr/>
        </p:nvSpPr>
        <p:spPr>
          <a:xfrm>
            <a:off x="0" y="0"/>
            <a:ext cx="9756576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8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251520" y="-50341"/>
            <a:ext cx="1872209" cy="5517232"/>
            <a:chOff x="467544" y="0"/>
            <a:chExt cx="1872209" cy="5517232"/>
          </a:xfrm>
        </p:grpSpPr>
        <p:sp>
          <p:nvSpPr>
            <p:cNvPr id="51" name="Arc 50"/>
            <p:cNvSpPr/>
            <p:nvPr/>
          </p:nvSpPr>
          <p:spPr>
            <a:xfrm>
              <a:off x="467544" y="4941168"/>
              <a:ext cx="1872208" cy="576064"/>
            </a:xfrm>
            <a:prstGeom prst="arc">
              <a:avLst>
                <a:gd name="adj1" fmla="val 46050"/>
                <a:gd name="adj2" fmla="val 10736384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2" name="Straight Connector 51"/>
            <p:cNvCxnSpPr>
              <a:stCxn id="51" idx="2"/>
            </p:cNvCxnSpPr>
            <p:nvPr/>
          </p:nvCxnSpPr>
          <p:spPr>
            <a:xfrm flipH="1" flipV="1">
              <a:off x="467544" y="0"/>
              <a:ext cx="1689" cy="52464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51" idx="0"/>
            </p:cNvCxnSpPr>
            <p:nvPr/>
          </p:nvCxnSpPr>
          <p:spPr>
            <a:xfrm flipV="1">
              <a:off x="2338866" y="0"/>
              <a:ext cx="887" cy="52417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Freeform 42"/>
          <p:cNvSpPr/>
          <p:nvPr/>
        </p:nvSpPr>
        <p:spPr>
          <a:xfrm rot="6303091" flipV="1">
            <a:off x="3458149" y="3474910"/>
            <a:ext cx="760156" cy="1315269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31628 w 777479"/>
              <a:gd name="connsiteY0" fmla="*/ 12046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31628 w 777479"/>
              <a:gd name="connsiteY0" fmla="*/ 0 h 962353"/>
              <a:gd name="connsiteX1" fmla="*/ 239713 w 777479"/>
              <a:gd name="connsiteY1" fmla="*/ 369025 h 962353"/>
              <a:gd name="connsiteX2" fmla="*/ 82550 w 777479"/>
              <a:gd name="connsiteY2" fmla="*/ 464275 h 962353"/>
              <a:gd name="connsiteX3" fmla="*/ 3969 w 777479"/>
              <a:gd name="connsiteY3" fmla="*/ 602387 h 962353"/>
              <a:gd name="connsiteX4" fmla="*/ 106363 w 777479"/>
              <a:gd name="connsiteY4" fmla="*/ 616675 h 962353"/>
              <a:gd name="connsiteX5" fmla="*/ 254000 w 777479"/>
              <a:gd name="connsiteY5" fmla="*/ 514281 h 962353"/>
              <a:gd name="connsiteX6" fmla="*/ 261144 w 777479"/>
              <a:gd name="connsiteY6" fmla="*/ 526187 h 962353"/>
              <a:gd name="connsiteX7" fmla="*/ 223044 w 777479"/>
              <a:gd name="connsiteY7" fmla="*/ 661918 h 962353"/>
              <a:gd name="connsiteX8" fmla="*/ 198834 w 777479"/>
              <a:gd name="connsiteY8" fmla="*/ 788125 h 962353"/>
              <a:gd name="connsiteX9" fmla="*/ 248147 w 777479"/>
              <a:gd name="connsiteY9" fmla="*/ 878240 h 962353"/>
              <a:gd name="connsiteX10" fmla="*/ 335682 w 777479"/>
              <a:gd name="connsiteY10" fmla="*/ 736506 h 962353"/>
              <a:gd name="connsiteX11" fmla="*/ 368300 w 777479"/>
              <a:gd name="connsiteY11" fmla="*/ 616674 h 962353"/>
              <a:gd name="connsiteX12" fmla="*/ 375444 w 777479"/>
              <a:gd name="connsiteY12" fmla="*/ 683350 h 962353"/>
              <a:gd name="connsiteX13" fmla="*/ 401638 w 777479"/>
              <a:gd name="connsiteY13" fmla="*/ 895281 h 962353"/>
              <a:gd name="connsiteX14" fmla="*/ 451644 w 777479"/>
              <a:gd name="connsiteY14" fmla="*/ 961956 h 962353"/>
              <a:gd name="connsiteX15" fmla="*/ 504032 w 777479"/>
              <a:gd name="connsiteY15" fmla="*/ 897662 h 962353"/>
              <a:gd name="connsiteX16" fmla="*/ 504032 w 777479"/>
              <a:gd name="connsiteY16" fmla="*/ 657155 h 962353"/>
              <a:gd name="connsiteX17" fmla="*/ 527844 w 777479"/>
              <a:gd name="connsiteY17" fmla="*/ 771456 h 962353"/>
              <a:gd name="connsiteX18" fmla="*/ 573088 w 777479"/>
              <a:gd name="connsiteY18" fmla="*/ 869087 h 962353"/>
              <a:gd name="connsiteX19" fmla="*/ 625475 w 777479"/>
              <a:gd name="connsiteY19" fmla="*/ 890518 h 962353"/>
              <a:gd name="connsiteX20" fmla="*/ 662013 w 777479"/>
              <a:gd name="connsiteY20" fmla="*/ 833567 h 962353"/>
              <a:gd name="connsiteX21" fmla="*/ 644525 w 777479"/>
              <a:gd name="connsiteY21" fmla="*/ 711925 h 962353"/>
              <a:gd name="connsiteX22" fmla="*/ 632619 w 777479"/>
              <a:gd name="connsiteY22" fmla="*/ 635725 h 962353"/>
              <a:gd name="connsiteX23" fmla="*/ 718344 w 777479"/>
              <a:gd name="connsiteY23" fmla="*/ 785743 h 962353"/>
              <a:gd name="connsiteX24" fmla="*/ 770732 w 777479"/>
              <a:gd name="connsiteY24" fmla="*/ 764312 h 962353"/>
              <a:gd name="connsiteX25" fmla="*/ 758825 w 777479"/>
              <a:gd name="connsiteY25" fmla="*/ 623818 h 962353"/>
              <a:gd name="connsiteX26" fmla="*/ 668338 w 777479"/>
              <a:gd name="connsiteY26" fmla="*/ 452368 h 962353"/>
              <a:gd name="connsiteX27" fmla="*/ 641061 w 777479"/>
              <a:gd name="connsiteY27" fmla="*/ 118922 h 962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62353">
                <a:moveTo>
                  <a:pt x="231628" y="0"/>
                </a:moveTo>
                <a:cubicBezTo>
                  <a:pt x="245717" y="45641"/>
                  <a:pt x="264559" y="291646"/>
                  <a:pt x="239713" y="369025"/>
                </a:cubicBezTo>
                <a:cubicBezTo>
                  <a:pt x="214867" y="446404"/>
                  <a:pt x="121841" y="425381"/>
                  <a:pt x="82550" y="464275"/>
                </a:cubicBezTo>
                <a:cubicBezTo>
                  <a:pt x="43259" y="503169"/>
                  <a:pt x="0" y="576987"/>
                  <a:pt x="3969" y="602387"/>
                </a:cubicBezTo>
                <a:cubicBezTo>
                  <a:pt x="7938" y="627787"/>
                  <a:pt x="64691" y="631359"/>
                  <a:pt x="106363" y="616675"/>
                </a:cubicBezTo>
                <a:cubicBezTo>
                  <a:pt x="148035" y="601991"/>
                  <a:pt x="228203" y="529362"/>
                  <a:pt x="254000" y="514281"/>
                </a:cubicBezTo>
                <a:cubicBezTo>
                  <a:pt x="279797" y="499200"/>
                  <a:pt x="266303" y="501581"/>
                  <a:pt x="261144" y="526187"/>
                </a:cubicBezTo>
                <a:cubicBezTo>
                  <a:pt x="255985" y="550793"/>
                  <a:pt x="233429" y="618262"/>
                  <a:pt x="223044" y="661918"/>
                </a:cubicBezTo>
                <a:cubicBezTo>
                  <a:pt x="212659" y="705574"/>
                  <a:pt x="194650" y="752071"/>
                  <a:pt x="198834" y="788125"/>
                </a:cubicBezTo>
                <a:cubicBezTo>
                  <a:pt x="203018" y="824179"/>
                  <a:pt x="225339" y="886843"/>
                  <a:pt x="248147" y="878240"/>
                </a:cubicBezTo>
                <a:cubicBezTo>
                  <a:pt x="270955" y="869637"/>
                  <a:pt x="315657" y="780100"/>
                  <a:pt x="335682" y="736506"/>
                </a:cubicBezTo>
                <a:cubicBezTo>
                  <a:pt x="355707" y="692912"/>
                  <a:pt x="361673" y="625533"/>
                  <a:pt x="368300" y="616674"/>
                </a:cubicBezTo>
                <a:cubicBezTo>
                  <a:pt x="374927" y="607815"/>
                  <a:pt x="369888" y="636916"/>
                  <a:pt x="375444" y="683350"/>
                </a:cubicBezTo>
                <a:cubicBezTo>
                  <a:pt x="381000" y="729785"/>
                  <a:pt x="388938" y="848847"/>
                  <a:pt x="401638" y="895281"/>
                </a:cubicBezTo>
                <a:cubicBezTo>
                  <a:pt x="414338" y="941715"/>
                  <a:pt x="434578" y="961559"/>
                  <a:pt x="451644" y="961956"/>
                </a:cubicBezTo>
                <a:cubicBezTo>
                  <a:pt x="468710" y="962353"/>
                  <a:pt x="495301" y="948462"/>
                  <a:pt x="504032" y="897662"/>
                </a:cubicBezTo>
                <a:cubicBezTo>
                  <a:pt x="512763" y="846862"/>
                  <a:pt x="500063" y="678189"/>
                  <a:pt x="504032" y="657155"/>
                </a:cubicBezTo>
                <a:cubicBezTo>
                  <a:pt x="508001" y="636121"/>
                  <a:pt x="516335" y="736134"/>
                  <a:pt x="527844" y="771456"/>
                </a:cubicBezTo>
                <a:cubicBezTo>
                  <a:pt x="539353" y="806778"/>
                  <a:pt x="556816" y="849243"/>
                  <a:pt x="573088" y="869087"/>
                </a:cubicBezTo>
                <a:cubicBezTo>
                  <a:pt x="589360" y="888931"/>
                  <a:pt x="610654" y="896438"/>
                  <a:pt x="625475" y="890518"/>
                </a:cubicBezTo>
                <a:cubicBezTo>
                  <a:pt x="640296" y="884598"/>
                  <a:pt x="658838" y="863333"/>
                  <a:pt x="662013" y="833567"/>
                </a:cubicBezTo>
                <a:cubicBezTo>
                  <a:pt x="665188" y="803801"/>
                  <a:pt x="649424" y="744899"/>
                  <a:pt x="644525" y="711925"/>
                </a:cubicBezTo>
                <a:cubicBezTo>
                  <a:pt x="639626" y="678951"/>
                  <a:pt x="620316" y="623422"/>
                  <a:pt x="632619" y="635725"/>
                </a:cubicBezTo>
                <a:cubicBezTo>
                  <a:pt x="644922" y="648028"/>
                  <a:pt x="695325" y="764312"/>
                  <a:pt x="718344" y="785743"/>
                </a:cubicBezTo>
                <a:cubicBezTo>
                  <a:pt x="741363" y="807174"/>
                  <a:pt x="763985" y="791300"/>
                  <a:pt x="770732" y="764312"/>
                </a:cubicBezTo>
                <a:cubicBezTo>
                  <a:pt x="777479" y="737325"/>
                  <a:pt x="775891" y="675809"/>
                  <a:pt x="758825" y="623818"/>
                </a:cubicBezTo>
                <a:cubicBezTo>
                  <a:pt x="741759" y="571827"/>
                  <a:pt x="687965" y="536517"/>
                  <a:pt x="668338" y="452368"/>
                </a:cubicBezTo>
                <a:cubicBezTo>
                  <a:pt x="648711" y="368219"/>
                  <a:pt x="643442" y="197900"/>
                  <a:pt x="641061" y="118922"/>
                </a:cubicBezTo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0" name="Group 39"/>
          <p:cNvGrpSpPr/>
          <p:nvPr/>
        </p:nvGrpSpPr>
        <p:grpSpPr>
          <a:xfrm>
            <a:off x="3851920" y="642399"/>
            <a:ext cx="4680520" cy="2934330"/>
            <a:chOff x="3563888" y="260648"/>
            <a:chExt cx="4680520" cy="2934330"/>
          </a:xfrm>
        </p:grpSpPr>
        <p:sp>
          <p:nvSpPr>
            <p:cNvPr id="41" name="Rounded Rectangle 40"/>
            <p:cNvSpPr/>
            <p:nvPr/>
          </p:nvSpPr>
          <p:spPr>
            <a:xfrm>
              <a:off x="3563888" y="260648"/>
              <a:ext cx="4680520" cy="2808312"/>
            </a:xfrm>
            <a:prstGeom prst="roundRect">
              <a:avLst>
                <a:gd name="adj" fmla="val 12015"/>
              </a:avLst>
            </a:prstGeom>
            <a:solidFill>
              <a:schemeClr val="bg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707904" y="332656"/>
              <a:ext cx="4464496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u="sng" dirty="0" smtClean="0">
                  <a:latin typeface="Bradley Hand ITC" pitchFamily="66" charset="0"/>
                </a:rPr>
                <a:t>THINGS THAT REQUIRE A FULL HEALTH AND SAFETY RISK ASSESSMENT:</a:t>
              </a:r>
            </a:p>
            <a:p>
              <a:endParaRPr lang="en-GB" b="1" u="sng" dirty="0" smtClean="0">
                <a:latin typeface="Bradley Hand ITC" pitchFamily="66" charset="0"/>
              </a:endParaRPr>
            </a:p>
            <a:p>
              <a:pPr marL="539750" lvl="1" indent="-360363">
                <a:buAutoNum type="arabicPeriod"/>
              </a:pPr>
              <a:r>
                <a:rPr lang="en-GB" b="1" dirty="0" smtClean="0">
                  <a:latin typeface="Bradley Hand ITC" pitchFamily="66" charset="0"/>
                </a:rPr>
                <a:t>Opening a door.</a:t>
              </a:r>
            </a:p>
            <a:p>
              <a:pPr marL="539750" lvl="1" indent="-360363">
                <a:buAutoNum type="arabicPeriod"/>
              </a:pPr>
              <a:r>
                <a:rPr lang="en-GB" b="1" dirty="0" smtClean="0">
                  <a:latin typeface="Bradley Hand ITC" pitchFamily="66" charset="0"/>
                </a:rPr>
                <a:t>Opening a window.</a:t>
              </a:r>
            </a:p>
            <a:p>
              <a:pPr marL="539750" lvl="1" indent="-360363">
                <a:buAutoNum type="arabicPeriod"/>
              </a:pPr>
              <a:r>
                <a:rPr lang="en-GB" b="1" dirty="0" smtClean="0">
                  <a:latin typeface="Bradley Hand ITC" pitchFamily="66" charset="0"/>
                </a:rPr>
                <a:t>Making a cup of tea (kettles can be hot).</a:t>
              </a:r>
            </a:p>
            <a:p>
              <a:pPr marL="539750" lvl="1" indent="-360363">
                <a:buAutoNum type="arabicPeriod"/>
              </a:pPr>
              <a:r>
                <a:rPr lang="en-GB" b="1" dirty="0" smtClean="0">
                  <a:latin typeface="Bradley Hand ITC" pitchFamily="66" charset="0"/>
                </a:rPr>
                <a:t>Putting on a shoe.</a:t>
              </a:r>
            </a:p>
            <a:p>
              <a:pPr marL="800100" lvl="1" indent="-342900">
                <a:buAutoNum type="arabicPeriod"/>
              </a:pPr>
              <a:endParaRPr lang="en-GB" b="1" dirty="0" smtClean="0">
                <a:latin typeface="Bradley Hand ITC" pitchFamily="66" charset="0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5000637" flipV="1">
            <a:off x="3449019" y="2987406"/>
            <a:ext cx="760156" cy="1315269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31628 w 777479"/>
              <a:gd name="connsiteY0" fmla="*/ 12046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31628 w 777479"/>
              <a:gd name="connsiteY0" fmla="*/ 0 h 962353"/>
              <a:gd name="connsiteX1" fmla="*/ 239713 w 777479"/>
              <a:gd name="connsiteY1" fmla="*/ 369025 h 962353"/>
              <a:gd name="connsiteX2" fmla="*/ 82550 w 777479"/>
              <a:gd name="connsiteY2" fmla="*/ 464275 h 962353"/>
              <a:gd name="connsiteX3" fmla="*/ 3969 w 777479"/>
              <a:gd name="connsiteY3" fmla="*/ 602387 h 962353"/>
              <a:gd name="connsiteX4" fmla="*/ 106363 w 777479"/>
              <a:gd name="connsiteY4" fmla="*/ 616675 h 962353"/>
              <a:gd name="connsiteX5" fmla="*/ 254000 w 777479"/>
              <a:gd name="connsiteY5" fmla="*/ 514281 h 962353"/>
              <a:gd name="connsiteX6" fmla="*/ 261144 w 777479"/>
              <a:gd name="connsiteY6" fmla="*/ 526187 h 962353"/>
              <a:gd name="connsiteX7" fmla="*/ 223044 w 777479"/>
              <a:gd name="connsiteY7" fmla="*/ 661918 h 962353"/>
              <a:gd name="connsiteX8" fmla="*/ 198834 w 777479"/>
              <a:gd name="connsiteY8" fmla="*/ 788125 h 962353"/>
              <a:gd name="connsiteX9" fmla="*/ 248147 w 777479"/>
              <a:gd name="connsiteY9" fmla="*/ 878240 h 962353"/>
              <a:gd name="connsiteX10" fmla="*/ 335682 w 777479"/>
              <a:gd name="connsiteY10" fmla="*/ 736506 h 962353"/>
              <a:gd name="connsiteX11" fmla="*/ 368300 w 777479"/>
              <a:gd name="connsiteY11" fmla="*/ 616674 h 962353"/>
              <a:gd name="connsiteX12" fmla="*/ 375444 w 777479"/>
              <a:gd name="connsiteY12" fmla="*/ 683350 h 962353"/>
              <a:gd name="connsiteX13" fmla="*/ 401638 w 777479"/>
              <a:gd name="connsiteY13" fmla="*/ 895281 h 962353"/>
              <a:gd name="connsiteX14" fmla="*/ 451644 w 777479"/>
              <a:gd name="connsiteY14" fmla="*/ 961956 h 962353"/>
              <a:gd name="connsiteX15" fmla="*/ 504032 w 777479"/>
              <a:gd name="connsiteY15" fmla="*/ 897662 h 962353"/>
              <a:gd name="connsiteX16" fmla="*/ 504032 w 777479"/>
              <a:gd name="connsiteY16" fmla="*/ 657155 h 962353"/>
              <a:gd name="connsiteX17" fmla="*/ 527844 w 777479"/>
              <a:gd name="connsiteY17" fmla="*/ 771456 h 962353"/>
              <a:gd name="connsiteX18" fmla="*/ 573088 w 777479"/>
              <a:gd name="connsiteY18" fmla="*/ 869087 h 962353"/>
              <a:gd name="connsiteX19" fmla="*/ 625475 w 777479"/>
              <a:gd name="connsiteY19" fmla="*/ 890518 h 962353"/>
              <a:gd name="connsiteX20" fmla="*/ 662013 w 777479"/>
              <a:gd name="connsiteY20" fmla="*/ 833567 h 962353"/>
              <a:gd name="connsiteX21" fmla="*/ 644525 w 777479"/>
              <a:gd name="connsiteY21" fmla="*/ 711925 h 962353"/>
              <a:gd name="connsiteX22" fmla="*/ 632619 w 777479"/>
              <a:gd name="connsiteY22" fmla="*/ 635725 h 962353"/>
              <a:gd name="connsiteX23" fmla="*/ 718344 w 777479"/>
              <a:gd name="connsiteY23" fmla="*/ 785743 h 962353"/>
              <a:gd name="connsiteX24" fmla="*/ 770732 w 777479"/>
              <a:gd name="connsiteY24" fmla="*/ 764312 h 962353"/>
              <a:gd name="connsiteX25" fmla="*/ 758825 w 777479"/>
              <a:gd name="connsiteY25" fmla="*/ 623818 h 962353"/>
              <a:gd name="connsiteX26" fmla="*/ 668338 w 777479"/>
              <a:gd name="connsiteY26" fmla="*/ 452368 h 962353"/>
              <a:gd name="connsiteX27" fmla="*/ 641061 w 777479"/>
              <a:gd name="connsiteY27" fmla="*/ 118922 h 962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62353">
                <a:moveTo>
                  <a:pt x="231628" y="0"/>
                </a:moveTo>
                <a:cubicBezTo>
                  <a:pt x="245717" y="45641"/>
                  <a:pt x="264559" y="291646"/>
                  <a:pt x="239713" y="369025"/>
                </a:cubicBezTo>
                <a:cubicBezTo>
                  <a:pt x="214867" y="446404"/>
                  <a:pt x="121841" y="425381"/>
                  <a:pt x="82550" y="464275"/>
                </a:cubicBezTo>
                <a:cubicBezTo>
                  <a:pt x="43259" y="503169"/>
                  <a:pt x="0" y="576987"/>
                  <a:pt x="3969" y="602387"/>
                </a:cubicBezTo>
                <a:cubicBezTo>
                  <a:pt x="7938" y="627787"/>
                  <a:pt x="64691" y="631359"/>
                  <a:pt x="106363" y="616675"/>
                </a:cubicBezTo>
                <a:cubicBezTo>
                  <a:pt x="148035" y="601991"/>
                  <a:pt x="228203" y="529362"/>
                  <a:pt x="254000" y="514281"/>
                </a:cubicBezTo>
                <a:cubicBezTo>
                  <a:pt x="279797" y="499200"/>
                  <a:pt x="266303" y="501581"/>
                  <a:pt x="261144" y="526187"/>
                </a:cubicBezTo>
                <a:cubicBezTo>
                  <a:pt x="255985" y="550793"/>
                  <a:pt x="233429" y="618262"/>
                  <a:pt x="223044" y="661918"/>
                </a:cubicBezTo>
                <a:cubicBezTo>
                  <a:pt x="212659" y="705574"/>
                  <a:pt x="194650" y="752071"/>
                  <a:pt x="198834" y="788125"/>
                </a:cubicBezTo>
                <a:cubicBezTo>
                  <a:pt x="203018" y="824179"/>
                  <a:pt x="225339" y="886843"/>
                  <a:pt x="248147" y="878240"/>
                </a:cubicBezTo>
                <a:cubicBezTo>
                  <a:pt x="270955" y="869637"/>
                  <a:pt x="315657" y="780100"/>
                  <a:pt x="335682" y="736506"/>
                </a:cubicBezTo>
                <a:cubicBezTo>
                  <a:pt x="355707" y="692912"/>
                  <a:pt x="361673" y="625533"/>
                  <a:pt x="368300" y="616674"/>
                </a:cubicBezTo>
                <a:cubicBezTo>
                  <a:pt x="374927" y="607815"/>
                  <a:pt x="369888" y="636916"/>
                  <a:pt x="375444" y="683350"/>
                </a:cubicBezTo>
                <a:cubicBezTo>
                  <a:pt x="381000" y="729785"/>
                  <a:pt x="388938" y="848847"/>
                  <a:pt x="401638" y="895281"/>
                </a:cubicBezTo>
                <a:cubicBezTo>
                  <a:pt x="414338" y="941715"/>
                  <a:pt x="434578" y="961559"/>
                  <a:pt x="451644" y="961956"/>
                </a:cubicBezTo>
                <a:cubicBezTo>
                  <a:pt x="468710" y="962353"/>
                  <a:pt x="495301" y="948462"/>
                  <a:pt x="504032" y="897662"/>
                </a:cubicBezTo>
                <a:cubicBezTo>
                  <a:pt x="512763" y="846862"/>
                  <a:pt x="500063" y="678189"/>
                  <a:pt x="504032" y="657155"/>
                </a:cubicBezTo>
                <a:cubicBezTo>
                  <a:pt x="508001" y="636121"/>
                  <a:pt x="516335" y="736134"/>
                  <a:pt x="527844" y="771456"/>
                </a:cubicBezTo>
                <a:cubicBezTo>
                  <a:pt x="539353" y="806778"/>
                  <a:pt x="556816" y="849243"/>
                  <a:pt x="573088" y="869087"/>
                </a:cubicBezTo>
                <a:cubicBezTo>
                  <a:pt x="589360" y="888931"/>
                  <a:pt x="610654" y="896438"/>
                  <a:pt x="625475" y="890518"/>
                </a:cubicBezTo>
                <a:cubicBezTo>
                  <a:pt x="640296" y="884598"/>
                  <a:pt x="658838" y="863333"/>
                  <a:pt x="662013" y="833567"/>
                </a:cubicBezTo>
                <a:cubicBezTo>
                  <a:pt x="665188" y="803801"/>
                  <a:pt x="649424" y="744899"/>
                  <a:pt x="644525" y="711925"/>
                </a:cubicBezTo>
                <a:cubicBezTo>
                  <a:pt x="639626" y="678951"/>
                  <a:pt x="620316" y="623422"/>
                  <a:pt x="632619" y="635725"/>
                </a:cubicBezTo>
                <a:cubicBezTo>
                  <a:pt x="644922" y="648028"/>
                  <a:pt x="695325" y="764312"/>
                  <a:pt x="718344" y="785743"/>
                </a:cubicBezTo>
                <a:cubicBezTo>
                  <a:pt x="741363" y="807174"/>
                  <a:pt x="763985" y="791300"/>
                  <a:pt x="770732" y="764312"/>
                </a:cubicBezTo>
                <a:cubicBezTo>
                  <a:pt x="777479" y="737325"/>
                  <a:pt x="775891" y="675809"/>
                  <a:pt x="758825" y="623818"/>
                </a:cubicBezTo>
                <a:cubicBezTo>
                  <a:pt x="741759" y="571827"/>
                  <a:pt x="687965" y="536517"/>
                  <a:pt x="668338" y="452368"/>
                </a:cubicBezTo>
                <a:cubicBezTo>
                  <a:pt x="648711" y="368219"/>
                  <a:pt x="643442" y="197900"/>
                  <a:pt x="641061" y="118922"/>
                </a:cubicBezTo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reeform 1"/>
          <p:cNvSpPr/>
          <p:nvPr/>
        </p:nvSpPr>
        <p:spPr>
          <a:xfrm flipH="1">
            <a:off x="2597980" y="5034887"/>
            <a:ext cx="714426" cy="914393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2"/>
          <p:cNvSpPr/>
          <p:nvPr/>
        </p:nvSpPr>
        <p:spPr>
          <a:xfrm>
            <a:off x="1733884" y="5034887"/>
            <a:ext cx="675199" cy="914393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619672" y="2442599"/>
            <a:ext cx="1800200" cy="2736304"/>
          </a:xfrm>
          <a:prstGeom prst="rect">
            <a:avLst/>
          </a:prstGeom>
          <a:solidFill>
            <a:srgbClr val="25C2E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11"/>
          <p:cNvGrpSpPr/>
          <p:nvPr/>
        </p:nvGrpSpPr>
        <p:grpSpPr>
          <a:xfrm>
            <a:off x="1848096" y="1722519"/>
            <a:ext cx="1325948" cy="1368152"/>
            <a:chOff x="827584" y="1124744"/>
            <a:chExt cx="1072119" cy="1368152"/>
          </a:xfrm>
        </p:grpSpPr>
        <p:sp>
          <p:nvSpPr>
            <p:cNvPr id="6" name="Chord 5"/>
            <p:cNvSpPr/>
            <p:nvPr/>
          </p:nvSpPr>
          <p:spPr>
            <a:xfrm>
              <a:off x="827584" y="1124744"/>
              <a:ext cx="1072119" cy="1368152"/>
            </a:xfrm>
            <a:prstGeom prst="chord">
              <a:avLst>
                <a:gd name="adj1" fmla="val 10688754"/>
                <a:gd name="adj2" fmla="val 108958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Chord 6"/>
            <p:cNvSpPr/>
            <p:nvPr/>
          </p:nvSpPr>
          <p:spPr>
            <a:xfrm rot="10800000">
              <a:off x="827584" y="1700808"/>
              <a:ext cx="1072119" cy="216024"/>
            </a:xfrm>
            <a:prstGeom prst="chord">
              <a:avLst>
                <a:gd name="adj1" fmla="val 10688754"/>
                <a:gd name="adj2" fmla="val 108958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" name="Straight Connector 7"/>
            <p:cNvCxnSpPr/>
            <p:nvPr/>
          </p:nvCxnSpPr>
          <p:spPr>
            <a:xfrm rot="5400000">
              <a:off x="935596" y="1448780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1151620" y="1448780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3"/>
          <p:cNvGrpSpPr/>
          <p:nvPr/>
        </p:nvGrpSpPr>
        <p:grpSpPr>
          <a:xfrm>
            <a:off x="1835696" y="2766635"/>
            <a:ext cx="1440160" cy="2088232"/>
            <a:chOff x="7452320" y="1124744"/>
            <a:chExt cx="1152128" cy="1491594"/>
          </a:xfrm>
        </p:grpSpPr>
        <p:sp>
          <p:nvSpPr>
            <p:cNvPr id="13" name="Rectangle 12"/>
            <p:cNvSpPr/>
            <p:nvPr/>
          </p:nvSpPr>
          <p:spPr>
            <a:xfrm>
              <a:off x="7452320" y="1124744"/>
              <a:ext cx="1152128" cy="1270729"/>
            </a:xfrm>
            <a:prstGeom prst="rect">
              <a:avLst/>
            </a:prstGeom>
            <a:solidFill>
              <a:srgbClr val="25C2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Chord 13"/>
            <p:cNvSpPr/>
            <p:nvPr/>
          </p:nvSpPr>
          <p:spPr>
            <a:xfrm>
              <a:off x="7737644" y="1531850"/>
              <a:ext cx="578772" cy="364408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/>
            <p:cNvSpPr/>
            <p:nvPr/>
          </p:nvSpPr>
          <p:spPr>
            <a:xfrm>
              <a:off x="8143597" y="1220095"/>
              <a:ext cx="89710" cy="2132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Arc 15"/>
            <p:cNvSpPr/>
            <p:nvPr/>
          </p:nvSpPr>
          <p:spPr>
            <a:xfrm>
              <a:off x="7580334" y="2023331"/>
              <a:ext cx="896100" cy="593007"/>
            </a:xfrm>
            <a:prstGeom prst="arc">
              <a:avLst>
                <a:gd name="adj1" fmla="val 11045684"/>
                <a:gd name="adj2" fmla="val 21237176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7823462" y="1230638"/>
              <a:ext cx="89710" cy="2132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18"/>
          <p:cNvGrpSpPr/>
          <p:nvPr/>
        </p:nvGrpSpPr>
        <p:grpSpPr>
          <a:xfrm>
            <a:off x="2627784" y="2766635"/>
            <a:ext cx="1280139" cy="2088232"/>
            <a:chOff x="7452320" y="1124744"/>
            <a:chExt cx="1024111" cy="1491594"/>
          </a:xfrm>
        </p:grpSpPr>
        <p:sp>
          <p:nvSpPr>
            <p:cNvPr id="35" name="Rectangle 34"/>
            <p:cNvSpPr/>
            <p:nvPr/>
          </p:nvSpPr>
          <p:spPr>
            <a:xfrm>
              <a:off x="7452320" y="1124744"/>
              <a:ext cx="576064" cy="1270729"/>
            </a:xfrm>
            <a:prstGeom prst="rect">
              <a:avLst/>
            </a:prstGeom>
            <a:solidFill>
              <a:srgbClr val="25C2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Chord 35"/>
            <p:cNvSpPr/>
            <p:nvPr/>
          </p:nvSpPr>
          <p:spPr>
            <a:xfrm>
              <a:off x="7625138" y="1531850"/>
              <a:ext cx="691277" cy="364408"/>
            </a:xfrm>
            <a:prstGeom prst="chord">
              <a:avLst>
                <a:gd name="adj1" fmla="val 15900372"/>
                <a:gd name="adj2" fmla="val 5448611"/>
              </a:avLst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Arc 36"/>
            <p:cNvSpPr/>
            <p:nvPr/>
          </p:nvSpPr>
          <p:spPr>
            <a:xfrm>
              <a:off x="7580331" y="2023331"/>
              <a:ext cx="896100" cy="593007"/>
            </a:xfrm>
            <a:prstGeom prst="arc">
              <a:avLst>
                <a:gd name="adj1" fmla="val 11045684"/>
                <a:gd name="adj2" fmla="val 1631501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/>
          </p:nvSpPr>
          <p:spPr>
            <a:xfrm>
              <a:off x="7823462" y="1230638"/>
              <a:ext cx="89710" cy="2132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9" name="Rectangle 38"/>
          <p:cNvSpPr/>
          <p:nvPr/>
        </p:nvSpPr>
        <p:spPr>
          <a:xfrm rot="2584826">
            <a:off x="4560702" y="1706822"/>
            <a:ext cx="71782" cy="273630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Rectangle 43"/>
          <p:cNvSpPr/>
          <p:nvPr/>
        </p:nvSpPr>
        <p:spPr>
          <a:xfrm rot="3887280">
            <a:off x="4925120" y="2442599"/>
            <a:ext cx="71782" cy="273630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45" name="Group 36"/>
          <p:cNvGrpSpPr/>
          <p:nvPr/>
        </p:nvGrpSpPr>
        <p:grpSpPr>
          <a:xfrm rot="7652146">
            <a:off x="1099809" y="3584782"/>
            <a:ext cx="1008112" cy="1728192"/>
            <a:chOff x="1115615" y="2852937"/>
            <a:chExt cx="1008112" cy="1728192"/>
          </a:xfrm>
        </p:grpSpPr>
        <p:sp>
          <p:nvSpPr>
            <p:cNvPr id="46" name="Rounded Rectangle 45"/>
            <p:cNvSpPr/>
            <p:nvPr/>
          </p:nvSpPr>
          <p:spPr>
            <a:xfrm>
              <a:off x="1115615" y="2852937"/>
              <a:ext cx="1008112" cy="1728192"/>
            </a:xfrm>
            <a:prstGeom prst="roundRect">
              <a:avLst>
                <a:gd name="adj" fmla="val 6899"/>
              </a:avLst>
            </a:prstGeom>
            <a:solidFill>
              <a:srgbClr val="6666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259632" y="2996952"/>
              <a:ext cx="720080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Health and Safety Form</a:t>
              </a:r>
            </a:p>
            <a:p>
              <a:pPr algn="ctr"/>
              <a:endParaRPr lang="en-GB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................ __</a:t>
              </a:r>
            </a:p>
            <a:p>
              <a:pPr algn="ctr"/>
              <a:r>
                <a:rPr lang="en-GB" sz="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............. __</a:t>
              </a:r>
            </a:p>
            <a:p>
              <a:pPr algn="ctr"/>
              <a:r>
                <a:rPr lang="en-GB" sz="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___</a:t>
              </a:r>
            </a:p>
            <a:p>
              <a:pPr algn="ctr"/>
              <a:r>
                <a:rPr lang="en-GB" sz="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Signed_____</a:t>
              </a:r>
            </a:p>
            <a:p>
              <a:pPr algn="ctr"/>
              <a:r>
                <a:rPr lang="en-GB" sz="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Date_____</a:t>
              </a:r>
              <a:endParaRPr lang="en-GB" sz="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403648" y="2924944"/>
              <a:ext cx="432048" cy="1440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9" name="Freeform 48"/>
          <p:cNvSpPr/>
          <p:nvPr/>
        </p:nvSpPr>
        <p:spPr>
          <a:xfrm rot="13152794" flipV="1">
            <a:off x="995706" y="3463574"/>
            <a:ext cx="760156" cy="1331733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36"/>
          <p:cNvGrpSpPr/>
          <p:nvPr/>
        </p:nvGrpSpPr>
        <p:grpSpPr>
          <a:xfrm rot="6738140">
            <a:off x="1386279" y="3740924"/>
            <a:ext cx="1008112" cy="1728192"/>
            <a:chOff x="1115615" y="2852937"/>
            <a:chExt cx="1008112" cy="1728192"/>
          </a:xfrm>
        </p:grpSpPr>
        <p:sp>
          <p:nvSpPr>
            <p:cNvPr id="19" name="Rounded Rectangle 18"/>
            <p:cNvSpPr/>
            <p:nvPr/>
          </p:nvSpPr>
          <p:spPr>
            <a:xfrm>
              <a:off x="1115615" y="2852937"/>
              <a:ext cx="1008112" cy="1728192"/>
            </a:xfrm>
            <a:prstGeom prst="roundRect">
              <a:avLst>
                <a:gd name="adj" fmla="val 6899"/>
              </a:avLst>
            </a:prstGeom>
            <a:solidFill>
              <a:srgbClr val="6666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259632" y="2996952"/>
              <a:ext cx="720080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Health and Safety Form</a:t>
              </a:r>
            </a:p>
            <a:p>
              <a:pPr algn="ctr"/>
              <a:endParaRPr lang="en-GB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................ __</a:t>
              </a:r>
            </a:p>
            <a:p>
              <a:pPr algn="ctr"/>
              <a:r>
                <a:rPr lang="en-GB" sz="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............. __</a:t>
              </a:r>
            </a:p>
            <a:p>
              <a:pPr algn="ctr"/>
              <a:r>
                <a:rPr lang="en-GB" sz="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___</a:t>
              </a:r>
            </a:p>
            <a:p>
              <a:pPr algn="ctr"/>
              <a:r>
                <a:rPr lang="en-GB" sz="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Signed_____</a:t>
              </a:r>
            </a:p>
            <a:p>
              <a:pPr algn="ctr"/>
              <a:r>
                <a:rPr lang="en-GB" sz="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Date_____</a:t>
              </a:r>
              <a:endParaRPr lang="en-GB" sz="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403648" y="2924944"/>
              <a:ext cx="432048" cy="1440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Freeform 21"/>
          <p:cNvSpPr/>
          <p:nvPr/>
        </p:nvSpPr>
        <p:spPr>
          <a:xfrm rot="12238788" flipV="1">
            <a:off x="1641461" y="3547708"/>
            <a:ext cx="760156" cy="1331733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25" grpId="0" animBg="1"/>
      <p:bldP spid="25" grpId="1" animBg="1"/>
      <p:bldP spid="39" grpId="0" animBg="1"/>
      <p:bldP spid="39" grpId="1" animBg="1"/>
      <p:bldP spid="44" grpId="0" animBg="1"/>
      <p:bldP spid="49" grpId="0" animBg="1"/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7596336" y="-603448"/>
            <a:ext cx="1296144" cy="4559461"/>
            <a:chOff x="467544" y="0"/>
            <a:chExt cx="1872209" cy="5517232"/>
          </a:xfrm>
        </p:grpSpPr>
        <p:sp>
          <p:nvSpPr>
            <p:cNvPr id="90" name="Arc 89"/>
            <p:cNvSpPr/>
            <p:nvPr/>
          </p:nvSpPr>
          <p:spPr>
            <a:xfrm>
              <a:off x="467544" y="4941168"/>
              <a:ext cx="1872208" cy="576064"/>
            </a:xfrm>
            <a:prstGeom prst="arc">
              <a:avLst>
                <a:gd name="adj1" fmla="val 46050"/>
                <a:gd name="adj2" fmla="val 10736384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9" name="Straight Connector 98"/>
            <p:cNvCxnSpPr>
              <a:stCxn id="90" idx="2"/>
            </p:cNvCxnSpPr>
            <p:nvPr/>
          </p:nvCxnSpPr>
          <p:spPr>
            <a:xfrm flipH="1" flipV="1">
              <a:off x="467544" y="0"/>
              <a:ext cx="1689" cy="52464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90" idx="0"/>
            </p:cNvCxnSpPr>
            <p:nvPr/>
          </p:nvCxnSpPr>
          <p:spPr>
            <a:xfrm flipV="1">
              <a:off x="2338866" y="0"/>
              <a:ext cx="887" cy="52417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Freeform 112"/>
          <p:cNvSpPr/>
          <p:nvPr/>
        </p:nvSpPr>
        <p:spPr>
          <a:xfrm rot="7376820">
            <a:off x="3485886" y="2603285"/>
            <a:ext cx="609315" cy="95269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66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Freeform 113"/>
          <p:cNvSpPr/>
          <p:nvPr/>
        </p:nvSpPr>
        <p:spPr>
          <a:xfrm rot="13989835" flipH="1">
            <a:off x="5764836" y="2551078"/>
            <a:ext cx="622172" cy="952860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66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Freeform 84"/>
          <p:cNvSpPr/>
          <p:nvPr/>
        </p:nvSpPr>
        <p:spPr>
          <a:xfrm flipH="1">
            <a:off x="4211960" y="4077072"/>
            <a:ext cx="360040" cy="681676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6" name="Freeform 85"/>
          <p:cNvSpPr/>
          <p:nvPr/>
        </p:nvSpPr>
        <p:spPr>
          <a:xfrm>
            <a:off x="2843808" y="4077072"/>
            <a:ext cx="360040" cy="648072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3" name="Group 72"/>
          <p:cNvGrpSpPr/>
          <p:nvPr/>
        </p:nvGrpSpPr>
        <p:grpSpPr>
          <a:xfrm>
            <a:off x="2983517" y="5157192"/>
            <a:ext cx="622972" cy="755609"/>
            <a:chOff x="2983517" y="4581128"/>
            <a:chExt cx="622972" cy="755609"/>
          </a:xfrm>
        </p:grpSpPr>
        <p:sp>
          <p:nvSpPr>
            <p:cNvPr id="67" name="Freeform 66"/>
            <p:cNvSpPr/>
            <p:nvPr/>
          </p:nvSpPr>
          <p:spPr>
            <a:xfrm>
              <a:off x="3059832" y="4581128"/>
              <a:ext cx="527643" cy="726646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2983517" y="5013176"/>
              <a:ext cx="622972" cy="323561"/>
            </a:xfrm>
            <a:custGeom>
              <a:avLst/>
              <a:gdLst>
                <a:gd name="connsiteX0" fmla="*/ 488951 w 545307"/>
                <a:gd name="connsiteY0" fmla="*/ 76199 h 278605"/>
                <a:gd name="connsiteX1" fmla="*/ 160338 w 545307"/>
                <a:gd name="connsiteY1" fmla="*/ 4762 h 278605"/>
                <a:gd name="connsiteX2" fmla="*/ 22226 w 545307"/>
                <a:gd name="connsiteY2" fmla="*/ 104774 h 278605"/>
                <a:gd name="connsiteX3" fmla="*/ 46038 w 545307"/>
                <a:gd name="connsiteY3" fmla="*/ 219074 h 278605"/>
                <a:gd name="connsiteX4" fmla="*/ 298451 w 545307"/>
                <a:gd name="connsiteY4" fmla="*/ 276224 h 278605"/>
                <a:gd name="connsiteX5" fmla="*/ 498476 w 545307"/>
                <a:gd name="connsiteY5" fmla="*/ 233362 h 278605"/>
                <a:gd name="connsiteX6" fmla="*/ 488951 w 545307"/>
                <a:gd name="connsiteY6" fmla="*/ 76199 h 278605"/>
                <a:gd name="connsiteX0" fmla="*/ 534989 w 591345"/>
                <a:gd name="connsiteY0" fmla="*/ 76199 h 292411"/>
                <a:gd name="connsiteX1" fmla="*/ 206376 w 591345"/>
                <a:gd name="connsiteY1" fmla="*/ 4762 h 292411"/>
                <a:gd name="connsiteX2" fmla="*/ 68264 w 591345"/>
                <a:gd name="connsiteY2" fmla="*/ 104774 h 292411"/>
                <a:gd name="connsiteX3" fmla="*/ 46038 w 591345"/>
                <a:gd name="connsiteY3" fmla="*/ 263836 h 292411"/>
                <a:gd name="connsiteX4" fmla="*/ 344489 w 591345"/>
                <a:gd name="connsiteY4" fmla="*/ 276224 h 292411"/>
                <a:gd name="connsiteX5" fmla="*/ 544514 w 591345"/>
                <a:gd name="connsiteY5" fmla="*/ 233362 h 292411"/>
                <a:gd name="connsiteX6" fmla="*/ 534989 w 591345"/>
                <a:gd name="connsiteY6" fmla="*/ 76199 h 292411"/>
                <a:gd name="connsiteX0" fmla="*/ 493448 w 549804"/>
                <a:gd name="connsiteY0" fmla="*/ 76199 h 292411"/>
                <a:gd name="connsiteX1" fmla="*/ 164835 w 549804"/>
                <a:gd name="connsiteY1" fmla="*/ 4762 h 292411"/>
                <a:gd name="connsiteX2" fmla="*/ 26723 w 549804"/>
                <a:gd name="connsiteY2" fmla="*/ 104774 h 292411"/>
                <a:gd name="connsiteX3" fmla="*/ 4497 w 549804"/>
                <a:gd name="connsiteY3" fmla="*/ 263836 h 292411"/>
                <a:gd name="connsiteX4" fmla="*/ 302948 w 549804"/>
                <a:gd name="connsiteY4" fmla="*/ 276224 h 292411"/>
                <a:gd name="connsiteX5" fmla="*/ 502973 w 549804"/>
                <a:gd name="connsiteY5" fmla="*/ 233362 h 292411"/>
                <a:gd name="connsiteX6" fmla="*/ 493448 w 549804"/>
                <a:gd name="connsiteY6" fmla="*/ 76199 h 292411"/>
                <a:gd name="connsiteX0" fmla="*/ 493448 w 549804"/>
                <a:gd name="connsiteY0" fmla="*/ 76199 h 281303"/>
                <a:gd name="connsiteX1" fmla="*/ 164835 w 549804"/>
                <a:gd name="connsiteY1" fmla="*/ 4762 h 281303"/>
                <a:gd name="connsiteX2" fmla="*/ 26723 w 549804"/>
                <a:gd name="connsiteY2" fmla="*/ 104774 h 281303"/>
                <a:gd name="connsiteX3" fmla="*/ 4497 w 549804"/>
                <a:gd name="connsiteY3" fmla="*/ 263836 h 281303"/>
                <a:gd name="connsiteX4" fmla="*/ 302948 w 549804"/>
                <a:gd name="connsiteY4" fmla="*/ 276224 h 281303"/>
                <a:gd name="connsiteX5" fmla="*/ 502973 w 549804"/>
                <a:gd name="connsiteY5" fmla="*/ 233362 h 281303"/>
                <a:gd name="connsiteX6" fmla="*/ 493448 w 549804"/>
                <a:gd name="connsiteY6" fmla="*/ 76199 h 281303"/>
                <a:gd name="connsiteX0" fmla="*/ 493448 w 551635"/>
                <a:gd name="connsiteY0" fmla="*/ 76199 h 296381"/>
                <a:gd name="connsiteX1" fmla="*/ 164835 w 551635"/>
                <a:gd name="connsiteY1" fmla="*/ 4762 h 296381"/>
                <a:gd name="connsiteX2" fmla="*/ 26723 w 551635"/>
                <a:gd name="connsiteY2" fmla="*/ 104774 h 296381"/>
                <a:gd name="connsiteX3" fmla="*/ 4497 w 551635"/>
                <a:gd name="connsiteY3" fmla="*/ 263836 h 296381"/>
                <a:gd name="connsiteX4" fmla="*/ 302948 w 551635"/>
                <a:gd name="connsiteY4" fmla="*/ 276224 h 296381"/>
                <a:gd name="connsiteX5" fmla="*/ 513959 w 551635"/>
                <a:gd name="connsiteY5" fmla="*/ 263837 h 296381"/>
                <a:gd name="connsiteX6" fmla="*/ 493448 w 551635"/>
                <a:gd name="connsiteY6" fmla="*/ 76199 h 296381"/>
                <a:gd name="connsiteX0" fmla="*/ 493448 w 551635"/>
                <a:gd name="connsiteY0" fmla="*/ 76199 h 296381"/>
                <a:gd name="connsiteX1" fmla="*/ 164835 w 551635"/>
                <a:gd name="connsiteY1" fmla="*/ 4762 h 296381"/>
                <a:gd name="connsiteX2" fmla="*/ 26723 w 551635"/>
                <a:gd name="connsiteY2" fmla="*/ 104774 h 296381"/>
                <a:gd name="connsiteX3" fmla="*/ 4497 w 551635"/>
                <a:gd name="connsiteY3" fmla="*/ 263836 h 296381"/>
                <a:gd name="connsiteX4" fmla="*/ 302948 w 551635"/>
                <a:gd name="connsiteY4" fmla="*/ 276224 h 296381"/>
                <a:gd name="connsiteX5" fmla="*/ 513959 w 551635"/>
                <a:gd name="connsiteY5" fmla="*/ 263837 h 296381"/>
                <a:gd name="connsiteX6" fmla="*/ 493448 w 551635"/>
                <a:gd name="connsiteY6" fmla="*/ 76199 h 296381"/>
                <a:gd name="connsiteX0" fmla="*/ 493448 w 551635"/>
                <a:gd name="connsiteY0" fmla="*/ 76199 h 296381"/>
                <a:gd name="connsiteX1" fmla="*/ 164835 w 551635"/>
                <a:gd name="connsiteY1" fmla="*/ 4762 h 296381"/>
                <a:gd name="connsiteX2" fmla="*/ 26723 w 551635"/>
                <a:gd name="connsiteY2" fmla="*/ 104774 h 296381"/>
                <a:gd name="connsiteX3" fmla="*/ 4497 w 551635"/>
                <a:gd name="connsiteY3" fmla="*/ 263836 h 296381"/>
                <a:gd name="connsiteX4" fmla="*/ 302948 w 551635"/>
                <a:gd name="connsiteY4" fmla="*/ 276224 h 296381"/>
                <a:gd name="connsiteX5" fmla="*/ 513959 w 551635"/>
                <a:gd name="connsiteY5" fmla="*/ 263837 h 296381"/>
                <a:gd name="connsiteX6" fmla="*/ 493448 w 551635"/>
                <a:gd name="connsiteY6" fmla="*/ 76199 h 296381"/>
                <a:gd name="connsiteX0" fmla="*/ 490194 w 548381"/>
                <a:gd name="connsiteY0" fmla="*/ 76199 h 296381"/>
                <a:gd name="connsiteX1" fmla="*/ 161581 w 548381"/>
                <a:gd name="connsiteY1" fmla="*/ 4762 h 296381"/>
                <a:gd name="connsiteX2" fmla="*/ 23469 w 548381"/>
                <a:gd name="connsiteY2" fmla="*/ 104774 h 296381"/>
                <a:gd name="connsiteX3" fmla="*/ 20767 w 548381"/>
                <a:gd name="connsiteY3" fmla="*/ 245888 h 296381"/>
                <a:gd name="connsiteX4" fmla="*/ 299694 w 548381"/>
                <a:gd name="connsiteY4" fmla="*/ 276224 h 296381"/>
                <a:gd name="connsiteX5" fmla="*/ 510705 w 548381"/>
                <a:gd name="connsiteY5" fmla="*/ 263837 h 296381"/>
                <a:gd name="connsiteX6" fmla="*/ 490194 w 548381"/>
                <a:gd name="connsiteY6" fmla="*/ 76199 h 296381"/>
                <a:gd name="connsiteX0" fmla="*/ 492760 w 550947"/>
                <a:gd name="connsiteY0" fmla="*/ 76199 h 296381"/>
                <a:gd name="connsiteX1" fmla="*/ 164147 w 550947"/>
                <a:gd name="connsiteY1" fmla="*/ 4762 h 296381"/>
                <a:gd name="connsiteX2" fmla="*/ 26035 w 550947"/>
                <a:gd name="connsiteY2" fmla="*/ 104774 h 296381"/>
                <a:gd name="connsiteX3" fmla="*/ 23333 w 550947"/>
                <a:gd name="connsiteY3" fmla="*/ 245888 h 296381"/>
                <a:gd name="connsiteX4" fmla="*/ 302260 w 550947"/>
                <a:gd name="connsiteY4" fmla="*/ 276224 h 296381"/>
                <a:gd name="connsiteX5" fmla="*/ 513271 w 550947"/>
                <a:gd name="connsiteY5" fmla="*/ 263837 h 296381"/>
                <a:gd name="connsiteX6" fmla="*/ 492760 w 550947"/>
                <a:gd name="connsiteY6" fmla="*/ 76199 h 296381"/>
                <a:gd name="connsiteX0" fmla="*/ 492760 w 550947"/>
                <a:gd name="connsiteY0" fmla="*/ 76199 h 296381"/>
                <a:gd name="connsiteX1" fmla="*/ 164147 w 550947"/>
                <a:gd name="connsiteY1" fmla="*/ 4762 h 296381"/>
                <a:gd name="connsiteX2" fmla="*/ 26035 w 550947"/>
                <a:gd name="connsiteY2" fmla="*/ 104774 h 296381"/>
                <a:gd name="connsiteX3" fmla="*/ 23333 w 550947"/>
                <a:gd name="connsiteY3" fmla="*/ 245888 h 296381"/>
                <a:gd name="connsiteX4" fmla="*/ 302260 w 550947"/>
                <a:gd name="connsiteY4" fmla="*/ 276224 h 296381"/>
                <a:gd name="connsiteX5" fmla="*/ 513271 w 550947"/>
                <a:gd name="connsiteY5" fmla="*/ 263837 h 296381"/>
                <a:gd name="connsiteX6" fmla="*/ 492760 w 550947"/>
                <a:gd name="connsiteY6" fmla="*/ 76199 h 296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0947" h="296381">
                  <a:moveTo>
                    <a:pt x="492760" y="76199"/>
                  </a:moveTo>
                  <a:cubicBezTo>
                    <a:pt x="434573" y="33020"/>
                    <a:pt x="241934" y="0"/>
                    <a:pt x="164147" y="4762"/>
                  </a:cubicBezTo>
                  <a:cubicBezTo>
                    <a:pt x="86360" y="9524"/>
                    <a:pt x="49504" y="64586"/>
                    <a:pt x="26035" y="104774"/>
                  </a:cubicBezTo>
                  <a:cubicBezTo>
                    <a:pt x="2566" y="144962"/>
                    <a:pt x="0" y="186822"/>
                    <a:pt x="23333" y="245888"/>
                  </a:cubicBezTo>
                  <a:cubicBezTo>
                    <a:pt x="122087" y="269601"/>
                    <a:pt x="220604" y="273233"/>
                    <a:pt x="302260" y="276224"/>
                  </a:cubicBezTo>
                  <a:cubicBezTo>
                    <a:pt x="383916" y="279215"/>
                    <a:pt x="475965" y="296381"/>
                    <a:pt x="513271" y="263837"/>
                  </a:cubicBezTo>
                  <a:cubicBezTo>
                    <a:pt x="488387" y="244427"/>
                    <a:pt x="550947" y="119378"/>
                    <a:pt x="492760" y="76199"/>
                  </a:cubicBezTo>
                  <a:close/>
                </a:path>
              </a:pathLst>
            </a:cu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3758889" y="5157192"/>
            <a:ext cx="597087" cy="755609"/>
            <a:chOff x="3758889" y="4581128"/>
            <a:chExt cx="597087" cy="755609"/>
          </a:xfrm>
        </p:grpSpPr>
        <p:sp>
          <p:nvSpPr>
            <p:cNvPr id="68" name="Freeform 67"/>
            <p:cNvSpPr/>
            <p:nvPr/>
          </p:nvSpPr>
          <p:spPr>
            <a:xfrm flipH="1">
              <a:off x="3779912" y="4581128"/>
              <a:ext cx="558298" cy="726646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Freeform 70"/>
            <p:cNvSpPr/>
            <p:nvPr/>
          </p:nvSpPr>
          <p:spPr>
            <a:xfrm flipH="1">
              <a:off x="3758889" y="5013176"/>
              <a:ext cx="597087" cy="323561"/>
            </a:xfrm>
            <a:custGeom>
              <a:avLst/>
              <a:gdLst>
                <a:gd name="connsiteX0" fmla="*/ 488951 w 545307"/>
                <a:gd name="connsiteY0" fmla="*/ 76199 h 278605"/>
                <a:gd name="connsiteX1" fmla="*/ 160338 w 545307"/>
                <a:gd name="connsiteY1" fmla="*/ 4762 h 278605"/>
                <a:gd name="connsiteX2" fmla="*/ 22226 w 545307"/>
                <a:gd name="connsiteY2" fmla="*/ 104774 h 278605"/>
                <a:gd name="connsiteX3" fmla="*/ 46038 w 545307"/>
                <a:gd name="connsiteY3" fmla="*/ 219074 h 278605"/>
                <a:gd name="connsiteX4" fmla="*/ 298451 w 545307"/>
                <a:gd name="connsiteY4" fmla="*/ 276224 h 278605"/>
                <a:gd name="connsiteX5" fmla="*/ 498476 w 545307"/>
                <a:gd name="connsiteY5" fmla="*/ 233362 h 278605"/>
                <a:gd name="connsiteX6" fmla="*/ 488951 w 545307"/>
                <a:gd name="connsiteY6" fmla="*/ 76199 h 278605"/>
                <a:gd name="connsiteX0" fmla="*/ 534989 w 591345"/>
                <a:gd name="connsiteY0" fmla="*/ 76199 h 292411"/>
                <a:gd name="connsiteX1" fmla="*/ 206376 w 591345"/>
                <a:gd name="connsiteY1" fmla="*/ 4762 h 292411"/>
                <a:gd name="connsiteX2" fmla="*/ 68264 w 591345"/>
                <a:gd name="connsiteY2" fmla="*/ 104774 h 292411"/>
                <a:gd name="connsiteX3" fmla="*/ 46038 w 591345"/>
                <a:gd name="connsiteY3" fmla="*/ 263836 h 292411"/>
                <a:gd name="connsiteX4" fmla="*/ 344489 w 591345"/>
                <a:gd name="connsiteY4" fmla="*/ 276224 h 292411"/>
                <a:gd name="connsiteX5" fmla="*/ 544514 w 591345"/>
                <a:gd name="connsiteY5" fmla="*/ 233362 h 292411"/>
                <a:gd name="connsiteX6" fmla="*/ 534989 w 591345"/>
                <a:gd name="connsiteY6" fmla="*/ 76199 h 292411"/>
                <a:gd name="connsiteX0" fmla="*/ 493448 w 549804"/>
                <a:gd name="connsiteY0" fmla="*/ 76199 h 292411"/>
                <a:gd name="connsiteX1" fmla="*/ 164835 w 549804"/>
                <a:gd name="connsiteY1" fmla="*/ 4762 h 292411"/>
                <a:gd name="connsiteX2" fmla="*/ 26723 w 549804"/>
                <a:gd name="connsiteY2" fmla="*/ 104774 h 292411"/>
                <a:gd name="connsiteX3" fmla="*/ 4497 w 549804"/>
                <a:gd name="connsiteY3" fmla="*/ 263836 h 292411"/>
                <a:gd name="connsiteX4" fmla="*/ 302948 w 549804"/>
                <a:gd name="connsiteY4" fmla="*/ 276224 h 292411"/>
                <a:gd name="connsiteX5" fmla="*/ 502973 w 549804"/>
                <a:gd name="connsiteY5" fmla="*/ 233362 h 292411"/>
                <a:gd name="connsiteX6" fmla="*/ 493448 w 549804"/>
                <a:gd name="connsiteY6" fmla="*/ 76199 h 292411"/>
                <a:gd name="connsiteX0" fmla="*/ 493448 w 549804"/>
                <a:gd name="connsiteY0" fmla="*/ 76199 h 281303"/>
                <a:gd name="connsiteX1" fmla="*/ 164835 w 549804"/>
                <a:gd name="connsiteY1" fmla="*/ 4762 h 281303"/>
                <a:gd name="connsiteX2" fmla="*/ 26723 w 549804"/>
                <a:gd name="connsiteY2" fmla="*/ 104774 h 281303"/>
                <a:gd name="connsiteX3" fmla="*/ 4497 w 549804"/>
                <a:gd name="connsiteY3" fmla="*/ 263836 h 281303"/>
                <a:gd name="connsiteX4" fmla="*/ 302948 w 549804"/>
                <a:gd name="connsiteY4" fmla="*/ 276224 h 281303"/>
                <a:gd name="connsiteX5" fmla="*/ 502973 w 549804"/>
                <a:gd name="connsiteY5" fmla="*/ 233362 h 281303"/>
                <a:gd name="connsiteX6" fmla="*/ 493448 w 549804"/>
                <a:gd name="connsiteY6" fmla="*/ 76199 h 281303"/>
                <a:gd name="connsiteX0" fmla="*/ 493448 w 551635"/>
                <a:gd name="connsiteY0" fmla="*/ 76199 h 296381"/>
                <a:gd name="connsiteX1" fmla="*/ 164835 w 551635"/>
                <a:gd name="connsiteY1" fmla="*/ 4762 h 296381"/>
                <a:gd name="connsiteX2" fmla="*/ 26723 w 551635"/>
                <a:gd name="connsiteY2" fmla="*/ 104774 h 296381"/>
                <a:gd name="connsiteX3" fmla="*/ 4497 w 551635"/>
                <a:gd name="connsiteY3" fmla="*/ 263836 h 296381"/>
                <a:gd name="connsiteX4" fmla="*/ 302948 w 551635"/>
                <a:gd name="connsiteY4" fmla="*/ 276224 h 296381"/>
                <a:gd name="connsiteX5" fmla="*/ 513959 w 551635"/>
                <a:gd name="connsiteY5" fmla="*/ 263837 h 296381"/>
                <a:gd name="connsiteX6" fmla="*/ 493448 w 551635"/>
                <a:gd name="connsiteY6" fmla="*/ 76199 h 296381"/>
                <a:gd name="connsiteX0" fmla="*/ 493448 w 551635"/>
                <a:gd name="connsiteY0" fmla="*/ 76199 h 296381"/>
                <a:gd name="connsiteX1" fmla="*/ 164835 w 551635"/>
                <a:gd name="connsiteY1" fmla="*/ 4762 h 296381"/>
                <a:gd name="connsiteX2" fmla="*/ 26723 w 551635"/>
                <a:gd name="connsiteY2" fmla="*/ 104774 h 296381"/>
                <a:gd name="connsiteX3" fmla="*/ 4497 w 551635"/>
                <a:gd name="connsiteY3" fmla="*/ 263836 h 296381"/>
                <a:gd name="connsiteX4" fmla="*/ 302948 w 551635"/>
                <a:gd name="connsiteY4" fmla="*/ 276224 h 296381"/>
                <a:gd name="connsiteX5" fmla="*/ 513959 w 551635"/>
                <a:gd name="connsiteY5" fmla="*/ 263837 h 296381"/>
                <a:gd name="connsiteX6" fmla="*/ 493448 w 551635"/>
                <a:gd name="connsiteY6" fmla="*/ 76199 h 296381"/>
                <a:gd name="connsiteX0" fmla="*/ 493448 w 551635"/>
                <a:gd name="connsiteY0" fmla="*/ 76199 h 296381"/>
                <a:gd name="connsiteX1" fmla="*/ 164835 w 551635"/>
                <a:gd name="connsiteY1" fmla="*/ 4762 h 296381"/>
                <a:gd name="connsiteX2" fmla="*/ 26723 w 551635"/>
                <a:gd name="connsiteY2" fmla="*/ 104774 h 296381"/>
                <a:gd name="connsiteX3" fmla="*/ 4497 w 551635"/>
                <a:gd name="connsiteY3" fmla="*/ 263836 h 296381"/>
                <a:gd name="connsiteX4" fmla="*/ 302948 w 551635"/>
                <a:gd name="connsiteY4" fmla="*/ 276224 h 296381"/>
                <a:gd name="connsiteX5" fmla="*/ 513959 w 551635"/>
                <a:gd name="connsiteY5" fmla="*/ 263837 h 296381"/>
                <a:gd name="connsiteX6" fmla="*/ 493448 w 551635"/>
                <a:gd name="connsiteY6" fmla="*/ 76199 h 296381"/>
                <a:gd name="connsiteX0" fmla="*/ 490194 w 548381"/>
                <a:gd name="connsiteY0" fmla="*/ 76199 h 296381"/>
                <a:gd name="connsiteX1" fmla="*/ 161581 w 548381"/>
                <a:gd name="connsiteY1" fmla="*/ 4762 h 296381"/>
                <a:gd name="connsiteX2" fmla="*/ 23469 w 548381"/>
                <a:gd name="connsiteY2" fmla="*/ 104774 h 296381"/>
                <a:gd name="connsiteX3" fmla="*/ 20767 w 548381"/>
                <a:gd name="connsiteY3" fmla="*/ 245888 h 296381"/>
                <a:gd name="connsiteX4" fmla="*/ 299694 w 548381"/>
                <a:gd name="connsiteY4" fmla="*/ 276224 h 296381"/>
                <a:gd name="connsiteX5" fmla="*/ 510705 w 548381"/>
                <a:gd name="connsiteY5" fmla="*/ 263837 h 296381"/>
                <a:gd name="connsiteX6" fmla="*/ 490194 w 548381"/>
                <a:gd name="connsiteY6" fmla="*/ 76199 h 296381"/>
                <a:gd name="connsiteX0" fmla="*/ 492760 w 550947"/>
                <a:gd name="connsiteY0" fmla="*/ 76199 h 296381"/>
                <a:gd name="connsiteX1" fmla="*/ 164147 w 550947"/>
                <a:gd name="connsiteY1" fmla="*/ 4762 h 296381"/>
                <a:gd name="connsiteX2" fmla="*/ 26035 w 550947"/>
                <a:gd name="connsiteY2" fmla="*/ 104774 h 296381"/>
                <a:gd name="connsiteX3" fmla="*/ 23333 w 550947"/>
                <a:gd name="connsiteY3" fmla="*/ 245888 h 296381"/>
                <a:gd name="connsiteX4" fmla="*/ 302260 w 550947"/>
                <a:gd name="connsiteY4" fmla="*/ 276224 h 296381"/>
                <a:gd name="connsiteX5" fmla="*/ 513271 w 550947"/>
                <a:gd name="connsiteY5" fmla="*/ 263837 h 296381"/>
                <a:gd name="connsiteX6" fmla="*/ 492760 w 550947"/>
                <a:gd name="connsiteY6" fmla="*/ 76199 h 296381"/>
                <a:gd name="connsiteX0" fmla="*/ 492760 w 550947"/>
                <a:gd name="connsiteY0" fmla="*/ 76199 h 296381"/>
                <a:gd name="connsiteX1" fmla="*/ 164147 w 550947"/>
                <a:gd name="connsiteY1" fmla="*/ 4762 h 296381"/>
                <a:gd name="connsiteX2" fmla="*/ 26035 w 550947"/>
                <a:gd name="connsiteY2" fmla="*/ 104774 h 296381"/>
                <a:gd name="connsiteX3" fmla="*/ 23333 w 550947"/>
                <a:gd name="connsiteY3" fmla="*/ 245888 h 296381"/>
                <a:gd name="connsiteX4" fmla="*/ 302260 w 550947"/>
                <a:gd name="connsiteY4" fmla="*/ 276224 h 296381"/>
                <a:gd name="connsiteX5" fmla="*/ 513271 w 550947"/>
                <a:gd name="connsiteY5" fmla="*/ 263837 h 296381"/>
                <a:gd name="connsiteX6" fmla="*/ 492760 w 550947"/>
                <a:gd name="connsiteY6" fmla="*/ 76199 h 296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0947" h="296381">
                  <a:moveTo>
                    <a:pt x="492760" y="76199"/>
                  </a:moveTo>
                  <a:cubicBezTo>
                    <a:pt x="434573" y="33020"/>
                    <a:pt x="241934" y="0"/>
                    <a:pt x="164147" y="4762"/>
                  </a:cubicBezTo>
                  <a:cubicBezTo>
                    <a:pt x="86360" y="9524"/>
                    <a:pt x="49504" y="64586"/>
                    <a:pt x="26035" y="104774"/>
                  </a:cubicBezTo>
                  <a:cubicBezTo>
                    <a:pt x="2566" y="144962"/>
                    <a:pt x="0" y="186822"/>
                    <a:pt x="23333" y="245888"/>
                  </a:cubicBezTo>
                  <a:cubicBezTo>
                    <a:pt x="122087" y="269601"/>
                    <a:pt x="220604" y="273233"/>
                    <a:pt x="302260" y="276224"/>
                  </a:cubicBezTo>
                  <a:cubicBezTo>
                    <a:pt x="383916" y="279215"/>
                    <a:pt x="475965" y="296381"/>
                    <a:pt x="513271" y="263837"/>
                  </a:cubicBezTo>
                  <a:cubicBezTo>
                    <a:pt x="488387" y="244427"/>
                    <a:pt x="550947" y="119378"/>
                    <a:pt x="492760" y="76199"/>
                  </a:cubicBezTo>
                  <a:close/>
                </a:path>
              </a:pathLst>
            </a:cu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4" name="Freeform 63"/>
          <p:cNvSpPr/>
          <p:nvPr/>
        </p:nvSpPr>
        <p:spPr>
          <a:xfrm flipH="1">
            <a:off x="8343454" y="3609020"/>
            <a:ext cx="432048" cy="792088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CC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5" name="Freeform 64"/>
          <p:cNvSpPr/>
          <p:nvPr/>
        </p:nvSpPr>
        <p:spPr>
          <a:xfrm>
            <a:off x="6598511" y="3575416"/>
            <a:ext cx="493769" cy="89770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CC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Freeform 39"/>
          <p:cNvSpPr/>
          <p:nvPr/>
        </p:nvSpPr>
        <p:spPr>
          <a:xfrm flipH="1">
            <a:off x="5724128" y="3212976"/>
            <a:ext cx="432048" cy="792088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66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Freeform 40"/>
          <p:cNvSpPr/>
          <p:nvPr/>
        </p:nvSpPr>
        <p:spPr>
          <a:xfrm>
            <a:off x="3821059" y="3179372"/>
            <a:ext cx="493769" cy="89770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66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/>
          <p:cNvSpPr/>
          <p:nvPr/>
        </p:nvSpPr>
        <p:spPr>
          <a:xfrm flipH="1">
            <a:off x="2483768" y="3789040"/>
            <a:ext cx="445445" cy="792088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Freeform 10"/>
          <p:cNvSpPr/>
          <p:nvPr/>
        </p:nvSpPr>
        <p:spPr>
          <a:xfrm>
            <a:off x="755576" y="3717033"/>
            <a:ext cx="509080" cy="89770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reeform 1"/>
          <p:cNvSpPr/>
          <p:nvPr/>
        </p:nvSpPr>
        <p:spPr>
          <a:xfrm>
            <a:off x="1259632" y="4797152"/>
            <a:ext cx="527643" cy="942670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2"/>
          <p:cNvSpPr/>
          <p:nvPr/>
        </p:nvSpPr>
        <p:spPr>
          <a:xfrm flipH="1">
            <a:off x="1979712" y="4797152"/>
            <a:ext cx="558298" cy="942670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un 3"/>
          <p:cNvSpPr/>
          <p:nvPr/>
        </p:nvSpPr>
        <p:spPr>
          <a:xfrm>
            <a:off x="467544" y="2780928"/>
            <a:ext cx="2736304" cy="2772308"/>
          </a:xfrm>
          <a:prstGeom prst="sun">
            <a:avLst>
              <a:gd name="adj" fmla="val 21511"/>
            </a:avLst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2" name="Group 41"/>
          <p:cNvGrpSpPr/>
          <p:nvPr/>
        </p:nvGrpSpPr>
        <p:grpSpPr>
          <a:xfrm>
            <a:off x="1434990" y="3717032"/>
            <a:ext cx="789318" cy="1139573"/>
            <a:chOff x="1590592" y="2996952"/>
            <a:chExt cx="893176" cy="1272770"/>
          </a:xfrm>
        </p:grpSpPr>
        <p:sp>
          <p:nvSpPr>
            <p:cNvPr id="6" name="Oval 5"/>
            <p:cNvSpPr/>
            <p:nvPr/>
          </p:nvSpPr>
          <p:spPr>
            <a:xfrm>
              <a:off x="2195736" y="2996952"/>
              <a:ext cx="81469" cy="23249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1816151" y="2996952"/>
              <a:ext cx="81469" cy="23249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Arc 7"/>
            <p:cNvSpPr/>
            <p:nvPr/>
          </p:nvSpPr>
          <p:spPr>
            <a:xfrm rot="10800000" flipV="1">
              <a:off x="1590592" y="3429000"/>
              <a:ext cx="893176" cy="840722"/>
            </a:xfrm>
            <a:prstGeom prst="arc">
              <a:avLst>
                <a:gd name="adj1" fmla="val 11045684"/>
                <a:gd name="adj2" fmla="val 21237176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2" name="Freeform 11"/>
          <p:cNvSpPr/>
          <p:nvPr/>
        </p:nvSpPr>
        <p:spPr>
          <a:xfrm>
            <a:off x="4283968" y="4221088"/>
            <a:ext cx="622446" cy="645496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66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 12"/>
          <p:cNvSpPr/>
          <p:nvPr/>
        </p:nvSpPr>
        <p:spPr>
          <a:xfrm flipH="1">
            <a:off x="5076056" y="4221088"/>
            <a:ext cx="658609" cy="645496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66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4067944" y="2780928"/>
            <a:ext cx="1800200" cy="1584176"/>
          </a:xfrm>
          <a:prstGeom prst="ellipse">
            <a:avLst/>
          </a:prstGeom>
          <a:solidFill>
            <a:srgbClr val="FF66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4380461" y="3041413"/>
            <a:ext cx="1065165" cy="1946153"/>
            <a:chOff x="3636443" y="2852936"/>
            <a:chExt cx="1601740" cy="2703800"/>
          </a:xfrm>
        </p:grpSpPr>
        <p:sp>
          <p:nvSpPr>
            <p:cNvPr id="18" name="Freeform 17"/>
            <p:cNvSpPr/>
            <p:nvPr/>
          </p:nvSpPr>
          <p:spPr>
            <a:xfrm>
              <a:off x="3840480" y="3854548"/>
              <a:ext cx="1280160" cy="1012874"/>
            </a:xfrm>
            <a:custGeom>
              <a:avLst/>
              <a:gdLst>
                <a:gd name="connsiteX0" fmla="*/ 633046 w 1280160"/>
                <a:gd name="connsiteY0" fmla="*/ 168812 h 1012874"/>
                <a:gd name="connsiteX1" fmla="*/ 140677 w 1280160"/>
                <a:gd name="connsiteY1" fmla="*/ 14067 h 1012874"/>
                <a:gd name="connsiteX2" fmla="*/ 0 w 1280160"/>
                <a:gd name="connsiteY2" fmla="*/ 379827 h 1012874"/>
                <a:gd name="connsiteX3" fmla="*/ 42203 w 1280160"/>
                <a:gd name="connsiteY3" fmla="*/ 886264 h 1012874"/>
                <a:gd name="connsiteX4" fmla="*/ 253218 w 1280160"/>
                <a:gd name="connsiteY4" fmla="*/ 647114 h 1012874"/>
                <a:gd name="connsiteX5" fmla="*/ 492369 w 1280160"/>
                <a:gd name="connsiteY5" fmla="*/ 984738 h 1012874"/>
                <a:gd name="connsiteX6" fmla="*/ 633046 w 1280160"/>
                <a:gd name="connsiteY6" fmla="*/ 576775 h 1012874"/>
                <a:gd name="connsiteX7" fmla="*/ 886265 w 1280160"/>
                <a:gd name="connsiteY7" fmla="*/ 1012874 h 1012874"/>
                <a:gd name="connsiteX8" fmla="*/ 970671 w 1280160"/>
                <a:gd name="connsiteY8" fmla="*/ 661181 h 1012874"/>
                <a:gd name="connsiteX9" fmla="*/ 1280160 w 1280160"/>
                <a:gd name="connsiteY9" fmla="*/ 815926 h 1012874"/>
                <a:gd name="connsiteX10" fmla="*/ 1237957 w 1280160"/>
                <a:gd name="connsiteY10" fmla="*/ 281354 h 1012874"/>
                <a:gd name="connsiteX11" fmla="*/ 1111348 w 1280160"/>
                <a:gd name="connsiteY11" fmla="*/ 0 h 1012874"/>
                <a:gd name="connsiteX12" fmla="*/ 633046 w 1280160"/>
                <a:gd name="connsiteY12" fmla="*/ 168812 h 101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60" h="1012874">
                  <a:moveTo>
                    <a:pt x="633046" y="168812"/>
                  </a:moveTo>
                  <a:lnTo>
                    <a:pt x="140677" y="14067"/>
                  </a:lnTo>
                  <a:lnTo>
                    <a:pt x="0" y="379827"/>
                  </a:lnTo>
                  <a:lnTo>
                    <a:pt x="42203" y="886264"/>
                  </a:lnTo>
                  <a:lnTo>
                    <a:pt x="253218" y="647114"/>
                  </a:lnTo>
                  <a:lnTo>
                    <a:pt x="492369" y="984738"/>
                  </a:lnTo>
                  <a:lnTo>
                    <a:pt x="633046" y="576775"/>
                  </a:lnTo>
                  <a:lnTo>
                    <a:pt x="886265" y="1012874"/>
                  </a:lnTo>
                  <a:lnTo>
                    <a:pt x="970671" y="661181"/>
                  </a:lnTo>
                  <a:lnTo>
                    <a:pt x="1280160" y="815926"/>
                  </a:lnTo>
                  <a:lnTo>
                    <a:pt x="1237957" y="281354"/>
                  </a:lnTo>
                  <a:lnTo>
                    <a:pt x="1111348" y="0"/>
                  </a:lnTo>
                  <a:lnTo>
                    <a:pt x="633046" y="168812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779912" y="2852936"/>
              <a:ext cx="576064" cy="504056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644008" y="2852936"/>
              <a:ext cx="576064" cy="504056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4785941" y="2957652"/>
              <a:ext cx="146099" cy="32041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/>
          </p:nvSpPr>
          <p:spPr>
            <a:xfrm>
              <a:off x="4067944" y="2957652"/>
              <a:ext cx="146099" cy="32041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Arc 22"/>
            <p:cNvSpPr/>
            <p:nvPr/>
          </p:nvSpPr>
          <p:spPr>
            <a:xfrm rot="10800000" flipV="1">
              <a:off x="3636443" y="4138732"/>
              <a:ext cx="1601740" cy="1418004"/>
            </a:xfrm>
            <a:prstGeom prst="arc">
              <a:avLst>
                <a:gd name="adj1" fmla="val 13249173"/>
                <a:gd name="adj2" fmla="val 18915316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4168088" y="3140968"/>
              <a:ext cx="648072" cy="792088"/>
            </a:xfrm>
            <a:prstGeom prst="ellipse">
              <a:avLst/>
            </a:prstGeom>
            <a:solidFill>
              <a:srgbClr val="FF66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499992" y="2420888"/>
            <a:ext cx="852726" cy="396972"/>
            <a:chOff x="4139953" y="1556792"/>
            <a:chExt cx="1296144" cy="577414"/>
          </a:xfrm>
        </p:grpSpPr>
        <p:sp>
          <p:nvSpPr>
            <p:cNvPr id="28" name="Trapezoid 27"/>
            <p:cNvSpPr/>
            <p:nvPr/>
          </p:nvSpPr>
          <p:spPr>
            <a:xfrm flipV="1">
              <a:off x="4355976" y="1556792"/>
              <a:ext cx="864096" cy="576064"/>
            </a:xfrm>
            <a:prstGeom prst="trapezoid">
              <a:avLst/>
            </a:prstGeom>
            <a:solidFill>
              <a:srgbClr val="0099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4139953" y="1988840"/>
              <a:ext cx="1296144" cy="145366"/>
            </a:xfrm>
            <a:custGeom>
              <a:avLst/>
              <a:gdLst>
                <a:gd name="connsiteX0" fmla="*/ 0 w 1209821"/>
                <a:gd name="connsiteY0" fmla="*/ 0 h 138332"/>
                <a:gd name="connsiteX1" fmla="*/ 337625 w 1209821"/>
                <a:gd name="connsiteY1" fmla="*/ 112541 h 138332"/>
                <a:gd name="connsiteX2" fmla="*/ 928468 w 1209821"/>
                <a:gd name="connsiteY2" fmla="*/ 126609 h 138332"/>
                <a:gd name="connsiteX3" fmla="*/ 1209821 w 1209821"/>
                <a:gd name="connsiteY3" fmla="*/ 42203 h 138332"/>
                <a:gd name="connsiteX0" fmla="*/ 0 w 1296144"/>
                <a:gd name="connsiteY0" fmla="*/ 0 h 145366"/>
                <a:gd name="connsiteX1" fmla="*/ 337625 w 1296144"/>
                <a:gd name="connsiteY1" fmla="*/ 112541 h 145366"/>
                <a:gd name="connsiteX2" fmla="*/ 928468 w 1296144"/>
                <a:gd name="connsiteY2" fmla="*/ 126609 h 145366"/>
                <a:gd name="connsiteX3" fmla="*/ 1296144 w 1296144"/>
                <a:gd name="connsiteY3" fmla="*/ 0 h 14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144" h="145366">
                  <a:moveTo>
                    <a:pt x="0" y="0"/>
                  </a:moveTo>
                  <a:cubicBezTo>
                    <a:pt x="91440" y="45719"/>
                    <a:pt x="182880" y="91439"/>
                    <a:pt x="337625" y="112541"/>
                  </a:cubicBezTo>
                  <a:cubicBezTo>
                    <a:pt x="492370" y="133643"/>
                    <a:pt x="768715" y="145366"/>
                    <a:pt x="928468" y="126609"/>
                  </a:cubicBezTo>
                  <a:cubicBezTo>
                    <a:pt x="1088221" y="107852"/>
                    <a:pt x="1228150" y="36341"/>
                    <a:pt x="1296144" y="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3" name="Chord 42"/>
          <p:cNvSpPr/>
          <p:nvPr/>
        </p:nvSpPr>
        <p:spPr>
          <a:xfrm>
            <a:off x="6804248" y="3140968"/>
            <a:ext cx="1800200" cy="2736304"/>
          </a:xfrm>
          <a:prstGeom prst="chord">
            <a:avLst>
              <a:gd name="adj1" fmla="val 10135620"/>
              <a:gd name="adj2" fmla="val 674418"/>
            </a:avLst>
          </a:prstGeom>
          <a:solidFill>
            <a:srgbClr val="CC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2" name="Group 51"/>
          <p:cNvGrpSpPr/>
          <p:nvPr/>
        </p:nvGrpSpPr>
        <p:grpSpPr>
          <a:xfrm>
            <a:off x="7236296" y="2780928"/>
            <a:ext cx="956678" cy="760448"/>
            <a:chOff x="2195736" y="1196752"/>
            <a:chExt cx="1296144" cy="792088"/>
          </a:xfrm>
        </p:grpSpPr>
        <p:sp>
          <p:nvSpPr>
            <p:cNvPr id="53" name="Freeform 52"/>
            <p:cNvSpPr/>
            <p:nvPr/>
          </p:nvSpPr>
          <p:spPr>
            <a:xfrm>
              <a:off x="2195736" y="1484784"/>
              <a:ext cx="1296144" cy="145366"/>
            </a:xfrm>
            <a:custGeom>
              <a:avLst/>
              <a:gdLst>
                <a:gd name="connsiteX0" fmla="*/ 0 w 1209821"/>
                <a:gd name="connsiteY0" fmla="*/ 0 h 138332"/>
                <a:gd name="connsiteX1" fmla="*/ 337625 w 1209821"/>
                <a:gd name="connsiteY1" fmla="*/ 112541 h 138332"/>
                <a:gd name="connsiteX2" fmla="*/ 928468 w 1209821"/>
                <a:gd name="connsiteY2" fmla="*/ 126609 h 138332"/>
                <a:gd name="connsiteX3" fmla="*/ 1209821 w 1209821"/>
                <a:gd name="connsiteY3" fmla="*/ 42203 h 138332"/>
                <a:gd name="connsiteX0" fmla="*/ 0 w 1296144"/>
                <a:gd name="connsiteY0" fmla="*/ 0 h 145366"/>
                <a:gd name="connsiteX1" fmla="*/ 337625 w 1296144"/>
                <a:gd name="connsiteY1" fmla="*/ 112541 h 145366"/>
                <a:gd name="connsiteX2" fmla="*/ 928468 w 1296144"/>
                <a:gd name="connsiteY2" fmla="*/ 126609 h 145366"/>
                <a:gd name="connsiteX3" fmla="*/ 1296144 w 1296144"/>
                <a:gd name="connsiteY3" fmla="*/ 0 h 14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144" h="145366">
                  <a:moveTo>
                    <a:pt x="0" y="0"/>
                  </a:moveTo>
                  <a:cubicBezTo>
                    <a:pt x="91440" y="45719"/>
                    <a:pt x="182880" y="91439"/>
                    <a:pt x="337625" y="112541"/>
                  </a:cubicBezTo>
                  <a:cubicBezTo>
                    <a:pt x="492370" y="133643"/>
                    <a:pt x="768715" y="145366"/>
                    <a:pt x="928468" y="126609"/>
                  </a:cubicBezTo>
                  <a:cubicBezTo>
                    <a:pt x="1088221" y="107852"/>
                    <a:pt x="1228150" y="36341"/>
                    <a:pt x="1296144" y="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" name="Chord 53"/>
            <p:cNvSpPr/>
            <p:nvPr/>
          </p:nvSpPr>
          <p:spPr>
            <a:xfrm>
              <a:off x="2483768" y="1196752"/>
              <a:ext cx="720080" cy="792088"/>
            </a:xfrm>
            <a:prstGeom prst="chord">
              <a:avLst>
                <a:gd name="adj1" fmla="val 10765082"/>
                <a:gd name="adj2" fmla="val 108958"/>
              </a:avLst>
            </a:prstGeom>
            <a:solidFill>
              <a:srgbClr val="0099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732240" y="4581128"/>
            <a:ext cx="849155" cy="792088"/>
            <a:chOff x="3083489" y="4581128"/>
            <a:chExt cx="1344495" cy="1224136"/>
          </a:xfrm>
        </p:grpSpPr>
        <p:sp>
          <p:nvSpPr>
            <p:cNvPr id="56" name="Freeform 55"/>
            <p:cNvSpPr/>
            <p:nvPr/>
          </p:nvSpPr>
          <p:spPr>
            <a:xfrm>
              <a:off x="3306586" y="4581128"/>
              <a:ext cx="1020812" cy="114428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CC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3083489" y="5109782"/>
              <a:ext cx="1344495" cy="695482"/>
            </a:xfrm>
            <a:custGeom>
              <a:avLst/>
              <a:gdLst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75471 w 1444283"/>
                <a:gd name="connsiteY7" fmla="*/ 124264 h 616633"/>
                <a:gd name="connsiteX8" fmla="*/ 937846 w 1444283"/>
                <a:gd name="connsiteY8" fmla="*/ 222738 h 616633"/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75471 w 1444283"/>
                <a:gd name="connsiteY7" fmla="*/ 124264 h 616633"/>
                <a:gd name="connsiteX8" fmla="*/ 882287 w 1444283"/>
                <a:gd name="connsiteY8" fmla="*/ 64012 h 616633"/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42327 w 1444283"/>
                <a:gd name="connsiteY7" fmla="*/ 64012 h 616633"/>
                <a:gd name="connsiteX8" fmla="*/ 882287 w 1444283"/>
                <a:gd name="connsiteY8" fmla="*/ 64012 h 616633"/>
                <a:gd name="connsiteX0" fmla="*/ 909711 w 1444283"/>
                <a:gd name="connsiteY0" fmla="*/ 311317 h 747415"/>
                <a:gd name="connsiteX1" fmla="*/ 501748 w 1444283"/>
                <a:gd name="connsiteY1" fmla="*/ 142505 h 747415"/>
                <a:gd name="connsiteX2" fmla="*/ 192259 w 1444283"/>
                <a:gd name="connsiteY2" fmla="*/ 381656 h 747415"/>
                <a:gd name="connsiteX3" fmla="*/ 178191 w 1444283"/>
                <a:gd name="connsiteY3" fmla="*/ 634874 h 747415"/>
                <a:gd name="connsiteX4" fmla="*/ 1261403 w 1444283"/>
                <a:gd name="connsiteY4" fmla="*/ 705212 h 747415"/>
                <a:gd name="connsiteX5" fmla="*/ 1275471 w 1444283"/>
                <a:gd name="connsiteY5" fmla="*/ 677077 h 747415"/>
                <a:gd name="connsiteX6" fmla="*/ 1289539 w 1444283"/>
                <a:gd name="connsiteY6" fmla="*/ 283182 h 747415"/>
                <a:gd name="connsiteX7" fmla="*/ 1242327 w 1444283"/>
                <a:gd name="connsiteY7" fmla="*/ 194794 h 747415"/>
                <a:gd name="connsiteX8" fmla="*/ 882287 w 1444283"/>
                <a:gd name="connsiteY8" fmla="*/ 194794 h 747415"/>
                <a:gd name="connsiteX0" fmla="*/ 909711 w 1444283"/>
                <a:gd name="connsiteY0" fmla="*/ 311317 h 714141"/>
                <a:gd name="connsiteX1" fmla="*/ 501748 w 1444283"/>
                <a:gd name="connsiteY1" fmla="*/ 142505 h 714141"/>
                <a:gd name="connsiteX2" fmla="*/ 192259 w 1444283"/>
                <a:gd name="connsiteY2" fmla="*/ 381656 h 714141"/>
                <a:gd name="connsiteX3" fmla="*/ 178191 w 1444283"/>
                <a:gd name="connsiteY3" fmla="*/ 634874 h 714141"/>
                <a:gd name="connsiteX4" fmla="*/ 1261403 w 1444283"/>
                <a:gd name="connsiteY4" fmla="*/ 705212 h 714141"/>
                <a:gd name="connsiteX5" fmla="*/ 1275471 w 1444283"/>
                <a:gd name="connsiteY5" fmla="*/ 677077 h 714141"/>
                <a:gd name="connsiteX6" fmla="*/ 1314335 w 1444283"/>
                <a:gd name="connsiteY6" fmla="*/ 482826 h 714141"/>
                <a:gd name="connsiteX7" fmla="*/ 1242327 w 1444283"/>
                <a:gd name="connsiteY7" fmla="*/ 194794 h 714141"/>
                <a:gd name="connsiteX8" fmla="*/ 882287 w 1444283"/>
                <a:gd name="connsiteY8" fmla="*/ 194794 h 714141"/>
                <a:gd name="connsiteX0" fmla="*/ 909711 w 1444283"/>
                <a:gd name="connsiteY0" fmla="*/ 311317 h 714141"/>
                <a:gd name="connsiteX1" fmla="*/ 501748 w 1444283"/>
                <a:gd name="connsiteY1" fmla="*/ 142505 h 714141"/>
                <a:gd name="connsiteX2" fmla="*/ 192259 w 1444283"/>
                <a:gd name="connsiteY2" fmla="*/ 381656 h 714141"/>
                <a:gd name="connsiteX3" fmla="*/ 178191 w 1444283"/>
                <a:gd name="connsiteY3" fmla="*/ 634874 h 714141"/>
                <a:gd name="connsiteX4" fmla="*/ 1261403 w 1444283"/>
                <a:gd name="connsiteY4" fmla="*/ 705212 h 714141"/>
                <a:gd name="connsiteX5" fmla="*/ 1275471 w 1444283"/>
                <a:gd name="connsiteY5" fmla="*/ 677077 h 714141"/>
                <a:gd name="connsiteX6" fmla="*/ 1314335 w 1444283"/>
                <a:gd name="connsiteY6" fmla="*/ 482826 h 714141"/>
                <a:gd name="connsiteX7" fmla="*/ 1242327 w 1444283"/>
                <a:gd name="connsiteY7" fmla="*/ 194794 h 714141"/>
                <a:gd name="connsiteX8" fmla="*/ 882287 w 1444283"/>
                <a:gd name="connsiteY8" fmla="*/ 194794 h 714141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894530 w 1338018"/>
                <a:gd name="connsiteY0" fmla="*/ 180535 h 630304"/>
                <a:gd name="connsiteX1" fmla="*/ 486567 w 1338018"/>
                <a:gd name="connsiteY1" fmla="*/ 11723 h 630304"/>
                <a:gd name="connsiteX2" fmla="*/ 177078 w 1338018"/>
                <a:gd name="connsiteY2" fmla="*/ 250874 h 630304"/>
                <a:gd name="connsiteX3" fmla="*/ 163010 w 1338018"/>
                <a:gd name="connsiteY3" fmla="*/ 504092 h 630304"/>
                <a:gd name="connsiteX4" fmla="*/ 1155138 w 1338018"/>
                <a:gd name="connsiteY4" fmla="*/ 568068 h 630304"/>
                <a:gd name="connsiteX5" fmla="*/ 1260290 w 1338018"/>
                <a:gd name="connsiteY5" fmla="*/ 546295 h 630304"/>
                <a:gd name="connsiteX6" fmla="*/ 1227146 w 1338018"/>
                <a:gd name="connsiteY6" fmla="*/ 64012 h 630304"/>
                <a:gd name="connsiteX7" fmla="*/ 867106 w 1338018"/>
                <a:gd name="connsiteY7" fmla="*/ 64012 h 630304"/>
                <a:gd name="connsiteX0" fmla="*/ 894530 w 1344495"/>
                <a:gd name="connsiteY0" fmla="*/ 180535 h 652077"/>
                <a:gd name="connsiteX1" fmla="*/ 486567 w 1344495"/>
                <a:gd name="connsiteY1" fmla="*/ 11723 h 652077"/>
                <a:gd name="connsiteX2" fmla="*/ 177078 w 1344495"/>
                <a:gd name="connsiteY2" fmla="*/ 250874 h 652077"/>
                <a:gd name="connsiteX3" fmla="*/ 163010 w 1344495"/>
                <a:gd name="connsiteY3" fmla="*/ 504092 h 652077"/>
                <a:gd name="connsiteX4" fmla="*/ 1155138 w 1344495"/>
                <a:gd name="connsiteY4" fmla="*/ 568068 h 652077"/>
                <a:gd name="connsiteX5" fmla="*/ 1299153 w 1344495"/>
                <a:gd name="connsiteY5" fmla="*/ 568068 h 652077"/>
                <a:gd name="connsiteX6" fmla="*/ 1227146 w 1344495"/>
                <a:gd name="connsiteY6" fmla="*/ 64012 h 652077"/>
                <a:gd name="connsiteX7" fmla="*/ 867106 w 1344495"/>
                <a:gd name="connsiteY7" fmla="*/ 64012 h 652077"/>
                <a:gd name="connsiteX0" fmla="*/ 894530 w 1344495"/>
                <a:gd name="connsiteY0" fmla="*/ 202909 h 674451"/>
                <a:gd name="connsiteX1" fmla="*/ 486567 w 1344495"/>
                <a:gd name="connsiteY1" fmla="*/ 34097 h 674451"/>
                <a:gd name="connsiteX2" fmla="*/ 177078 w 1344495"/>
                <a:gd name="connsiteY2" fmla="*/ 273248 h 674451"/>
                <a:gd name="connsiteX3" fmla="*/ 163010 w 1344495"/>
                <a:gd name="connsiteY3" fmla="*/ 526466 h 674451"/>
                <a:gd name="connsiteX4" fmla="*/ 1155138 w 1344495"/>
                <a:gd name="connsiteY4" fmla="*/ 590442 h 674451"/>
                <a:gd name="connsiteX5" fmla="*/ 1299153 w 1344495"/>
                <a:gd name="connsiteY5" fmla="*/ 590442 h 674451"/>
                <a:gd name="connsiteX6" fmla="*/ 1227146 w 1344495"/>
                <a:gd name="connsiteY6" fmla="*/ 86386 h 674451"/>
                <a:gd name="connsiteX7" fmla="*/ 905007 w 1344495"/>
                <a:gd name="connsiteY7" fmla="*/ 72124 h 674451"/>
                <a:gd name="connsiteX8" fmla="*/ 867106 w 1344495"/>
                <a:gd name="connsiteY8" fmla="*/ 86386 h 674451"/>
                <a:gd name="connsiteX0" fmla="*/ 894530 w 1344495"/>
                <a:gd name="connsiteY0" fmla="*/ 202909 h 674451"/>
                <a:gd name="connsiteX1" fmla="*/ 486567 w 1344495"/>
                <a:gd name="connsiteY1" fmla="*/ 34097 h 674451"/>
                <a:gd name="connsiteX2" fmla="*/ 177078 w 1344495"/>
                <a:gd name="connsiteY2" fmla="*/ 273248 h 674451"/>
                <a:gd name="connsiteX3" fmla="*/ 163010 w 1344495"/>
                <a:gd name="connsiteY3" fmla="*/ 526466 h 674451"/>
                <a:gd name="connsiteX4" fmla="*/ 1155138 w 1344495"/>
                <a:gd name="connsiteY4" fmla="*/ 590442 h 674451"/>
                <a:gd name="connsiteX5" fmla="*/ 1299153 w 1344495"/>
                <a:gd name="connsiteY5" fmla="*/ 590442 h 674451"/>
                <a:gd name="connsiteX6" fmla="*/ 1227146 w 1344495"/>
                <a:gd name="connsiteY6" fmla="*/ 86386 h 674451"/>
                <a:gd name="connsiteX7" fmla="*/ 905007 w 1344495"/>
                <a:gd name="connsiteY7" fmla="*/ 72124 h 674451"/>
                <a:gd name="connsiteX8" fmla="*/ 867105 w 1344495"/>
                <a:gd name="connsiteY8" fmla="*/ 158394 h 674451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84542 h 768086"/>
                <a:gd name="connsiteX1" fmla="*/ 486567 w 1344495"/>
                <a:gd name="connsiteY1" fmla="*/ 115730 h 768086"/>
                <a:gd name="connsiteX2" fmla="*/ 177078 w 1344495"/>
                <a:gd name="connsiteY2" fmla="*/ 354881 h 768086"/>
                <a:gd name="connsiteX3" fmla="*/ 163010 w 1344495"/>
                <a:gd name="connsiteY3" fmla="*/ 608099 h 768086"/>
                <a:gd name="connsiteX4" fmla="*/ 1155138 w 1344495"/>
                <a:gd name="connsiteY4" fmla="*/ 672075 h 768086"/>
                <a:gd name="connsiteX5" fmla="*/ 1299153 w 1344495"/>
                <a:gd name="connsiteY5" fmla="*/ 672075 h 768086"/>
                <a:gd name="connsiteX6" fmla="*/ 1227145 w 1344495"/>
                <a:gd name="connsiteY6" fmla="*/ 96011 h 768086"/>
                <a:gd name="connsiteX7" fmla="*/ 867105 w 1344495"/>
                <a:gd name="connsiteY7" fmla="*/ 96011 h 768086"/>
                <a:gd name="connsiteX8" fmla="*/ 867105 w 1344495"/>
                <a:gd name="connsiteY8" fmla="*/ 240027 h 768086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67105 w 1344495"/>
                <a:gd name="connsiteY0" fmla="*/ 239431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67105 w 1344495"/>
                <a:gd name="connsiteY0" fmla="*/ 239431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67105 w 1344495"/>
                <a:gd name="connsiteY0" fmla="*/ 239431 h 695482"/>
                <a:gd name="connsiteX1" fmla="*/ 939113 w 1344495"/>
                <a:gd name="connsiteY1" fmla="*/ 52746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939113 w 1344495"/>
                <a:gd name="connsiteY2" fmla="*/ 527463 h 695482"/>
                <a:gd name="connsiteX3" fmla="*/ 486567 w 1344495"/>
                <a:gd name="connsiteY3" fmla="*/ 43126 h 695482"/>
                <a:gd name="connsiteX4" fmla="*/ 177078 w 1344495"/>
                <a:gd name="connsiteY4" fmla="*/ 282277 h 695482"/>
                <a:gd name="connsiteX5" fmla="*/ 163010 w 1344495"/>
                <a:gd name="connsiteY5" fmla="*/ 535495 h 695482"/>
                <a:gd name="connsiteX6" fmla="*/ 1155138 w 1344495"/>
                <a:gd name="connsiteY6" fmla="*/ 599471 h 695482"/>
                <a:gd name="connsiteX7" fmla="*/ 1299153 w 1344495"/>
                <a:gd name="connsiteY7" fmla="*/ 599471 h 695482"/>
                <a:gd name="connsiteX8" fmla="*/ 1227145 w 1344495"/>
                <a:gd name="connsiteY8" fmla="*/ 23407 h 695482"/>
                <a:gd name="connsiteX9" fmla="*/ 867105 w 1344495"/>
                <a:gd name="connsiteY9" fmla="*/ 23407 h 695482"/>
                <a:gd name="connsiteX10" fmla="*/ 867105 w 1344495"/>
                <a:gd name="connsiteY10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362417 h 818468"/>
                <a:gd name="connsiteX1" fmla="*/ 867105 w 1344495"/>
                <a:gd name="connsiteY1" fmla="*/ 290409 h 818468"/>
                <a:gd name="connsiteX2" fmla="*/ 486567 w 1344495"/>
                <a:gd name="connsiteY2" fmla="*/ 166112 h 818468"/>
                <a:gd name="connsiteX3" fmla="*/ 177078 w 1344495"/>
                <a:gd name="connsiteY3" fmla="*/ 405263 h 818468"/>
                <a:gd name="connsiteX4" fmla="*/ 163010 w 1344495"/>
                <a:gd name="connsiteY4" fmla="*/ 658481 h 818468"/>
                <a:gd name="connsiteX5" fmla="*/ 1155138 w 1344495"/>
                <a:gd name="connsiteY5" fmla="*/ 722457 h 818468"/>
                <a:gd name="connsiteX6" fmla="*/ 1299153 w 1344495"/>
                <a:gd name="connsiteY6" fmla="*/ 722457 h 818468"/>
                <a:gd name="connsiteX7" fmla="*/ 1227145 w 1344495"/>
                <a:gd name="connsiteY7" fmla="*/ 146393 h 818468"/>
                <a:gd name="connsiteX8" fmla="*/ 867105 w 1344495"/>
                <a:gd name="connsiteY8" fmla="*/ 146393 h 818468"/>
                <a:gd name="connsiteX9" fmla="*/ 651081 w 1344495"/>
                <a:gd name="connsiteY9" fmla="*/ 2377 h 818468"/>
                <a:gd name="connsiteX0" fmla="*/ 867105 w 1344495"/>
                <a:gd name="connsiteY0" fmla="*/ 434425 h 818468"/>
                <a:gd name="connsiteX1" fmla="*/ 867105 w 1344495"/>
                <a:gd name="connsiteY1" fmla="*/ 290409 h 818468"/>
                <a:gd name="connsiteX2" fmla="*/ 486567 w 1344495"/>
                <a:gd name="connsiteY2" fmla="*/ 166112 h 818468"/>
                <a:gd name="connsiteX3" fmla="*/ 177078 w 1344495"/>
                <a:gd name="connsiteY3" fmla="*/ 405263 h 818468"/>
                <a:gd name="connsiteX4" fmla="*/ 163010 w 1344495"/>
                <a:gd name="connsiteY4" fmla="*/ 658481 h 818468"/>
                <a:gd name="connsiteX5" fmla="*/ 1155138 w 1344495"/>
                <a:gd name="connsiteY5" fmla="*/ 722457 h 818468"/>
                <a:gd name="connsiteX6" fmla="*/ 1299153 w 1344495"/>
                <a:gd name="connsiteY6" fmla="*/ 722457 h 818468"/>
                <a:gd name="connsiteX7" fmla="*/ 1227145 w 1344495"/>
                <a:gd name="connsiteY7" fmla="*/ 146393 h 818468"/>
                <a:gd name="connsiteX8" fmla="*/ 867105 w 1344495"/>
                <a:gd name="connsiteY8" fmla="*/ 146393 h 818468"/>
                <a:gd name="connsiteX9" fmla="*/ 651081 w 1344495"/>
                <a:gd name="connsiteY9" fmla="*/ 2377 h 818468"/>
                <a:gd name="connsiteX0" fmla="*/ 867105 w 1344495"/>
                <a:gd name="connsiteY0" fmla="*/ 290409 h 818468"/>
                <a:gd name="connsiteX1" fmla="*/ 486567 w 1344495"/>
                <a:gd name="connsiteY1" fmla="*/ 166112 h 818468"/>
                <a:gd name="connsiteX2" fmla="*/ 177078 w 1344495"/>
                <a:gd name="connsiteY2" fmla="*/ 405263 h 818468"/>
                <a:gd name="connsiteX3" fmla="*/ 163010 w 1344495"/>
                <a:gd name="connsiteY3" fmla="*/ 658481 h 818468"/>
                <a:gd name="connsiteX4" fmla="*/ 1155138 w 1344495"/>
                <a:gd name="connsiteY4" fmla="*/ 722457 h 818468"/>
                <a:gd name="connsiteX5" fmla="*/ 1299153 w 1344495"/>
                <a:gd name="connsiteY5" fmla="*/ 722457 h 818468"/>
                <a:gd name="connsiteX6" fmla="*/ 1227145 w 1344495"/>
                <a:gd name="connsiteY6" fmla="*/ 146393 h 818468"/>
                <a:gd name="connsiteX7" fmla="*/ 867105 w 1344495"/>
                <a:gd name="connsiteY7" fmla="*/ 146393 h 818468"/>
                <a:gd name="connsiteX8" fmla="*/ 651081 w 1344495"/>
                <a:gd name="connsiteY8" fmla="*/ 2377 h 818468"/>
                <a:gd name="connsiteX0" fmla="*/ 867105 w 1344495"/>
                <a:gd name="connsiteY0" fmla="*/ 167423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495" h="695482">
                  <a:moveTo>
                    <a:pt x="867105" y="167423"/>
                  </a:moveTo>
                  <a:cubicBezTo>
                    <a:pt x="803682" y="122704"/>
                    <a:pt x="601572" y="23984"/>
                    <a:pt x="486567" y="43126"/>
                  </a:cubicBezTo>
                  <a:cubicBezTo>
                    <a:pt x="371563" y="62268"/>
                    <a:pt x="231004" y="200216"/>
                    <a:pt x="177078" y="282277"/>
                  </a:cubicBezTo>
                  <a:cubicBezTo>
                    <a:pt x="123152" y="364338"/>
                    <a:pt x="0" y="482629"/>
                    <a:pt x="163010" y="535495"/>
                  </a:cubicBezTo>
                  <a:cubicBezTo>
                    <a:pt x="326020" y="588361"/>
                    <a:pt x="965781" y="588808"/>
                    <a:pt x="1155138" y="599471"/>
                  </a:cubicBezTo>
                  <a:cubicBezTo>
                    <a:pt x="1344495" y="610134"/>
                    <a:pt x="1287152" y="695482"/>
                    <a:pt x="1299153" y="599471"/>
                  </a:cubicBezTo>
                  <a:cubicBezTo>
                    <a:pt x="1311154" y="503460"/>
                    <a:pt x="1266957" y="99823"/>
                    <a:pt x="1227145" y="23407"/>
                  </a:cubicBezTo>
                  <a:cubicBezTo>
                    <a:pt x="1133607" y="0"/>
                    <a:pt x="954918" y="16764"/>
                    <a:pt x="867105" y="23407"/>
                  </a:cubicBezTo>
                  <a:cubicBezTo>
                    <a:pt x="864620" y="145541"/>
                    <a:pt x="873422" y="165046"/>
                    <a:pt x="867105" y="167423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3131839" y="5589240"/>
              <a:ext cx="1259185" cy="195263"/>
            </a:xfrm>
            <a:custGeom>
              <a:avLst/>
              <a:gdLst>
                <a:gd name="connsiteX0" fmla="*/ 9525 w 1295400"/>
                <a:gd name="connsiteY0" fmla="*/ 0 h 195263"/>
                <a:gd name="connsiteX1" fmla="*/ 0 w 1295400"/>
                <a:gd name="connsiteY1" fmla="*/ 161925 h 195263"/>
                <a:gd name="connsiteX2" fmla="*/ 1276350 w 1295400"/>
                <a:gd name="connsiteY2" fmla="*/ 195263 h 195263"/>
                <a:gd name="connsiteX3" fmla="*/ 1295400 w 1295400"/>
                <a:gd name="connsiteY3" fmla="*/ 47625 h 195263"/>
                <a:gd name="connsiteX4" fmla="*/ 9525 w 1295400"/>
                <a:gd name="connsiteY4" fmla="*/ 0 h 195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5400" h="195263">
                  <a:moveTo>
                    <a:pt x="9525" y="0"/>
                  </a:moveTo>
                  <a:lnTo>
                    <a:pt x="0" y="161925"/>
                  </a:lnTo>
                  <a:lnTo>
                    <a:pt x="1276350" y="195263"/>
                  </a:lnTo>
                  <a:lnTo>
                    <a:pt x="1295400" y="4762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7668344" y="4581128"/>
            <a:ext cx="864096" cy="792088"/>
            <a:chOff x="4355976" y="4581128"/>
            <a:chExt cx="1368152" cy="1224136"/>
          </a:xfrm>
        </p:grpSpPr>
        <p:sp>
          <p:nvSpPr>
            <p:cNvPr id="60" name="Freeform 59"/>
            <p:cNvSpPr/>
            <p:nvPr/>
          </p:nvSpPr>
          <p:spPr>
            <a:xfrm flipH="1">
              <a:off x="4442273" y="4581128"/>
              <a:ext cx="1080118" cy="114428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CC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Freeform 60"/>
            <p:cNvSpPr/>
            <p:nvPr/>
          </p:nvSpPr>
          <p:spPr>
            <a:xfrm flipH="1">
              <a:off x="4355976" y="5109782"/>
              <a:ext cx="1368152" cy="695482"/>
            </a:xfrm>
            <a:custGeom>
              <a:avLst/>
              <a:gdLst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75471 w 1444283"/>
                <a:gd name="connsiteY7" fmla="*/ 124264 h 616633"/>
                <a:gd name="connsiteX8" fmla="*/ 937846 w 1444283"/>
                <a:gd name="connsiteY8" fmla="*/ 222738 h 616633"/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75471 w 1444283"/>
                <a:gd name="connsiteY7" fmla="*/ 124264 h 616633"/>
                <a:gd name="connsiteX8" fmla="*/ 882287 w 1444283"/>
                <a:gd name="connsiteY8" fmla="*/ 64012 h 616633"/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42327 w 1444283"/>
                <a:gd name="connsiteY7" fmla="*/ 64012 h 616633"/>
                <a:gd name="connsiteX8" fmla="*/ 882287 w 1444283"/>
                <a:gd name="connsiteY8" fmla="*/ 64012 h 616633"/>
                <a:gd name="connsiteX0" fmla="*/ 909711 w 1444283"/>
                <a:gd name="connsiteY0" fmla="*/ 311317 h 747415"/>
                <a:gd name="connsiteX1" fmla="*/ 501748 w 1444283"/>
                <a:gd name="connsiteY1" fmla="*/ 142505 h 747415"/>
                <a:gd name="connsiteX2" fmla="*/ 192259 w 1444283"/>
                <a:gd name="connsiteY2" fmla="*/ 381656 h 747415"/>
                <a:gd name="connsiteX3" fmla="*/ 178191 w 1444283"/>
                <a:gd name="connsiteY3" fmla="*/ 634874 h 747415"/>
                <a:gd name="connsiteX4" fmla="*/ 1261403 w 1444283"/>
                <a:gd name="connsiteY4" fmla="*/ 705212 h 747415"/>
                <a:gd name="connsiteX5" fmla="*/ 1275471 w 1444283"/>
                <a:gd name="connsiteY5" fmla="*/ 677077 h 747415"/>
                <a:gd name="connsiteX6" fmla="*/ 1289539 w 1444283"/>
                <a:gd name="connsiteY6" fmla="*/ 283182 h 747415"/>
                <a:gd name="connsiteX7" fmla="*/ 1242327 w 1444283"/>
                <a:gd name="connsiteY7" fmla="*/ 194794 h 747415"/>
                <a:gd name="connsiteX8" fmla="*/ 882287 w 1444283"/>
                <a:gd name="connsiteY8" fmla="*/ 194794 h 747415"/>
                <a:gd name="connsiteX0" fmla="*/ 909711 w 1444283"/>
                <a:gd name="connsiteY0" fmla="*/ 311317 h 714141"/>
                <a:gd name="connsiteX1" fmla="*/ 501748 w 1444283"/>
                <a:gd name="connsiteY1" fmla="*/ 142505 h 714141"/>
                <a:gd name="connsiteX2" fmla="*/ 192259 w 1444283"/>
                <a:gd name="connsiteY2" fmla="*/ 381656 h 714141"/>
                <a:gd name="connsiteX3" fmla="*/ 178191 w 1444283"/>
                <a:gd name="connsiteY3" fmla="*/ 634874 h 714141"/>
                <a:gd name="connsiteX4" fmla="*/ 1261403 w 1444283"/>
                <a:gd name="connsiteY4" fmla="*/ 705212 h 714141"/>
                <a:gd name="connsiteX5" fmla="*/ 1275471 w 1444283"/>
                <a:gd name="connsiteY5" fmla="*/ 677077 h 714141"/>
                <a:gd name="connsiteX6" fmla="*/ 1314335 w 1444283"/>
                <a:gd name="connsiteY6" fmla="*/ 482826 h 714141"/>
                <a:gd name="connsiteX7" fmla="*/ 1242327 w 1444283"/>
                <a:gd name="connsiteY7" fmla="*/ 194794 h 714141"/>
                <a:gd name="connsiteX8" fmla="*/ 882287 w 1444283"/>
                <a:gd name="connsiteY8" fmla="*/ 194794 h 714141"/>
                <a:gd name="connsiteX0" fmla="*/ 909711 w 1444283"/>
                <a:gd name="connsiteY0" fmla="*/ 311317 h 714141"/>
                <a:gd name="connsiteX1" fmla="*/ 501748 w 1444283"/>
                <a:gd name="connsiteY1" fmla="*/ 142505 h 714141"/>
                <a:gd name="connsiteX2" fmla="*/ 192259 w 1444283"/>
                <a:gd name="connsiteY2" fmla="*/ 381656 h 714141"/>
                <a:gd name="connsiteX3" fmla="*/ 178191 w 1444283"/>
                <a:gd name="connsiteY3" fmla="*/ 634874 h 714141"/>
                <a:gd name="connsiteX4" fmla="*/ 1261403 w 1444283"/>
                <a:gd name="connsiteY4" fmla="*/ 705212 h 714141"/>
                <a:gd name="connsiteX5" fmla="*/ 1275471 w 1444283"/>
                <a:gd name="connsiteY5" fmla="*/ 677077 h 714141"/>
                <a:gd name="connsiteX6" fmla="*/ 1314335 w 1444283"/>
                <a:gd name="connsiteY6" fmla="*/ 482826 h 714141"/>
                <a:gd name="connsiteX7" fmla="*/ 1242327 w 1444283"/>
                <a:gd name="connsiteY7" fmla="*/ 194794 h 714141"/>
                <a:gd name="connsiteX8" fmla="*/ 882287 w 1444283"/>
                <a:gd name="connsiteY8" fmla="*/ 194794 h 714141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894530 w 1338018"/>
                <a:gd name="connsiteY0" fmla="*/ 180535 h 630304"/>
                <a:gd name="connsiteX1" fmla="*/ 486567 w 1338018"/>
                <a:gd name="connsiteY1" fmla="*/ 11723 h 630304"/>
                <a:gd name="connsiteX2" fmla="*/ 177078 w 1338018"/>
                <a:gd name="connsiteY2" fmla="*/ 250874 h 630304"/>
                <a:gd name="connsiteX3" fmla="*/ 163010 w 1338018"/>
                <a:gd name="connsiteY3" fmla="*/ 504092 h 630304"/>
                <a:gd name="connsiteX4" fmla="*/ 1155138 w 1338018"/>
                <a:gd name="connsiteY4" fmla="*/ 568068 h 630304"/>
                <a:gd name="connsiteX5" fmla="*/ 1260290 w 1338018"/>
                <a:gd name="connsiteY5" fmla="*/ 546295 h 630304"/>
                <a:gd name="connsiteX6" fmla="*/ 1227146 w 1338018"/>
                <a:gd name="connsiteY6" fmla="*/ 64012 h 630304"/>
                <a:gd name="connsiteX7" fmla="*/ 867106 w 1338018"/>
                <a:gd name="connsiteY7" fmla="*/ 64012 h 630304"/>
                <a:gd name="connsiteX0" fmla="*/ 894530 w 1344495"/>
                <a:gd name="connsiteY0" fmla="*/ 180535 h 652077"/>
                <a:gd name="connsiteX1" fmla="*/ 486567 w 1344495"/>
                <a:gd name="connsiteY1" fmla="*/ 11723 h 652077"/>
                <a:gd name="connsiteX2" fmla="*/ 177078 w 1344495"/>
                <a:gd name="connsiteY2" fmla="*/ 250874 h 652077"/>
                <a:gd name="connsiteX3" fmla="*/ 163010 w 1344495"/>
                <a:gd name="connsiteY3" fmla="*/ 504092 h 652077"/>
                <a:gd name="connsiteX4" fmla="*/ 1155138 w 1344495"/>
                <a:gd name="connsiteY4" fmla="*/ 568068 h 652077"/>
                <a:gd name="connsiteX5" fmla="*/ 1299153 w 1344495"/>
                <a:gd name="connsiteY5" fmla="*/ 568068 h 652077"/>
                <a:gd name="connsiteX6" fmla="*/ 1227146 w 1344495"/>
                <a:gd name="connsiteY6" fmla="*/ 64012 h 652077"/>
                <a:gd name="connsiteX7" fmla="*/ 867106 w 1344495"/>
                <a:gd name="connsiteY7" fmla="*/ 64012 h 652077"/>
                <a:gd name="connsiteX0" fmla="*/ 894530 w 1344495"/>
                <a:gd name="connsiteY0" fmla="*/ 202909 h 674451"/>
                <a:gd name="connsiteX1" fmla="*/ 486567 w 1344495"/>
                <a:gd name="connsiteY1" fmla="*/ 34097 h 674451"/>
                <a:gd name="connsiteX2" fmla="*/ 177078 w 1344495"/>
                <a:gd name="connsiteY2" fmla="*/ 273248 h 674451"/>
                <a:gd name="connsiteX3" fmla="*/ 163010 w 1344495"/>
                <a:gd name="connsiteY3" fmla="*/ 526466 h 674451"/>
                <a:gd name="connsiteX4" fmla="*/ 1155138 w 1344495"/>
                <a:gd name="connsiteY4" fmla="*/ 590442 h 674451"/>
                <a:gd name="connsiteX5" fmla="*/ 1299153 w 1344495"/>
                <a:gd name="connsiteY5" fmla="*/ 590442 h 674451"/>
                <a:gd name="connsiteX6" fmla="*/ 1227146 w 1344495"/>
                <a:gd name="connsiteY6" fmla="*/ 86386 h 674451"/>
                <a:gd name="connsiteX7" fmla="*/ 905007 w 1344495"/>
                <a:gd name="connsiteY7" fmla="*/ 72124 h 674451"/>
                <a:gd name="connsiteX8" fmla="*/ 867106 w 1344495"/>
                <a:gd name="connsiteY8" fmla="*/ 86386 h 674451"/>
                <a:gd name="connsiteX0" fmla="*/ 894530 w 1344495"/>
                <a:gd name="connsiteY0" fmla="*/ 202909 h 674451"/>
                <a:gd name="connsiteX1" fmla="*/ 486567 w 1344495"/>
                <a:gd name="connsiteY1" fmla="*/ 34097 h 674451"/>
                <a:gd name="connsiteX2" fmla="*/ 177078 w 1344495"/>
                <a:gd name="connsiteY2" fmla="*/ 273248 h 674451"/>
                <a:gd name="connsiteX3" fmla="*/ 163010 w 1344495"/>
                <a:gd name="connsiteY3" fmla="*/ 526466 h 674451"/>
                <a:gd name="connsiteX4" fmla="*/ 1155138 w 1344495"/>
                <a:gd name="connsiteY4" fmla="*/ 590442 h 674451"/>
                <a:gd name="connsiteX5" fmla="*/ 1299153 w 1344495"/>
                <a:gd name="connsiteY5" fmla="*/ 590442 h 674451"/>
                <a:gd name="connsiteX6" fmla="*/ 1227146 w 1344495"/>
                <a:gd name="connsiteY6" fmla="*/ 86386 h 674451"/>
                <a:gd name="connsiteX7" fmla="*/ 905007 w 1344495"/>
                <a:gd name="connsiteY7" fmla="*/ 72124 h 674451"/>
                <a:gd name="connsiteX8" fmla="*/ 867105 w 1344495"/>
                <a:gd name="connsiteY8" fmla="*/ 158394 h 674451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84542 h 768086"/>
                <a:gd name="connsiteX1" fmla="*/ 486567 w 1344495"/>
                <a:gd name="connsiteY1" fmla="*/ 115730 h 768086"/>
                <a:gd name="connsiteX2" fmla="*/ 177078 w 1344495"/>
                <a:gd name="connsiteY2" fmla="*/ 354881 h 768086"/>
                <a:gd name="connsiteX3" fmla="*/ 163010 w 1344495"/>
                <a:gd name="connsiteY3" fmla="*/ 608099 h 768086"/>
                <a:gd name="connsiteX4" fmla="*/ 1155138 w 1344495"/>
                <a:gd name="connsiteY4" fmla="*/ 672075 h 768086"/>
                <a:gd name="connsiteX5" fmla="*/ 1299153 w 1344495"/>
                <a:gd name="connsiteY5" fmla="*/ 672075 h 768086"/>
                <a:gd name="connsiteX6" fmla="*/ 1227145 w 1344495"/>
                <a:gd name="connsiteY6" fmla="*/ 96011 h 768086"/>
                <a:gd name="connsiteX7" fmla="*/ 867105 w 1344495"/>
                <a:gd name="connsiteY7" fmla="*/ 96011 h 768086"/>
                <a:gd name="connsiteX8" fmla="*/ 867105 w 1344495"/>
                <a:gd name="connsiteY8" fmla="*/ 240027 h 768086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67105 w 1344495"/>
                <a:gd name="connsiteY0" fmla="*/ 239431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67105 w 1344495"/>
                <a:gd name="connsiteY0" fmla="*/ 239431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67105 w 1344495"/>
                <a:gd name="connsiteY0" fmla="*/ 239431 h 695482"/>
                <a:gd name="connsiteX1" fmla="*/ 939113 w 1344495"/>
                <a:gd name="connsiteY1" fmla="*/ 52746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939113 w 1344495"/>
                <a:gd name="connsiteY2" fmla="*/ 527463 h 695482"/>
                <a:gd name="connsiteX3" fmla="*/ 486567 w 1344495"/>
                <a:gd name="connsiteY3" fmla="*/ 43126 h 695482"/>
                <a:gd name="connsiteX4" fmla="*/ 177078 w 1344495"/>
                <a:gd name="connsiteY4" fmla="*/ 282277 h 695482"/>
                <a:gd name="connsiteX5" fmla="*/ 163010 w 1344495"/>
                <a:gd name="connsiteY5" fmla="*/ 535495 h 695482"/>
                <a:gd name="connsiteX6" fmla="*/ 1155138 w 1344495"/>
                <a:gd name="connsiteY6" fmla="*/ 599471 h 695482"/>
                <a:gd name="connsiteX7" fmla="*/ 1299153 w 1344495"/>
                <a:gd name="connsiteY7" fmla="*/ 599471 h 695482"/>
                <a:gd name="connsiteX8" fmla="*/ 1227145 w 1344495"/>
                <a:gd name="connsiteY8" fmla="*/ 23407 h 695482"/>
                <a:gd name="connsiteX9" fmla="*/ 867105 w 1344495"/>
                <a:gd name="connsiteY9" fmla="*/ 23407 h 695482"/>
                <a:gd name="connsiteX10" fmla="*/ 867105 w 1344495"/>
                <a:gd name="connsiteY10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362417 h 818468"/>
                <a:gd name="connsiteX1" fmla="*/ 867105 w 1344495"/>
                <a:gd name="connsiteY1" fmla="*/ 290409 h 818468"/>
                <a:gd name="connsiteX2" fmla="*/ 486567 w 1344495"/>
                <a:gd name="connsiteY2" fmla="*/ 166112 h 818468"/>
                <a:gd name="connsiteX3" fmla="*/ 177078 w 1344495"/>
                <a:gd name="connsiteY3" fmla="*/ 405263 h 818468"/>
                <a:gd name="connsiteX4" fmla="*/ 163010 w 1344495"/>
                <a:gd name="connsiteY4" fmla="*/ 658481 h 818468"/>
                <a:gd name="connsiteX5" fmla="*/ 1155138 w 1344495"/>
                <a:gd name="connsiteY5" fmla="*/ 722457 h 818468"/>
                <a:gd name="connsiteX6" fmla="*/ 1299153 w 1344495"/>
                <a:gd name="connsiteY6" fmla="*/ 722457 h 818468"/>
                <a:gd name="connsiteX7" fmla="*/ 1227145 w 1344495"/>
                <a:gd name="connsiteY7" fmla="*/ 146393 h 818468"/>
                <a:gd name="connsiteX8" fmla="*/ 867105 w 1344495"/>
                <a:gd name="connsiteY8" fmla="*/ 146393 h 818468"/>
                <a:gd name="connsiteX9" fmla="*/ 651081 w 1344495"/>
                <a:gd name="connsiteY9" fmla="*/ 2377 h 818468"/>
                <a:gd name="connsiteX0" fmla="*/ 867105 w 1344495"/>
                <a:gd name="connsiteY0" fmla="*/ 434425 h 818468"/>
                <a:gd name="connsiteX1" fmla="*/ 867105 w 1344495"/>
                <a:gd name="connsiteY1" fmla="*/ 290409 h 818468"/>
                <a:gd name="connsiteX2" fmla="*/ 486567 w 1344495"/>
                <a:gd name="connsiteY2" fmla="*/ 166112 h 818468"/>
                <a:gd name="connsiteX3" fmla="*/ 177078 w 1344495"/>
                <a:gd name="connsiteY3" fmla="*/ 405263 h 818468"/>
                <a:gd name="connsiteX4" fmla="*/ 163010 w 1344495"/>
                <a:gd name="connsiteY4" fmla="*/ 658481 h 818468"/>
                <a:gd name="connsiteX5" fmla="*/ 1155138 w 1344495"/>
                <a:gd name="connsiteY5" fmla="*/ 722457 h 818468"/>
                <a:gd name="connsiteX6" fmla="*/ 1299153 w 1344495"/>
                <a:gd name="connsiteY6" fmla="*/ 722457 h 818468"/>
                <a:gd name="connsiteX7" fmla="*/ 1227145 w 1344495"/>
                <a:gd name="connsiteY7" fmla="*/ 146393 h 818468"/>
                <a:gd name="connsiteX8" fmla="*/ 867105 w 1344495"/>
                <a:gd name="connsiteY8" fmla="*/ 146393 h 818468"/>
                <a:gd name="connsiteX9" fmla="*/ 651081 w 1344495"/>
                <a:gd name="connsiteY9" fmla="*/ 2377 h 818468"/>
                <a:gd name="connsiteX0" fmla="*/ 867105 w 1344495"/>
                <a:gd name="connsiteY0" fmla="*/ 290409 h 818468"/>
                <a:gd name="connsiteX1" fmla="*/ 486567 w 1344495"/>
                <a:gd name="connsiteY1" fmla="*/ 166112 h 818468"/>
                <a:gd name="connsiteX2" fmla="*/ 177078 w 1344495"/>
                <a:gd name="connsiteY2" fmla="*/ 405263 h 818468"/>
                <a:gd name="connsiteX3" fmla="*/ 163010 w 1344495"/>
                <a:gd name="connsiteY3" fmla="*/ 658481 h 818468"/>
                <a:gd name="connsiteX4" fmla="*/ 1155138 w 1344495"/>
                <a:gd name="connsiteY4" fmla="*/ 722457 h 818468"/>
                <a:gd name="connsiteX5" fmla="*/ 1299153 w 1344495"/>
                <a:gd name="connsiteY5" fmla="*/ 722457 h 818468"/>
                <a:gd name="connsiteX6" fmla="*/ 1227145 w 1344495"/>
                <a:gd name="connsiteY6" fmla="*/ 146393 h 818468"/>
                <a:gd name="connsiteX7" fmla="*/ 867105 w 1344495"/>
                <a:gd name="connsiteY7" fmla="*/ 146393 h 818468"/>
                <a:gd name="connsiteX8" fmla="*/ 651081 w 1344495"/>
                <a:gd name="connsiteY8" fmla="*/ 2377 h 818468"/>
                <a:gd name="connsiteX0" fmla="*/ 867105 w 1344495"/>
                <a:gd name="connsiteY0" fmla="*/ 167423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495" h="695482">
                  <a:moveTo>
                    <a:pt x="867105" y="167423"/>
                  </a:moveTo>
                  <a:cubicBezTo>
                    <a:pt x="803682" y="122704"/>
                    <a:pt x="601572" y="23984"/>
                    <a:pt x="486567" y="43126"/>
                  </a:cubicBezTo>
                  <a:cubicBezTo>
                    <a:pt x="371563" y="62268"/>
                    <a:pt x="231004" y="200216"/>
                    <a:pt x="177078" y="282277"/>
                  </a:cubicBezTo>
                  <a:cubicBezTo>
                    <a:pt x="123152" y="364338"/>
                    <a:pt x="0" y="482629"/>
                    <a:pt x="163010" y="535495"/>
                  </a:cubicBezTo>
                  <a:cubicBezTo>
                    <a:pt x="326020" y="588361"/>
                    <a:pt x="965781" y="588808"/>
                    <a:pt x="1155138" y="599471"/>
                  </a:cubicBezTo>
                  <a:cubicBezTo>
                    <a:pt x="1344495" y="610134"/>
                    <a:pt x="1287152" y="695482"/>
                    <a:pt x="1299153" y="599471"/>
                  </a:cubicBezTo>
                  <a:cubicBezTo>
                    <a:pt x="1311154" y="503460"/>
                    <a:pt x="1266957" y="99823"/>
                    <a:pt x="1227145" y="23407"/>
                  </a:cubicBezTo>
                  <a:cubicBezTo>
                    <a:pt x="1133607" y="0"/>
                    <a:pt x="954918" y="16764"/>
                    <a:pt x="867105" y="23407"/>
                  </a:cubicBezTo>
                  <a:cubicBezTo>
                    <a:pt x="864620" y="145541"/>
                    <a:pt x="873422" y="165046"/>
                    <a:pt x="867105" y="167423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Freeform 61"/>
            <p:cNvSpPr/>
            <p:nvPr/>
          </p:nvSpPr>
          <p:spPr>
            <a:xfrm flipH="1">
              <a:off x="4407202" y="5589240"/>
              <a:ext cx="1244918" cy="195263"/>
            </a:xfrm>
            <a:custGeom>
              <a:avLst/>
              <a:gdLst>
                <a:gd name="connsiteX0" fmla="*/ 9525 w 1295400"/>
                <a:gd name="connsiteY0" fmla="*/ 0 h 195263"/>
                <a:gd name="connsiteX1" fmla="*/ 0 w 1295400"/>
                <a:gd name="connsiteY1" fmla="*/ 161925 h 195263"/>
                <a:gd name="connsiteX2" fmla="*/ 1276350 w 1295400"/>
                <a:gd name="connsiteY2" fmla="*/ 195263 h 195263"/>
                <a:gd name="connsiteX3" fmla="*/ 1295400 w 1295400"/>
                <a:gd name="connsiteY3" fmla="*/ 47625 h 195263"/>
                <a:gd name="connsiteX4" fmla="*/ 9525 w 1295400"/>
                <a:gd name="connsiteY4" fmla="*/ 0 h 195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5400" h="195263">
                  <a:moveTo>
                    <a:pt x="9525" y="0"/>
                  </a:moveTo>
                  <a:lnTo>
                    <a:pt x="0" y="161925"/>
                  </a:lnTo>
                  <a:lnTo>
                    <a:pt x="1276350" y="195263"/>
                  </a:lnTo>
                  <a:lnTo>
                    <a:pt x="1295400" y="4762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7308304" y="3541718"/>
            <a:ext cx="789318" cy="1111418"/>
            <a:chOff x="7308304" y="2965654"/>
            <a:chExt cx="789318" cy="1111418"/>
          </a:xfrm>
        </p:grpSpPr>
        <p:grpSp>
          <p:nvGrpSpPr>
            <p:cNvPr id="45" name="Group 2"/>
            <p:cNvGrpSpPr/>
            <p:nvPr/>
          </p:nvGrpSpPr>
          <p:grpSpPr>
            <a:xfrm>
              <a:off x="7509926" y="2965654"/>
              <a:ext cx="435349" cy="173750"/>
              <a:chOff x="7797958" y="1279047"/>
              <a:chExt cx="435349" cy="213255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8143597" y="1279047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7797958" y="1279047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3" name="Arc 62"/>
            <p:cNvSpPr/>
            <p:nvPr/>
          </p:nvSpPr>
          <p:spPr>
            <a:xfrm rot="10800000" flipV="1">
              <a:off x="7308304" y="3324333"/>
              <a:ext cx="789318" cy="752739"/>
            </a:xfrm>
            <a:prstGeom prst="arc">
              <a:avLst>
                <a:gd name="adj1" fmla="val 12150529"/>
                <a:gd name="adj2" fmla="val 20172624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66" name="Oval 65"/>
          <p:cNvSpPr/>
          <p:nvPr/>
        </p:nvSpPr>
        <p:spPr>
          <a:xfrm>
            <a:off x="3059832" y="3645024"/>
            <a:ext cx="1296144" cy="1728192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9" name="Group 78"/>
          <p:cNvGrpSpPr/>
          <p:nvPr/>
        </p:nvGrpSpPr>
        <p:grpSpPr>
          <a:xfrm>
            <a:off x="3256241" y="3361755"/>
            <a:ext cx="956678" cy="760448"/>
            <a:chOff x="3275856" y="2780928"/>
            <a:chExt cx="956678" cy="760448"/>
          </a:xfrm>
        </p:grpSpPr>
        <p:grpSp>
          <p:nvGrpSpPr>
            <p:cNvPr id="74" name="Group 73"/>
            <p:cNvGrpSpPr/>
            <p:nvPr/>
          </p:nvGrpSpPr>
          <p:grpSpPr>
            <a:xfrm>
              <a:off x="3275856" y="2780928"/>
              <a:ext cx="956678" cy="760448"/>
              <a:chOff x="2195736" y="1229708"/>
              <a:chExt cx="1296144" cy="792088"/>
            </a:xfrm>
          </p:grpSpPr>
          <p:sp>
            <p:nvSpPr>
              <p:cNvPr id="75" name="Freeform 74"/>
              <p:cNvSpPr/>
              <p:nvPr/>
            </p:nvSpPr>
            <p:spPr>
              <a:xfrm>
                <a:off x="2195736" y="1484784"/>
                <a:ext cx="1296144" cy="119944"/>
              </a:xfrm>
              <a:custGeom>
                <a:avLst/>
                <a:gdLst>
                  <a:gd name="connsiteX0" fmla="*/ 0 w 1209821"/>
                  <a:gd name="connsiteY0" fmla="*/ 0 h 138332"/>
                  <a:gd name="connsiteX1" fmla="*/ 337625 w 1209821"/>
                  <a:gd name="connsiteY1" fmla="*/ 112541 h 138332"/>
                  <a:gd name="connsiteX2" fmla="*/ 928468 w 1209821"/>
                  <a:gd name="connsiteY2" fmla="*/ 126609 h 138332"/>
                  <a:gd name="connsiteX3" fmla="*/ 1209821 w 1209821"/>
                  <a:gd name="connsiteY3" fmla="*/ 42203 h 138332"/>
                  <a:gd name="connsiteX0" fmla="*/ 0 w 1296144"/>
                  <a:gd name="connsiteY0" fmla="*/ 0 h 145366"/>
                  <a:gd name="connsiteX1" fmla="*/ 337625 w 1296144"/>
                  <a:gd name="connsiteY1" fmla="*/ 112541 h 145366"/>
                  <a:gd name="connsiteX2" fmla="*/ 928468 w 1296144"/>
                  <a:gd name="connsiteY2" fmla="*/ 126609 h 145366"/>
                  <a:gd name="connsiteX3" fmla="*/ 1296144 w 1296144"/>
                  <a:gd name="connsiteY3" fmla="*/ 0 h 14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144" h="145366">
                    <a:moveTo>
                      <a:pt x="0" y="0"/>
                    </a:moveTo>
                    <a:cubicBezTo>
                      <a:pt x="91440" y="45719"/>
                      <a:pt x="182880" y="91439"/>
                      <a:pt x="337625" y="112541"/>
                    </a:cubicBezTo>
                    <a:cubicBezTo>
                      <a:pt x="492370" y="133643"/>
                      <a:pt x="768715" y="145366"/>
                      <a:pt x="928468" y="126609"/>
                    </a:cubicBezTo>
                    <a:cubicBezTo>
                      <a:pt x="1088221" y="107852"/>
                      <a:pt x="1228150" y="36341"/>
                      <a:pt x="1296144" y="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6" name="Chord 75"/>
              <p:cNvSpPr/>
              <p:nvPr/>
            </p:nvSpPr>
            <p:spPr>
              <a:xfrm>
                <a:off x="2451248" y="1229708"/>
                <a:ext cx="720080" cy="792088"/>
              </a:xfrm>
              <a:prstGeom prst="chord">
                <a:avLst>
                  <a:gd name="adj1" fmla="val 11612179"/>
                  <a:gd name="adj2" fmla="val 20799413"/>
                </a:avLst>
              </a:prstGeom>
              <a:solidFill>
                <a:srgbClr val="00B0F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8" name="Freeform 77"/>
            <p:cNvSpPr/>
            <p:nvPr/>
          </p:nvSpPr>
          <p:spPr>
            <a:xfrm>
              <a:off x="3471863" y="3043238"/>
              <a:ext cx="509587" cy="80962"/>
            </a:xfrm>
            <a:custGeom>
              <a:avLst/>
              <a:gdLst>
                <a:gd name="connsiteX0" fmla="*/ 0 w 509587"/>
                <a:gd name="connsiteY0" fmla="*/ 76200 h 80962"/>
                <a:gd name="connsiteX1" fmla="*/ 509587 w 509587"/>
                <a:gd name="connsiteY1" fmla="*/ 80962 h 80962"/>
                <a:gd name="connsiteX2" fmla="*/ 495300 w 509587"/>
                <a:gd name="connsiteY2" fmla="*/ 0 h 80962"/>
                <a:gd name="connsiteX3" fmla="*/ 14287 w 509587"/>
                <a:gd name="connsiteY3" fmla="*/ 4762 h 80962"/>
                <a:gd name="connsiteX4" fmla="*/ 0 w 509587"/>
                <a:gd name="connsiteY4" fmla="*/ 76200 h 80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587" h="80962">
                  <a:moveTo>
                    <a:pt x="0" y="76200"/>
                  </a:moveTo>
                  <a:lnTo>
                    <a:pt x="509587" y="80962"/>
                  </a:lnTo>
                  <a:lnTo>
                    <a:pt x="495300" y="0"/>
                  </a:lnTo>
                  <a:lnTo>
                    <a:pt x="14287" y="4762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3299671" y="3933055"/>
            <a:ext cx="792088" cy="1089659"/>
            <a:chOff x="3299671" y="3356991"/>
            <a:chExt cx="792088" cy="1089659"/>
          </a:xfrm>
        </p:grpSpPr>
        <p:grpSp>
          <p:nvGrpSpPr>
            <p:cNvPr id="80" name="Group 79"/>
            <p:cNvGrpSpPr/>
            <p:nvPr/>
          </p:nvGrpSpPr>
          <p:grpSpPr>
            <a:xfrm>
              <a:off x="3299671" y="3356991"/>
              <a:ext cx="792088" cy="1089659"/>
              <a:chOff x="1590592" y="2996952"/>
              <a:chExt cx="893176" cy="1393075"/>
            </a:xfrm>
          </p:grpSpPr>
          <p:sp>
            <p:nvSpPr>
              <p:cNvPr id="81" name="Oval 80"/>
              <p:cNvSpPr/>
              <p:nvPr/>
            </p:nvSpPr>
            <p:spPr>
              <a:xfrm>
                <a:off x="2195736" y="2996952"/>
                <a:ext cx="81469" cy="23249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1816151" y="2996952"/>
                <a:ext cx="81469" cy="23249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Arc 82"/>
              <p:cNvSpPr/>
              <p:nvPr/>
            </p:nvSpPr>
            <p:spPr>
              <a:xfrm rot="10800000" flipV="1">
                <a:off x="1590592" y="3549305"/>
                <a:ext cx="893176" cy="840722"/>
              </a:xfrm>
              <a:prstGeom prst="arc">
                <a:avLst>
                  <a:gd name="adj1" fmla="val 11045684"/>
                  <a:gd name="adj2" fmla="val 21237176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84" name="Oval 83"/>
            <p:cNvSpPr/>
            <p:nvPr/>
          </p:nvSpPr>
          <p:spPr>
            <a:xfrm>
              <a:off x="3635896" y="3573016"/>
              <a:ext cx="144016" cy="144016"/>
            </a:xfrm>
            <a:prstGeom prst="ellipse">
              <a:avLst/>
            </a:prstGeom>
            <a:solidFill>
              <a:srgbClr val="80008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4" name="Freeform 103"/>
          <p:cNvSpPr/>
          <p:nvPr/>
        </p:nvSpPr>
        <p:spPr>
          <a:xfrm>
            <a:off x="5580112" y="5229200"/>
            <a:ext cx="550438" cy="645496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66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Freeform 104"/>
          <p:cNvSpPr/>
          <p:nvPr/>
        </p:nvSpPr>
        <p:spPr>
          <a:xfrm flipH="1">
            <a:off x="6376383" y="5229200"/>
            <a:ext cx="582417" cy="645496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66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Freeform 105"/>
          <p:cNvSpPr/>
          <p:nvPr/>
        </p:nvSpPr>
        <p:spPr>
          <a:xfrm flipH="1">
            <a:off x="6948264" y="4221088"/>
            <a:ext cx="360040" cy="681676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66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7" name="Freeform 106"/>
          <p:cNvSpPr/>
          <p:nvPr/>
        </p:nvSpPr>
        <p:spPr>
          <a:xfrm>
            <a:off x="5148064" y="4221088"/>
            <a:ext cx="360040" cy="648072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66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7" name="Group 96"/>
          <p:cNvGrpSpPr/>
          <p:nvPr/>
        </p:nvGrpSpPr>
        <p:grpSpPr>
          <a:xfrm>
            <a:off x="5364087" y="3717032"/>
            <a:ext cx="1728193" cy="1700808"/>
            <a:chOff x="5364087" y="3068960"/>
            <a:chExt cx="1728193" cy="1700808"/>
          </a:xfrm>
        </p:grpSpPr>
        <p:sp>
          <p:nvSpPr>
            <p:cNvPr id="69" name="Oval 68"/>
            <p:cNvSpPr/>
            <p:nvPr/>
          </p:nvSpPr>
          <p:spPr>
            <a:xfrm>
              <a:off x="5364088" y="3068960"/>
              <a:ext cx="1728192" cy="1700808"/>
            </a:xfrm>
            <a:prstGeom prst="ellipse">
              <a:avLst/>
            </a:prstGeom>
            <a:solidFill>
              <a:srgbClr val="0066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5364087" y="3068960"/>
              <a:ext cx="864096" cy="648072"/>
            </a:xfrm>
            <a:custGeom>
              <a:avLst/>
              <a:gdLst>
                <a:gd name="connsiteX0" fmla="*/ 809468 w 809468"/>
                <a:gd name="connsiteY0" fmla="*/ 0 h 569626"/>
                <a:gd name="connsiteX1" fmla="*/ 659567 w 809468"/>
                <a:gd name="connsiteY1" fmla="*/ 449705 h 569626"/>
                <a:gd name="connsiteX2" fmla="*/ 0 w 809468"/>
                <a:gd name="connsiteY2" fmla="*/ 569626 h 569626"/>
                <a:gd name="connsiteX0" fmla="*/ 886810 w 886810"/>
                <a:gd name="connsiteY0" fmla="*/ 0 h 584088"/>
                <a:gd name="connsiteX1" fmla="*/ 736909 w 886810"/>
                <a:gd name="connsiteY1" fmla="*/ 449705 h 584088"/>
                <a:gd name="connsiteX2" fmla="*/ 0 w 886810"/>
                <a:gd name="connsiteY2" fmla="*/ 584088 h 584088"/>
                <a:gd name="connsiteX0" fmla="*/ 864096 w 880925"/>
                <a:gd name="connsiteY0" fmla="*/ 0 h 648072"/>
                <a:gd name="connsiteX1" fmla="*/ 736909 w 880925"/>
                <a:gd name="connsiteY1" fmla="*/ 513689 h 648072"/>
                <a:gd name="connsiteX2" fmla="*/ 0 w 880925"/>
                <a:gd name="connsiteY2" fmla="*/ 648072 h 648072"/>
                <a:gd name="connsiteX0" fmla="*/ 864096 w 864096"/>
                <a:gd name="connsiteY0" fmla="*/ 0 h 648072"/>
                <a:gd name="connsiteX1" fmla="*/ 648073 w 864096"/>
                <a:gd name="connsiteY1" fmla="*/ 504056 h 648072"/>
                <a:gd name="connsiteX2" fmla="*/ 0 w 864096"/>
                <a:gd name="connsiteY2" fmla="*/ 648072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4096" h="648072">
                  <a:moveTo>
                    <a:pt x="864096" y="0"/>
                  </a:moveTo>
                  <a:cubicBezTo>
                    <a:pt x="856601" y="177383"/>
                    <a:pt x="792089" y="396044"/>
                    <a:pt x="648073" y="504056"/>
                  </a:cubicBezTo>
                  <a:cubicBezTo>
                    <a:pt x="504057" y="612068"/>
                    <a:pt x="262328" y="635580"/>
                    <a:pt x="0" y="648072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5471410" y="3068960"/>
              <a:ext cx="756774" cy="469389"/>
            </a:xfrm>
            <a:custGeom>
              <a:avLst/>
              <a:gdLst>
                <a:gd name="connsiteX0" fmla="*/ 794479 w 794479"/>
                <a:gd name="connsiteY0" fmla="*/ 0 h 429718"/>
                <a:gd name="connsiteX1" fmla="*/ 464695 w 794479"/>
                <a:gd name="connsiteY1" fmla="*/ 359764 h 429718"/>
                <a:gd name="connsiteX2" fmla="*/ 0 w 794479"/>
                <a:gd name="connsiteY2" fmla="*/ 419725 h 429718"/>
                <a:gd name="connsiteX0" fmla="*/ 756774 w 756774"/>
                <a:gd name="connsiteY0" fmla="*/ 0 h 469389"/>
                <a:gd name="connsiteX1" fmla="*/ 464695 w 756774"/>
                <a:gd name="connsiteY1" fmla="*/ 393768 h 469389"/>
                <a:gd name="connsiteX2" fmla="*/ 0 w 756774"/>
                <a:gd name="connsiteY2" fmla="*/ 453729 h 469389"/>
                <a:gd name="connsiteX0" fmla="*/ 756774 w 756774"/>
                <a:gd name="connsiteY0" fmla="*/ 0 h 469389"/>
                <a:gd name="connsiteX1" fmla="*/ 464695 w 756774"/>
                <a:gd name="connsiteY1" fmla="*/ 393768 h 469389"/>
                <a:gd name="connsiteX2" fmla="*/ 0 w 756774"/>
                <a:gd name="connsiteY2" fmla="*/ 453729 h 469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6774" h="469389">
                  <a:moveTo>
                    <a:pt x="756774" y="0"/>
                  </a:moveTo>
                  <a:cubicBezTo>
                    <a:pt x="659825" y="194242"/>
                    <a:pt x="590824" y="318147"/>
                    <a:pt x="464695" y="393768"/>
                  </a:cubicBezTo>
                  <a:cubicBezTo>
                    <a:pt x="338566" y="469389"/>
                    <a:pt x="166141" y="458725"/>
                    <a:pt x="0" y="453729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5606320" y="3068960"/>
              <a:ext cx="621863" cy="258856"/>
            </a:xfrm>
            <a:custGeom>
              <a:avLst/>
              <a:gdLst>
                <a:gd name="connsiteX0" fmla="*/ 689548 w 689548"/>
                <a:gd name="connsiteY0" fmla="*/ 0 h 209862"/>
                <a:gd name="connsiteX1" fmla="*/ 344774 w 689548"/>
                <a:gd name="connsiteY1" fmla="*/ 164892 h 209862"/>
                <a:gd name="connsiteX2" fmla="*/ 0 w 689548"/>
                <a:gd name="connsiteY2" fmla="*/ 209862 h 209862"/>
                <a:gd name="connsiteX0" fmla="*/ 621863 w 621863"/>
                <a:gd name="connsiteY0" fmla="*/ 0 h 258856"/>
                <a:gd name="connsiteX1" fmla="*/ 344774 w 621863"/>
                <a:gd name="connsiteY1" fmla="*/ 213886 h 258856"/>
                <a:gd name="connsiteX2" fmla="*/ 0 w 621863"/>
                <a:gd name="connsiteY2" fmla="*/ 258856 h 258856"/>
                <a:gd name="connsiteX0" fmla="*/ 621863 w 621863"/>
                <a:gd name="connsiteY0" fmla="*/ 0 h 258856"/>
                <a:gd name="connsiteX1" fmla="*/ 344774 w 621863"/>
                <a:gd name="connsiteY1" fmla="*/ 213886 h 258856"/>
                <a:gd name="connsiteX2" fmla="*/ 0 w 621863"/>
                <a:gd name="connsiteY2" fmla="*/ 258856 h 25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1863" h="258856">
                  <a:moveTo>
                    <a:pt x="621863" y="0"/>
                  </a:moveTo>
                  <a:cubicBezTo>
                    <a:pt x="580683" y="91052"/>
                    <a:pt x="448418" y="170743"/>
                    <a:pt x="344774" y="213886"/>
                  </a:cubicBezTo>
                  <a:cubicBezTo>
                    <a:pt x="241130" y="257029"/>
                    <a:pt x="114924" y="253859"/>
                    <a:pt x="0" y="258856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Freeform 93"/>
            <p:cNvSpPr/>
            <p:nvPr/>
          </p:nvSpPr>
          <p:spPr>
            <a:xfrm flipH="1">
              <a:off x="6228182" y="3068960"/>
              <a:ext cx="864097" cy="648072"/>
            </a:xfrm>
            <a:custGeom>
              <a:avLst/>
              <a:gdLst>
                <a:gd name="connsiteX0" fmla="*/ 809468 w 809468"/>
                <a:gd name="connsiteY0" fmla="*/ 0 h 569626"/>
                <a:gd name="connsiteX1" fmla="*/ 659567 w 809468"/>
                <a:gd name="connsiteY1" fmla="*/ 449705 h 569626"/>
                <a:gd name="connsiteX2" fmla="*/ 0 w 809468"/>
                <a:gd name="connsiteY2" fmla="*/ 569626 h 569626"/>
                <a:gd name="connsiteX0" fmla="*/ 886810 w 886810"/>
                <a:gd name="connsiteY0" fmla="*/ 0 h 584088"/>
                <a:gd name="connsiteX1" fmla="*/ 736909 w 886810"/>
                <a:gd name="connsiteY1" fmla="*/ 449705 h 584088"/>
                <a:gd name="connsiteX2" fmla="*/ 0 w 886810"/>
                <a:gd name="connsiteY2" fmla="*/ 584088 h 584088"/>
                <a:gd name="connsiteX0" fmla="*/ 864096 w 880925"/>
                <a:gd name="connsiteY0" fmla="*/ 0 h 648072"/>
                <a:gd name="connsiteX1" fmla="*/ 736909 w 880925"/>
                <a:gd name="connsiteY1" fmla="*/ 513689 h 648072"/>
                <a:gd name="connsiteX2" fmla="*/ 0 w 880925"/>
                <a:gd name="connsiteY2" fmla="*/ 648072 h 648072"/>
                <a:gd name="connsiteX0" fmla="*/ 864096 w 864096"/>
                <a:gd name="connsiteY0" fmla="*/ 0 h 648072"/>
                <a:gd name="connsiteX1" fmla="*/ 648073 w 864096"/>
                <a:gd name="connsiteY1" fmla="*/ 504056 h 648072"/>
                <a:gd name="connsiteX2" fmla="*/ 0 w 864096"/>
                <a:gd name="connsiteY2" fmla="*/ 648072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4096" h="648072">
                  <a:moveTo>
                    <a:pt x="864096" y="0"/>
                  </a:moveTo>
                  <a:cubicBezTo>
                    <a:pt x="856601" y="177383"/>
                    <a:pt x="792089" y="396044"/>
                    <a:pt x="648073" y="504056"/>
                  </a:cubicBezTo>
                  <a:cubicBezTo>
                    <a:pt x="504057" y="612068"/>
                    <a:pt x="262328" y="635580"/>
                    <a:pt x="0" y="648072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Freeform 94"/>
            <p:cNvSpPr/>
            <p:nvPr/>
          </p:nvSpPr>
          <p:spPr>
            <a:xfrm flipH="1">
              <a:off x="6228183" y="3068960"/>
              <a:ext cx="756775" cy="469389"/>
            </a:xfrm>
            <a:custGeom>
              <a:avLst/>
              <a:gdLst>
                <a:gd name="connsiteX0" fmla="*/ 794479 w 794479"/>
                <a:gd name="connsiteY0" fmla="*/ 0 h 429718"/>
                <a:gd name="connsiteX1" fmla="*/ 464695 w 794479"/>
                <a:gd name="connsiteY1" fmla="*/ 359764 h 429718"/>
                <a:gd name="connsiteX2" fmla="*/ 0 w 794479"/>
                <a:gd name="connsiteY2" fmla="*/ 419725 h 429718"/>
                <a:gd name="connsiteX0" fmla="*/ 756774 w 756774"/>
                <a:gd name="connsiteY0" fmla="*/ 0 h 469389"/>
                <a:gd name="connsiteX1" fmla="*/ 464695 w 756774"/>
                <a:gd name="connsiteY1" fmla="*/ 393768 h 469389"/>
                <a:gd name="connsiteX2" fmla="*/ 0 w 756774"/>
                <a:gd name="connsiteY2" fmla="*/ 453729 h 469389"/>
                <a:gd name="connsiteX0" fmla="*/ 756774 w 756774"/>
                <a:gd name="connsiteY0" fmla="*/ 0 h 469389"/>
                <a:gd name="connsiteX1" fmla="*/ 464695 w 756774"/>
                <a:gd name="connsiteY1" fmla="*/ 393768 h 469389"/>
                <a:gd name="connsiteX2" fmla="*/ 0 w 756774"/>
                <a:gd name="connsiteY2" fmla="*/ 453729 h 469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6774" h="469389">
                  <a:moveTo>
                    <a:pt x="756774" y="0"/>
                  </a:moveTo>
                  <a:cubicBezTo>
                    <a:pt x="659825" y="194242"/>
                    <a:pt x="590824" y="318147"/>
                    <a:pt x="464695" y="393768"/>
                  </a:cubicBezTo>
                  <a:cubicBezTo>
                    <a:pt x="338566" y="469389"/>
                    <a:pt x="166141" y="458725"/>
                    <a:pt x="0" y="453729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Freeform 95"/>
            <p:cNvSpPr/>
            <p:nvPr/>
          </p:nvSpPr>
          <p:spPr>
            <a:xfrm flipH="1">
              <a:off x="6228183" y="3068960"/>
              <a:ext cx="621864" cy="258856"/>
            </a:xfrm>
            <a:custGeom>
              <a:avLst/>
              <a:gdLst>
                <a:gd name="connsiteX0" fmla="*/ 689548 w 689548"/>
                <a:gd name="connsiteY0" fmla="*/ 0 h 209862"/>
                <a:gd name="connsiteX1" fmla="*/ 344774 w 689548"/>
                <a:gd name="connsiteY1" fmla="*/ 164892 h 209862"/>
                <a:gd name="connsiteX2" fmla="*/ 0 w 689548"/>
                <a:gd name="connsiteY2" fmla="*/ 209862 h 209862"/>
                <a:gd name="connsiteX0" fmla="*/ 621863 w 621863"/>
                <a:gd name="connsiteY0" fmla="*/ 0 h 258856"/>
                <a:gd name="connsiteX1" fmla="*/ 344774 w 621863"/>
                <a:gd name="connsiteY1" fmla="*/ 213886 h 258856"/>
                <a:gd name="connsiteX2" fmla="*/ 0 w 621863"/>
                <a:gd name="connsiteY2" fmla="*/ 258856 h 258856"/>
                <a:gd name="connsiteX0" fmla="*/ 621863 w 621863"/>
                <a:gd name="connsiteY0" fmla="*/ 0 h 258856"/>
                <a:gd name="connsiteX1" fmla="*/ 344774 w 621863"/>
                <a:gd name="connsiteY1" fmla="*/ 213886 h 258856"/>
                <a:gd name="connsiteX2" fmla="*/ 0 w 621863"/>
                <a:gd name="connsiteY2" fmla="*/ 258856 h 25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1863" h="258856">
                  <a:moveTo>
                    <a:pt x="621863" y="0"/>
                  </a:moveTo>
                  <a:cubicBezTo>
                    <a:pt x="580683" y="91052"/>
                    <a:pt x="448418" y="170743"/>
                    <a:pt x="344774" y="213886"/>
                  </a:cubicBezTo>
                  <a:cubicBezTo>
                    <a:pt x="241130" y="257029"/>
                    <a:pt x="114924" y="253859"/>
                    <a:pt x="0" y="258856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5829478" y="4293096"/>
            <a:ext cx="789318" cy="1184787"/>
            <a:chOff x="5829478" y="3717032"/>
            <a:chExt cx="789318" cy="1184787"/>
          </a:xfrm>
        </p:grpSpPr>
        <p:grpSp>
          <p:nvGrpSpPr>
            <p:cNvPr id="98" name="Group 2"/>
            <p:cNvGrpSpPr/>
            <p:nvPr/>
          </p:nvGrpSpPr>
          <p:grpSpPr>
            <a:xfrm>
              <a:off x="6012160" y="3717032"/>
              <a:ext cx="435349" cy="173750"/>
              <a:chOff x="7797958" y="1279047"/>
              <a:chExt cx="435349" cy="213255"/>
            </a:xfrm>
          </p:grpSpPr>
          <p:sp>
            <p:nvSpPr>
              <p:cNvPr id="100" name="Oval 99"/>
              <p:cNvSpPr/>
              <p:nvPr/>
            </p:nvSpPr>
            <p:spPr>
              <a:xfrm>
                <a:off x="8143597" y="1279047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7797958" y="1279047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2" name="Arc 101"/>
            <p:cNvSpPr/>
            <p:nvPr/>
          </p:nvSpPr>
          <p:spPr>
            <a:xfrm rot="10800000" flipV="1">
              <a:off x="5829478" y="4149080"/>
              <a:ext cx="789318" cy="752739"/>
            </a:xfrm>
            <a:prstGeom prst="arc">
              <a:avLst>
                <a:gd name="adj1" fmla="val 12150529"/>
                <a:gd name="adj2" fmla="val 20172624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3" name="Oval 102"/>
            <p:cNvSpPr/>
            <p:nvPr/>
          </p:nvSpPr>
          <p:spPr>
            <a:xfrm>
              <a:off x="6156176" y="3933056"/>
              <a:ext cx="144016" cy="144016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0" name="Group 38"/>
          <p:cNvGrpSpPr/>
          <p:nvPr/>
        </p:nvGrpSpPr>
        <p:grpSpPr>
          <a:xfrm flipV="1">
            <a:off x="4552948" y="2881514"/>
            <a:ext cx="792088" cy="144016"/>
            <a:chOff x="4355976" y="1052736"/>
            <a:chExt cx="576064" cy="72008"/>
          </a:xfrm>
        </p:grpSpPr>
        <p:cxnSp>
          <p:nvCxnSpPr>
            <p:cNvPr id="111" name="Straight Connector 110"/>
            <p:cNvCxnSpPr/>
            <p:nvPr/>
          </p:nvCxnSpPr>
          <p:spPr>
            <a:xfrm rot="10800000" flipV="1">
              <a:off x="4355976" y="1052736"/>
              <a:ext cx="216024" cy="720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4716016" y="1052736"/>
              <a:ext cx="216024" cy="720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Rectangle 115"/>
          <p:cNvSpPr/>
          <p:nvPr/>
        </p:nvSpPr>
        <p:spPr>
          <a:xfrm>
            <a:off x="395536" y="-315416"/>
            <a:ext cx="2232248" cy="1872208"/>
          </a:xfrm>
          <a:prstGeom prst="rect">
            <a:avLst/>
          </a:pr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Rectangle 116"/>
          <p:cNvSpPr/>
          <p:nvPr/>
        </p:nvSpPr>
        <p:spPr>
          <a:xfrm>
            <a:off x="3203848" y="-315416"/>
            <a:ext cx="2232248" cy="1872208"/>
          </a:xfrm>
          <a:prstGeom prst="rect">
            <a:avLst/>
          </a:pr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Rectangle 117"/>
          <p:cNvSpPr/>
          <p:nvPr/>
        </p:nvSpPr>
        <p:spPr>
          <a:xfrm>
            <a:off x="5940152" y="-315416"/>
            <a:ext cx="1656184" cy="1872208"/>
          </a:xfrm>
          <a:prstGeom prst="rect">
            <a:avLst/>
          </a:pr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9" name="slidewhistle.wav">
            <a:hlinkClick r:id="" action="ppaction://media"/>
          </p:cNvPr>
          <p:cNvPicPr>
            <a:picLocks noRot="1" noChangeAspect="1"/>
          </p:cNvPicPr>
          <p:nvPr>
            <a:wavAudioFile r:embed="rId1" name="slidewhistle.wav"/>
          </p:nvPr>
        </p:nvPicPr>
        <p:blipFill>
          <a:blip r:embed="rId3" cstate="print"/>
          <a:stretch>
            <a:fillRect/>
          </a:stretch>
        </p:blipFill>
        <p:spPr>
          <a:xfrm>
            <a:off x="9324528" y="2564904"/>
            <a:ext cx="304800" cy="304800"/>
          </a:xfrm>
          <a:prstGeom prst="rect">
            <a:avLst/>
          </a:prstGeom>
        </p:spPr>
      </p:pic>
      <p:pic>
        <p:nvPicPr>
          <p:cNvPr id="120" name="slidewhistle.wav">
            <a:hlinkClick r:id="" action="ppaction://media"/>
          </p:cNvPr>
          <p:cNvPicPr>
            <a:picLocks noRot="1" noChangeAspect="1"/>
          </p:cNvPicPr>
          <p:nvPr>
            <a:wavAudioFile r:embed="rId1" name="slidewhistle.wav"/>
          </p:nvPr>
        </p:nvPicPr>
        <p:blipFill>
          <a:blip r:embed="rId3" cstate="print"/>
          <a:stretch>
            <a:fillRect/>
          </a:stretch>
        </p:blipFill>
        <p:spPr>
          <a:xfrm>
            <a:off x="9476928" y="2717304"/>
            <a:ext cx="304800" cy="304800"/>
          </a:xfrm>
          <a:prstGeom prst="rect">
            <a:avLst/>
          </a:prstGeom>
        </p:spPr>
      </p:pic>
      <p:pic>
        <p:nvPicPr>
          <p:cNvPr id="121" name="slidewhistle.wav">
            <a:hlinkClick r:id="" action="ppaction://media"/>
          </p:cNvPr>
          <p:cNvPicPr>
            <a:picLocks noRot="1" noChangeAspect="1"/>
          </p:cNvPicPr>
          <p:nvPr>
            <a:wavAudioFile r:embed="rId1" name="slidewhistle.wav"/>
          </p:nvPr>
        </p:nvPicPr>
        <p:blipFill>
          <a:blip r:embed="rId3" cstate="print"/>
          <a:stretch>
            <a:fillRect/>
          </a:stretch>
        </p:blipFill>
        <p:spPr>
          <a:xfrm>
            <a:off x="9629328" y="2869704"/>
            <a:ext cx="304800" cy="304800"/>
          </a:xfrm>
          <a:prstGeom prst="rect">
            <a:avLst/>
          </a:prstGeom>
        </p:spPr>
      </p:pic>
      <p:pic>
        <p:nvPicPr>
          <p:cNvPr id="122" name="slidewhistle.wav">
            <a:hlinkClick r:id="" action="ppaction://media"/>
          </p:cNvPr>
          <p:cNvPicPr>
            <a:picLocks noRot="1" noChangeAspect="1"/>
          </p:cNvPicPr>
          <p:nvPr>
            <a:wavAudioFile r:embed="rId1" name="slidewhistle.wav"/>
          </p:nvPr>
        </p:nvPicPr>
        <p:blipFill>
          <a:blip r:embed="rId3" cstate="print"/>
          <a:stretch>
            <a:fillRect/>
          </a:stretch>
        </p:blipFill>
        <p:spPr>
          <a:xfrm>
            <a:off x="9781728" y="30221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00069 0.0534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164" fill="hold"/>
                                        <p:tgtEl>
                                          <p:spTgt spid="1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00035 0.07824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164" fill="hold"/>
                                        <p:tgtEl>
                                          <p:spTgt spid="1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06358E-6 L 0.00035 0.06752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164" fill="hold"/>
                                        <p:tgtEl>
                                          <p:spTgt spid="1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7.40741E-7 L 0.00052 0.02917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164" fill="hold"/>
                                        <p:tgtEl>
                                          <p:spTgt spid="1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9"/>
                </p:tgtEl>
              </p:cMediaNode>
            </p:audio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0"/>
                </p:tgtEl>
              </p:cMediaNode>
            </p:audio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1"/>
                </p:tgtEl>
              </p:cMediaNode>
            </p:audio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"/>
                </p:tgtEl>
              </p:cMediaNode>
            </p:audio>
          </p:childTnLst>
        </p:cTn>
      </p:par>
    </p:tnLst>
    <p:bldLst>
      <p:bldP spid="113" grpId="1" animBg="1"/>
      <p:bldP spid="114" grpId="3" animBg="1"/>
      <p:bldP spid="40" grpId="0" animBg="1"/>
      <p:bldP spid="4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251520" y="-50341"/>
            <a:ext cx="1872209" cy="5517232"/>
            <a:chOff x="467544" y="0"/>
            <a:chExt cx="1872209" cy="5517232"/>
          </a:xfrm>
        </p:grpSpPr>
        <p:sp>
          <p:nvSpPr>
            <p:cNvPr id="35" name="Arc 34"/>
            <p:cNvSpPr/>
            <p:nvPr/>
          </p:nvSpPr>
          <p:spPr>
            <a:xfrm>
              <a:off x="467544" y="4941168"/>
              <a:ext cx="1872208" cy="576064"/>
            </a:xfrm>
            <a:prstGeom prst="arc">
              <a:avLst>
                <a:gd name="adj1" fmla="val 46050"/>
                <a:gd name="adj2" fmla="val 10736384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6" name="Straight Connector 35"/>
            <p:cNvCxnSpPr>
              <a:stCxn id="35" idx="2"/>
            </p:cNvCxnSpPr>
            <p:nvPr/>
          </p:nvCxnSpPr>
          <p:spPr>
            <a:xfrm flipH="1" flipV="1">
              <a:off x="467544" y="0"/>
              <a:ext cx="1689" cy="52464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35" idx="0"/>
            </p:cNvCxnSpPr>
            <p:nvPr/>
          </p:nvCxnSpPr>
          <p:spPr>
            <a:xfrm flipV="1">
              <a:off x="2338866" y="0"/>
              <a:ext cx="887" cy="52417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Freeform 42"/>
          <p:cNvSpPr/>
          <p:nvPr/>
        </p:nvSpPr>
        <p:spPr>
          <a:xfrm rot="6303091" flipV="1">
            <a:off x="3458149" y="3474910"/>
            <a:ext cx="760156" cy="1315269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31628 w 777479"/>
              <a:gd name="connsiteY0" fmla="*/ 12046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31628 w 777479"/>
              <a:gd name="connsiteY0" fmla="*/ 0 h 962353"/>
              <a:gd name="connsiteX1" fmla="*/ 239713 w 777479"/>
              <a:gd name="connsiteY1" fmla="*/ 369025 h 962353"/>
              <a:gd name="connsiteX2" fmla="*/ 82550 w 777479"/>
              <a:gd name="connsiteY2" fmla="*/ 464275 h 962353"/>
              <a:gd name="connsiteX3" fmla="*/ 3969 w 777479"/>
              <a:gd name="connsiteY3" fmla="*/ 602387 h 962353"/>
              <a:gd name="connsiteX4" fmla="*/ 106363 w 777479"/>
              <a:gd name="connsiteY4" fmla="*/ 616675 h 962353"/>
              <a:gd name="connsiteX5" fmla="*/ 254000 w 777479"/>
              <a:gd name="connsiteY5" fmla="*/ 514281 h 962353"/>
              <a:gd name="connsiteX6" fmla="*/ 261144 w 777479"/>
              <a:gd name="connsiteY6" fmla="*/ 526187 h 962353"/>
              <a:gd name="connsiteX7" fmla="*/ 223044 w 777479"/>
              <a:gd name="connsiteY7" fmla="*/ 661918 h 962353"/>
              <a:gd name="connsiteX8" fmla="*/ 198834 w 777479"/>
              <a:gd name="connsiteY8" fmla="*/ 788125 h 962353"/>
              <a:gd name="connsiteX9" fmla="*/ 248147 w 777479"/>
              <a:gd name="connsiteY9" fmla="*/ 878240 h 962353"/>
              <a:gd name="connsiteX10" fmla="*/ 335682 w 777479"/>
              <a:gd name="connsiteY10" fmla="*/ 736506 h 962353"/>
              <a:gd name="connsiteX11" fmla="*/ 368300 w 777479"/>
              <a:gd name="connsiteY11" fmla="*/ 616674 h 962353"/>
              <a:gd name="connsiteX12" fmla="*/ 375444 w 777479"/>
              <a:gd name="connsiteY12" fmla="*/ 683350 h 962353"/>
              <a:gd name="connsiteX13" fmla="*/ 401638 w 777479"/>
              <a:gd name="connsiteY13" fmla="*/ 895281 h 962353"/>
              <a:gd name="connsiteX14" fmla="*/ 451644 w 777479"/>
              <a:gd name="connsiteY14" fmla="*/ 961956 h 962353"/>
              <a:gd name="connsiteX15" fmla="*/ 504032 w 777479"/>
              <a:gd name="connsiteY15" fmla="*/ 897662 h 962353"/>
              <a:gd name="connsiteX16" fmla="*/ 504032 w 777479"/>
              <a:gd name="connsiteY16" fmla="*/ 657155 h 962353"/>
              <a:gd name="connsiteX17" fmla="*/ 527844 w 777479"/>
              <a:gd name="connsiteY17" fmla="*/ 771456 h 962353"/>
              <a:gd name="connsiteX18" fmla="*/ 573088 w 777479"/>
              <a:gd name="connsiteY18" fmla="*/ 869087 h 962353"/>
              <a:gd name="connsiteX19" fmla="*/ 625475 w 777479"/>
              <a:gd name="connsiteY19" fmla="*/ 890518 h 962353"/>
              <a:gd name="connsiteX20" fmla="*/ 662013 w 777479"/>
              <a:gd name="connsiteY20" fmla="*/ 833567 h 962353"/>
              <a:gd name="connsiteX21" fmla="*/ 644525 w 777479"/>
              <a:gd name="connsiteY21" fmla="*/ 711925 h 962353"/>
              <a:gd name="connsiteX22" fmla="*/ 632619 w 777479"/>
              <a:gd name="connsiteY22" fmla="*/ 635725 h 962353"/>
              <a:gd name="connsiteX23" fmla="*/ 718344 w 777479"/>
              <a:gd name="connsiteY23" fmla="*/ 785743 h 962353"/>
              <a:gd name="connsiteX24" fmla="*/ 770732 w 777479"/>
              <a:gd name="connsiteY24" fmla="*/ 764312 h 962353"/>
              <a:gd name="connsiteX25" fmla="*/ 758825 w 777479"/>
              <a:gd name="connsiteY25" fmla="*/ 623818 h 962353"/>
              <a:gd name="connsiteX26" fmla="*/ 668338 w 777479"/>
              <a:gd name="connsiteY26" fmla="*/ 452368 h 962353"/>
              <a:gd name="connsiteX27" fmla="*/ 641061 w 777479"/>
              <a:gd name="connsiteY27" fmla="*/ 118922 h 962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62353">
                <a:moveTo>
                  <a:pt x="231628" y="0"/>
                </a:moveTo>
                <a:cubicBezTo>
                  <a:pt x="245717" y="45641"/>
                  <a:pt x="264559" y="291646"/>
                  <a:pt x="239713" y="369025"/>
                </a:cubicBezTo>
                <a:cubicBezTo>
                  <a:pt x="214867" y="446404"/>
                  <a:pt x="121841" y="425381"/>
                  <a:pt x="82550" y="464275"/>
                </a:cubicBezTo>
                <a:cubicBezTo>
                  <a:pt x="43259" y="503169"/>
                  <a:pt x="0" y="576987"/>
                  <a:pt x="3969" y="602387"/>
                </a:cubicBezTo>
                <a:cubicBezTo>
                  <a:pt x="7938" y="627787"/>
                  <a:pt x="64691" y="631359"/>
                  <a:pt x="106363" y="616675"/>
                </a:cubicBezTo>
                <a:cubicBezTo>
                  <a:pt x="148035" y="601991"/>
                  <a:pt x="228203" y="529362"/>
                  <a:pt x="254000" y="514281"/>
                </a:cubicBezTo>
                <a:cubicBezTo>
                  <a:pt x="279797" y="499200"/>
                  <a:pt x="266303" y="501581"/>
                  <a:pt x="261144" y="526187"/>
                </a:cubicBezTo>
                <a:cubicBezTo>
                  <a:pt x="255985" y="550793"/>
                  <a:pt x="233429" y="618262"/>
                  <a:pt x="223044" y="661918"/>
                </a:cubicBezTo>
                <a:cubicBezTo>
                  <a:pt x="212659" y="705574"/>
                  <a:pt x="194650" y="752071"/>
                  <a:pt x="198834" y="788125"/>
                </a:cubicBezTo>
                <a:cubicBezTo>
                  <a:pt x="203018" y="824179"/>
                  <a:pt x="225339" y="886843"/>
                  <a:pt x="248147" y="878240"/>
                </a:cubicBezTo>
                <a:cubicBezTo>
                  <a:pt x="270955" y="869637"/>
                  <a:pt x="315657" y="780100"/>
                  <a:pt x="335682" y="736506"/>
                </a:cubicBezTo>
                <a:cubicBezTo>
                  <a:pt x="355707" y="692912"/>
                  <a:pt x="361673" y="625533"/>
                  <a:pt x="368300" y="616674"/>
                </a:cubicBezTo>
                <a:cubicBezTo>
                  <a:pt x="374927" y="607815"/>
                  <a:pt x="369888" y="636916"/>
                  <a:pt x="375444" y="683350"/>
                </a:cubicBezTo>
                <a:cubicBezTo>
                  <a:pt x="381000" y="729785"/>
                  <a:pt x="388938" y="848847"/>
                  <a:pt x="401638" y="895281"/>
                </a:cubicBezTo>
                <a:cubicBezTo>
                  <a:pt x="414338" y="941715"/>
                  <a:pt x="434578" y="961559"/>
                  <a:pt x="451644" y="961956"/>
                </a:cubicBezTo>
                <a:cubicBezTo>
                  <a:pt x="468710" y="962353"/>
                  <a:pt x="495301" y="948462"/>
                  <a:pt x="504032" y="897662"/>
                </a:cubicBezTo>
                <a:cubicBezTo>
                  <a:pt x="512763" y="846862"/>
                  <a:pt x="500063" y="678189"/>
                  <a:pt x="504032" y="657155"/>
                </a:cubicBezTo>
                <a:cubicBezTo>
                  <a:pt x="508001" y="636121"/>
                  <a:pt x="516335" y="736134"/>
                  <a:pt x="527844" y="771456"/>
                </a:cubicBezTo>
                <a:cubicBezTo>
                  <a:pt x="539353" y="806778"/>
                  <a:pt x="556816" y="849243"/>
                  <a:pt x="573088" y="869087"/>
                </a:cubicBezTo>
                <a:cubicBezTo>
                  <a:pt x="589360" y="888931"/>
                  <a:pt x="610654" y="896438"/>
                  <a:pt x="625475" y="890518"/>
                </a:cubicBezTo>
                <a:cubicBezTo>
                  <a:pt x="640296" y="884598"/>
                  <a:pt x="658838" y="863333"/>
                  <a:pt x="662013" y="833567"/>
                </a:cubicBezTo>
                <a:cubicBezTo>
                  <a:pt x="665188" y="803801"/>
                  <a:pt x="649424" y="744899"/>
                  <a:pt x="644525" y="711925"/>
                </a:cubicBezTo>
                <a:cubicBezTo>
                  <a:pt x="639626" y="678951"/>
                  <a:pt x="620316" y="623422"/>
                  <a:pt x="632619" y="635725"/>
                </a:cubicBezTo>
                <a:cubicBezTo>
                  <a:pt x="644922" y="648028"/>
                  <a:pt x="695325" y="764312"/>
                  <a:pt x="718344" y="785743"/>
                </a:cubicBezTo>
                <a:cubicBezTo>
                  <a:pt x="741363" y="807174"/>
                  <a:pt x="763985" y="791300"/>
                  <a:pt x="770732" y="764312"/>
                </a:cubicBezTo>
                <a:cubicBezTo>
                  <a:pt x="777479" y="737325"/>
                  <a:pt x="775891" y="675809"/>
                  <a:pt x="758825" y="623818"/>
                </a:cubicBezTo>
                <a:cubicBezTo>
                  <a:pt x="741759" y="571827"/>
                  <a:pt x="687965" y="536517"/>
                  <a:pt x="668338" y="452368"/>
                </a:cubicBezTo>
                <a:cubicBezTo>
                  <a:pt x="648711" y="368219"/>
                  <a:pt x="643442" y="197900"/>
                  <a:pt x="641061" y="118922"/>
                </a:cubicBezTo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39"/>
          <p:cNvGrpSpPr/>
          <p:nvPr/>
        </p:nvGrpSpPr>
        <p:grpSpPr>
          <a:xfrm>
            <a:off x="3851920" y="642399"/>
            <a:ext cx="4680520" cy="2934330"/>
            <a:chOff x="3563888" y="260648"/>
            <a:chExt cx="4680520" cy="2934330"/>
          </a:xfrm>
        </p:grpSpPr>
        <p:sp>
          <p:nvSpPr>
            <p:cNvPr id="41" name="Rounded Rectangle 40"/>
            <p:cNvSpPr/>
            <p:nvPr/>
          </p:nvSpPr>
          <p:spPr>
            <a:xfrm>
              <a:off x="3563888" y="260648"/>
              <a:ext cx="4680520" cy="2808312"/>
            </a:xfrm>
            <a:prstGeom prst="roundRect">
              <a:avLst>
                <a:gd name="adj" fmla="val 12015"/>
              </a:avLst>
            </a:prstGeom>
            <a:solidFill>
              <a:schemeClr val="bg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707904" y="332656"/>
              <a:ext cx="4464496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u="sng" dirty="0" smtClean="0">
                  <a:latin typeface="Bradley Hand ITC" pitchFamily="66" charset="0"/>
                </a:rPr>
                <a:t>THINGS THAT REQUIRE A FULL HEALTH AND SAFETY RISK ASSESSMENT:</a:t>
              </a:r>
            </a:p>
            <a:p>
              <a:endParaRPr lang="en-GB" b="1" u="sng" dirty="0" smtClean="0">
                <a:latin typeface="Bradley Hand ITC" pitchFamily="66" charset="0"/>
              </a:endParaRPr>
            </a:p>
            <a:p>
              <a:pPr marL="539750" lvl="1" indent="-360363">
                <a:buAutoNum type="arabicPeriod"/>
              </a:pPr>
              <a:r>
                <a:rPr lang="en-GB" b="1" dirty="0" smtClean="0">
                  <a:latin typeface="Bradley Hand ITC" pitchFamily="66" charset="0"/>
                </a:rPr>
                <a:t>Opening a door.</a:t>
              </a:r>
            </a:p>
            <a:p>
              <a:pPr marL="539750" lvl="1" indent="-360363">
                <a:buAutoNum type="arabicPeriod"/>
              </a:pPr>
              <a:r>
                <a:rPr lang="en-GB" b="1" dirty="0" smtClean="0">
                  <a:latin typeface="Bradley Hand ITC" pitchFamily="66" charset="0"/>
                </a:rPr>
                <a:t>Opening a window.</a:t>
              </a:r>
            </a:p>
            <a:p>
              <a:pPr marL="539750" lvl="1" indent="-360363">
                <a:buAutoNum type="arabicPeriod"/>
              </a:pPr>
              <a:r>
                <a:rPr lang="en-GB" b="1" dirty="0" smtClean="0">
                  <a:latin typeface="Bradley Hand ITC" pitchFamily="66" charset="0"/>
                </a:rPr>
                <a:t>Making a cup of tea (kettles can be hot).</a:t>
              </a:r>
            </a:p>
            <a:p>
              <a:pPr marL="539750" lvl="1" indent="-360363">
                <a:buAutoNum type="arabicPeriod"/>
              </a:pPr>
              <a:r>
                <a:rPr lang="en-GB" b="1" dirty="0" smtClean="0">
                  <a:latin typeface="Bradley Hand ITC" pitchFamily="66" charset="0"/>
                </a:rPr>
                <a:t>Putting on a shoe.</a:t>
              </a:r>
            </a:p>
            <a:p>
              <a:pPr marL="800100" lvl="1" indent="-342900">
                <a:buAutoNum type="arabicPeriod"/>
              </a:pPr>
              <a:endParaRPr lang="en-GB" b="1" dirty="0" smtClean="0">
                <a:latin typeface="Bradley Hand ITC" pitchFamily="66" charset="0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5000637" flipV="1">
            <a:off x="3449019" y="2987406"/>
            <a:ext cx="760156" cy="1315269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31628 w 777479"/>
              <a:gd name="connsiteY0" fmla="*/ 12046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31628 w 777479"/>
              <a:gd name="connsiteY0" fmla="*/ 0 h 962353"/>
              <a:gd name="connsiteX1" fmla="*/ 239713 w 777479"/>
              <a:gd name="connsiteY1" fmla="*/ 369025 h 962353"/>
              <a:gd name="connsiteX2" fmla="*/ 82550 w 777479"/>
              <a:gd name="connsiteY2" fmla="*/ 464275 h 962353"/>
              <a:gd name="connsiteX3" fmla="*/ 3969 w 777479"/>
              <a:gd name="connsiteY3" fmla="*/ 602387 h 962353"/>
              <a:gd name="connsiteX4" fmla="*/ 106363 w 777479"/>
              <a:gd name="connsiteY4" fmla="*/ 616675 h 962353"/>
              <a:gd name="connsiteX5" fmla="*/ 254000 w 777479"/>
              <a:gd name="connsiteY5" fmla="*/ 514281 h 962353"/>
              <a:gd name="connsiteX6" fmla="*/ 261144 w 777479"/>
              <a:gd name="connsiteY6" fmla="*/ 526187 h 962353"/>
              <a:gd name="connsiteX7" fmla="*/ 223044 w 777479"/>
              <a:gd name="connsiteY7" fmla="*/ 661918 h 962353"/>
              <a:gd name="connsiteX8" fmla="*/ 198834 w 777479"/>
              <a:gd name="connsiteY8" fmla="*/ 788125 h 962353"/>
              <a:gd name="connsiteX9" fmla="*/ 248147 w 777479"/>
              <a:gd name="connsiteY9" fmla="*/ 878240 h 962353"/>
              <a:gd name="connsiteX10" fmla="*/ 335682 w 777479"/>
              <a:gd name="connsiteY10" fmla="*/ 736506 h 962353"/>
              <a:gd name="connsiteX11" fmla="*/ 368300 w 777479"/>
              <a:gd name="connsiteY11" fmla="*/ 616674 h 962353"/>
              <a:gd name="connsiteX12" fmla="*/ 375444 w 777479"/>
              <a:gd name="connsiteY12" fmla="*/ 683350 h 962353"/>
              <a:gd name="connsiteX13" fmla="*/ 401638 w 777479"/>
              <a:gd name="connsiteY13" fmla="*/ 895281 h 962353"/>
              <a:gd name="connsiteX14" fmla="*/ 451644 w 777479"/>
              <a:gd name="connsiteY14" fmla="*/ 961956 h 962353"/>
              <a:gd name="connsiteX15" fmla="*/ 504032 w 777479"/>
              <a:gd name="connsiteY15" fmla="*/ 897662 h 962353"/>
              <a:gd name="connsiteX16" fmla="*/ 504032 w 777479"/>
              <a:gd name="connsiteY16" fmla="*/ 657155 h 962353"/>
              <a:gd name="connsiteX17" fmla="*/ 527844 w 777479"/>
              <a:gd name="connsiteY17" fmla="*/ 771456 h 962353"/>
              <a:gd name="connsiteX18" fmla="*/ 573088 w 777479"/>
              <a:gd name="connsiteY18" fmla="*/ 869087 h 962353"/>
              <a:gd name="connsiteX19" fmla="*/ 625475 w 777479"/>
              <a:gd name="connsiteY19" fmla="*/ 890518 h 962353"/>
              <a:gd name="connsiteX20" fmla="*/ 662013 w 777479"/>
              <a:gd name="connsiteY20" fmla="*/ 833567 h 962353"/>
              <a:gd name="connsiteX21" fmla="*/ 644525 w 777479"/>
              <a:gd name="connsiteY21" fmla="*/ 711925 h 962353"/>
              <a:gd name="connsiteX22" fmla="*/ 632619 w 777479"/>
              <a:gd name="connsiteY22" fmla="*/ 635725 h 962353"/>
              <a:gd name="connsiteX23" fmla="*/ 718344 w 777479"/>
              <a:gd name="connsiteY23" fmla="*/ 785743 h 962353"/>
              <a:gd name="connsiteX24" fmla="*/ 770732 w 777479"/>
              <a:gd name="connsiteY24" fmla="*/ 764312 h 962353"/>
              <a:gd name="connsiteX25" fmla="*/ 758825 w 777479"/>
              <a:gd name="connsiteY25" fmla="*/ 623818 h 962353"/>
              <a:gd name="connsiteX26" fmla="*/ 668338 w 777479"/>
              <a:gd name="connsiteY26" fmla="*/ 452368 h 962353"/>
              <a:gd name="connsiteX27" fmla="*/ 641061 w 777479"/>
              <a:gd name="connsiteY27" fmla="*/ 118922 h 962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62353">
                <a:moveTo>
                  <a:pt x="231628" y="0"/>
                </a:moveTo>
                <a:cubicBezTo>
                  <a:pt x="245717" y="45641"/>
                  <a:pt x="264559" y="291646"/>
                  <a:pt x="239713" y="369025"/>
                </a:cubicBezTo>
                <a:cubicBezTo>
                  <a:pt x="214867" y="446404"/>
                  <a:pt x="121841" y="425381"/>
                  <a:pt x="82550" y="464275"/>
                </a:cubicBezTo>
                <a:cubicBezTo>
                  <a:pt x="43259" y="503169"/>
                  <a:pt x="0" y="576987"/>
                  <a:pt x="3969" y="602387"/>
                </a:cubicBezTo>
                <a:cubicBezTo>
                  <a:pt x="7938" y="627787"/>
                  <a:pt x="64691" y="631359"/>
                  <a:pt x="106363" y="616675"/>
                </a:cubicBezTo>
                <a:cubicBezTo>
                  <a:pt x="148035" y="601991"/>
                  <a:pt x="228203" y="529362"/>
                  <a:pt x="254000" y="514281"/>
                </a:cubicBezTo>
                <a:cubicBezTo>
                  <a:pt x="279797" y="499200"/>
                  <a:pt x="266303" y="501581"/>
                  <a:pt x="261144" y="526187"/>
                </a:cubicBezTo>
                <a:cubicBezTo>
                  <a:pt x="255985" y="550793"/>
                  <a:pt x="233429" y="618262"/>
                  <a:pt x="223044" y="661918"/>
                </a:cubicBezTo>
                <a:cubicBezTo>
                  <a:pt x="212659" y="705574"/>
                  <a:pt x="194650" y="752071"/>
                  <a:pt x="198834" y="788125"/>
                </a:cubicBezTo>
                <a:cubicBezTo>
                  <a:pt x="203018" y="824179"/>
                  <a:pt x="225339" y="886843"/>
                  <a:pt x="248147" y="878240"/>
                </a:cubicBezTo>
                <a:cubicBezTo>
                  <a:pt x="270955" y="869637"/>
                  <a:pt x="315657" y="780100"/>
                  <a:pt x="335682" y="736506"/>
                </a:cubicBezTo>
                <a:cubicBezTo>
                  <a:pt x="355707" y="692912"/>
                  <a:pt x="361673" y="625533"/>
                  <a:pt x="368300" y="616674"/>
                </a:cubicBezTo>
                <a:cubicBezTo>
                  <a:pt x="374927" y="607815"/>
                  <a:pt x="369888" y="636916"/>
                  <a:pt x="375444" y="683350"/>
                </a:cubicBezTo>
                <a:cubicBezTo>
                  <a:pt x="381000" y="729785"/>
                  <a:pt x="388938" y="848847"/>
                  <a:pt x="401638" y="895281"/>
                </a:cubicBezTo>
                <a:cubicBezTo>
                  <a:pt x="414338" y="941715"/>
                  <a:pt x="434578" y="961559"/>
                  <a:pt x="451644" y="961956"/>
                </a:cubicBezTo>
                <a:cubicBezTo>
                  <a:pt x="468710" y="962353"/>
                  <a:pt x="495301" y="948462"/>
                  <a:pt x="504032" y="897662"/>
                </a:cubicBezTo>
                <a:cubicBezTo>
                  <a:pt x="512763" y="846862"/>
                  <a:pt x="500063" y="678189"/>
                  <a:pt x="504032" y="657155"/>
                </a:cubicBezTo>
                <a:cubicBezTo>
                  <a:pt x="508001" y="636121"/>
                  <a:pt x="516335" y="736134"/>
                  <a:pt x="527844" y="771456"/>
                </a:cubicBezTo>
                <a:cubicBezTo>
                  <a:pt x="539353" y="806778"/>
                  <a:pt x="556816" y="849243"/>
                  <a:pt x="573088" y="869087"/>
                </a:cubicBezTo>
                <a:cubicBezTo>
                  <a:pt x="589360" y="888931"/>
                  <a:pt x="610654" y="896438"/>
                  <a:pt x="625475" y="890518"/>
                </a:cubicBezTo>
                <a:cubicBezTo>
                  <a:pt x="640296" y="884598"/>
                  <a:pt x="658838" y="863333"/>
                  <a:pt x="662013" y="833567"/>
                </a:cubicBezTo>
                <a:cubicBezTo>
                  <a:pt x="665188" y="803801"/>
                  <a:pt x="649424" y="744899"/>
                  <a:pt x="644525" y="711925"/>
                </a:cubicBezTo>
                <a:cubicBezTo>
                  <a:pt x="639626" y="678951"/>
                  <a:pt x="620316" y="623422"/>
                  <a:pt x="632619" y="635725"/>
                </a:cubicBezTo>
                <a:cubicBezTo>
                  <a:pt x="644922" y="648028"/>
                  <a:pt x="695325" y="764312"/>
                  <a:pt x="718344" y="785743"/>
                </a:cubicBezTo>
                <a:cubicBezTo>
                  <a:pt x="741363" y="807174"/>
                  <a:pt x="763985" y="791300"/>
                  <a:pt x="770732" y="764312"/>
                </a:cubicBezTo>
                <a:cubicBezTo>
                  <a:pt x="777479" y="737325"/>
                  <a:pt x="775891" y="675809"/>
                  <a:pt x="758825" y="623818"/>
                </a:cubicBezTo>
                <a:cubicBezTo>
                  <a:pt x="741759" y="571827"/>
                  <a:pt x="687965" y="536517"/>
                  <a:pt x="668338" y="452368"/>
                </a:cubicBezTo>
                <a:cubicBezTo>
                  <a:pt x="648711" y="368219"/>
                  <a:pt x="643442" y="197900"/>
                  <a:pt x="641061" y="118922"/>
                </a:cubicBezTo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reeform 1"/>
          <p:cNvSpPr/>
          <p:nvPr/>
        </p:nvSpPr>
        <p:spPr>
          <a:xfrm flipH="1">
            <a:off x="2597980" y="5034887"/>
            <a:ext cx="714426" cy="914393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2"/>
          <p:cNvSpPr/>
          <p:nvPr/>
        </p:nvSpPr>
        <p:spPr>
          <a:xfrm>
            <a:off x="1733884" y="5034887"/>
            <a:ext cx="675199" cy="914393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619672" y="2442599"/>
            <a:ext cx="1800200" cy="2736304"/>
          </a:xfrm>
          <a:prstGeom prst="rect">
            <a:avLst/>
          </a:prstGeom>
          <a:solidFill>
            <a:srgbClr val="25C2E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11"/>
          <p:cNvGrpSpPr/>
          <p:nvPr/>
        </p:nvGrpSpPr>
        <p:grpSpPr>
          <a:xfrm>
            <a:off x="1848096" y="1722519"/>
            <a:ext cx="1325948" cy="1368152"/>
            <a:chOff x="827584" y="1124744"/>
            <a:chExt cx="1072119" cy="1368152"/>
          </a:xfrm>
        </p:grpSpPr>
        <p:sp>
          <p:nvSpPr>
            <p:cNvPr id="6" name="Chord 5"/>
            <p:cNvSpPr/>
            <p:nvPr/>
          </p:nvSpPr>
          <p:spPr>
            <a:xfrm>
              <a:off x="827584" y="1124744"/>
              <a:ext cx="1072119" cy="1368152"/>
            </a:xfrm>
            <a:prstGeom prst="chord">
              <a:avLst>
                <a:gd name="adj1" fmla="val 10688754"/>
                <a:gd name="adj2" fmla="val 108958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Chord 6"/>
            <p:cNvSpPr/>
            <p:nvPr/>
          </p:nvSpPr>
          <p:spPr>
            <a:xfrm rot="10800000">
              <a:off x="827584" y="1700808"/>
              <a:ext cx="1072119" cy="216024"/>
            </a:xfrm>
            <a:prstGeom prst="chord">
              <a:avLst>
                <a:gd name="adj1" fmla="val 10688754"/>
                <a:gd name="adj2" fmla="val 108958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" name="Straight Connector 7"/>
            <p:cNvCxnSpPr/>
            <p:nvPr/>
          </p:nvCxnSpPr>
          <p:spPr>
            <a:xfrm rot="5400000">
              <a:off x="935596" y="1448780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1151620" y="1448780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3"/>
          <p:cNvGrpSpPr/>
          <p:nvPr/>
        </p:nvGrpSpPr>
        <p:grpSpPr>
          <a:xfrm>
            <a:off x="1835696" y="2766635"/>
            <a:ext cx="1440160" cy="2088232"/>
            <a:chOff x="7452320" y="1124744"/>
            <a:chExt cx="1152128" cy="1491594"/>
          </a:xfrm>
        </p:grpSpPr>
        <p:sp>
          <p:nvSpPr>
            <p:cNvPr id="13" name="Rectangle 12"/>
            <p:cNvSpPr/>
            <p:nvPr/>
          </p:nvSpPr>
          <p:spPr>
            <a:xfrm>
              <a:off x="7452320" y="1124744"/>
              <a:ext cx="1152128" cy="1270729"/>
            </a:xfrm>
            <a:prstGeom prst="rect">
              <a:avLst/>
            </a:prstGeom>
            <a:solidFill>
              <a:srgbClr val="25C2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Chord 13"/>
            <p:cNvSpPr/>
            <p:nvPr/>
          </p:nvSpPr>
          <p:spPr>
            <a:xfrm>
              <a:off x="7737644" y="1531850"/>
              <a:ext cx="578772" cy="364408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/>
            <p:cNvSpPr/>
            <p:nvPr/>
          </p:nvSpPr>
          <p:spPr>
            <a:xfrm>
              <a:off x="8143597" y="1220095"/>
              <a:ext cx="89710" cy="2132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Arc 15"/>
            <p:cNvSpPr/>
            <p:nvPr/>
          </p:nvSpPr>
          <p:spPr>
            <a:xfrm>
              <a:off x="7580334" y="2023331"/>
              <a:ext cx="896100" cy="593007"/>
            </a:xfrm>
            <a:prstGeom prst="arc">
              <a:avLst>
                <a:gd name="adj1" fmla="val 11045684"/>
                <a:gd name="adj2" fmla="val 21237176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7823462" y="1230638"/>
              <a:ext cx="89710" cy="2132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9" name="Rectangle 38"/>
          <p:cNvSpPr/>
          <p:nvPr/>
        </p:nvSpPr>
        <p:spPr>
          <a:xfrm rot="2584826">
            <a:off x="4560702" y="1706822"/>
            <a:ext cx="71782" cy="273630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Rectangle 43"/>
          <p:cNvSpPr/>
          <p:nvPr/>
        </p:nvSpPr>
        <p:spPr>
          <a:xfrm rot="3887280">
            <a:off x="4925120" y="2442599"/>
            <a:ext cx="71782" cy="273630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8" name="Group 36"/>
          <p:cNvGrpSpPr/>
          <p:nvPr/>
        </p:nvGrpSpPr>
        <p:grpSpPr>
          <a:xfrm rot="7652146">
            <a:off x="1099809" y="3584782"/>
            <a:ext cx="1008112" cy="1728192"/>
            <a:chOff x="1115615" y="2852937"/>
            <a:chExt cx="1008112" cy="1728192"/>
          </a:xfrm>
        </p:grpSpPr>
        <p:sp>
          <p:nvSpPr>
            <p:cNvPr id="46" name="Rounded Rectangle 45"/>
            <p:cNvSpPr/>
            <p:nvPr/>
          </p:nvSpPr>
          <p:spPr>
            <a:xfrm>
              <a:off x="1115615" y="2852937"/>
              <a:ext cx="1008112" cy="1728192"/>
            </a:xfrm>
            <a:prstGeom prst="roundRect">
              <a:avLst>
                <a:gd name="adj" fmla="val 6899"/>
              </a:avLst>
            </a:prstGeom>
            <a:solidFill>
              <a:srgbClr val="6666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259632" y="2996952"/>
              <a:ext cx="720080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Health and Safety Form</a:t>
              </a:r>
            </a:p>
            <a:p>
              <a:pPr algn="ctr"/>
              <a:endParaRPr lang="en-GB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................ __</a:t>
              </a:r>
            </a:p>
            <a:p>
              <a:pPr algn="ctr"/>
              <a:r>
                <a:rPr lang="en-GB" sz="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............. __</a:t>
              </a:r>
            </a:p>
            <a:p>
              <a:pPr algn="ctr"/>
              <a:r>
                <a:rPr lang="en-GB" sz="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___</a:t>
              </a:r>
            </a:p>
            <a:p>
              <a:pPr algn="ctr"/>
              <a:r>
                <a:rPr lang="en-GB" sz="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Signed_____</a:t>
              </a:r>
            </a:p>
            <a:p>
              <a:pPr algn="ctr"/>
              <a:r>
                <a:rPr lang="en-GB" sz="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Date_____</a:t>
              </a:r>
              <a:endParaRPr lang="en-GB" sz="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403648" y="2924944"/>
              <a:ext cx="432048" cy="1440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9" name="Freeform 48"/>
          <p:cNvSpPr/>
          <p:nvPr/>
        </p:nvSpPr>
        <p:spPr>
          <a:xfrm rot="13152794" flipV="1">
            <a:off x="995706" y="3463574"/>
            <a:ext cx="760156" cy="1331733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25" grpId="0" animBg="1"/>
      <p:bldP spid="39" grpId="0" animBg="1"/>
      <p:bldP spid="4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/>
        </p:nvSpPr>
        <p:spPr>
          <a:xfrm>
            <a:off x="4736892" y="3859967"/>
            <a:ext cx="539645" cy="1141751"/>
          </a:xfrm>
          <a:custGeom>
            <a:avLst/>
            <a:gdLst>
              <a:gd name="connsiteX0" fmla="*/ 164892 w 539645"/>
              <a:gd name="connsiteY0" fmla="*/ 112426 h 1141751"/>
              <a:gd name="connsiteX1" fmla="*/ 0 w 539645"/>
              <a:gd name="connsiteY1" fmla="*/ 637082 h 1141751"/>
              <a:gd name="connsiteX2" fmla="*/ 164892 w 539645"/>
              <a:gd name="connsiteY2" fmla="*/ 1116767 h 1141751"/>
              <a:gd name="connsiteX3" fmla="*/ 509665 w 539645"/>
              <a:gd name="connsiteY3" fmla="*/ 786984 h 1141751"/>
              <a:gd name="connsiteX4" fmla="*/ 344774 w 539645"/>
              <a:gd name="connsiteY4" fmla="*/ 112426 h 1141751"/>
              <a:gd name="connsiteX5" fmla="*/ 164892 w 539645"/>
              <a:gd name="connsiteY5" fmla="*/ 112426 h 114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645" h="1141751">
                <a:moveTo>
                  <a:pt x="164892" y="112426"/>
                </a:moveTo>
                <a:cubicBezTo>
                  <a:pt x="107430" y="199868"/>
                  <a:pt x="0" y="469692"/>
                  <a:pt x="0" y="637082"/>
                </a:cubicBezTo>
                <a:cubicBezTo>
                  <a:pt x="0" y="804472"/>
                  <a:pt x="79948" y="1091783"/>
                  <a:pt x="164892" y="1116767"/>
                </a:cubicBezTo>
                <a:cubicBezTo>
                  <a:pt x="249836" y="1141751"/>
                  <a:pt x="479685" y="954374"/>
                  <a:pt x="509665" y="786984"/>
                </a:cubicBezTo>
                <a:cubicBezTo>
                  <a:pt x="539645" y="619594"/>
                  <a:pt x="404735" y="224852"/>
                  <a:pt x="344774" y="112426"/>
                </a:cubicBezTo>
                <a:cubicBezTo>
                  <a:pt x="284813" y="0"/>
                  <a:pt x="222354" y="24984"/>
                  <a:pt x="164892" y="112426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reeform 1"/>
          <p:cNvSpPr/>
          <p:nvPr/>
        </p:nvSpPr>
        <p:spPr>
          <a:xfrm>
            <a:off x="5724128" y="5945603"/>
            <a:ext cx="3062774" cy="1659861"/>
          </a:xfrm>
          <a:custGeom>
            <a:avLst/>
            <a:gdLst>
              <a:gd name="connsiteX0" fmla="*/ 2503357 w 4646950"/>
              <a:gd name="connsiteY0" fmla="*/ 554636 h 3028013"/>
              <a:gd name="connsiteX1" fmla="*/ 0 w 4646950"/>
              <a:gd name="connsiteY1" fmla="*/ 704537 h 3028013"/>
              <a:gd name="connsiteX2" fmla="*/ 74950 w 4646950"/>
              <a:gd name="connsiteY2" fmla="*/ 1573967 h 3028013"/>
              <a:gd name="connsiteX3" fmla="*/ 1663908 w 4646950"/>
              <a:gd name="connsiteY3" fmla="*/ 1484026 h 3028013"/>
              <a:gd name="connsiteX4" fmla="*/ 1738859 w 4646950"/>
              <a:gd name="connsiteY4" fmla="*/ 2848131 h 3028013"/>
              <a:gd name="connsiteX5" fmla="*/ 2053652 w 4646950"/>
              <a:gd name="connsiteY5" fmla="*/ 3028013 h 3028013"/>
              <a:gd name="connsiteX6" fmla="*/ 2638269 w 4646950"/>
              <a:gd name="connsiteY6" fmla="*/ 2998033 h 3028013"/>
              <a:gd name="connsiteX7" fmla="*/ 3057993 w 4646950"/>
              <a:gd name="connsiteY7" fmla="*/ 3028013 h 3028013"/>
              <a:gd name="connsiteX8" fmla="*/ 2923082 w 4646950"/>
              <a:gd name="connsiteY8" fmla="*/ 1334124 h 3028013"/>
              <a:gd name="connsiteX9" fmla="*/ 4646950 w 4646950"/>
              <a:gd name="connsiteY9" fmla="*/ 1229193 h 3028013"/>
              <a:gd name="connsiteX10" fmla="*/ 4527029 w 4646950"/>
              <a:gd name="connsiteY10" fmla="*/ 0 h 3028013"/>
              <a:gd name="connsiteX11" fmla="*/ 2503357 w 4646950"/>
              <a:gd name="connsiteY11" fmla="*/ 119921 h 3028013"/>
              <a:gd name="connsiteX12" fmla="*/ 2503357 w 4646950"/>
              <a:gd name="connsiteY12" fmla="*/ 554636 h 302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46950" h="3028013">
                <a:moveTo>
                  <a:pt x="2503357" y="554636"/>
                </a:moveTo>
                <a:lnTo>
                  <a:pt x="0" y="704537"/>
                </a:lnTo>
                <a:lnTo>
                  <a:pt x="74950" y="1573967"/>
                </a:lnTo>
                <a:lnTo>
                  <a:pt x="1663908" y="1484026"/>
                </a:lnTo>
                <a:lnTo>
                  <a:pt x="1738859" y="2848131"/>
                </a:lnTo>
                <a:lnTo>
                  <a:pt x="2053652" y="3028013"/>
                </a:lnTo>
                <a:lnTo>
                  <a:pt x="2638269" y="2998033"/>
                </a:lnTo>
                <a:lnTo>
                  <a:pt x="3057993" y="3028013"/>
                </a:lnTo>
                <a:lnTo>
                  <a:pt x="2923082" y="1334124"/>
                </a:lnTo>
                <a:lnTo>
                  <a:pt x="4646950" y="1229193"/>
                </a:lnTo>
                <a:lnTo>
                  <a:pt x="4527029" y="0"/>
                </a:lnTo>
                <a:lnTo>
                  <a:pt x="2503357" y="119921"/>
                </a:lnTo>
                <a:lnTo>
                  <a:pt x="2503357" y="554636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2"/>
          <p:cNvSpPr/>
          <p:nvPr/>
        </p:nvSpPr>
        <p:spPr>
          <a:xfrm>
            <a:off x="1888761" y="6379466"/>
            <a:ext cx="2023672" cy="1064302"/>
          </a:xfrm>
          <a:custGeom>
            <a:avLst/>
            <a:gdLst>
              <a:gd name="connsiteX0" fmla="*/ 1978701 w 2023672"/>
              <a:gd name="connsiteY0" fmla="*/ 0 h 1064302"/>
              <a:gd name="connsiteX1" fmla="*/ 0 w 2023672"/>
              <a:gd name="connsiteY1" fmla="*/ 59961 h 1064302"/>
              <a:gd name="connsiteX2" fmla="*/ 59960 w 2023672"/>
              <a:gd name="connsiteY2" fmla="*/ 914400 h 1064302"/>
              <a:gd name="connsiteX3" fmla="*/ 2023672 w 2023672"/>
              <a:gd name="connsiteY3" fmla="*/ 1064302 h 1064302"/>
              <a:gd name="connsiteX4" fmla="*/ 1978701 w 2023672"/>
              <a:gd name="connsiteY4" fmla="*/ 0 h 1064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3672" h="1064302">
                <a:moveTo>
                  <a:pt x="1978701" y="0"/>
                </a:moveTo>
                <a:lnTo>
                  <a:pt x="0" y="59961"/>
                </a:lnTo>
                <a:lnTo>
                  <a:pt x="59960" y="914400"/>
                </a:lnTo>
                <a:lnTo>
                  <a:pt x="2023672" y="1064302"/>
                </a:lnTo>
                <a:lnTo>
                  <a:pt x="1978701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 3"/>
          <p:cNvSpPr/>
          <p:nvPr/>
        </p:nvSpPr>
        <p:spPr>
          <a:xfrm>
            <a:off x="4726899" y="5185250"/>
            <a:ext cx="4432091" cy="2123606"/>
          </a:xfrm>
          <a:custGeom>
            <a:avLst/>
            <a:gdLst>
              <a:gd name="connsiteX0" fmla="*/ 4432091 w 4432091"/>
              <a:gd name="connsiteY0" fmla="*/ 459698 h 2123606"/>
              <a:gd name="connsiteX1" fmla="*/ 3802504 w 4432091"/>
              <a:gd name="connsiteY1" fmla="*/ 54964 h 2123606"/>
              <a:gd name="connsiteX2" fmla="*/ 1973704 w 4432091"/>
              <a:gd name="connsiteY2" fmla="*/ 129914 h 2123606"/>
              <a:gd name="connsiteX3" fmla="*/ 279816 w 4432091"/>
              <a:gd name="connsiteY3" fmla="*/ 414728 h 2123606"/>
              <a:gd name="connsiteX4" fmla="*/ 294806 w 4432091"/>
              <a:gd name="connsiteY4" fmla="*/ 2123606 h 2123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2091" h="2123606">
                <a:moveTo>
                  <a:pt x="4432091" y="459698"/>
                </a:moveTo>
                <a:cubicBezTo>
                  <a:pt x="4322163" y="284813"/>
                  <a:pt x="4212235" y="109928"/>
                  <a:pt x="3802504" y="54964"/>
                </a:cubicBezTo>
                <a:cubicBezTo>
                  <a:pt x="3392773" y="0"/>
                  <a:pt x="2560819" y="69953"/>
                  <a:pt x="1973704" y="129914"/>
                </a:cubicBezTo>
                <a:cubicBezTo>
                  <a:pt x="1386589" y="189875"/>
                  <a:pt x="559632" y="82446"/>
                  <a:pt x="279816" y="414728"/>
                </a:cubicBezTo>
                <a:cubicBezTo>
                  <a:pt x="0" y="747010"/>
                  <a:pt x="147403" y="1435308"/>
                  <a:pt x="294806" y="2123606"/>
                </a:cubicBezTo>
              </a:path>
            </a:pathLst>
          </a:cu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 4"/>
          <p:cNvSpPr/>
          <p:nvPr/>
        </p:nvSpPr>
        <p:spPr>
          <a:xfrm>
            <a:off x="-59961" y="4850469"/>
            <a:ext cx="5081666" cy="2428407"/>
          </a:xfrm>
          <a:custGeom>
            <a:avLst/>
            <a:gdLst>
              <a:gd name="connsiteX0" fmla="*/ 5081666 w 5081666"/>
              <a:gd name="connsiteY0" fmla="*/ 2428407 h 2428407"/>
              <a:gd name="connsiteX1" fmla="*/ 4796853 w 5081666"/>
              <a:gd name="connsiteY1" fmla="*/ 959371 h 2428407"/>
              <a:gd name="connsiteX2" fmla="*/ 4362138 w 5081666"/>
              <a:gd name="connsiteY2" fmla="*/ 524656 h 2428407"/>
              <a:gd name="connsiteX3" fmla="*/ 2023672 w 5081666"/>
              <a:gd name="connsiteY3" fmla="*/ 419725 h 2428407"/>
              <a:gd name="connsiteX4" fmla="*/ 719528 w 5081666"/>
              <a:gd name="connsiteY4" fmla="*/ 59961 h 2428407"/>
              <a:gd name="connsiteX5" fmla="*/ 0 w 5081666"/>
              <a:gd name="connsiteY5" fmla="*/ 779489 h 242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81666" h="2428407">
                <a:moveTo>
                  <a:pt x="5081666" y="2428407"/>
                </a:moveTo>
                <a:cubicBezTo>
                  <a:pt x="4999220" y="1852535"/>
                  <a:pt x="4916774" y="1276663"/>
                  <a:pt x="4796853" y="959371"/>
                </a:cubicBezTo>
                <a:cubicBezTo>
                  <a:pt x="4676932" y="642079"/>
                  <a:pt x="4824335" y="614597"/>
                  <a:pt x="4362138" y="524656"/>
                </a:cubicBezTo>
                <a:cubicBezTo>
                  <a:pt x="3899941" y="434715"/>
                  <a:pt x="2630774" y="497174"/>
                  <a:pt x="2023672" y="419725"/>
                </a:cubicBezTo>
                <a:cubicBezTo>
                  <a:pt x="1416570" y="342276"/>
                  <a:pt x="1056807" y="0"/>
                  <a:pt x="719528" y="59961"/>
                </a:cubicBezTo>
                <a:cubicBezTo>
                  <a:pt x="382249" y="119922"/>
                  <a:pt x="191124" y="449705"/>
                  <a:pt x="0" y="779489"/>
                </a:cubicBezTo>
              </a:path>
            </a:pathLst>
          </a:cu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580112" y="5517232"/>
            <a:ext cx="2787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latin typeface="Bradley Hand ITC" pitchFamily="66" charset="0"/>
              </a:rPr>
              <a:t>HAPPY MET LAND</a:t>
            </a:r>
            <a:endParaRPr lang="en-GB" sz="2400" b="1" dirty="0">
              <a:latin typeface="Bradley Hand ITC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271" y="5733256"/>
            <a:ext cx="3874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latin typeface="Bradley Hand ITC" pitchFamily="66" charset="0"/>
              </a:rPr>
              <a:t>NOT-SO-HAPPY AG LAND</a:t>
            </a:r>
            <a:endParaRPr lang="en-GB" sz="2400" b="1" dirty="0">
              <a:latin typeface="Bradley Hand ITC" pitchFamily="66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932040" y="2420888"/>
            <a:ext cx="4891790" cy="3812500"/>
          </a:xfrm>
          <a:custGeom>
            <a:avLst/>
            <a:gdLst>
              <a:gd name="connsiteX0" fmla="*/ 4389620 w 4891790"/>
              <a:gd name="connsiteY0" fmla="*/ 2980545 h 3812500"/>
              <a:gd name="connsiteX1" fmla="*/ 3790014 w 4891790"/>
              <a:gd name="connsiteY1" fmla="*/ 2560821 h 3812500"/>
              <a:gd name="connsiteX2" fmla="*/ 1601450 w 4891790"/>
              <a:gd name="connsiteY2" fmla="*/ 2710722 h 3812500"/>
              <a:gd name="connsiteX3" fmla="*/ 492178 w 4891790"/>
              <a:gd name="connsiteY3" fmla="*/ 2710722 h 3812500"/>
              <a:gd name="connsiteX4" fmla="*/ 357266 w 4891790"/>
              <a:gd name="connsiteY4" fmla="*/ 1301647 h 3812500"/>
              <a:gd name="connsiteX5" fmla="*/ 2635771 w 4891790"/>
              <a:gd name="connsiteY5" fmla="*/ 941883 h 3812500"/>
              <a:gd name="connsiteX6" fmla="*/ 3909935 w 4891790"/>
              <a:gd name="connsiteY6" fmla="*/ 717030 h 3812500"/>
              <a:gd name="connsiteX7" fmla="*/ 4764374 w 4891790"/>
              <a:gd name="connsiteY7" fmla="*/ 447207 h 3812500"/>
              <a:gd name="connsiteX8" fmla="*/ 4674433 w 4891790"/>
              <a:gd name="connsiteY8" fmla="*/ 3400270 h 3812500"/>
              <a:gd name="connsiteX9" fmla="*/ 4389620 w 4891790"/>
              <a:gd name="connsiteY9" fmla="*/ 2920584 h 3812500"/>
              <a:gd name="connsiteX10" fmla="*/ 4419600 w 4891790"/>
              <a:gd name="connsiteY10" fmla="*/ 2905594 h 381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91790" h="3812500">
                <a:moveTo>
                  <a:pt x="4389620" y="2980545"/>
                </a:moveTo>
                <a:cubicBezTo>
                  <a:pt x="4322164" y="2793168"/>
                  <a:pt x="4254709" y="2605791"/>
                  <a:pt x="3790014" y="2560821"/>
                </a:cubicBezTo>
                <a:cubicBezTo>
                  <a:pt x="3325319" y="2515851"/>
                  <a:pt x="2151089" y="2685739"/>
                  <a:pt x="1601450" y="2710722"/>
                </a:cubicBezTo>
                <a:cubicBezTo>
                  <a:pt x="1051811" y="2735705"/>
                  <a:pt x="699542" y="2945568"/>
                  <a:pt x="492178" y="2710722"/>
                </a:cubicBezTo>
                <a:cubicBezTo>
                  <a:pt x="284814" y="2475876"/>
                  <a:pt x="0" y="1596454"/>
                  <a:pt x="357266" y="1301647"/>
                </a:cubicBezTo>
                <a:cubicBezTo>
                  <a:pt x="714532" y="1006840"/>
                  <a:pt x="2043660" y="1039319"/>
                  <a:pt x="2635771" y="941883"/>
                </a:cubicBezTo>
                <a:cubicBezTo>
                  <a:pt x="3227883" y="844447"/>
                  <a:pt x="3555168" y="799476"/>
                  <a:pt x="3909935" y="717030"/>
                </a:cubicBezTo>
                <a:cubicBezTo>
                  <a:pt x="4264702" y="634584"/>
                  <a:pt x="4636958" y="0"/>
                  <a:pt x="4764374" y="447207"/>
                </a:cubicBezTo>
                <a:cubicBezTo>
                  <a:pt x="4891790" y="894414"/>
                  <a:pt x="4736892" y="2988040"/>
                  <a:pt x="4674433" y="3400270"/>
                </a:cubicBezTo>
                <a:cubicBezTo>
                  <a:pt x="4611974" y="3812500"/>
                  <a:pt x="4432092" y="3003030"/>
                  <a:pt x="4389620" y="2920584"/>
                </a:cubicBezTo>
                <a:cubicBezTo>
                  <a:pt x="4347148" y="2838138"/>
                  <a:pt x="4383374" y="2871866"/>
                  <a:pt x="4419600" y="2905594"/>
                </a:cubicBezTo>
              </a:path>
            </a:pathLst>
          </a:custGeom>
          <a:solidFill>
            <a:srgbClr val="33CC33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8"/>
          <p:cNvSpPr/>
          <p:nvPr/>
        </p:nvSpPr>
        <p:spPr>
          <a:xfrm>
            <a:off x="2659437" y="905558"/>
            <a:ext cx="7084169" cy="2557264"/>
          </a:xfrm>
          <a:custGeom>
            <a:avLst/>
            <a:gdLst>
              <a:gd name="connsiteX0" fmla="*/ 7792388 w 8242092"/>
              <a:gd name="connsiteY0" fmla="*/ 1681397 h 2623279"/>
              <a:gd name="connsiteX1" fmla="*/ 6907968 w 8242092"/>
              <a:gd name="connsiteY1" fmla="*/ 2161082 h 2623279"/>
              <a:gd name="connsiteX2" fmla="*/ 4719404 w 8242092"/>
              <a:gd name="connsiteY2" fmla="*/ 2430905 h 2623279"/>
              <a:gd name="connsiteX3" fmla="*/ 2575811 w 8242092"/>
              <a:gd name="connsiteY3" fmla="*/ 2550826 h 2623279"/>
              <a:gd name="connsiteX4" fmla="*/ 372256 w 8242092"/>
              <a:gd name="connsiteY4" fmla="*/ 1996190 h 2623279"/>
              <a:gd name="connsiteX5" fmla="*/ 342276 w 8242092"/>
              <a:gd name="connsiteY5" fmla="*/ 1846288 h 2623279"/>
              <a:gd name="connsiteX6" fmla="*/ 1286656 w 8242092"/>
              <a:gd name="connsiteY6" fmla="*/ 1936229 h 2623279"/>
              <a:gd name="connsiteX7" fmla="*/ 2905594 w 8242092"/>
              <a:gd name="connsiteY7" fmla="*/ 2101121 h 2623279"/>
              <a:gd name="connsiteX8" fmla="*/ 5064178 w 8242092"/>
              <a:gd name="connsiteY8" fmla="*/ 1816308 h 2623279"/>
              <a:gd name="connsiteX9" fmla="*/ 6548204 w 8242092"/>
              <a:gd name="connsiteY9" fmla="*/ 1171731 h 2623279"/>
              <a:gd name="connsiteX10" fmla="*/ 8032230 w 8242092"/>
              <a:gd name="connsiteY10" fmla="*/ 77449 h 2623279"/>
              <a:gd name="connsiteX11" fmla="*/ 7792388 w 8242092"/>
              <a:gd name="connsiteY11" fmla="*/ 1681397 h 2623279"/>
              <a:gd name="connsiteX0" fmla="*/ 7531393 w 7981097"/>
              <a:gd name="connsiteY0" fmla="*/ 1681397 h 2571407"/>
              <a:gd name="connsiteX1" fmla="*/ 6646973 w 7981097"/>
              <a:gd name="connsiteY1" fmla="*/ 2161082 h 2571407"/>
              <a:gd name="connsiteX2" fmla="*/ 4458409 w 7981097"/>
              <a:gd name="connsiteY2" fmla="*/ 2430905 h 2571407"/>
              <a:gd name="connsiteX3" fmla="*/ 2314816 w 7981097"/>
              <a:gd name="connsiteY3" fmla="*/ 2550826 h 2571407"/>
              <a:gd name="connsiteX4" fmla="*/ 1513347 w 7981097"/>
              <a:gd name="connsiteY4" fmla="*/ 2307418 h 2571407"/>
              <a:gd name="connsiteX5" fmla="*/ 81281 w 7981097"/>
              <a:gd name="connsiteY5" fmla="*/ 1846288 h 2571407"/>
              <a:gd name="connsiteX6" fmla="*/ 1025661 w 7981097"/>
              <a:gd name="connsiteY6" fmla="*/ 1936229 h 2571407"/>
              <a:gd name="connsiteX7" fmla="*/ 2644599 w 7981097"/>
              <a:gd name="connsiteY7" fmla="*/ 2101121 h 2571407"/>
              <a:gd name="connsiteX8" fmla="*/ 4803183 w 7981097"/>
              <a:gd name="connsiteY8" fmla="*/ 1816308 h 2571407"/>
              <a:gd name="connsiteX9" fmla="*/ 6287209 w 7981097"/>
              <a:gd name="connsiteY9" fmla="*/ 1171731 h 2571407"/>
              <a:gd name="connsiteX10" fmla="*/ 7771235 w 7981097"/>
              <a:gd name="connsiteY10" fmla="*/ 77449 h 2571407"/>
              <a:gd name="connsiteX11" fmla="*/ 7531393 w 7981097"/>
              <a:gd name="connsiteY11" fmla="*/ 1681397 h 2571407"/>
              <a:gd name="connsiteX0" fmla="*/ 7474115 w 7923819"/>
              <a:gd name="connsiteY0" fmla="*/ 1681397 h 2571407"/>
              <a:gd name="connsiteX1" fmla="*/ 6589695 w 7923819"/>
              <a:gd name="connsiteY1" fmla="*/ 2161082 h 2571407"/>
              <a:gd name="connsiteX2" fmla="*/ 4401131 w 7923819"/>
              <a:gd name="connsiteY2" fmla="*/ 2430905 h 2571407"/>
              <a:gd name="connsiteX3" fmla="*/ 2257538 w 7923819"/>
              <a:gd name="connsiteY3" fmla="*/ 2550826 h 2571407"/>
              <a:gd name="connsiteX4" fmla="*/ 1456069 w 7923819"/>
              <a:gd name="connsiteY4" fmla="*/ 2307418 h 2571407"/>
              <a:gd name="connsiteX5" fmla="*/ 24003 w 7923819"/>
              <a:gd name="connsiteY5" fmla="*/ 1846288 h 2571407"/>
              <a:gd name="connsiteX6" fmla="*/ 1600085 w 7923819"/>
              <a:gd name="connsiteY6" fmla="*/ 2091394 h 2571407"/>
              <a:gd name="connsiteX7" fmla="*/ 2587321 w 7923819"/>
              <a:gd name="connsiteY7" fmla="*/ 2101121 h 2571407"/>
              <a:gd name="connsiteX8" fmla="*/ 4745905 w 7923819"/>
              <a:gd name="connsiteY8" fmla="*/ 1816308 h 2571407"/>
              <a:gd name="connsiteX9" fmla="*/ 6229931 w 7923819"/>
              <a:gd name="connsiteY9" fmla="*/ 1171731 h 2571407"/>
              <a:gd name="connsiteX10" fmla="*/ 7713957 w 7923819"/>
              <a:gd name="connsiteY10" fmla="*/ 77449 h 2571407"/>
              <a:gd name="connsiteX11" fmla="*/ 7474115 w 7923819"/>
              <a:gd name="connsiteY11" fmla="*/ 1681397 h 2571407"/>
              <a:gd name="connsiteX0" fmla="*/ 7484951 w 7934655"/>
              <a:gd name="connsiteY0" fmla="*/ 1681397 h 2557264"/>
              <a:gd name="connsiteX1" fmla="*/ 6600531 w 7934655"/>
              <a:gd name="connsiteY1" fmla="*/ 2161082 h 2557264"/>
              <a:gd name="connsiteX2" fmla="*/ 4411967 w 7934655"/>
              <a:gd name="connsiteY2" fmla="*/ 2430905 h 2557264"/>
              <a:gd name="connsiteX3" fmla="*/ 2268374 w 7934655"/>
              <a:gd name="connsiteY3" fmla="*/ 2550826 h 2557264"/>
              <a:gd name="connsiteX4" fmla="*/ 1401887 w 7934655"/>
              <a:gd name="connsiteY4" fmla="*/ 2392278 h 2557264"/>
              <a:gd name="connsiteX5" fmla="*/ 34839 w 7934655"/>
              <a:gd name="connsiteY5" fmla="*/ 1846288 h 2557264"/>
              <a:gd name="connsiteX6" fmla="*/ 1610921 w 7934655"/>
              <a:gd name="connsiteY6" fmla="*/ 2091394 h 2557264"/>
              <a:gd name="connsiteX7" fmla="*/ 2598157 w 7934655"/>
              <a:gd name="connsiteY7" fmla="*/ 2101121 h 2557264"/>
              <a:gd name="connsiteX8" fmla="*/ 4756741 w 7934655"/>
              <a:gd name="connsiteY8" fmla="*/ 1816308 h 2557264"/>
              <a:gd name="connsiteX9" fmla="*/ 6240767 w 7934655"/>
              <a:gd name="connsiteY9" fmla="*/ 1171731 h 2557264"/>
              <a:gd name="connsiteX10" fmla="*/ 7724793 w 7934655"/>
              <a:gd name="connsiteY10" fmla="*/ 77449 h 2557264"/>
              <a:gd name="connsiteX11" fmla="*/ 7484951 w 7934655"/>
              <a:gd name="connsiteY11" fmla="*/ 1681397 h 2557264"/>
              <a:gd name="connsiteX0" fmla="*/ 6634465 w 7084169"/>
              <a:gd name="connsiteY0" fmla="*/ 1681397 h 2557264"/>
              <a:gd name="connsiteX1" fmla="*/ 5750045 w 7084169"/>
              <a:gd name="connsiteY1" fmla="*/ 2161082 h 2557264"/>
              <a:gd name="connsiteX2" fmla="*/ 3561481 w 7084169"/>
              <a:gd name="connsiteY2" fmla="*/ 2430905 h 2557264"/>
              <a:gd name="connsiteX3" fmla="*/ 1417888 w 7084169"/>
              <a:gd name="connsiteY3" fmla="*/ 2550826 h 2557264"/>
              <a:gd name="connsiteX4" fmla="*/ 551401 w 7084169"/>
              <a:gd name="connsiteY4" fmla="*/ 2392278 h 2557264"/>
              <a:gd name="connsiteX5" fmla="*/ 34839 w 7084169"/>
              <a:gd name="connsiteY5" fmla="*/ 2033412 h 2557264"/>
              <a:gd name="connsiteX6" fmla="*/ 760435 w 7084169"/>
              <a:gd name="connsiteY6" fmla="*/ 2091394 h 2557264"/>
              <a:gd name="connsiteX7" fmla="*/ 1747671 w 7084169"/>
              <a:gd name="connsiteY7" fmla="*/ 2101121 h 2557264"/>
              <a:gd name="connsiteX8" fmla="*/ 3906255 w 7084169"/>
              <a:gd name="connsiteY8" fmla="*/ 1816308 h 2557264"/>
              <a:gd name="connsiteX9" fmla="*/ 5390281 w 7084169"/>
              <a:gd name="connsiteY9" fmla="*/ 1171731 h 2557264"/>
              <a:gd name="connsiteX10" fmla="*/ 6874307 w 7084169"/>
              <a:gd name="connsiteY10" fmla="*/ 77449 h 2557264"/>
              <a:gd name="connsiteX11" fmla="*/ 6634465 w 7084169"/>
              <a:gd name="connsiteY11" fmla="*/ 1681397 h 25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84169" h="2557264">
                <a:moveTo>
                  <a:pt x="6634465" y="1681397"/>
                </a:moveTo>
                <a:cubicBezTo>
                  <a:pt x="6447088" y="2028669"/>
                  <a:pt x="6262209" y="2036164"/>
                  <a:pt x="5750045" y="2161082"/>
                </a:cubicBezTo>
                <a:cubicBezTo>
                  <a:pt x="5237881" y="2286000"/>
                  <a:pt x="4283507" y="2365948"/>
                  <a:pt x="3561481" y="2430905"/>
                </a:cubicBezTo>
                <a:cubicBezTo>
                  <a:pt x="2839455" y="2495862"/>
                  <a:pt x="1919568" y="2557264"/>
                  <a:pt x="1417888" y="2550826"/>
                </a:cubicBezTo>
                <a:cubicBezTo>
                  <a:pt x="916208" y="2544388"/>
                  <a:pt x="781909" y="2478514"/>
                  <a:pt x="551401" y="2392278"/>
                </a:cubicBezTo>
                <a:cubicBezTo>
                  <a:pt x="320893" y="2306042"/>
                  <a:pt x="0" y="2083559"/>
                  <a:pt x="34839" y="2033412"/>
                </a:cubicBezTo>
                <a:cubicBezTo>
                  <a:pt x="69678" y="1983265"/>
                  <a:pt x="760435" y="2091394"/>
                  <a:pt x="760435" y="2091394"/>
                </a:cubicBezTo>
                <a:cubicBezTo>
                  <a:pt x="1187655" y="2133866"/>
                  <a:pt x="1223368" y="2146969"/>
                  <a:pt x="1747671" y="2101121"/>
                </a:cubicBezTo>
                <a:cubicBezTo>
                  <a:pt x="2271974" y="2055273"/>
                  <a:pt x="3299153" y="1971206"/>
                  <a:pt x="3906255" y="1816308"/>
                </a:cubicBezTo>
                <a:cubicBezTo>
                  <a:pt x="4513357" y="1661410"/>
                  <a:pt x="4895606" y="1461541"/>
                  <a:pt x="5390281" y="1171731"/>
                </a:cubicBezTo>
                <a:cubicBezTo>
                  <a:pt x="5884956" y="881921"/>
                  <a:pt x="6664445" y="0"/>
                  <a:pt x="6874307" y="77449"/>
                </a:cubicBezTo>
                <a:cubicBezTo>
                  <a:pt x="7084169" y="154898"/>
                  <a:pt x="6821842" y="1334125"/>
                  <a:pt x="6634465" y="1681397"/>
                </a:cubicBezTo>
                <a:close/>
              </a:path>
            </a:pathLst>
          </a:cu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LA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300192" y="2668850"/>
            <a:ext cx="2627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latin typeface="Bradley Hand ITC" pitchFamily="66" charset="0"/>
              </a:rPr>
              <a:t>LAKE OF BOTULISM</a:t>
            </a:r>
            <a:endParaRPr lang="en-GB" sz="2000" b="1" dirty="0">
              <a:latin typeface="Bradley Hand ITC" pitchFamily="66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-900608" y="-315416"/>
            <a:ext cx="5976078" cy="6051030"/>
          </a:xfrm>
          <a:custGeom>
            <a:avLst/>
            <a:gdLst>
              <a:gd name="connsiteX0" fmla="*/ 796977 w 5976078"/>
              <a:gd name="connsiteY0" fmla="*/ 5301521 h 6051030"/>
              <a:gd name="connsiteX1" fmla="*/ 1636426 w 5976078"/>
              <a:gd name="connsiteY1" fmla="*/ 4911777 h 6051030"/>
              <a:gd name="connsiteX2" fmla="*/ 2730708 w 5976078"/>
              <a:gd name="connsiteY2" fmla="*/ 5346491 h 6051030"/>
              <a:gd name="connsiteX3" fmla="*/ 4889292 w 5976078"/>
              <a:gd name="connsiteY3" fmla="*/ 5451423 h 6051030"/>
              <a:gd name="connsiteX4" fmla="*/ 5668780 w 5976078"/>
              <a:gd name="connsiteY4" fmla="*/ 5481403 h 6051030"/>
              <a:gd name="connsiteX5" fmla="*/ 5548859 w 5976078"/>
              <a:gd name="connsiteY5" fmla="*/ 4042347 h 6051030"/>
              <a:gd name="connsiteX6" fmla="*/ 4394616 w 5976078"/>
              <a:gd name="connsiteY6" fmla="*/ 3862465 h 6051030"/>
              <a:gd name="connsiteX7" fmla="*/ 2790669 w 5976078"/>
              <a:gd name="connsiteY7" fmla="*/ 3382780 h 6051030"/>
              <a:gd name="connsiteX8" fmla="*/ 2086131 w 5976078"/>
              <a:gd name="connsiteY8" fmla="*/ 2933075 h 6051030"/>
              <a:gd name="connsiteX9" fmla="*/ 3000531 w 5976078"/>
              <a:gd name="connsiteY9" fmla="*/ 2633272 h 6051030"/>
              <a:gd name="connsiteX10" fmla="*/ 4424597 w 5976078"/>
              <a:gd name="connsiteY10" fmla="*/ 3023016 h 6051030"/>
              <a:gd name="connsiteX11" fmla="*/ 5428937 w 5976078"/>
              <a:gd name="connsiteY11" fmla="*/ 3187908 h 6051030"/>
              <a:gd name="connsiteX12" fmla="*/ 5968583 w 5976078"/>
              <a:gd name="connsiteY12" fmla="*/ 2063646 h 6051030"/>
              <a:gd name="connsiteX13" fmla="*/ 5473908 w 5976078"/>
              <a:gd name="connsiteY13" fmla="*/ 1613941 h 6051030"/>
              <a:gd name="connsiteX14" fmla="*/ 3914931 w 5976078"/>
              <a:gd name="connsiteY14" fmla="*/ 1179226 h 6051030"/>
              <a:gd name="connsiteX15" fmla="*/ 2925580 w 5976078"/>
              <a:gd name="connsiteY15" fmla="*/ 579619 h 6051030"/>
              <a:gd name="connsiteX16" fmla="*/ 437213 w 5976078"/>
              <a:gd name="connsiteY16" fmla="*/ 714531 h 6051030"/>
              <a:gd name="connsiteX17" fmla="*/ 302301 w 5976078"/>
              <a:gd name="connsiteY17" fmla="*/ 4866806 h 6051030"/>
              <a:gd name="connsiteX18" fmla="*/ 617095 w 5976078"/>
              <a:gd name="connsiteY18" fmla="*/ 5991069 h 6051030"/>
              <a:gd name="connsiteX19" fmla="*/ 796977 w 5976078"/>
              <a:gd name="connsiteY19" fmla="*/ 5226570 h 6051030"/>
              <a:gd name="connsiteX20" fmla="*/ 796977 w 5976078"/>
              <a:gd name="connsiteY20" fmla="*/ 5226570 h 6051030"/>
              <a:gd name="connsiteX21" fmla="*/ 856937 w 5976078"/>
              <a:gd name="connsiteY21" fmla="*/ 5241560 h 6051030"/>
              <a:gd name="connsiteX22" fmla="*/ 826957 w 5976078"/>
              <a:gd name="connsiteY22" fmla="*/ 5226570 h 6051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976078" h="6051030">
                <a:moveTo>
                  <a:pt x="796977" y="5301521"/>
                </a:moveTo>
                <a:cubicBezTo>
                  <a:pt x="1055557" y="5102901"/>
                  <a:pt x="1314138" y="4904282"/>
                  <a:pt x="1636426" y="4911777"/>
                </a:cubicBezTo>
                <a:cubicBezTo>
                  <a:pt x="1958714" y="4919272"/>
                  <a:pt x="2188564" y="5256550"/>
                  <a:pt x="2730708" y="5346491"/>
                </a:cubicBezTo>
                <a:cubicBezTo>
                  <a:pt x="3272852" y="5436432"/>
                  <a:pt x="4889292" y="5451423"/>
                  <a:pt x="4889292" y="5451423"/>
                </a:cubicBezTo>
                <a:cubicBezTo>
                  <a:pt x="5378971" y="5473908"/>
                  <a:pt x="5558852" y="5716249"/>
                  <a:pt x="5668780" y="5481403"/>
                </a:cubicBezTo>
                <a:cubicBezTo>
                  <a:pt x="5778708" y="5246557"/>
                  <a:pt x="5761220" y="4312170"/>
                  <a:pt x="5548859" y="4042347"/>
                </a:cubicBezTo>
                <a:cubicBezTo>
                  <a:pt x="5336498" y="3772524"/>
                  <a:pt x="4854314" y="3972393"/>
                  <a:pt x="4394616" y="3862465"/>
                </a:cubicBezTo>
                <a:cubicBezTo>
                  <a:pt x="3934918" y="3752537"/>
                  <a:pt x="3175417" y="3537678"/>
                  <a:pt x="2790669" y="3382780"/>
                </a:cubicBezTo>
                <a:cubicBezTo>
                  <a:pt x="2405922" y="3227882"/>
                  <a:pt x="2051154" y="3057993"/>
                  <a:pt x="2086131" y="2933075"/>
                </a:cubicBezTo>
                <a:cubicBezTo>
                  <a:pt x="2121108" y="2808157"/>
                  <a:pt x="2610787" y="2618282"/>
                  <a:pt x="3000531" y="2633272"/>
                </a:cubicBezTo>
                <a:cubicBezTo>
                  <a:pt x="3390275" y="2648262"/>
                  <a:pt x="4019863" y="2930577"/>
                  <a:pt x="4424597" y="3023016"/>
                </a:cubicBezTo>
                <a:cubicBezTo>
                  <a:pt x="4829331" y="3115455"/>
                  <a:pt x="5171606" y="3347803"/>
                  <a:pt x="5428937" y="3187908"/>
                </a:cubicBezTo>
                <a:cubicBezTo>
                  <a:pt x="5686268" y="3028013"/>
                  <a:pt x="5961088" y="2325974"/>
                  <a:pt x="5968583" y="2063646"/>
                </a:cubicBezTo>
                <a:cubicBezTo>
                  <a:pt x="5976078" y="1801318"/>
                  <a:pt x="5816183" y="1761344"/>
                  <a:pt x="5473908" y="1613941"/>
                </a:cubicBezTo>
                <a:cubicBezTo>
                  <a:pt x="5131633" y="1466538"/>
                  <a:pt x="4339652" y="1351613"/>
                  <a:pt x="3914931" y="1179226"/>
                </a:cubicBezTo>
                <a:cubicBezTo>
                  <a:pt x="3490210" y="1006839"/>
                  <a:pt x="3505200" y="657068"/>
                  <a:pt x="2925580" y="579619"/>
                </a:cubicBezTo>
                <a:cubicBezTo>
                  <a:pt x="2345960" y="502170"/>
                  <a:pt x="874426" y="0"/>
                  <a:pt x="437213" y="714531"/>
                </a:cubicBezTo>
                <a:cubicBezTo>
                  <a:pt x="0" y="1429062"/>
                  <a:pt x="272321" y="3987383"/>
                  <a:pt x="302301" y="4866806"/>
                </a:cubicBezTo>
                <a:cubicBezTo>
                  <a:pt x="332281" y="5746229"/>
                  <a:pt x="534649" y="5931108"/>
                  <a:pt x="617095" y="5991069"/>
                </a:cubicBezTo>
                <a:cubicBezTo>
                  <a:pt x="699541" y="6051030"/>
                  <a:pt x="796977" y="5226570"/>
                  <a:pt x="796977" y="5226570"/>
                </a:cubicBezTo>
                <a:lnTo>
                  <a:pt x="796977" y="5226570"/>
                </a:lnTo>
                <a:cubicBezTo>
                  <a:pt x="806970" y="5229068"/>
                  <a:pt x="851940" y="5241560"/>
                  <a:pt x="856937" y="5241560"/>
                </a:cubicBezTo>
                <a:cubicBezTo>
                  <a:pt x="861934" y="5241560"/>
                  <a:pt x="844445" y="5234065"/>
                  <a:pt x="826957" y="5226570"/>
                </a:cubicBezTo>
              </a:path>
            </a:pathLst>
          </a:custGeom>
          <a:solidFill>
            <a:srgbClr val="33CC33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Freeform 11"/>
          <p:cNvSpPr/>
          <p:nvPr/>
        </p:nvSpPr>
        <p:spPr>
          <a:xfrm>
            <a:off x="4826833" y="2758190"/>
            <a:ext cx="179882" cy="869430"/>
          </a:xfrm>
          <a:custGeom>
            <a:avLst/>
            <a:gdLst>
              <a:gd name="connsiteX0" fmla="*/ 14990 w 179882"/>
              <a:gd name="connsiteY0" fmla="*/ 0 h 869430"/>
              <a:gd name="connsiteX1" fmla="*/ 164892 w 179882"/>
              <a:gd name="connsiteY1" fmla="*/ 149902 h 869430"/>
              <a:gd name="connsiteX2" fmla="*/ 179882 w 179882"/>
              <a:gd name="connsiteY2" fmla="*/ 719528 h 869430"/>
              <a:gd name="connsiteX3" fmla="*/ 0 w 179882"/>
              <a:gd name="connsiteY3" fmla="*/ 869430 h 869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882" h="869430">
                <a:moveTo>
                  <a:pt x="14990" y="0"/>
                </a:moveTo>
                <a:lnTo>
                  <a:pt x="164892" y="149902"/>
                </a:lnTo>
                <a:lnTo>
                  <a:pt x="179882" y="719528"/>
                </a:lnTo>
                <a:lnTo>
                  <a:pt x="0" y="86943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 12"/>
          <p:cNvSpPr/>
          <p:nvPr/>
        </p:nvSpPr>
        <p:spPr>
          <a:xfrm>
            <a:off x="5141626" y="2728210"/>
            <a:ext cx="179882" cy="899410"/>
          </a:xfrm>
          <a:custGeom>
            <a:avLst/>
            <a:gdLst>
              <a:gd name="connsiteX0" fmla="*/ 149902 w 179882"/>
              <a:gd name="connsiteY0" fmla="*/ 0 h 899410"/>
              <a:gd name="connsiteX1" fmla="*/ 0 w 179882"/>
              <a:gd name="connsiteY1" fmla="*/ 179882 h 899410"/>
              <a:gd name="connsiteX2" fmla="*/ 29981 w 179882"/>
              <a:gd name="connsiteY2" fmla="*/ 734518 h 899410"/>
              <a:gd name="connsiteX3" fmla="*/ 179882 w 179882"/>
              <a:gd name="connsiteY3" fmla="*/ 899410 h 899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882" h="899410">
                <a:moveTo>
                  <a:pt x="149902" y="0"/>
                </a:moveTo>
                <a:lnTo>
                  <a:pt x="0" y="179882"/>
                </a:lnTo>
                <a:lnTo>
                  <a:pt x="29981" y="734518"/>
                </a:lnTo>
                <a:lnTo>
                  <a:pt x="179882" y="89941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/>
          <p:cNvSpPr/>
          <p:nvPr/>
        </p:nvSpPr>
        <p:spPr>
          <a:xfrm>
            <a:off x="5423941" y="74950"/>
            <a:ext cx="4367134" cy="2748197"/>
          </a:xfrm>
          <a:custGeom>
            <a:avLst/>
            <a:gdLst>
              <a:gd name="connsiteX0" fmla="*/ 3899941 w 4367134"/>
              <a:gd name="connsiteY0" fmla="*/ 674558 h 2748197"/>
              <a:gd name="connsiteX1" fmla="*/ 2730708 w 4367134"/>
              <a:gd name="connsiteY1" fmla="*/ 1663909 h 2748197"/>
              <a:gd name="connsiteX2" fmla="*/ 1021829 w 4367134"/>
              <a:gd name="connsiteY2" fmla="*/ 2473378 h 2748197"/>
              <a:gd name="connsiteX3" fmla="*/ 107429 w 4367134"/>
              <a:gd name="connsiteY3" fmla="*/ 2608289 h 2748197"/>
              <a:gd name="connsiteX4" fmla="*/ 377252 w 4367134"/>
              <a:gd name="connsiteY4" fmla="*/ 1633929 h 2748197"/>
              <a:gd name="connsiteX5" fmla="*/ 2266013 w 4367134"/>
              <a:gd name="connsiteY5" fmla="*/ 929391 h 2748197"/>
              <a:gd name="connsiteX6" fmla="*/ 3000531 w 4367134"/>
              <a:gd name="connsiteY6" fmla="*/ 314794 h 2748197"/>
              <a:gd name="connsiteX7" fmla="*/ 4214734 w 4367134"/>
              <a:gd name="connsiteY7" fmla="*/ 59961 h 2748197"/>
              <a:gd name="connsiteX8" fmla="*/ 3899941 w 4367134"/>
              <a:gd name="connsiteY8" fmla="*/ 674558 h 2748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67134" h="2748197">
                <a:moveTo>
                  <a:pt x="3899941" y="674558"/>
                </a:moveTo>
                <a:cubicBezTo>
                  <a:pt x="3652603" y="941883"/>
                  <a:pt x="3210393" y="1364106"/>
                  <a:pt x="2730708" y="1663909"/>
                </a:cubicBezTo>
                <a:cubicBezTo>
                  <a:pt x="2251023" y="1963712"/>
                  <a:pt x="1459042" y="2315981"/>
                  <a:pt x="1021829" y="2473378"/>
                </a:cubicBezTo>
                <a:cubicBezTo>
                  <a:pt x="584616" y="2630775"/>
                  <a:pt x="214858" y="2748197"/>
                  <a:pt x="107429" y="2608289"/>
                </a:cubicBezTo>
                <a:cubicBezTo>
                  <a:pt x="0" y="2468381"/>
                  <a:pt x="17488" y="1913745"/>
                  <a:pt x="377252" y="1633929"/>
                </a:cubicBezTo>
                <a:cubicBezTo>
                  <a:pt x="737016" y="1354113"/>
                  <a:pt x="1828800" y="1149247"/>
                  <a:pt x="2266013" y="929391"/>
                </a:cubicBezTo>
                <a:cubicBezTo>
                  <a:pt x="2703226" y="709535"/>
                  <a:pt x="2675744" y="459699"/>
                  <a:pt x="3000531" y="314794"/>
                </a:cubicBezTo>
                <a:cubicBezTo>
                  <a:pt x="3325318" y="169889"/>
                  <a:pt x="4062334" y="0"/>
                  <a:pt x="4214734" y="59961"/>
                </a:cubicBezTo>
                <a:cubicBezTo>
                  <a:pt x="4367134" y="119922"/>
                  <a:pt x="4147279" y="407233"/>
                  <a:pt x="3899941" y="674558"/>
                </a:cubicBezTo>
                <a:close/>
              </a:path>
            </a:pathLst>
          </a:custGeom>
          <a:solidFill>
            <a:srgbClr val="33CC3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 16"/>
          <p:cNvSpPr/>
          <p:nvPr/>
        </p:nvSpPr>
        <p:spPr>
          <a:xfrm>
            <a:off x="5580112" y="-532151"/>
            <a:ext cx="2023672" cy="1064302"/>
          </a:xfrm>
          <a:custGeom>
            <a:avLst/>
            <a:gdLst>
              <a:gd name="connsiteX0" fmla="*/ 1978701 w 2023672"/>
              <a:gd name="connsiteY0" fmla="*/ 0 h 1064302"/>
              <a:gd name="connsiteX1" fmla="*/ 0 w 2023672"/>
              <a:gd name="connsiteY1" fmla="*/ 59961 h 1064302"/>
              <a:gd name="connsiteX2" fmla="*/ 59960 w 2023672"/>
              <a:gd name="connsiteY2" fmla="*/ 914400 h 1064302"/>
              <a:gd name="connsiteX3" fmla="*/ 2023672 w 2023672"/>
              <a:gd name="connsiteY3" fmla="*/ 1064302 h 1064302"/>
              <a:gd name="connsiteX4" fmla="*/ 1978701 w 2023672"/>
              <a:gd name="connsiteY4" fmla="*/ 0 h 1064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3672" h="1064302">
                <a:moveTo>
                  <a:pt x="1978701" y="0"/>
                </a:moveTo>
                <a:lnTo>
                  <a:pt x="0" y="59961"/>
                </a:lnTo>
                <a:lnTo>
                  <a:pt x="59960" y="914400"/>
                </a:lnTo>
                <a:lnTo>
                  <a:pt x="2023672" y="1064302"/>
                </a:lnTo>
                <a:lnTo>
                  <a:pt x="1978701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>
            <a:off x="4796852" y="-209862"/>
            <a:ext cx="4497050" cy="1663908"/>
          </a:xfrm>
          <a:custGeom>
            <a:avLst/>
            <a:gdLst>
              <a:gd name="connsiteX0" fmla="*/ 0 w 4497050"/>
              <a:gd name="connsiteY0" fmla="*/ 0 h 1663908"/>
              <a:gd name="connsiteX1" fmla="*/ 164892 w 4497050"/>
              <a:gd name="connsiteY1" fmla="*/ 884419 h 1663908"/>
              <a:gd name="connsiteX2" fmla="*/ 794479 w 4497050"/>
              <a:gd name="connsiteY2" fmla="*/ 1558977 h 1663908"/>
              <a:gd name="connsiteX3" fmla="*/ 1798820 w 4497050"/>
              <a:gd name="connsiteY3" fmla="*/ 1514006 h 1663908"/>
              <a:gd name="connsiteX4" fmla="*/ 2818151 w 4497050"/>
              <a:gd name="connsiteY4" fmla="*/ 1094282 h 1663908"/>
              <a:gd name="connsiteX5" fmla="*/ 3327817 w 4497050"/>
              <a:gd name="connsiteY5" fmla="*/ 449705 h 1663908"/>
              <a:gd name="connsiteX6" fmla="*/ 4497050 w 4497050"/>
              <a:gd name="connsiteY6" fmla="*/ 89941 h 1663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97050" h="1663908">
                <a:moveTo>
                  <a:pt x="0" y="0"/>
                </a:moveTo>
                <a:cubicBezTo>
                  <a:pt x="16239" y="312295"/>
                  <a:pt x="32479" y="624590"/>
                  <a:pt x="164892" y="884419"/>
                </a:cubicBezTo>
                <a:cubicBezTo>
                  <a:pt x="297305" y="1144248"/>
                  <a:pt x="522158" y="1454046"/>
                  <a:pt x="794479" y="1558977"/>
                </a:cubicBezTo>
                <a:cubicBezTo>
                  <a:pt x="1066800" y="1663908"/>
                  <a:pt x="1461541" y="1591455"/>
                  <a:pt x="1798820" y="1514006"/>
                </a:cubicBezTo>
                <a:cubicBezTo>
                  <a:pt x="2136099" y="1436557"/>
                  <a:pt x="2563318" y="1271665"/>
                  <a:pt x="2818151" y="1094282"/>
                </a:cubicBezTo>
                <a:cubicBezTo>
                  <a:pt x="3072984" y="916899"/>
                  <a:pt x="3048001" y="617095"/>
                  <a:pt x="3327817" y="449705"/>
                </a:cubicBezTo>
                <a:cubicBezTo>
                  <a:pt x="3607633" y="282315"/>
                  <a:pt x="4052341" y="186128"/>
                  <a:pt x="4497050" y="89941"/>
                </a:cubicBezTo>
              </a:path>
            </a:pathLst>
          </a:cu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36096" y="620688"/>
            <a:ext cx="2122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latin typeface="Bradley Hand ITC" pitchFamily="66" charset="0"/>
              </a:rPr>
              <a:t>SUGARLAND</a:t>
            </a:r>
            <a:endParaRPr lang="en-GB" sz="2400" b="1" dirty="0">
              <a:latin typeface="Bradley Hand ITC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24128" y="4005064"/>
            <a:ext cx="1168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latin typeface="Bradley Hand ITC" pitchFamily="66" charset="0"/>
              </a:rPr>
              <a:t>MIGHTY</a:t>
            </a:r>
          </a:p>
          <a:p>
            <a:r>
              <a:rPr lang="en-GB" sz="2000" b="1" dirty="0" smtClean="0">
                <a:latin typeface="Bradley Hand ITC" pitchFamily="66" charset="0"/>
              </a:rPr>
              <a:t>SWAMP</a:t>
            </a:r>
            <a:endParaRPr lang="en-GB" sz="2000" b="1" dirty="0">
              <a:latin typeface="Bradley Hand ITC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19872" y="1628800"/>
            <a:ext cx="14590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latin typeface="Bradley Hand ITC" pitchFamily="66" charset="0"/>
              </a:rPr>
              <a:t>HERE BE</a:t>
            </a:r>
          </a:p>
          <a:p>
            <a:r>
              <a:rPr lang="en-GB" sz="2000" b="1" dirty="0" smtClean="0">
                <a:latin typeface="Bradley Hand ITC" pitchFamily="66" charset="0"/>
              </a:rPr>
              <a:t>DRAGONS</a:t>
            </a:r>
            <a:endParaRPr lang="en-GB" sz="2000" b="1" dirty="0">
              <a:latin typeface="Bradley Hand ITC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52120" y="1700808"/>
            <a:ext cx="14590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latin typeface="Bradley Hand ITC" pitchFamily="66" charset="0"/>
              </a:rPr>
              <a:t>HERE BE</a:t>
            </a:r>
          </a:p>
          <a:p>
            <a:r>
              <a:rPr lang="en-GB" sz="2000" b="1" dirty="0" smtClean="0">
                <a:latin typeface="Bradley Hand ITC" pitchFamily="66" charset="0"/>
              </a:rPr>
              <a:t>DRAGONS</a:t>
            </a:r>
            <a:endParaRPr lang="en-GB" sz="2000" b="1" dirty="0">
              <a:latin typeface="Bradley Hand ITC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79712" y="3645024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Bradley Hand ITC" pitchFamily="66" charset="0"/>
              </a:rPr>
              <a:t>BRIDGE OF BROKEN FACES</a:t>
            </a:r>
            <a:endParaRPr lang="en-GB" sz="2000" b="1" dirty="0">
              <a:latin typeface="Bradley Hand ITC" pitchFamily="66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5021705" y="4616970"/>
            <a:ext cx="689547" cy="1971207"/>
          </a:xfrm>
          <a:custGeom>
            <a:avLst/>
            <a:gdLst>
              <a:gd name="connsiteX0" fmla="*/ 689547 w 689547"/>
              <a:gd name="connsiteY0" fmla="*/ 1948722 h 1971207"/>
              <a:gd name="connsiteX1" fmla="*/ 254833 w 689547"/>
              <a:gd name="connsiteY1" fmla="*/ 1858781 h 1971207"/>
              <a:gd name="connsiteX2" fmla="*/ 134911 w 689547"/>
              <a:gd name="connsiteY2" fmla="*/ 1274164 h 1971207"/>
              <a:gd name="connsiteX3" fmla="*/ 224852 w 689547"/>
              <a:gd name="connsiteY3" fmla="*/ 689548 h 1971207"/>
              <a:gd name="connsiteX4" fmla="*/ 0 w 689547"/>
              <a:gd name="connsiteY4" fmla="*/ 0 h 1971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547" h="1971207">
                <a:moveTo>
                  <a:pt x="689547" y="1948722"/>
                </a:moveTo>
                <a:cubicBezTo>
                  <a:pt x="518409" y="1959964"/>
                  <a:pt x="347272" y="1971207"/>
                  <a:pt x="254833" y="1858781"/>
                </a:cubicBezTo>
                <a:cubicBezTo>
                  <a:pt x="162394" y="1746355"/>
                  <a:pt x="139908" y="1469036"/>
                  <a:pt x="134911" y="1274164"/>
                </a:cubicBezTo>
                <a:cubicBezTo>
                  <a:pt x="129914" y="1079292"/>
                  <a:pt x="247337" y="901909"/>
                  <a:pt x="224852" y="689548"/>
                </a:cubicBezTo>
                <a:cubicBezTo>
                  <a:pt x="202367" y="477187"/>
                  <a:pt x="101183" y="238593"/>
                  <a:pt x="0" y="0"/>
                </a:cubicBezTo>
              </a:path>
            </a:pathLst>
          </a:custGeom>
          <a:ln w="76200">
            <a:solidFill>
              <a:srgbClr val="800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reeform 26"/>
          <p:cNvSpPr/>
          <p:nvPr/>
        </p:nvSpPr>
        <p:spPr>
          <a:xfrm>
            <a:off x="4876799" y="3252866"/>
            <a:ext cx="239844" cy="1349114"/>
          </a:xfrm>
          <a:custGeom>
            <a:avLst/>
            <a:gdLst>
              <a:gd name="connsiteX0" fmla="*/ 144906 w 239844"/>
              <a:gd name="connsiteY0" fmla="*/ 1349114 h 1349114"/>
              <a:gd name="connsiteX1" fmla="*/ 9994 w 239844"/>
              <a:gd name="connsiteY1" fmla="*/ 839449 h 1349114"/>
              <a:gd name="connsiteX2" fmla="*/ 204867 w 239844"/>
              <a:gd name="connsiteY2" fmla="*/ 389744 h 1349114"/>
              <a:gd name="connsiteX3" fmla="*/ 219857 w 239844"/>
              <a:gd name="connsiteY3" fmla="*/ 0 h 1349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844" h="1349114">
                <a:moveTo>
                  <a:pt x="144906" y="1349114"/>
                </a:moveTo>
                <a:cubicBezTo>
                  <a:pt x="72453" y="1174229"/>
                  <a:pt x="0" y="999344"/>
                  <a:pt x="9994" y="839449"/>
                </a:cubicBezTo>
                <a:cubicBezTo>
                  <a:pt x="19988" y="679554"/>
                  <a:pt x="169890" y="529652"/>
                  <a:pt x="204867" y="389744"/>
                </a:cubicBezTo>
                <a:cubicBezTo>
                  <a:pt x="239844" y="249836"/>
                  <a:pt x="229850" y="124918"/>
                  <a:pt x="219857" y="0"/>
                </a:cubicBezTo>
              </a:path>
            </a:pathLst>
          </a:custGeom>
          <a:ln w="76200">
            <a:solidFill>
              <a:srgbClr val="800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Freeform 27"/>
          <p:cNvSpPr/>
          <p:nvPr/>
        </p:nvSpPr>
        <p:spPr>
          <a:xfrm>
            <a:off x="5040757" y="2203554"/>
            <a:ext cx="190810" cy="1009421"/>
          </a:xfrm>
          <a:custGeom>
            <a:avLst/>
            <a:gdLst>
              <a:gd name="connsiteX0" fmla="*/ 102433 w 177384"/>
              <a:gd name="connsiteY0" fmla="*/ 1034321 h 1034321"/>
              <a:gd name="connsiteX1" fmla="*/ 12492 w 177384"/>
              <a:gd name="connsiteY1" fmla="*/ 449705 h 1034321"/>
              <a:gd name="connsiteX2" fmla="*/ 177384 w 177384"/>
              <a:gd name="connsiteY2" fmla="*/ 0 h 1034321"/>
              <a:gd name="connsiteX0" fmla="*/ 115859 w 190810"/>
              <a:gd name="connsiteY0" fmla="*/ 1034321 h 1106858"/>
              <a:gd name="connsiteX1" fmla="*/ 35299 w 190810"/>
              <a:gd name="connsiteY1" fmla="*/ 1009422 h 1106858"/>
              <a:gd name="connsiteX2" fmla="*/ 25918 w 190810"/>
              <a:gd name="connsiteY2" fmla="*/ 449705 h 1106858"/>
              <a:gd name="connsiteX3" fmla="*/ 190810 w 190810"/>
              <a:gd name="connsiteY3" fmla="*/ 0 h 1106858"/>
              <a:gd name="connsiteX0" fmla="*/ 115859 w 190810"/>
              <a:gd name="connsiteY0" fmla="*/ 1034321 h 1106857"/>
              <a:gd name="connsiteX1" fmla="*/ 35299 w 190810"/>
              <a:gd name="connsiteY1" fmla="*/ 1009421 h 1106857"/>
              <a:gd name="connsiteX2" fmla="*/ 25918 w 190810"/>
              <a:gd name="connsiteY2" fmla="*/ 449705 h 1106857"/>
              <a:gd name="connsiteX3" fmla="*/ 190810 w 190810"/>
              <a:gd name="connsiteY3" fmla="*/ 0 h 1106857"/>
              <a:gd name="connsiteX0" fmla="*/ 35299 w 190810"/>
              <a:gd name="connsiteY0" fmla="*/ 1009421 h 1009421"/>
              <a:gd name="connsiteX1" fmla="*/ 25918 w 190810"/>
              <a:gd name="connsiteY1" fmla="*/ 449705 h 1009421"/>
              <a:gd name="connsiteX2" fmla="*/ 190810 w 190810"/>
              <a:gd name="connsiteY2" fmla="*/ 0 h 100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810" h="1009421">
                <a:moveTo>
                  <a:pt x="35299" y="1009421"/>
                </a:moveTo>
                <a:cubicBezTo>
                  <a:pt x="20309" y="911985"/>
                  <a:pt x="0" y="617942"/>
                  <a:pt x="25918" y="449705"/>
                </a:cubicBezTo>
                <a:cubicBezTo>
                  <a:pt x="51836" y="281468"/>
                  <a:pt x="114610" y="138659"/>
                  <a:pt x="190810" y="0"/>
                </a:cubicBezTo>
              </a:path>
            </a:pathLst>
          </a:custGeom>
          <a:ln w="76200">
            <a:solidFill>
              <a:srgbClr val="800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Freeform 28"/>
          <p:cNvSpPr/>
          <p:nvPr/>
        </p:nvSpPr>
        <p:spPr>
          <a:xfrm>
            <a:off x="5231567" y="299804"/>
            <a:ext cx="879424" cy="1888760"/>
          </a:xfrm>
          <a:custGeom>
            <a:avLst/>
            <a:gdLst>
              <a:gd name="connsiteX0" fmla="*/ 0 w 879424"/>
              <a:gd name="connsiteY0" fmla="*/ 1888760 h 1888760"/>
              <a:gd name="connsiteX1" fmla="*/ 254833 w 879424"/>
              <a:gd name="connsiteY1" fmla="*/ 1514006 h 1888760"/>
              <a:gd name="connsiteX2" fmla="*/ 209863 w 879424"/>
              <a:gd name="connsiteY2" fmla="*/ 1064301 h 1888760"/>
              <a:gd name="connsiteX3" fmla="*/ 149902 w 879424"/>
              <a:gd name="connsiteY3" fmla="*/ 419724 h 1888760"/>
              <a:gd name="connsiteX4" fmla="*/ 764499 w 879424"/>
              <a:gd name="connsiteY4" fmla="*/ 194872 h 1888760"/>
              <a:gd name="connsiteX5" fmla="*/ 839449 w 879424"/>
              <a:gd name="connsiteY5" fmla="*/ 0 h 1888760"/>
              <a:gd name="connsiteX0" fmla="*/ 0 w 879424"/>
              <a:gd name="connsiteY0" fmla="*/ 1888760 h 1888760"/>
              <a:gd name="connsiteX1" fmla="*/ 254833 w 879424"/>
              <a:gd name="connsiteY1" fmla="*/ 1514006 h 1888760"/>
              <a:gd name="connsiteX2" fmla="*/ 209863 w 879424"/>
              <a:gd name="connsiteY2" fmla="*/ 1064301 h 1888760"/>
              <a:gd name="connsiteX3" fmla="*/ 149902 w 879424"/>
              <a:gd name="connsiteY3" fmla="*/ 419724 h 1888760"/>
              <a:gd name="connsiteX4" fmla="*/ 764499 w 879424"/>
              <a:gd name="connsiteY4" fmla="*/ 194872 h 1888760"/>
              <a:gd name="connsiteX5" fmla="*/ 839449 w 879424"/>
              <a:gd name="connsiteY5" fmla="*/ 0 h 188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9424" h="1888760">
                <a:moveTo>
                  <a:pt x="0" y="1888760"/>
                </a:moveTo>
                <a:cubicBezTo>
                  <a:pt x="94128" y="1704728"/>
                  <a:pt x="219856" y="1651416"/>
                  <a:pt x="254833" y="1514006"/>
                </a:cubicBezTo>
                <a:cubicBezTo>
                  <a:pt x="289810" y="1376596"/>
                  <a:pt x="227351" y="1246681"/>
                  <a:pt x="209863" y="1064301"/>
                </a:cubicBezTo>
                <a:cubicBezTo>
                  <a:pt x="192375" y="881921"/>
                  <a:pt x="57463" y="564629"/>
                  <a:pt x="149902" y="419724"/>
                </a:cubicBezTo>
                <a:cubicBezTo>
                  <a:pt x="242341" y="274819"/>
                  <a:pt x="649575" y="264826"/>
                  <a:pt x="764499" y="194872"/>
                </a:cubicBezTo>
                <a:cubicBezTo>
                  <a:pt x="879424" y="124918"/>
                  <a:pt x="859436" y="62459"/>
                  <a:pt x="839449" y="0"/>
                </a:cubicBezTo>
              </a:path>
            </a:pathLst>
          </a:custGeom>
          <a:ln w="76200">
            <a:solidFill>
              <a:srgbClr val="800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Arrow Connector 30"/>
          <p:cNvCxnSpPr>
            <a:stCxn id="21" idx="1"/>
          </p:cNvCxnSpPr>
          <p:nvPr/>
        </p:nvCxnSpPr>
        <p:spPr>
          <a:xfrm flipH="1">
            <a:off x="5004048" y="4359007"/>
            <a:ext cx="720080" cy="609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5" idx="3"/>
          </p:cNvCxnSpPr>
          <p:nvPr/>
        </p:nvCxnSpPr>
        <p:spPr>
          <a:xfrm flipV="1">
            <a:off x="4211960" y="3212977"/>
            <a:ext cx="792088" cy="78599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Block Arc 31"/>
          <p:cNvSpPr/>
          <p:nvPr/>
        </p:nvSpPr>
        <p:spPr>
          <a:xfrm>
            <a:off x="2411760" y="2636912"/>
            <a:ext cx="504056" cy="576064"/>
          </a:xfrm>
          <a:prstGeom prst="blockArc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260648"/>
            <a:ext cx="367921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600" b="1" u="sng" dirty="0" smtClean="0">
                <a:latin typeface="Bradley Hand ITC" pitchFamily="66" charset="0"/>
              </a:rPr>
              <a:t>YE OLDE MAPPE</a:t>
            </a:r>
            <a:endParaRPr lang="en-GB" sz="3600" b="1" u="sng" dirty="0">
              <a:latin typeface="Bradley Hand ITC" pitchFamily="66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  <p:bldP spid="21" grpId="0"/>
      <p:bldP spid="22" grpId="0"/>
      <p:bldP spid="23" grpId="0"/>
      <p:bldP spid="25" grpId="0"/>
      <p:bldP spid="26" grpId="0" animBg="1"/>
      <p:bldP spid="27" grpId="0" animBg="1"/>
      <p:bldP spid="28" grpId="0" animBg="1"/>
      <p:bldP spid="2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8"/>
          <p:cNvGrpSpPr/>
          <p:nvPr/>
        </p:nvGrpSpPr>
        <p:grpSpPr>
          <a:xfrm>
            <a:off x="7596336" y="-603448"/>
            <a:ext cx="1296144" cy="4559461"/>
            <a:chOff x="467544" y="0"/>
            <a:chExt cx="1872209" cy="5517232"/>
          </a:xfrm>
        </p:grpSpPr>
        <p:sp>
          <p:nvSpPr>
            <p:cNvPr id="90" name="Arc 89"/>
            <p:cNvSpPr/>
            <p:nvPr/>
          </p:nvSpPr>
          <p:spPr>
            <a:xfrm>
              <a:off x="467544" y="4941168"/>
              <a:ext cx="1872208" cy="576064"/>
            </a:xfrm>
            <a:prstGeom prst="arc">
              <a:avLst>
                <a:gd name="adj1" fmla="val 46050"/>
                <a:gd name="adj2" fmla="val 10736384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9" name="Straight Connector 98"/>
            <p:cNvCxnSpPr>
              <a:stCxn id="90" idx="2"/>
            </p:cNvCxnSpPr>
            <p:nvPr/>
          </p:nvCxnSpPr>
          <p:spPr>
            <a:xfrm flipH="1" flipV="1">
              <a:off x="467544" y="0"/>
              <a:ext cx="1689" cy="52464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90" idx="0"/>
            </p:cNvCxnSpPr>
            <p:nvPr/>
          </p:nvCxnSpPr>
          <p:spPr>
            <a:xfrm flipV="1">
              <a:off x="2338866" y="0"/>
              <a:ext cx="887" cy="52417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Freeform 112"/>
          <p:cNvSpPr/>
          <p:nvPr/>
        </p:nvSpPr>
        <p:spPr>
          <a:xfrm rot="7376820">
            <a:off x="3485886" y="2603285"/>
            <a:ext cx="609315" cy="95269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66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Freeform 113"/>
          <p:cNvSpPr/>
          <p:nvPr/>
        </p:nvSpPr>
        <p:spPr>
          <a:xfrm rot="13989835" flipH="1">
            <a:off x="5764836" y="2551078"/>
            <a:ext cx="622172" cy="952860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66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Freeform 84"/>
          <p:cNvSpPr/>
          <p:nvPr/>
        </p:nvSpPr>
        <p:spPr>
          <a:xfrm flipH="1">
            <a:off x="4211960" y="4077072"/>
            <a:ext cx="360040" cy="681676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6" name="Freeform 85"/>
          <p:cNvSpPr/>
          <p:nvPr/>
        </p:nvSpPr>
        <p:spPr>
          <a:xfrm>
            <a:off x="2843808" y="4077072"/>
            <a:ext cx="360040" cy="648072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72"/>
          <p:cNvGrpSpPr/>
          <p:nvPr/>
        </p:nvGrpSpPr>
        <p:grpSpPr>
          <a:xfrm>
            <a:off x="2983517" y="5157192"/>
            <a:ext cx="622972" cy="755609"/>
            <a:chOff x="2983517" y="4581128"/>
            <a:chExt cx="622972" cy="755609"/>
          </a:xfrm>
        </p:grpSpPr>
        <p:sp>
          <p:nvSpPr>
            <p:cNvPr id="67" name="Freeform 66"/>
            <p:cNvSpPr/>
            <p:nvPr/>
          </p:nvSpPr>
          <p:spPr>
            <a:xfrm>
              <a:off x="3059832" y="4581128"/>
              <a:ext cx="527643" cy="726646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2983517" y="5013176"/>
              <a:ext cx="622972" cy="323561"/>
            </a:xfrm>
            <a:custGeom>
              <a:avLst/>
              <a:gdLst>
                <a:gd name="connsiteX0" fmla="*/ 488951 w 545307"/>
                <a:gd name="connsiteY0" fmla="*/ 76199 h 278605"/>
                <a:gd name="connsiteX1" fmla="*/ 160338 w 545307"/>
                <a:gd name="connsiteY1" fmla="*/ 4762 h 278605"/>
                <a:gd name="connsiteX2" fmla="*/ 22226 w 545307"/>
                <a:gd name="connsiteY2" fmla="*/ 104774 h 278605"/>
                <a:gd name="connsiteX3" fmla="*/ 46038 w 545307"/>
                <a:gd name="connsiteY3" fmla="*/ 219074 h 278605"/>
                <a:gd name="connsiteX4" fmla="*/ 298451 w 545307"/>
                <a:gd name="connsiteY4" fmla="*/ 276224 h 278605"/>
                <a:gd name="connsiteX5" fmla="*/ 498476 w 545307"/>
                <a:gd name="connsiteY5" fmla="*/ 233362 h 278605"/>
                <a:gd name="connsiteX6" fmla="*/ 488951 w 545307"/>
                <a:gd name="connsiteY6" fmla="*/ 76199 h 278605"/>
                <a:gd name="connsiteX0" fmla="*/ 534989 w 591345"/>
                <a:gd name="connsiteY0" fmla="*/ 76199 h 292411"/>
                <a:gd name="connsiteX1" fmla="*/ 206376 w 591345"/>
                <a:gd name="connsiteY1" fmla="*/ 4762 h 292411"/>
                <a:gd name="connsiteX2" fmla="*/ 68264 w 591345"/>
                <a:gd name="connsiteY2" fmla="*/ 104774 h 292411"/>
                <a:gd name="connsiteX3" fmla="*/ 46038 w 591345"/>
                <a:gd name="connsiteY3" fmla="*/ 263836 h 292411"/>
                <a:gd name="connsiteX4" fmla="*/ 344489 w 591345"/>
                <a:gd name="connsiteY4" fmla="*/ 276224 h 292411"/>
                <a:gd name="connsiteX5" fmla="*/ 544514 w 591345"/>
                <a:gd name="connsiteY5" fmla="*/ 233362 h 292411"/>
                <a:gd name="connsiteX6" fmla="*/ 534989 w 591345"/>
                <a:gd name="connsiteY6" fmla="*/ 76199 h 292411"/>
                <a:gd name="connsiteX0" fmla="*/ 493448 w 549804"/>
                <a:gd name="connsiteY0" fmla="*/ 76199 h 292411"/>
                <a:gd name="connsiteX1" fmla="*/ 164835 w 549804"/>
                <a:gd name="connsiteY1" fmla="*/ 4762 h 292411"/>
                <a:gd name="connsiteX2" fmla="*/ 26723 w 549804"/>
                <a:gd name="connsiteY2" fmla="*/ 104774 h 292411"/>
                <a:gd name="connsiteX3" fmla="*/ 4497 w 549804"/>
                <a:gd name="connsiteY3" fmla="*/ 263836 h 292411"/>
                <a:gd name="connsiteX4" fmla="*/ 302948 w 549804"/>
                <a:gd name="connsiteY4" fmla="*/ 276224 h 292411"/>
                <a:gd name="connsiteX5" fmla="*/ 502973 w 549804"/>
                <a:gd name="connsiteY5" fmla="*/ 233362 h 292411"/>
                <a:gd name="connsiteX6" fmla="*/ 493448 w 549804"/>
                <a:gd name="connsiteY6" fmla="*/ 76199 h 292411"/>
                <a:gd name="connsiteX0" fmla="*/ 493448 w 549804"/>
                <a:gd name="connsiteY0" fmla="*/ 76199 h 281303"/>
                <a:gd name="connsiteX1" fmla="*/ 164835 w 549804"/>
                <a:gd name="connsiteY1" fmla="*/ 4762 h 281303"/>
                <a:gd name="connsiteX2" fmla="*/ 26723 w 549804"/>
                <a:gd name="connsiteY2" fmla="*/ 104774 h 281303"/>
                <a:gd name="connsiteX3" fmla="*/ 4497 w 549804"/>
                <a:gd name="connsiteY3" fmla="*/ 263836 h 281303"/>
                <a:gd name="connsiteX4" fmla="*/ 302948 w 549804"/>
                <a:gd name="connsiteY4" fmla="*/ 276224 h 281303"/>
                <a:gd name="connsiteX5" fmla="*/ 502973 w 549804"/>
                <a:gd name="connsiteY5" fmla="*/ 233362 h 281303"/>
                <a:gd name="connsiteX6" fmla="*/ 493448 w 549804"/>
                <a:gd name="connsiteY6" fmla="*/ 76199 h 281303"/>
                <a:gd name="connsiteX0" fmla="*/ 493448 w 551635"/>
                <a:gd name="connsiteY0" fmla="*/ 76199 h 296381"/>
                <a:gd name="connsiteX1" fmla="*/ 164835 w 551635"/>
                <a:gd name="connsiteY1" fmla="*/ 4762 h 296381"/>
                <a:gd name="connsiteX2" fmla="*/ 26723 w 551635"/>
                <a:gd name="connsiteY2" fmla="*/ 104774 h 296381"/>
                <a:gd name="connsiteX3" fmla="*/ 4497 w 551635"/>
                <a:gd name="connsiteY3" fmla="*/ 263836 h 296381"/>
                <a:gd name="connsiteX4" fmla="*/ 302948 w 551635"/>
                <a:gd name="connsiteY4" fmla="*/ 276224 h 296381"/>
                <a:gd name="connsiteX5" fmla="*/ 513959 w 551635"/>
                <a:gd name="connsiteY5" fmla="*/ 263837 h 296381"/>
                <a:gd name="connsiteX6" fmla="*/ 493448 w 551635"/>
                <a:gd name="connsiteY6" fmla="*/ 76199 h 296381"/>
                <a:gd name="connsiteX0" fmla="*/ 493448 w 551635"/>
                <a:gd name="connsiteY0" fmla="*/ 76199 h 296381"/>
                <a:gd name="connsiteX1" fmla="*/ 164835 w 551635"/>
                <a:gd name="connsiteY1" fmla="*/ 4762 h 296381"/>
                <a:gd name="connsiteX2" fmla="*/ 26723 w 551635"/>
                <a:gd name="connsiteY2" fmla="*/ 104774 h 296381"/>
                <a:gd name="connsiteX3" fmla="*/ 4497 w 551635"/>
                <a:gd name="connsiteY3" fmla="*/ 263836 h 296381"/>
                <a:gd name="connsiteX4" fmla="*/ 302948 w 551635"/>
                <a:gd name="connsiteY4" fmla="*/ 276224 h 296381"/>
                <a:gd name="connsiteX5" fmla="*/ 513959 w 551635"/>
                <a:gd name="connsiteY5" fmla="*/ 263837 h 296381"/>
                <a:gd name="connsiteX6" fmla="*/ 493448 w 551635"/>
                <a:gd name="connsiteY6" fmla="*/ 76199 h 296381"/>
                <a:gd name="connsiteX0" fmla="*/ 493448 w 551635"/>
                <a:gd name="connsiteY0" fmla="*/ 76199 h 296381"/>
                <a:gd name="connsiteX1" fmla="*/ 164835 w 551635"/>
                <a:gd name="connsiteY1" fmla="*/ 4762 h 296381"/>
                <a:gd name="connsiteX2" fmla="*/ 26723 w 551635"/>
                <a:gd name="connsiteY2" fmla="*/ 104774 h 296381"/>
                <a:gd name="connsiteX3" fmla="*/ 4497 w 551635"/>
                <a:gd name="connsiteY3" fmla="*/ 263836 h 296381"/>
                <a:gd name="connsiteX4" fmla="*/ 302948 w 551635"/>
                <a:gd name="connsiteY4" fmla="*/ 276224 h 296381"/>
                <a:gd name="connsiteX5" fmla="*/ 513959 w 551635"/>
                <a:gd name="connsiteY5" fmla="*/ 263837 h 296381"/>
                <a:gd name="connsiteX6" fmla="*/ 493448 w 551635"/>
                <a:gd name="connsiteY6" fmla="*/ 76199 h 296381"/>
                <a:gd name="connsiteX0" fmla="*/ 490194 w 548381"/>
                <a:gd name="connsiteY0" fmla="*/ 76199 h 296381"/>
                <a:gd name="connsiteX1" fmla="*/ 161581 w 548381"/>
                <a:gd name="connsiteY1" fmla="*/ 4762 h 296381"/>
                <a:gd name="connsiteX2" fmla="*/ 23469 w 548381"/>
                <a:gd name="connsiteY2" fmla="*/ 104774 h 296381"/>
                <a:gd name="connsiteX3" fmla="*/ 20767 w 548381"/>
                <a:gd name="connsiteY3" fmla="*/ 245888 h 296381"/>
                <a:gd name="connsiteX4" fmla="*/ 299694 w 548381"/>
                <a:gd name="connsiteY4" fmla="*/ 276224 h 296381"/>
                <a:gd name="connsiteX5" fmla="*/ 510705 w 548381"/>
                <a:gd name="connsiteY5" fmla="*/ 263837 h 296381"/>
                <a:gd name="connsiteX6" fmla="*/ 490194 w 548381"/>
                <a:gd name="connsiteY6" fmla="*/ 76199 h 296381"/>
                <a:gd name="connsiteX0" fmla="*/ 492760 w 550947"/>
                <a:gd name="connsiteY0" fmla="*/ 76199 h 296381"/>
                <a:gd name="connsiteX1" fmla="*/ 164147 w 550947"/>
                <a:gd name="connsiteY1" fmla="*/ 4762 h 296381"/>
                <a:gd name="connsiteX2" fmla="*/ 26035 w 550947"/>
                <a:gd name="connsiteY2" fmla="*/ 104774 h 296381"/>
                <a:gd name="connsiteX3" fmla="*/ 23333 w 550947"/>
                <a:gd name="connsiteY3" fmla="*/ 245888 h 296381"/>
                <a:gd name="connsiteX4" fmla="*/ 302260 w 550947"/>
                <a:gd name="connsiteY4" fmla="*/ 276224 h 296381"/>
                <a:gd name="connsiteX5" fmla="*/ 513271 w 550947"/>
                <a:gd name="connsiteY5" fmla="*/ 263837 h 296381"/>
                <a:gd name="connsiteX6" fmla="*/ 492760 w 550947"/>
                <a:gd name="connsiteY6" fmla="*/ 76199 h 296381"/>
                <a:gd name="connsiteX0" fmla="*/ 492760 w 550947"/>
                <a:gd name="connsiteY0" fmla="*/ 76199 h 296381"/>
                <a:gd name="connsiteX1" fmla="*/ 164147 w 550947"/>
                <a:gd name="connsiteY1" fmla="*/ 4762 h 296381"/>
                <a:gd name="connsiteX2" fmla="*/ 26035 w 550947"/>
                <a:gd name="connsiteY2" fmla="*/ 104774 h 296381"/>
                <a:gd name="connsiteX3" fmla="*/ 23333 w 550947"/>
                <a:gd name="connsiteY3" fmla="*/ 245888 h 296381"/>
                <a:gd name="connsiteX4" fmla="*/ 302260 w 550947"/>
                <a:gd name="connsiteY4" fmla="*/ 276224 h 296381"/>
                <a:gd name="connsiteX5" fmla="*/ 513271 w 550947"/>
                <a:gd name="connsiteY5" fmla="*/ 263837 h 296381"/>
                <a:gd name="connsiteX6" fmla="*/ 492760 w 550947"/>
                <a:gd name="connsiteY6" fmla="*/ 76199 h 296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0947" h="296381">
                  <a:moveTo>
                    <a:pt x="492760" y="76199"/>
                  </a:moveTo>
                  <a:cubicBezTo>
                    <a:pt x="434573" y="33020"/>
                    <a:pt x="241934" y="0"/>
                    <a:pt x="164147" y="4762"/>
                  </a:cubicBezTo>
                  <a:cubicBezTo>
                    <a:pt x="86360" y="9524"/>
                    <a:pt x="49504" y="64586"/>
                    <a:pt x="26035" y="104774"/>
                  </a:cubicBezTo>
                  <a:cubicBezTo>
                    <a:pt x="2566" y="144962"/>
                    <a:pt x="0" y="186822"/>
                    <a:pt x="23333" y="245888"/>
                  </a:cubicBezTo>
                  <a:cubicBezTo>
                    <a:pt x="122087" y="269601"/>
                    <a:pt x="220604" y="273233"/>
                    <a:pt x="302260" y="276224"/>
                  </a:cubicBezTo>
                  <a:cubicBezTo>
                    <a:pt x="383916" y="279215"/>
                    <a:pt x="475965" y="296381"/>
                    <a:pt x="513271" y="263837"/>
                  </a:cubicBezTo>
                  <a:cubicBezTo>
                    <a:pt x="488387" y="244427"/>
                    <a:pt x="550947" y="119378"/>
                    <a:pt x="492760" y="76199"/>
                  </a:cubicBezTo>
                  <a:close/>
                </a:path>
              </a:pathLst>
            </a:cu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" name="Group 71"/>
          <p:cNvGrpSpPr/>
          <p:nvPr/>
        </p:nvGrpSpPr>
        <p:grpSpPr>
          <a:xfrm>
            <a:off x="3758889" y="5157192"/>
            <a:ext cx="597087" cy="755609"/>
            <a:chOff x="3758889" y="4581128"/>
            <a:chExt cx="597087" cy="755609"/>
          </a:xfrm>
        </p:grpSpPr>
        <p:sp>
          <p:nvSpPr>
            <p:cNvPr id="68" name="Freeform 67"/>
            <p:cNvSpPr/>
            <p:nvPr/>
          </p:nvSpPr>
          <p:spPr>
            <a:xfrm flipH="1">
              <a:off x="3779912" y="4581128"/>
              <a:ext cx="558298" cy="726646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Freeform 70"/>
            <p:cNvSpPr/>
            <p:nvPr/>
          </p:nvSpPr>
          <p:spPr>
            <a:xfrm flipH="1">
              <a:off x="3758889" y="5013176"/>
              <a:ext cx="597087" cy="323561"/>
            </a:xfrm>
            <a:custGeom>
              <a:avLst/>
              <a:gdLst>
                <a:gd name="connsiteX0" fmla="*/ 488951 w 545307"/>
                <a:gd name="connsiteY0" fmla="*/ 76199 h 278605"/>
                <a:gd name="connsiteX1" fmla="*/ 160338 w 545307"/>
                <a:gd name="connsiteY1" fmla="*/ 4762 h 278605"/>
                <a:gd name="connsiteX2" fmla="*/ 22226 w 545307"/>
                <a:gd name="connsiteY2" fmla="*/ 104774 h 278605"/>
                <a:gd name="connsiteX3" fmla="*/ 46038 w 545307"/>
                <a:gd name="connsiteY3" fmla="*/ 219074 h 278605"/>
                <a:gd name="connsiteX4" fmla="*/ 298451 w 545307"/>
                <a:gd name="connsiteY4" fmla="*/ 276224 h 278605"/>
                <a:gd name="connsiteX5" fmla="*/ 498476 w 545307"/>
                <a:gd name="connsiteY5" fmla="*/ 233362 h 278605"/>
                <a:gd name="connsiteX6" fmla="*/ 488951 w 545307"/>
                <a:gd name="connsiteY6" fmla="*/ 76199 h 278605"/>
                <a:gd name="connsiteX0" fmla="*/ 534989 w 591345"/>
                <a:gd name="connsiteY0" fmla="*/ 76199 h 292411"/>
                <a:gd name="connsiteX1" fmla="*/ 206376 w 591345"/>
                <a:gd name="connsiteY1" fmla="*/ 4762 h 292411"/>
                <a:gd name="connsiteX2" fmla="*/ 68264 w 591345"/>
                <a:gd name="connsiteY2" fmla="*/ 104774 h 292411"/>
                <a:gd name="connsiteX3" fmla="*/ 46038 w 591345"/>
                <a:gd name="connsiteY3" fmla="*/ 263836 h 292411"/>
                <a:gd name="connsiteX4" fmla="*/ 344489 w 591345"/>
                <a:gd name="connsiteY4" fmla="*/ 276224 h 292411"/>
                <a:gd name="connsiteX5" fmla="*/ 544514 w 591345"/>
                <a:gd name="connsiteY5" fmla="*/ 233362 h 292411"/>
                <a:gd name="connsiteX6" fmla="*/ 534989 w 591345"/>
                <a:gd name="connsiteY6" fmla="*/ 76199 h 292411"/>
                <a:gd name="connsiteX0" fmla="*/ 493448 w 549804"/>
                <a:gd name="connsiteY0" fmla="*/ 76199 h 292411"/>
                <a:gd name="connsiteX1" fmla="*/ 164835 w 549804"/>
                <a:gd name="connsiteY1" fmla="*/ 4762 h 292411"/>
                <a:gd name="connsiteX2" fmla="*/ 26723 w 549804"/>
                <a:gd name="connsiteY2" fmla="*/ 104774 h 292411"/>
                <a:gd name="connsiteX3" fmla="*/ 4497 w 549804"/>
                <a:gd name="connsiteY3" fmla="*/ 263836 h 292411"/>
                <a:gd name="connsiteX4" fmla="*/ 302948 w 549804"/>
                <a:gd name="connsiteY4" fmla="*/ 276224 h 292411"/>
                <a:gd name="connsiteX5" fmla="*/ 502973 w 549804"/>
                <a:gd name="connsiteY5" fmla="*/ 233362 h 292411"/>
                <a:gd name="connsiteX6" fmla="*/ 493448 w 549804"/>
                <a:gd name="connsiteY6" fmla="*/ 76199 h 292411"/>
                <a:gd name="connsiteX0" fmla="*/ 493448 w 549804"/>
                <a:gd name="connsiteY0" fmla="*/ 76199 h 281303"/>
                <a:gd name="connsiteX1" fmla="*/ 164835 w 549804"/>
                <a:gd name="connsiteY1" fmla="*/ 4762 h 281303"/>
                <a:gd name="connsiteX2" fmla="*/ 26723 w 549804"/>
                <a:gd name="connsiteY2" fmla="*/ 104774 h 281303"/>
                <a:gd name="connsiteX3" fmla="*/ 4497 w 549804"/>
                <a:gd name="connsiteY3" fmla="*/ 263836 h 281303"/>
                <a:gd name="connsiteX4" fmla="*/ 302948 w 549804"/>
                <a:gd name="connsiteY4" fmla="*/ 276224 h 281303"/>
                <a:gd name="connsiteX5" fmla="*/ 502973 w 549804"/>
                <a:gd name="connsiteY5" fmla="*/ 233362 h 281303"/>
                <a:gd name="connsiteX6" fmla="*/ 493448 w 549804"/>
                <a:gd name="connsiteY6" fmla="*/ 76199 h 281303"/>
                <a:gd name="connsiteX0" fmla="*/ 493448 w 551635"/>
                <a:gd name="connsiteY0" fmla="*/ 76199 h 296381"/>
                <a:gd name="connsiteX1" fmla="*/ 164835 w 551635"/>
                <a:gd name="connsiteY1" fmla="*/ 4762 h 296381"/>
                <a:gd name="connsiteX2" fmla="*/ 26723 w 551635"/>
                <a:gd name="connsiteY2" fmla="*/ 104774 h 296381"/>
                <a:gd name="connsiteX3" fmla="*/ 4497 w 551635"/>
                <a:gd name="connsiteY3" fmla="*/ 263836 h 296381"/>
                <a:gd name="connsiteX4" fmla="*/ 302948 w 551635"/>
                <a:gd name="connsiteY4" fmla="*/ 276224 h 296381"/>
                <a:gd name="connsiteX5" fmla="*/ 513959 w 551635"/>
                <a:gd name="connsiteY5" fmla="*/ 263837 h 296381"/>
                <a:gd name="connsiteX6" fmla="*/ 493448 w 551635"/>
                <a:gd name="connsiteY6" fmla="*/ 76199 h 296381"/>
                <a:gd name="connsiteX0" fmla="*/ 493448 w 551635"/>
                <a:gd name="connsiteY0" fmla="*/ 76199 h 296381"/>
                <a:gd name="connsiteX1" fmla="*/ 164835 w 551635"/>
                <a:gd name="connsiteY1" fmla="*/ 4762 h 296381"/>
                <a:gd name="connsiteX2" fmla="*/ 26723 w 551635"/>
                <a:gd name="connsiteY2" fmla="*/ 104774 h 296381"/>
                <a:gd name="connsiteX3" fmla="*/ 4497 w 551635"/>
                <a:gd name="connsiteY3" fmla="*/ 263836 h 296381"/>
                <a:gd name="connsiteX4" fmla="*/ 302948 w 551635"/>
                <a:gd name="connsiteY4" fmla="*/ 276224 h 296381"/>
                <a:gd name="connsiteX5" fmla="*/ 513959 w 551635"/>
                <a:gd name="connsiteY5" fmla="*/ 263837 h 296381"/>
                <a:gd name="connsiteX6" fmla="*/ 493448 w 551635"/>
                <a:gd name="connsiteY6" fmla="*/ 76199 h 296381"/>
                <a:gd name="connsiteX0" fmla="*/ 493448 w 551635"/>
                <a:gd name="connsiteY0" fmla="*/ 76199 h 296381"/>
                <a:gd name="connsiteX1" fmla="*/ 164835 w 551635"/>
                <a:gd name="connsiteY1" fmla="*/ 4762 h 296381"/>
                <a:gd name="connsiteX2" fmla="*/ 26723 w 551635"/>
                <a:gd name="connsiteY2" fmla="*/ 104774 h 296381"/>
                <a:gd name="connsiteX3" fmla="*/ 4497 w 551635"/>
                <a:gd name="connsiteY3" fmla="*/ 263836 h 296381"/>
                <a:gd name="connsiteX4" fmla="*/ 302948 w 551635"/>
                <a:gd name="connsiteY4" fmla="*/ 276224 h 296381"/>
                <a:gd name="connsiteX5" fmla="*/ 513959 w 551635"/>
                <a:gd name="connsiteY5" fmla="*/ 263837 h 296381"/>
                <a:gd name="connsiteX6" fmla="*/ 493448 w 551635"/>
                <a:gd name="connsiteY6" fmla="*/ 76199 h 296381"/>
                <a:gd name="connsiteX0" fmla="*/ 490194 w 548381"/>
                <a:gd name="connsiteY0" fmla="*/ 76199 h 296381"/>
                <a:gd name="connsiteX1" fmla="*/ 161581 w 548381"/>
                <a:gd name="connsiteY1" fmla="*/ 4762 h 296381"/>
                <a:gd name="connsiteX2" fmla="*/ 23469 w 548381"/>
                <a:gd name="connsiteY2" fmla="*/ 104774 h 296381"/>
                <a:gd name="connsiteX3" fmla="*/ 20767 w 548381"/>
                <a:gd name="connsiteY3" fmla="*/ 245888 h 296381"/>
                <a:gd name="connsiteX4" fmla="*/ 299694 w 548381"/>
                <a:gd name="connsiteY4" fmla="*/ 276224 h 296381"/>
                <a:gd name="connsiteX5" fmla="*/ 510705 w 548381"/>
                <a:gd name="connsiteY5" fmla="*/ 263837 h 296381"/>
                <a:gd name="connsiteX6" fmla="*/ 490194 w 548381"/>
                <a:gd name="connsiteY6" fmla="*/ 76199 h 296381"/>
                <a:gd name="connsiteX0" fmla="*/ 492760 w 550947"/>
                <a:gd name="connsiteY0" fmla="*/ 76199 h 296381"/>
                <a:gd name="connsiteX1" fmla="*/ 164147 w 550947"/>
                <a:gd name="connsiteY1" fmla="*/ 4762 h 296381"/>
                <a:gd name="connsiteX2" fmla="*/ 26035 w 550947"/>
                <a:gd name="connsiteY2" fmla="*/ 104774 h 296381"/>
                <a:gd name="connsiteX3" fmla="*/ 23333 w 550947"/>
                <a:gd name="connsiteY3" fmla="*/ 245888 h 296381"/>
                <a:gd name="connsiteX4" fmla="*/ 302260 w 550947"/>
                <a:gd name="connsiteY4" fmla="*/ 276224 h 296381"/>
                <a:gd name="connsiteX5" fmla="*/ 513271 w 550947"/>
                <a:gd name="connsiteY5" fmla="*/ 263837 h 296381"/>
                <a:gd name="connsiteX6" fmla="*/ 492760 w 550947"/>
                <a:gd name="connsiteY6" fmla="*/ 76199 h 296381"/>
                <a:gd name="connsiteX0" fmla="*/ 492760 w 550947"/>
                <a:gd name="connsiteY0" fmla="*/ 76199 h 296381"/>
                <a:gd name="connsiteX1" fmla="*/ 164147 w 550947"/>
                <a:gd name="connsiteY1" fmla="*/ 4762 h 296381"/>
                <a:gd name="connsiteX2" fmla="*/ 26035 w 550947"/>
                <a:gd name="connsiteY2" fmla="*/ 104774 h 296381"/>
                <a:gd name="connsiteX3" fmla="*/ 23333 w 550947"/>
                <a:gd name="connsiteY3" fmla="*/ 245888 h 296381"/>
                <a:gd name="connsiteX4" fmla="*/ 302260 w 550947"/>
                <a:gd name="connsiteY4" fmla="*/ 276224 h 296381"/>
                <a:gd name="connsiteX5" fmla="*/ 513271 w 550947"/>
                <a:gd name="connsiteY5" fmla="*/ 263837 h 296381"/>
                <a:gd name="connsiteX6" fmla="*/ 492760 w 550947"/>
                <a:gd name="connsiteY6" fmla="*/ 76199 h 296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0947" h="296381">
                  <a:moveTo>
                    <a:pt x="492760" y="76199"/>
                  </a:moveTo>
                  <a:cubicBezTo>
                    <a:pt x="434573" y="33020"/>
                    <a:pt x="241934" y="0"/>
                    <a:pt x="164147" y="4762"/>
                  </a:cubicBezTo>
                  <a:cubicBezTo>
                    <a:pt x="86360" y="9524"/>
                    <a:pt x="49504" y="64586"/>
                    <a:pt x="26035" y="104774"/>
                  </a:cubicBezTo>
                  <a:cubicBezTo>
                    <a:pt x="2566" y="144962"/>
                    <a:pt x="0" y="186822"/>
                    <a:pt x="23333" y="245888"/>
                  </a:cubicBezTo>
                  <a:cubicBezTo>
                    <a:pt x="122087" y="269601"/>
                    <a:pt x="220604" y="273233"/>
                    <a:pt x="302260" y="276224"/>
                  </a:cubicBezTo>
                  <a:cubicBezTo>
                    <a:pt x="383916" y="279215"/>
                    <a:pt x="475965" y="296381"/>
                    <a:pt x="513271" y="263837"/>
                  </a:cubicBezTo>
                  <a:cubicBezTo>
                    <a:pt x="488387" y="244427"/>
                    <a:pt x="550947" y="119378"/>
                    <a:pt x="492760" y="76199"/>
                  </a:cubicBezTo>
                  <a:close/>
                </a:path>
              </a:pathLst>
            </a:cu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4" name="Freeform 63"/>
          <p:cNvSpPr/>
          <p:nvPr/>
        </p:nvSpPr>
        <p:spPr>
          <a:xfrm flipH="1">
            <a:off x="8343454" y="3609020"/>
            <a:ext cx="432048" cy="792088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CC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5" name="Freeform 64"/>
          <p:cNvSpPr/>
          <p:nvPr/>
        </p:nvSpPr>
        <p:spPr>
          <a:xfrm>
            <a:off x="6598511" y="3575416"/>
            <a:ext cx="493769" cy="89770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CC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/>
          <p:cNvSpPr/>
          <p:nvPr/>
        </p:nvSpPr>
        <p:spPr>
          <a:xfrm flipH="1">
            <a:off x="2483768" y="3789040"/>
            <a:ext cx="445445" cy="792088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Freeform 10"/>
          <p:cNvSpPr/>
          <p:nvPr/>
        </p:nvSpPr>
        <p:spPr>
          <a:xfrm>
            <a:off x="755576" y="3717033"/>
            <a:ext cx="509080" cy="89770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reeform 1"/>
          <p:cNvSpPr/>
          <p:nvPr/>
        </p:nvSpPr>
        <p:spPr>
          <a:xfrm>
            <a:off x="1259632" y="4797152"/>
            <a:ext cx="527643" cy="942670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2"/>
          <p:cNvSpPr/>
          <p:nvPr/>
        </p:nvSpPr>
        <p:spPr>
          <a:xfrm flipH="1">
            <a:off x="1979712" y="4797152"/>
            <a:ext cx="558298" cy="942670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un 3"/>
          <p:cNvSpPr/>
          <p:nvPr/>
        </p:nvSpPr>
        <p:spPr>
          <a:xfrm>
            <a:off x="467544" y="2780928"/>
            <a:ext cx="2736304" cy="2772308"/>
          </a:xfrm>
          <a:prstGeom prst="sun">
            <a:avLst>
              <a:gd name="adj" fmla="val 21511"/>
            </a:avLst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41"/>
          <p:cNvGrpSpPr/>
          <p:nvPr/>
        </p:nvGrpSpPr>
        <p:grpSpPr>
          <a:xfrm>
            <a:off x="1434990" y="3717032"/>
            <a:ext cx="789318" cy="1139573"/>
            <a:chOff x="1590592" y="2996952"/>
            <a:chExt cx="893176" cy="1272770"/>
          </a:xfrm>
        </p:grpSpPr>
        <p:sp>
          <p:nvSpPr>
            <p:cNvPr id="6" name="Oval 5"/>
            <p:cNvSpPr/>
            <p:nvPr/>
          </p:nvSpPr>
          <p:spPr>
            <a:xfrm>
              <a:off x="2195736" y="2996952"/>
              <a:ext cx="81469" cy="23249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1816151" y="2996952"/>
              <a:ext cx="81469" cy="23249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Arc 7"/>
            <p:cNvSpPr/>
            <p:nvPr/>
          </p:nvSpPr>
          <p:spPr>
            <a:xfrm rot="10800000" flipV="1">
              <a:off x="1590592" y="3429000"/>
              <a:ext cx="893176" cy="840722"/>
            </a:xfrm>
            <a:prstGeom prst="arc">
              <a:avLst>
                <a:gd name="adj1" fmla="val 11045684"/>
                <a:gd name="adj2" fmla="val 21237176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2" name="Freeform 11"/>
          <p:cNvSpPr/>
          <p:nvPr/>
        </p:nvSpPr>
        <p:spPr>
          <a:xfrm>
            <a:off x="4283968" y="4221088"/>
            <a:ext cx="622446" cy="645496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66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 12"/>
          <p:cNvSpPr/>
          <p:nvPr/>
        </p:nvSpPr>
        <p:spPr>
          <a:xfrm flipH="1">
            <a:off x="5076056" y="4221088"/>
            <a:ext cx="658609" cy="645496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66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4067944" y="2780928"/>
            <a:ext cx="1800200" cy="1584176"/>
          </a:xfrm>
          <a:prstGeom prst="ellipse">
            <a:avLst/>
          </a:prstGeom>
          <a:solidFill>
            <a:srgbClr val="FF66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4380461" y="3041413"/>
            <a:ext cx="1065165" cy="1946153"/>
            <a:chOff x="3636443" y="2852936"/>
            <a:chExt cx="1601740" cy="2703800"/>
          </a:xfrm>
        </p:grpSpPr>
        <p:sp>
          <p:nvSpPr>
            <p:cNvPr id="18" name="Freeform 17"/>
            <p:cNvSpPr/>
            <p:nvPr/>
          </p:nvSpPr>
          <p:spPr>
            <a:xfrm>
              <a:off x="3840480" y="3854548"/>
              <a:ext cx="1280160" cy="1012874"/>
            </a:xfrm>
            <a:custGeom>
              <a:avLst/>
              <a:gdLst>
                <a:gd name="connsiteX0" fmla="*/ 633046 w 1280160"/>
                <a:gd name="connsiteY0" fmla="*/ 168812 h 1012874"/>
                <a:gd name="connsiteX1" fmla="*/ 140677 w 1280160"/>
                <a:gd name="connsiteY1" fmla="*/ 14067 h 1012874"/>
                <a:gd name="connsiteX2" fmla="*/ 0 w 1280160"/>
                <a:gd name="connsiteY2" fmla="*/ 379827 h 1012874"/>
                <a:gd name="connsiteX3" fmla="*/ 42203 w 1280160"/>
                <a:gd name="connsiteY3" fmla="*/ 886264 h 1012874"/>
                <a:gd name="connsiteX4" fmla="*/ 253218 w 1280160"/>
                <a:gd name="connsiteY4" fmla="*/ 647114 h 1012874"/>
                <a:gd name="connsiteX5" fmla="*/ 492369 w 1280160"/>
                <a:gd name="connsiteY5" fmla="*/ 984738 h 1012874"/>
                <a:gd name="connsiteX6" fmla="*/ 633046 w 1280160"/>
                <a:gd name="connsiteY6" fmla="*/ 576775 h 1012874"/>
                <a:gd name="connsiteX7" fmla="*/ 886265 w 1280160"/>
                <a:gd name="connsiteY7" fmla="*/ 1012874 h 1012874"/>
                <a:gd name="connsiteX8" fmla="*/ 970671 w 1280160"/>
                <a:gd name="connsiteY8" fmla="*/ 661181 h 1012874"/>
                <a:gd name="connsiteX9" fmla="*/ 1280160 w 1280160"/>
                <a:gd name="connsiteY9" fmla="*/ 815926 h 1012874"/>
                <a:gd name="connsiteX10" fmla="*/ 1237957 w 1280160"/>
                <a:gd name="connsiteY10" fmla="*/ 281354 h 1012874"/>
                <a:gd name="connsiteX11" fmla="*/ 1111348 w 1280160"/>
                <a:gd name="connsiteY11" fmla="*/ 0 h 1012874"/>
                <a:gd name="connsiteX12" fmla="*/ 633046 w 1280160"/>
                <a:gd name="connsiteY12" fmla="*/ 168812 h 101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60" h="1012874">
                  <a:moveTo>
                    <a:pt x="633046" y="168812"/>
                  </a:moveTo>
                  <a:lnTo>
                    <a:pt x="140677" y="14067"/>
                  </a:lnTo>
                  <a:lnTo>
                    <a:pt x="0" y="379827"/>
                  </a:lnTo>
                  <a:lnTo>
                    <a:pt x="42203" y="886264"/>
                  </a:lnTo>
                  <a:lnTo>
                    <a:pt x="253218" y="647114"/>
                  </a:lnTo>
                  <a:lnTo>
                    <a:pt x="492369" y="984738"/>
                  </a:lnTo>
                  <a:lnTo>
                    <a:pt x="633046" y="576775"/>
                  </a:lnTo>
                  <a:lnTo>
                    <a:pt x="886265" y="1012874"/>
                  </a:lnTo>
                  <a:lnTo>
                    <a:pt x="970671" y="661181"/>
                  </a:lnTo>
                  <a:lnTo>
                    <a:pt x="1280160" y="815926"/>
                  </a:lnTo>
                  <a:lnTo>
                    <a:pt x="1237957" y="281354"/>
                  </a:lnTo>
                  <a:lnTo>
                    <a:pt x="1111348" y="0"/>
                  </a:lnTo>
                  <a:lnTo>
                    <a:pt x="633046" y="168812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779912" y="2852936"/>
              <a:ext cx="576064" cy="504056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644008" y="2852936"/>
              <a:ext cx="576064" cy="504056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4785941" y="2957652"/>
              <a:ext cx="146099" cy="32041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/>
          </p:nvSpPr>
          <p:spPr>
            <a:xfrm>
              <a:off x="4067944" y="2957652"/>
              <a:ext cx="146099" cy="32041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Arc 22"/>
            <p:cNvSpPr/>
            <p:nvPr/>
          </p:nvSpPr>
          <p:spPr>
            <a:xfrm rot="10800000" flipV="1">
              <a:off x="3636443" y="4138732"/>
              <a:ext cx="1601740" cy="1418004"/>
            </a:xfrm>
            <a:prstGeom prst="arc">
              <a:avLst>
                <a:gd name="adj1" fmla="val 13249173"/>
                <a:gd name="adj2" fmla="val 18915316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4168088" y="3140968"/>
              <a:ext cx="648072" cy="792088"/>
            </a:xfrm>
            <a:prstGeom prst="ellipse">
              <a:avLst/>
            </a:prstGeom>
            <a:solidFill>
              <a:srgbClr val="FF66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5" name="Group 26"/>
          <p:cNvGrpSpPr/>
          <p:nvPr/>
        </p:nvGrpSpPr>
        <p:grpSpPr>
          <a:xfrm>
            <a:off x="4499992" y="2420888"/>
            <a:ext cx="852726" cy="396972"/>
            <a:chOff x="4139953" y="1556792"/>
            <a:chExt cx="1296144" cy="577414"/>
          </a:xfrm>
        </p:grpSpPr>
        <p:sp>
          <p:nvSpPr>
            <p:cNvPr id="28" name="Trapezoid 27"/>
            <p:cNvSpPr/>
            <p:nvPr/>
          </p:nvSpPr>
          <p:spPr>
            <a:xfrm flipV="1">
              <a:off x="4355976" y="1556792"/>
              <a:ext cx="864096" cy="576064"/>
            </a:xfrm>
            <a:prstGeom prst="trapezoid">
              <a:avLst/>
            </a:prstGeom>
            <a:solidFill>
              <a:srgbClr val="0099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4139953" y="1988840"/>
              <a:ext cx="1296144" cy="145366"/>
            </a:xfrm>
            <a:custGeom>
              <a:avLst/>
              <a:gdLst>
                <a:gd name="connsiteX0" fmla="*/ 0 w 1209821"/>
                <a:gd name="connsiteY0" fmla="*/ 0 h 138332"/>
                <a:gd name="connsiteX1" fmla="*/ 337625 w 1209821"/>
                <a:gd name="connsiteY1" fmla="*/ 112541 h 138332"/>
                <a:gd name="connsiteX2" fmla="*/ 928468 w 1209821"/>
                <a:gd name="connsiteY2" fmla="*/ 126609 h 138332"/>
                <a:gd name="connsiteX3" fmla="*/ 1209821 w 1209821"/>
                <a:gd name="connsiteY3" fmla="*/ 42203 h 138332"/>
                <a:gd name="connsiteX0" fmla="*/ 0 w 1296144"/>
                <a:gd name="connsiteY0" fmla="*/ 0 h 145366"/>
                <a:gd name="connsiteX1" fmla="*/ 337625 w 1296144"/>
                <a:gd name="connsiteY1" fmla="*/ 112541 h 145366"/>
                <a:gd name="connsiteX2" fmla="*/ 928468 w 1296144"/>
                <a:gd name="connsiteY2" fmla="*/ 126609 h 145366"/>
                <a:gd name="connsiteX3" fmla="*/ 1296144 w 1296144"/>
                <a:gd name="connsiteY3" fmla="*/ 0 h 14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144" h="145366">
                  <a:moveTo>
                    <a:pt x="0" y="0"/>
                  </a:moveTo>
                  <a:cubicBezTo>
                    <a:pt x="91440" y="45719"/>
                    <a:pt x="182880" y="91439"/>
                    <a:pt x="337625" y="112541"/>
                  </a:cubicBezTo>
                  <a:cubicBezTo>
                    <a:pt x="492370" y="133643"/>
                    <a:pt x="768715" y="145366"/>
                    <a:pt x="928468" y="126609"/>
                  </a:cubicBezTo>
                  <a:cubicBezTo>
                    <a:pt x="1088221" y="107852"/>
                    <a:pt x="1228150" y="36341"/>
                    <a:pt x="1296144" y="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3" name="Chord 42"/>
          <p:cNvSpPr/>
          <p:nvPr/>
        </p:nvSpPr>
        <p:spPr>
          <a:xfrm>
            <a:off x="6804248" y="3140968"/>
            <a:ext cx="1800200" cy="2736304"/>
          </a:xfrm>
          <a:prstGeom prst="chord">
            <a:avLst>
              <a:gd name="adj1" fmla="val 10135620"/>
              <a:gd name="adj2" fmla="val 674418"/>
            </a:avLst>
          </a:prstGeom>
          <a:solidFill>
            <a:srgbClr val="CC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6" name="Group 51"/>
          <p:cNvGrpSpPr/>
          <p:nvPr/>
        </p:nvGrpSpPr>
        <p:grpSpPr>
          <a:xfrm>
            <a:off x="7236296" y="2780928"/>
            <a:ext cx="956678" cy="760448"/>
            <a:chOff x="2195736" y="1196752"/>
            <a:chExt cx="1296144" cy="792088"/>
          </a:xfrm>
        </p:grpSpPr>
        <p:sp>
          <p:nvSpPr>
            <p:cNvPr id="53" name="Freeform 52"/>
            <p:cNvSpPr/>
            <p:nvPr/>
          </p:nvSpPr>
          <p:spPr>
            <a:xfrm>
              <a:off x="2195736" y="1484784"/>
              <a:ext cx="1296144" cy="145366"/>
            </a:xfrm>
            <a:custGeom>
              <a:avLst/>
              <a:gdLst>
                <a:gd name="connsiteX0" fmla="*/ 0 w 1209821"/>
                <a:gd name="connsiteY0" fmla="*/ 0 h 138332"/>
                <a:gd name="connsiteX1" fmla="*/ 337625 w 1209821"/>
                <a:gd name="connsiteY1" fmla="*/ 112541 h 138332"/>
                <a:gd name="connsiteX2" fmla="*/ 928468 w 1209821"/>
                <a:gd name="connsiteY2" fmla="*/ 126609 h 138332"/>
                <a:gd name="connsiteX3" fmla="*/ 1209821 w 1209821"/>
                <a:gd name="connsiteY3" fmla="*/ 42203 h 138332"/>
                <a:gd name="connsiteX0" fmla="*/ 0 w 1296144"/>
                <a:gd name="connsiteY0" fmla="*/ 0 h 145366"/>
                <a:gd name="connsiteX1" fmla="*/ 337625 w 1296144"/>
                <a:gd name="connsiteY1" fmla="*/ 112541 h 145366"/>
                <a:gd name="connsiteX2" fmla="*/ 928468 w 1296144"/>
                <a:gd name="connsiteY2" fmla="*/ 126609 h 145366"/>
                <a:gd name="connsiteX3" fmla="*/ 1296144 w 1296144"/>
                <a:gd name="connsiteY3" fmla="*/ 0 h 14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144" h="145366">
                  <a:moveTo>
                    <a:pt x="0" y="0"/>
                  </a:moveTo>
                  <a:cubicBezTo>
                    <a:pt x="91440" y="45719"/>
                    <a:pt x="182880" y="91439"/>
                    <a:pt x="337625" y="112541"/>
                  </a:cubicBezTo>
                  <a:cubicBezTo>
                    <a:pt x="492370" y="133643"/>
                    <a:pt x="768715" y="145366"/>
                    <a:pt x="928468" y="126609"/>
                  </a:cubicBezTo>
                  <a:cubicBezTo>
                    <a:pt x="1088221" y="107852"/>
                    <a:pt x="1228150" y="36341"/>
                    <a:pt x="1296144" y="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" name="Chord 53"/>
            <p:cNvSpPr/>
            <p:nvPr/>
          </p:nvSpPr>
          <p:spPr>
            <a:xfrm>
              <a:off x="2483768" y="1196752"/>
              <a:ext cx="720080" cy="792088"/>
            </a:xfrm>
            <a:prstGeom prst="chord">
              <a:avLst>
                <a:gd name="adj1" fmla="val 10765082"/>
                <a:gd name="adj2" fmla="val 108958"/>
              </a:avLst>
            </a:prstGeom>
            <a:solidFill>
              <a:srgbClr val="0099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" name="Group 54"/>
          <p:cNvGrpSpPr/>
          <p:nvPr/>
        </p:nvGrpSpPr>
        <p:grpSpPr>
          <a:xfrm>
            <a:off x="6732240" y="4581128"/>
            <a:ext cx="849155" cy="792088"/>
            <a:chOff x="3083489" y="4581128"/>
            <a:chExt cx="1344495" cy="1224136"/>
          </a:xfrm>
        </p:grpSpPr>
        <p:sp>
          <p:nvSpPr>
            <p:cNvPr id="56" name="Freeform 55"/>
            <p:cNvSpPr/>
            <p:nvPr/>
          </p:nvSpPr>
          <p:spPr>
            <a:xfrm>
              <a:off x="3306586" y="4581128"/>
              <a:ext cx="1020812" cy="114428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CC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3083489" y="5109782"/>
              <a:ext cx="1344495" cy="695482"/>
            </a:xfrm>
            <a:custGeom>
              <a:avLst/>
              <a:gdLst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75471 w 1444283"/>
                <a:gd name="connsiteY7" fmla="*/ 124264 h 616633"/>
                <a:gd name="connsiteX8" fmla="*/ 937846 w 1444283"/>
                <a:gd name="connsiteY8" fmla="*/ 222738 h 616633"/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75471 w 1444283"/>
                <a:gd name="connsiteY7" fmla="*/ 124264 h 616633"/>
                <a:gd name="connsiteX8" fmla="*/ 882287 w 1444283"/>
                <a:gd name="connsiteY8" fmla="*/ 64012 h 616633"/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42327 w 1444283"/>
                <a:gd name="connsiteY7" fmla="*/ 64012 h 616633"/>
                <a:gd name="connsiteX8" fmla="*/ 882287 w 1444283"/>
                <a:gd name="connsiteY8" fmla="*/ 64012 h 616633"/>
                <a:gd name="connsiteX0" fmla="*/ 909711 w 1444283"/>
                <a:gd name="connsiteY0" fmla="*/ 311317 h 747415"/>
                <a:gd name="connsiteX1" fmla="*/ 501748 w 1444283"/>
                <a:gd name="connsiteY1" fmla="*/ 142505 h 747415"/>
                <a:gd name="connsiteX2" fmla="*/ 192259 w 1444283"/>
                <a:gd name="connsiteY2" fmla="*/ 381656 h 747415"/>
                <a:gd name="connsiteX3" fmla="*/ 178191 w 1444283"/>
                <a:gd name="connsiteY3" fmla="*/ 634874 h 747415"/>
                <a:gd name="connsiteX4" fmla="*/ 1261403 w 1444283"/>
                <a:gd name="connsiteY4" fmla="*/ 705212 h 747415"/>
                <a:gd name="connsiteX5" fmla="*/ 1275471 w 1444283"/>
                <a:gd name="connsiteY5" fmla="*/ 677077 h 747415"/>
                <a:gd name="connsiteX6" fmla="*/ 1289539 w 1444283"/>
                <a:gd name="connsiteY6" fmla="*/ 283182 h 747415"/>
                <a:gd name="connsiteX7" fmla="*/ 1242327 w 1444283"/>
                <a:gd name="connsiteY7" fmla="*/ 194794 h 747415"/>
                <a:gd name="connsiteX8" fmla="*/ 882287 w 1444283"/>
                <a:gd name="connsiteY8" fmla="*/ 194794 h 747415"/>
                <a:gd name="connsiteX0" fmla="*/ 909711 w 1444283"/>
                <a:gd name="connsiteY0" fmla="*/ 311317 h 714141"/>
                <a:gd name="connsiteX1" fmla="*/ 501748 w 1444283"/>
                <a:gd name="connsiteY1" fmla="*/ 142505 h 714141"/>
                <a:gd name="connsiteX2" fmla="*/ 192259 w 1444283"/>
                <a:gd name="connsiteY2" fmla="*/ 381656 h 714141"/>
                <a:gd name="connsiteX3" fmla="*/ 178191 w 1444283"/>
                <a:gd name="connsiteY3" fmla="*/ 634874 h 714141"/>
                <a:gd name="connsiteX4" fmla="*/ 1261403 w 1444283"/>
                <a:gd name="connsiteY4" fmla="*/ 705212 h 714141"/>
                <a:gd name="connsiteX5" fmla="*/ 1275471 w 1444283"/>
                <a:gd name="connsiteY5" fmla="*/ 677077 h 714141"/>
                <a:gd name="connsiteX6" fmla="*/ 1314335 w 1444283"/>
                <a:gd name="connsiteY6" fmla="*/ 482826 h 714141"/>
                <a:gd name="connsiteX7" fmla="*/ 1242327 w 1444283"/>
                <a:gd name="connsiteY7" fmla="*/ 194794 h 714141"/>
                <a:gd name="connsiteX8" fmla="*/ 882287 w 1444283"/>
                <a:gd name="connsiteY8" fmla="*/ 194794 h 714141"/>
                <a:gd name="connsiteX0" fmla="*/ 909711 w 1444283"/>
                <a:gd name="connsiteY0" fmla="*/ 311317 h 714141"/>
                <a:gd name="connsiteX1" fmla="*/ 501748 w 1444283"/>
                <a:gd name="connsiteY1" fmla="*/ 142505 h 714141"/>
                <a:gd name="connsiteX2" fmla="*/ 192259 w 1444283"/>
                <a:gd name="connsiteY2" fmla="*/ 381656 h 714141"/>
                <a:gd name="connsiteX3" fmla="*/ 178191 w 1444283"/>
                <a:gd name="connsiteY3" fmla="*/ 634874 h 714141"/>
                <a:gd name="connsiteX4" fmla="*/ 1261403 w 1444283"/>
                <a:gd name="connsiteY4" fmla="*/ 705212 h 714141"/>
                <a:gd name="connsiteX5" fmla="*/ 1275471 w 1444283"/>
                <a:gd name="connsiteY5" fmla="*/ 677077 h 714141"/>
                <a:gd name="connsiteX6" fmla="*/ 1314335 w 1444283"/>
                <a:gd name="connsiteY6" fmla="*/ 482826 h 714141"/>
                <a:gd name="connsiteX7" fmla="*/ 1242327 w 1444283"/>
                <a:gd name="connsiteY7" fmla="*/ 194794 h 714141"/>
                <a:gd name="connsiteX8" fmla="*/ 882287 w 1444283"/>
                <a:gd name="connsiteY8" fmla="*/ 194794 h 714141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894530 w 1338018"/>
                <a:gd name="connsiteY0" fmla="*/ 180535 h 630304"/>
                <a:gd name="connsiteX1" fmla="*/ 486567 w 1338018"/>
                <a:gd name="connsiteY1" fmla="*/ 11723 h 630304"/>
                <a:gd name="connsiteX2" fmla="*/ 177078 w 1338018"/>
                <a:gd name="connsiteY2" fmla="*/ 250874 h 630304"/>
                <a:gd name="connsiteX3" fmla="*/ 163010 w 1338018"/>
                <a:gd name="connsiteY3" fmla="*/ 504092 h 630304"/>
                <a:gd name="connsiteX4" fmla="*/ 1155138 w 1338018"/>
                <a:gd name="connsiteY4" fmla="*/ 568068 h 630304"/>
                <a:gd name="connsiteX5" fmla="*/ 1260290 w 1338018"/>
                <a:gd name="connsiteY5" fmla="*/ 546295 h 630304"/>
                <a:gd name="connsiteX6" fmla="*/ 1227146 w 1338018"/>
                <a:gd name="connsiteY6" fmla="*/ 64012 h 630304"/>
                <a:gd name="connsiteX7" fmla="*/ 867106 w 1338018"/>
                <a:gd name="connsiteY7" fmla="*/ 64012 h 630304"/>
                <a:gd name="connsiteX0" fmla="*/ 894530 w 1344495"/>
                <a:gd name="connsiteY0" fmla="*/ 180535 h 652077"/>
                <a:gd name="connsiteX1" fmla="*/ 486567 w 1344495"/>
                <a:gd name="connsiteY1" fmla="*/ 11723 h 652077"/>
                <a:gd name="connsiteX2" fmla="*/ 177078 w 1344495"/>
                <a:gd name="connsiteY2" fmla="*/ 250874 h 652077"/>
                <a:gd name="connsiteX3" fmla="*/ 163010 w 1344495"/>
                <a:gd name="connsiteY3" fmla="*/ 504092 h 652077"/>
                <a:gd name="connsiteX4" fmla="*/ 1155138 w 1344495"/>
                <a:gd name="connsiteY4" fmla="*/ 568068 h 652077"/>
                <a:gd name="connsiteX5" fmla="*/ 1299153 w 1344495"/>
                <a:gd name="connsiteY5" fmla="*/ 568068 h 652077"/>
                <a:gd name="connsiteX6" fmla="*/ 1227146 w 1344495"/>
                <a:gd name="connsiteY6" fmla="*/ 64012 h 652077"/>
                <a:gd name="connsiteX7" fmla="*/ 867106 w 1344495"/>
                <a:gd name="connsiteY7" fmla="*/ 64012 h 652077"/>
                <a:gd name="connsiteX0" fmla="*/ 894530 w 1344495"/>
                <a:gd name="connsiteY0" fmla="*/ 202909 h 674451"/>
                <a:gd name="connsiteX1" fmla="*/ 486567 w 1344495"/>
                <a:gd name="connsiteY1" fmla="*/ 34097 h 674451"/>
                <a:gd name="connsiteX2" fmla="*/ 177078 w 1344495"/>
                <a:gd name="connsiteY2" fmla="*/ 273248 h 674451"/>
                <a:gd name="connsiteX3" fmla="*/ 163010 w 1344495"/>
                <a:gd name="connsiteY3" fmla="*/ 526466 h 674451"/>
                <a:gd name="connsiteX4" fmla="*/ 1155138 w 1344495"/>
                <a:gd name="connsiteY4" fmla="*/ 590442 h 674451"/>
                <a:gd name="connsiteX5" fmla="*/ 1299153 w 1344495"/>
                <a:gd name="connsiteY5" fmla="*/ 590442 h 674451"/>
                <a:gd name="connsiteX6" fmla="*/ 1227146 w 1344495"/>
                <a:gd name="connsiteY6" fmla="*/ 86386 h 674451"/>
                <a:gd name="connsiteX7" fmla="*/ 905007 w 1344495"/>
                <a:gd name="connsiteY7" fmla="*/ 72124 h 674451"/>
                <a:gd name="connsiteX8" fmla="*/ 867106 w 1344495"/>
                <a:gd name="connsiteY8" fmla="*/ 86386 h 674451"/>
                <a:gd name="connsiteX0" fmla="*/ 894530 w 1344495"/>
                <a:gd name="connsiteY0" fmla="*/ 202909 h 674451"/>
                <a:gd name="connsiteX1" fmla="*/ 486567 w 1344495"/>
                <a:gd name="connsiteY1" fmla="*/ 34097 h 674451"/>
                <a:gd name="connsiteX2" fmla="*/ 177078 w 1344495"/>
                <a:gd name="connsiteY2" fmla="*/ 273248 h 674451"/>
                <a:gd name="connsiteX3" fmla="*/ 163010 w 1344495"/>
                <a:gd name="connsiteY3" fmla="*/ 526466 h 674451"/>
                <a:gd name="connsiteX4" fmla="*/ 1155138 w 1344495"/>
                <a:gd name="connsiteY4" fmla="*/ 590442 h 674451"/>
                <a:gd name="connsiteX5" fmla="*/ 1299153 w 1344495"/>
                <a:gd name="connsiteY5" fmla="*/ 590442 h 674451"/>
                <a:gd name="connsiteX6" fmla="*/ 1227146 w 1344495"/>
                <a:gd name="connsiteY6" fmla="*/ 86386 h 674451"/>
                <a:gd name="connsiteX7" fmla="*/ 905007 w 1344495"/>
                <a:gd name="connsiteY7" fmla="*/ 72124 h 674451"/>
                <a:gd name="connsiteX8" fmla="*/ 867105 w 1344495"/>
                <a:gd name="connsiteY8" fmla="*/ 158394 h 674451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84542 h 768086"/>
                <a:gd name="connsiteX1" fmla="*/ 486567 w 1344495"/>
                <a:gd name="connsiteY1" fmla="*/ 115730 h 768086"/>
                <a:gd name="connsiteX2" fmla="*/ 177078 w 1344495"/>
                <a:gd name="connsiteY2" fmla="*/ 354881 h 768086"/>
                <a:gd name="connsiteX3" fmla="*/ 163010 w 1344495"/>
                <a:gd name="connsiteY3" fmla="*/ 608099 h 768086"/>
                <a:gd name="connsiteX4" fmla="*/ 1155138 w 1344495"/>
                <a:gd name="connsiteY4" fmla="*/ 672075 h 768086"/>
                <a:gd name="connsiteX5" fmla="*/ 1299153 w 1344495"/>
                <a:gd name="connsiteY5" fmla="*/ 672075 h 768086"/>
                <a:gd name="connsiteX6" fmla="*/ 1227145 w 1344495"/>
                <a:gd name="connsiteY6" fmla="*/ 96011 h 768086"/>
                <a:gd name="connsiteX7" fmla="*/ 867105 w 1344495"/>
                <a:gd name="connsiteY7" fmla="*/ 96011 h 768086"/>
                <a:gd name="connsiteX8" fmla="*/ 867105 w 1344495"/>
                <a:gd name="connsiteY8" fmla="*/ 240027 h 768086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67105 w 1344495"/>
                <a:gd name="connsiteY0" fmla="*/ 239431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67105 w 1344495"/>
                <a:gd name="connsiteY0" fmla="*/ 239431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67105 w 1344495"/>
                <a:gd name="connsiteY0" fmla="*/ 239431 h 695482"/>
                <a:gd name="connsiteX1" fmla="*/ 939113 w 1344495"/>
                <a:gd name="connsiteY1" fmla="*/ 52746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939113 w 1344495"/>
                <a:gd name="connsiteY2" fmla="*/ 527463 h 695482"/>
                <a:gd name="connsiteX3" fmla="*/ 486567 w 1344495"/>
                <a:gd name="connsiteY3" fmla="*/ 43126 h 695482"/>
                <a:gd name="connsiteX4" fmla="*/ 177078 w 1344495"/>
                <a:gd name="connsiteY4" fmla="*/ 282277 h 695482"/>
                <a:gd name="connsiteX5" fmla="*/ 163010 w 1344495"/>
                <a:gd name="connsiteY5" fmla="*/ 535495 h 695482"/>
                <a:gd name="connsiteX6" fmla="*/ 1155138 w 1344495"/>
                <a:gd name="connsiteY6" fmla="*/ 599471 h 695482"/>
                <a:gd name="connsiteX7" fmla="*/ 1299153 w 1344495"/>
                <a:gd name="connsiteY7" fmla="*/ 599471 h 695482"/>
                <a:gd name="connsiteX8" fmla="*/ 1227145 w 1344495"/>
                <a:gd name="connsiteY8" fmla="*/ 23407 h 695482"/>
                <a:gd name="connsiteX9" fmla="*/ 867105 w 1344495"/>
                <a:gd name="connsiteY9" fmla="*/ 23407 h 695482"/>
                <a:gd name="connsiteX10" fmla="*/ 867105 w 1344495"/>
                <a:gd name="connsiteY10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362417 h 818468"/>
                <a:gd name="connsiteX1" fmla="*/ 867105 w 1344495"/>
                <a:gd name="connsiteY1" fmla="*/ 290409 h 818468"/>
                <a:gd name="connsiteX2" fmla="*/ 486567 w 1344495"/>
                <a:gd name="connsiteY2" fmla="*/ 166112 h 818468"/>
                <a:gd name="connsiteX3" fmla="*/ 177078 w 1344495"/>
                <a:gd name="connsiteY3" fmla="*/ 405263 h 818468"/>
                <a:gd name="connsiteX4" fmla="*/ 163010 w 1344495"/>
                <a:gd name="connsiteY4" fmla="*/ 658481 h 818468"/>
                <a:gd name="connsiteX5" fmla="*/ 1155138 w 1344495"/>
                <a:gd name="connsiteY5" fmla="*/ 722457 h 818468"/>
                <a:gd name="connsiteX6" fmla="*/ 1299153 w 1344495"/>
                <a:gd name="connsiteY6" fmla="*/ 722457 h 818468"/>
                <a:gd name="connsiteX7" fmla="*/ 1227145 w 1344495"/>
                <a:gd name="connsiteY7" fmla="*/ 146393 h 818468"/>
                <a:gd name="connsiteX8" fmla="*/ 867105 w 1344495"/>
                <a:gd name="connsiteY8" fmla="*/ 146393 h 818468"/>
                <a:gd name="connsiteX9" fmla="*/ 651081 w 1344495"/>
                <a:gd name="connsiteY9" fmla="*/ 2377 h 818468"/>
                <a:gd name="connsiteX0" fmla="*/ 867105 w 1344495"/>
                <a:gd name="connsiteY0" fmla="*/ 434425 h 818468"/>
                <a:gd name="connsiteX1" fmla="*/ 867105 w 1344495"/>
                <a:gd name="connsiteY1" fmla="*/ 290409 h 818468"/>
                <a:gd name="connsiteX2" fmla="*/ 486567 w 1344495"/>
                <a:gd name="connsiteY2" fmla="*/ 166112 h 818468"/>
                <a:gd name="connsiteX3" fmla="*/ 177078 w 1344495"/>
                <a:gd name="connsiteY3" fmla="*/ 405263 h 818468"/>
                <a:gd name="connsiteX4" fmla="*/ 163010 w 1344495"/>
                <a:gd name="connsiteY4" fmla="*/ 658481 h 818468"/>
                <a:gd name="connsiteX5" fmla="*/ 1155138 w 1344495"/>
                <a:gd name="connsiteY5" fmla="*/ 722457 h 818468"/>
                <a:gd name="connsiteX6" fmla="*/ 1299153 w 1344495"/>
                <a:gd name="connsiteY6" fmla="*/ 722457 h 818468"/>
                <a:gd name="connsiteX7" fmla="*/ 1227145 w 1344495"/>
                <a:gd name="connsiteY7" fmla="*/ 146393 h 818468"/>
                <a:gd name="connsiteX8" fmla="*/ 867105 w 1344495"/>
                <a:gd name="connsiteY8" fmla="*/ 146393 h 818468"/>
                <a:gd name="connsiteX9" fmla="*/ 651081 w 1344495"/>
                <a:gd name="connsiteY9" fmla="*/ 2377 h 818468"/>
                <a:gd name="connsiteX0" fmla="*/ 867105 w 1344495"/>
                <a:gd name="connsiteY0" fmla="*/ 290409 h 818468"/>
                <a:gd name="connsiteX1" fmla="*/ 486567 w 1344495"/>
                <a:gd name="connsiteY1" fmla="*/ 166112 h 818468"/>
                <a:gd name="connsiteX2" fmla="*/ 177078 w 1344495"/>
                <a:gd name="connsiteY2" fmla="*/ 405263 h 818468"/>
                <a:gd name="connsiteX3" fmla="*/ 163010 w 1344495"/>
                <a:gd name="connsiteY3" fmla="*/ 658481 h 818468"/>
                <a:gd name="connsiteX4" fmla="*/ 1155138 w 1344495"/>
                <a:gd name="connsiteY4" fmla="*/ 722457 h 818468"/>
                <a:gd name="connsiteX5" fmla="*/ 1299153 w 1344495"/>
                <a:gd name="connsiteY5" fmla="*/ 722457 h 818468"/>
                <a:gd name="connsiteX6" fmla="*/ 1227145 w 1344495"/>
                <a:gd name="connsiteY6" fmla="*/ 146393 h 818468"/>
                <a:gd name="connsiteX7" fmla="*/ 867105 w 1344495"/>
                <a:gd name="connsiteY7" fmla="*/ 146393 h 818468"/>
                <a:gd name="connsiteX8" fmla="*/ 651081 w 1344495"/>
                <a:gd name="connsiteY8" fmla="*/ 2377 h 818468"/>
                <a:gd name="connsiteX0" fmla="*/ 867105 w 1344495"/>
                <a:gd name="connsiteY0" fmla="*/ 167423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495" h="695482">
                  <a:moveTo>
                    <a:pt x="867105" y="167423"/>
                  </a:moveTo>
                  <a:cubicBezTo>
                    <a:pt x="803682" y="122704"/>
                    <a:pt x="601572" y="23984"/>
                    <a:pt x="486567" y="43126"/>
                  </a:cubicBezTo>
                  <a:cubicBezTo>
                    <a:pt x="371563" y="62268"/>
                    <a:pt x="231004" y="200216"/>
                    <a:pt x="177078" y="282277"/>
                  </a:cubicBezTo>
                  <a:cubicBezTo>
                    <a:pt x="123152" y="364338"/>
                    <a:pt x="0" y="482629"/>
                    <a:pt x="163010" y="535495"/>
                  </a:cubicBezTo>
                  <a:cubicBezTo>
                    <a:pt x="326020" y="588361"/>
                    <a:pt x="965781" y="588808"/>
                    <a:pt x="1155138" y="599471"/>
                  </a:cubicBezTo>
                  <a:cubicBezTo>
                    <a:pt x="1344495" y="610134"/>
                    <a:pt x="1287152" y="695482"/>
                    <a:pt x="1299153" y="599471"/>
                  </a:cubicBezTo>
                  <a:cubicBezTo>
                    <a:pt x="1311154" y="503460"/>
                    <a:pt x="1266957" y="99823"/>
                    <a:pt x="1227145" y="23407"/>
                  </a:cubicBezTo>
                  <a:cubicBezTo>
                    <a:pt x="1133607" y="0"/>
                    <a:pt x="954918" y="16764"/>
                    <a:pt x="867105" y="23407"/>
                  </a:cubicBezTo>
                  <a:cubicBezTo>
                    <a:pt x="864620" y="145541"/>
                    <a:pt x="873422" y="165046"/>
                    <a:pt x="867105" y="167423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3131839" y="5589240"/>
              <a:ext cx="1259185" cy="195263"/>
            </a:xfrm>
            <a:custGeom>
              <a:avLst/>
              <a:gdLst>
                <a:gd name="connsiteX0" fmla="*/ 9525 w 1295400"/>
                <a:gd name="connsiteY0" fmla="*/ 0 h 195263"/>
                <a:gd name="connsiteX1" fmla="*/ 0 w 1295400"/>
                <a:gd name="connsiteY1" fmla="*/ 161925 h 195263"/>
                <a:gd name="connsiteX2" fmla="*/ 1276350 w 1295400"/>
                <a:gd name="connsiteY2" fmla="*/ 195263 h 195263"/>
                <a:gd name="connsiteX3" fmla="*/ 1295400 w 1295400"/>
                <a:gd name="connsiteY3" fmla="*/ 47625 h 195263"/>
                <a:gd name="connsiteX4" fmla="*/ 9525 w 1295400"/>
                <a:gd name="connsiteY4" fmla="*/ 0 h 195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5400" h="195263">
                  <a:moveTo>
                    <a:pt x="9525" y="0"/>
                  </a:moveTo>
                  <a:lnTo>
                    <a:pt x="0" y="161925"/>
                  </a:lnTo>
                  <a:lnTo>
                    <a:pt x="1276350" y="195263"/>
                  </a:lnTo>
                  <a:lnTo>
                    <a:pt x="1295400" y="4762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0" name="Group 58"/>
          <p:cNvGrpSpPr/>
          <p:nvPr/>
        </p:nvGrpSpPr>
        <p:grpSpPr>
          <a:xfrm>
            <a:off x="7668344" y="4581128"/>
            <a:ext cx="864096" cy="792088"/>
            <a:chOff x="4355976" y="4581128"/>
            <a:chExt cx="1368152" cy="1224136"/>
          </a:xfrm>
        </p:grpSpPr>
        <p:sp>
          <p:nvSpPr>
            <p:cNvPr id="60" name="Freeform 59"/>
            <p:cNvSpPr/>
            <p:nvPr/>
          </p:nvSpPr>
          <p:spPr>
            <a:xfrm flipH="1">
              <a:off x="4442273" y="4581128"/>
              <a:ext cx="1080118" cy="114428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CC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Freeform 60"/>
            <p:cNvSpPr/>
            <p:nvPr/>
          </p:nvSpPr>
          <p:spPr>
            <a:xfrm flipH="1">
              <a:off x="4355976" y="5109782"/>
              <a:ext cx="1368152" cy="695482"/>
            </a:xfrm>
            <a:custGeom>
              <a:avLst/>
              <a:gdLst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75471 w 1444283"/>
                <a:gd name="connsiteY7" fmla="*/ 124264 h 616633"/>
                <a:gd name="connsiteX8" fmla="*/ 937846 w 1444283"/>
                <a:gd name="connsiteY8" fmla="*/ 222738 h 616633"/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75471 w 1444283"/>
                <a:gd name="connsiteY7" fmla="*/ 124264 h 616633"/>
                <a:gd name="connsiteX8" fmla="*/ 882287 w 1444283"/>
                <a:gd name="connsiteY8" fmla="*/ 64012 h 616633"/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42327 w 1444283"/>
                <a:gd name="connsiteY7" fmla="*/ 64012 h 616633"/>
                <a:gd name="connsiteX8" fmla="*/ 882287 w 1444283"/>
                <a:gd name="connsiteY8" fmla="*/ 64012 h 616633"/>
                <a:gd name="connsiteX0" fmla="*/ 909711 w 1444283"/>
                <a:gd name="connsiteY0" fmla="*/ 311317 h 747415"/>
                <a:gd name="connsiteX1" fmla="*/ 501748 w 1444283"/>
                <a:gd name="connsiteY1" fmla="*/ 142505 h 747415"/>
                <a:gd name="connsiteX2" fmla="*/ 192259 w 1444283"/>
                <a:gd name="connsiteY2" fmla="*/ 381656 h 747415"/>
                <a:gd name="connsiteX3" fmla="*/ 178191 w 1444283"/>
                <a:gd name="connsiteY3" fmla="*/ 634874 h 747415"/>
                <a:gd name="connsiteX4" fmla="*/ 1261403 w 1444283"/>
                <a:gd name="connsiteY4" fmla="*/ 705212 h 747415"/>
                <a:gd name="connsiteX5" fmla="*/ 1275471 w 1444283"/>
                <a:gd name="connsiteY5" fmla="*/ 677077 h 747415"/>
                <a:gd name="connsiteX6" fmla="*/ 1289539 w 1444283"/>
                <a:gd name="connsiteY6" fmla="*/ 283182 h 747415"/>
                <a:gd name="connsiteX7" fmla="*/ 1242327 w 1444283"/>
                <a:gd name="connsiteY7" fmla="*/ 194794 h 747415"/>
                <a:gd name="connsiteX8" fmla="*/ 882287 w 1444283"/>
                <a:gd name="connsiteY8" fmla="*/ 194794 h 747415"/>
                <a:gd name="connsiteX0" fmla="*/ 909711 w 1444283"/>
                <a:gd name="connsiteY0" fmla="*/ 311317 h 714141"/>
                <a:gd name="connsiteX1" fmla="*/ 501748 w 1444283"/>
                <a:gd name="connsiteY1" fmla="*/ 142505 h 714141"/>
                <a:gd name="connsiteX2" fmla="*/ 192259 w 1444283"/>
                <a:gd name="connsiteY2" fmla="*/ 381656 h 714141"/>
                <a:gd name="connsiteX3" fmla="*/ 178191 w 1444283"/>
                <a:gd name="connsiteY3" fmla="*/ 634874 h 714141"/>
                <a:gd name="connsiteX4" fmla="*/ 1261403 w 1444283"/>
                <a:gd name="connsiteY4" fmla="*/ 705212 h 714141"/>
                <a:gd name="connsiteX5" fmla="*/ 1275471 w 1444283"/>
                <a:gd name="connsiteY5" fmla="*/ 677077 h 714141"/>
                <a:gd name="connsiteX6" fmla="*/ 1314335 w 1444283"/>
                <a:gd name="connsiteY6" fmla="*/ 482826 h 714141"/>
                <a:gd name="connsiteX7" fmla="*/ 1242327 w 1444283"/>
                <a:gd name="connsiteY7" fmla="*/ 194794 h 714141"/>
                <a:gd name="connsiteX8" fmla="*/ 882287 w 1444283"/>
                <a:gd name="connsiteY8" fmla="*/ 194794 h 714141"/>
                <a:gd name="connsiteX0" fmla="*/ 909711 w 1444283"/>
                <a:gd name="connsiteY0" fmla="*/ 311317 h 714141"/>
                <a:gd name="connsiteX1" fmla="*/ 501748 w 1444283"/>
                <a:gd name="connsiteY1" fmla="*/ 142505 h 714141"/>
                <a:gd name="connsiteX2" fmla="*/ 192259 w 1444283"/>
                <a:gd name="connsiteY2" fmla="*/ 381656 h 714141"/>
                <a:gd name="connsiteX3" fmla="*/ 178191 w 1444283"/>
                <a:gd name="connsiteY3" fmla="*/ 634874 h 714141"/>
                <a:gd name="connsiteX4" fmla="*/ 1261403 w 1444283"/>
                <a:gd name="connsiteY4" fmla="*/ 705212 h 714141"/>
                <a:gd name="connsiteX5" fmla="*/ 1275471 w 1444283"/>
                <a:gd name="connsiteY5" fmla="*/ 677077 h 714141"/>
                <a:gd name="connsiteX6" fmla="*/ 1314335 w 1444283"/>
                <a:gd name="connsiteY6" fmla="*/ 482826 h 714141"/>
                <a:gd name="connsiteX7" fmla="*/ 1242327 w 1444283"/>
                <a:gd name="connsiteY7" fmla="*/ 194794 h 714141"/>
                <a:gd name="connsiteX8" fmla="*/ 882287 w 1444283"/>
                <a:gd name="connsiteY8" fmla="*/ 194794 h 714141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894530 w 1338018"/>
                <a:gd name="connsiteY0" fmla="*/ 180535 h 630304"/>
                <a:gd name="connsiteX1" fmla="*/ 486567 w 1338018"/>
                <a:gd name="connsiteY1" fmla="*/ 11723 h 630304"/>
                <a:gd name="connsiteX2" fmla="*/ 177078 w 1338018"/>
                <a:gd name="connsiteY2" fmla="*/ 250874 h 630304"/>
                <a:gd name="connsiteX3" fmla="*/ 163010 w 1338018"/>
                <a:gd name="connsiteY3" fmla="*/ 504092 h 630304"/>
                <a:gd name="connsiteX4" fmla="*/ 1155138 w 1338018"/>
                <a:gd name="connsiteY4" fmla="*/ 568068 h 630304"/>
                <a:gd name="connsiteX5" fmla="*/ 1260290 w 1338018"/>
                <a:gd name="connsiteY5" fmla="*/ 546295 h 630304"/>
                <a:gd name="connsiteX6" fmla="*/ 1227146 w 1338018"/>
                <a:gd name="connsiteY6" fmla="*/ 64012 h 630304"/>
                <a:gd name="connsiteX7" fmla="*/ 867106 w 1338018"/>
                <a:gd name="connsiteY7" fmla="*/ 64012 h 630304"/>
                <a:gd name="connsiteX0" fmla="*/ 894530 w 1344495"/>
                <a:gd name="connsiteY0" fmla="*/ 180535 h 652077"/>
                <a:gd name="connsiteX1" fmla="*/ 486567 w 1344495"/>
                <a:gd name="connsiteY1" fmla="*/ 11723 h 652077"/>
                <a:gd name="connsiteX2" fmla="*/ 177078 w 1344495"/>
                <a:gd name="connsiteY2" fmla="*/ 250874 h 652077"/>
                <a:gd name="connsiteX3" fmla="*/ 163010 w 1344495"/>
                <a:gd name="connsiteY3" fmla="*/ 504092 h 652077"/>
                <a:gd name="connsiteX4" fmla="*/ 1155138 w 1344495"/>
                <a:gd name="connsiteY4" fmla="*/ 568068 h 652077"/>
                <a:gd name="connsiteX5" fmla="*/ 1299153 w 1344495"/>
                <a:gd name="connsiteY5" fmla="*/ 568068 h 652077"/>
                <a:gd name="connsiteX6" fmla="*/ 1227146 w 1344495"/>
                <a:gd name="connsiteY6" fmla="*/ 64012 h 652077"/>
                <a:gd name="connsiteX7" fmla="*/ 867106 w 1344495"/>
                <a:gd name="connsiteY7" fmla="*/ 64012 h 652077"/>
                <a:gd name="connsiteX0" fmla="*/ 894530 w 1344495"/>
                <a:gd name="connsiteY0" fmla="*/ 202909 h 674451"/>
                <a:gd name="connsiteX1" fmla="*/ 486567 w 1344495"/>
                <a:gd name="connsiteY1" fmla="*/ 34097 h 674451"/>
                <a:gd name="connsiteX2" fmla="*/ 177078 w 1344495"/>
                <a:gd name="connsiteY2" fmla="*/ 273248 h 674451"/>
                <a:gd name="connsiteX3" fmla="*/ 163010 w 1344495"/>
                <a:gd name="connsiteY3" fmla="*/ 526466 h 674451"/>
                <a:gd name="connsiteX4" fmla="*/ 1155138 w 1344495"/>
                <a:gd name="connsiteY4" fmla="*/ 590442 h 674451"/>
                <a:gd name="connsiteX5" fmla="*/ 1299153 w 1344495"/>
                <a:gd name="connsiteY5" fmla="*/ 590442 h 674451"/>
                <a:gd name="connsiteX6" fmla="*/ 1227146 w 1344495"/>
                <a:gd name="connsiteY6" fmla="*/ 86386 h 674451"/>
                <a:gd name="connsiteX7" fmla="*/ 905007 w 1344495"/>
                <a:gd name="connsiteY7" fmla="*/ 72124 h 674451"/>
                <a:gd name="connsiteX8" fmla="*/ 867106 w 1344495"/>
                <a:gd name="connsiteY8" fmla="*/ 86386 h 674451"/>
                <a:gd name="connsiteX0" fmla="*/ 894530 w 1344495"/>
                <a:gd name="connsiteY0" fmla="*/ 202909 h 674451"/>
                <a:gd name="connsiteX1" fmla="*/ 486567 w 1344495"/>
                <a:gd name="connsiteY1" fmla="*/ 34097 h 674451"/>
                <a:gd name="connsiteX2" fmla="*/ 177078 w 1344495"/>
                <a:gd name="connsiteY2" fmla="*/ 273248 h 674451"/>
                <a:gd name="connsiteX3" fmla="*/ 163010 w 1344495"/>
                <a:gd name="connsiteY3" fmla="*/ 526466 h 674451"/>
                <a:gd name="connsiteX4" fmla="*/ 1155138 w 1344495"/>
                <a:gd name="connsiteY4" fmla="*/ 590442 h 674451"/>
                <a:gd name="connsiteX5" fmla="*/ 1299153 w 1344495"/>
                <a:gd name="connsiteY5" fmla="*/ 590442 h 674451"/>
                <a:gd name="connsiteX6" fmla="*/ 1227146 w 1344495"/>
                <a:gd name="connsiteY6" fmla="*/ 86386 h 674451"/>
                <a:gd name="connsiteX7" fmla="*/ 905007 w 1344495"/>
                <a:gd name="connsiteY7" fmla="*/ 72124 h 674451"/>
                <a:gd name="connsiteX8" fmla="*/ 867105 w 1344495"/>
                <a:gd name="connsiteY8" fmla="*/ 158394 h 674451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84542 h 768086"/>
                <a:gd name="connsiteX1" fmla="*/ 486567 w 1344495"/>
                <a:gd name="connsiteY1" fmla="*/ 115730 h 768086"/>
                <a:gd name="connsiteX2" fmla="*/ 177078 w 1344495"/>
                <a:gd name="connsiteY2" fmla="*/ 354881 h 768086"/>
                <a:gd name="connsiteX3" fmla="*/ 163010 w 1344495"/>
                <a:gd name="connsiteY3" fmla="*/ 608099 h 768086"/>
                <a:gd name="connsiteX4" fmla="*/ 1155138 w 1344495"/>
                <a:gd name="connsiteY4" fmla="*/ 672075 h 768086"/>
                <a:gd name="connsiteX5" fmla="*/ 1299153 w 1344495"/>
                <a:gd name="connsiteY5" fmla="*/ 672075 h 768086"/>
                <a:gd name="connsiteX6" fmla="*/ 1227145 w 1344495"/>
                <a:gd name="connsiteY6" fmla="*/ 96011 h 768086"/>
                <a:gd name="connsiteX7" fmla="*/ 867105 w 1344495"/>
                <a:gd name="connsiteY7" fmla="*/ 96011 h 768086"/>
                <a:gd name="connsiteX8" fmla="*/ 867105 w 1344495"/>
                <a:gd name="connsiteY8" fmla="*/ 240027 h 768086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67105 w 1344495"/>
                <a:gd name="connsiteY0" fmla="*/ 239431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67105 w 1344495"/>
                <a:gd name="connsiteY0" fmla="*/ 239431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67105 w 1344495"/>
                <a:gd name="connsiteY0" fmla="*/ 239431 h 695482"/>
                <a:gd name="connsiteX1" fmla="*/ 939113 w 1344495"/>
                <a:gd name="connsiteY1" fmla="*/ 52746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939113 w 1344495"/>
                <a:gd name="connsiteY2" fmla="*/ 527463 h 695482"/>
                <a:gd name="connsiteX3" fmla="*/ 486567 w 1344495"/>
                <a:gd name="connsiteY3" fmla="*/ 43126 h 695482"/>
                <a:gd name="connsiteX4" fmla="*/ 177078 w 1344495"/>
                <a:gd name="connsiteY4" fmla="*/ 282277 h 695482"/>
                <a:gd name="connsiteX5" fmla="*/ 163010 w 1344495"/>
                <a:gd name="connsiteY5" fmla="*/ 535495 h 695482"/>
                <a:gd name="connsiteX6" fmla="*/ 1155138 w 1344495"/>
                <a:gd name="connsiteY6" fmla="*/ 599471 h 695482"/>
                <a:gd name="connsiteX7" fmla="*/ 1299153 w 1344495"/>
                <a:gd name="connsiteY7" fmla="*/ 599471 h 695482"/>
                <a:gd name="connsiteX8" fmla="*/ 1227145 w 1344495"/>
                <a:gd name="connsiteY8" fmla="*/ 23407 h 695482"/>
                <a:gd name="connsiteX9" fmla="*/ 867105 w 1344495"/>
                <a:gd name="connsiteY9" fmla="*/ 23407 h 695482"/>
                <a:gd name="connsiteX10" fmla="*/ 867105 w 1344495"/>
                <a:gd name="connsiteY10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362417 h 818468"/>
                <a:gd name="connsiteX1" fmla="*/ 867105 w 1344495"/>
                <a:gd name="connsiteY1" fmla="*/ 290409 h 818468"/>
                <a:gd name="connsiteX2" fmla="*/ 486567 w 1344495"/>
                <a:gd name="connsiteY2" fmla="*/ 166112 h 818468"/>
                <a:gd name="connsiteX3" fmla="*/ 177078 w 1344495"/>
                <a:gd name="connsiteY3" fmla="*/ 405263 h 818468"/>
                <a:gd name="connsiteX4" fmla="*/ 163010 w 1344495"/>
                <a:gd name="connsiteY4" fmla="*/ 658481 h 818468"/>
                <a:gd name="connsiteX5" fmla="*/ 1155138 w 1344495"/>
                <a:gd name="connsiteY5" fmla="*/ 722457 h 818468"/>
                <a:gd name="connsiteX6" fmla="*/ 1299153 w 1344495"/>
                <a:gd name="connsiteY6" fmla="*/ 722457 h 818468"/>
                <a:gd name="connsiteX7" fmla="*/ 1227145 w 1344495"/>
                <a:gd name="connsiteY7" fmla="*/ 146393 h 818468"/>
                <a:gd name="connsiteX8" fmla="*/ 867105 w 1344495"/>
                <a:gd name="connsiteY8" fmla="*/ 146393 h 818468"/>
                <a:gd name="connsiteX9" fmla="*/ 651081 w 1344495"/>
                <a:gd name="connsiteY9" fmla="*/ 2377 h 818468"/>
                <a:gd name="connsiteX0" fmla="*/ 867105 w 1344495"/>
                <a:gd name="connsiteY0" fmla="*/ 434425 h 818468"/>
                <a:gd name="connsiteX1" fmla="*/ 867105 w 1344495"/>
                <a:gd name="connsiteY1" fmla="*/ 290409 h 818468"/>
                <a:gd name="connsiteX2" fmla="*/ 486567 w 1344495"/>
                <a:gd name="connsiteY2" fmla="*/ 166112 h 818468"/>
                <a:gd name="connsiteX3" fmla="*/ 177078 w 1344495"/>
                <a:gd name="connsiteY3" fmla="*/ 405263 h 818468"/>
                <a:gd name="connsiteX4" fmla="*/ 163010 w 1344495"/>
                <a:gd name="connsiteY4" fmla="*/ 658481 h 818468"/>
                <a:gd name="connsiteX5" fmla="*/ 1155138 w 1344495"/>
                <a:gd name="connsiteY5" fmla="*/ 722457 h 818468"/>
                <a:gd name="connsiteX6" fmla="*/ 1299153 w 1344495"/>
                <a:gd name="connsiteY6" fmla="*/ 722457 h 818468"/>
                <a:gd name="connsiteX7" fmla="*/ 1227145 w 1344495"/>
                <a:gd name="connsiteY7" fmla="*/ 146393 h 818468"/>
                <a:gd name="connsiteX8" fmla="*/ 867105 w 1344495"/>
                <a:gd name="connsiteY8" fmla="*/ 146393 h 818468"/>
                <a:gd name="connsiteX9" fmla="*/ 651081 w 1344495"/>
                <a:gd name="connsiteY9" fmla="*/ 2377 h 818468"/>
                <a:gd name="connsiteX0" fmla="*/ 867105 w 1344495"/>
                <a:gd name="connsiteY0" fmla="*/ 290409 h 818468"/>
                <a:gd name="connsiteX1" fmla="*/ 486567 w 1344495"/>
                <a:gd name="connsiteY1" fmla="*/ 166112 h 818468"/>
                <a:gd name="connsiteX2" fmla="*/ 177078 w 1344495"/>
                <a:gd name="connsiteY2" fmla="*/ 405263 h 818468"/>
                <a:gd name="connsiteX3" fmla="*/ 163010 w 1344495"/>
                <a:gd name="connsiteY3" fmla="*/ 658481 h 818468"/>
                <a:gd name="connsiteX4" fmla="*/ 1155138 w 1344495"/>
                <a:gd name="connsiteY4" fmla="*/ 722457 h 818468"/>
                <a:gd name="connsiteX5" fmla="*/ 1299153 w 1344495"/>
                <a:gd name="connsiteY5" fmla="*/ 722457 h 818468"/>
                <a:gd name="connsiteX6" fmla="*/ 1227145 w 1344495"/>
                <a:gd name="connsiteY6" fmla="*/ 146393 h 818468"/>
                <a:gd name="connsiteX7" fmla="*/ 867105 w 1344495"/>
                <a:gd name="connsiteY7" fmla="*/ 146393 h 818468"/>
                <a:gd name="connsiteX8" fmla="*/ 651081 w 1344495"/>
                <a:gd name="connsiteY8" fmla="*/ 2377 h 818468"/>
                <a:gd name="connsiteX0" fmla="*/ 867105 w 1344495"/>
                <a:gd name="connsiteY0" fmla="*/ 167423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495" h="695482">
                  <a:moveTo>
                    <a:pt x="867105" y="167423"/>
                  </a:moveTo>
                  <a:cubicBezTo>
                    <a:pt x="803682" y="122704"/>
                    <a:pt x="601572" y="23984"/>
                    <a:pt x="486567" y="43126"/>
                  </a:cubicBezTo>
                  <a:cubicBezTo>
                    <a:pt x="371563" y="62268"/>
                    <a:pt x="231004" y="200216"/>
                    <a:pt x="177078" y="282277"/>
                  </a:cubicBezTo>
                  <a:cubicBezTo>
                    <a:pt x="123152" y="364338"/>
                    <a:pt x="0" y="482629"/>
                    <a:pt x="163010" y="535495"/>
                  </a:cubicBezTo>
                  <a:cubicBezTo>
                    <a:pt x="326020" y="588361"/>
                    <a:pt x="965781" y="588808"/>
                    <a:pt x="1155138" y="599471"/>
                  </a:cubicBezTo>
                  <a:cubicBezTo>
                    <a:pt x="1344495" y="610134"/>
                    <a:pt x="1287152" y="695482"/>
                    <a:pt x="1299153" y="599471"/>
                  </a:cubicBezTo>
                  <a:cubicBezTo>
                    <a:pt x="1311154" y="503460"/>
                    <a:pt x="1266957" y="99823"/>
                    <a:pt x="1227145" y="23407"/>
                  </a:cubicBezTo>
                  <a:cubicBezTo>
                    <a:pt x="1133607" y="0"/>
                    <a:pt x="954918" y="16764"/>
                    <a:pt x="867105" y="23407"/>
                  </a:cubicBezTo>
                  <a:cubicBezTo>
                    <a:pt x="864620" y="145541"/>
                    <a:pt x="873422" y="165046"/>
                    <a:pt x="867105" y="167423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Freeform 61"/>
            <p:cNvSpPr/>
            <p:nvPr/>
          </p:nvSpPr>
          <p:spPr>
            <a:xfrm flipH="1">
              <a:off x="4407202" y="5589240"/>
              <a:ext cx="1244918" cy="195263"/>
            </a:xfrm>
            <a:custGeom>
              <a:avLst/>
              <a:gdLst>
                <a:gd name="connsiteX0" fmla="*/ 9525 w 1295400"/>
                <a:gd name="connsiteY0" fmla="*/ 0 h 195263"/>
                <a:gd name="connsiteX1" fmla="*/ 0 w 1295400"/>
                <a:gd name="connsiteY1" fmla="*/ 161925 h 195263"/>
                <a:gd name="connsiteX2" fmla="*/ 1276350 w 1295400"/>
                <a:gd name="connsiteY2" fmla="*/ 195263 h 195263"/>
                <a:gd name="connsiteX3" fmla="*/ 1295400 w 1295400"/>
                <a:gd name="connsiteY3" fmla="*/ 47625 h 195263"/>
                <a:gd name="connsiteX4" fmla="*/ 9525 w 1295400"/>
                <a:gd name="connsiteY4" fmla="*/ 0 h 195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5400" h="195263">
                  <a:moveTo>
                    <a:pt x="9525" y="0"/>
                  </a:moveTo>
                  <a:lnTo>
                    <a:pt x="0" y="161925"/>
                  </a:lnTo>
                  <a:lnTo>
                    <a:pt x="1276350" y="195263"/>
                  </a:lnTo>
                  <a:lnTo>
                    <a:pt x="1295400" y="4762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1" name="Group 107"/>
          <p:cNvGrpSpPr/>
          <p:nvPr/>
        </p:nvGrpSpPr>
        <p:grpSpPr>
          <a:xfrm>
            <a:off x="7308304" y="3541718"/>
            <a:ext cx="789318" cy="1111418"/>
            <a:chOff x="7308304" y="2965654"/>
            <a:chExt cx="789318" cy="1111418"/>
          </a:xfrm>
        </p:grpSpPr>
        <p:grpSp>
          <p:nvGrpSpPr>
            <p:cNvPr id="32" name="Group 2"/>
            <p:cNvGrpSpPr/>
            <p:nvPr/>
          </p:nvGrpSpPr>
          <p:grpSpPr>
            <a:xfrm>
              <a:off x="7509926" y="2965654"/>
              <a:ext cx="435349" cy="173750"/>
              <a:chOff x="7797958" y="1279047"/>
              <a:chExt cx="435349" cy="213255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8143597" y="1279047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7797958" y="1279047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3" name="Arc 62"/>
            <p:cNvSpPr/>
            <p:nvPr/>
          </p:nvSpPr>
          <p:spPr>
            <a:xfrm rot="10800000" flipV="1">
              <a:off x="7308304" y="3324333"/>
              <a:ext cx="789318" cy="752739"/>
            </a:xfrm>
            <a:prstGeom prst="arc">
              <a:avLst>
                <a:gd name="adj1" fmla="val 12150529"/>
                <a:gd name="adj2" fmla="val 20172624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66" name="Oval 65"/>
          <p:cNvSpPr/>
          <p:nvPr/>
        </p:nvSpPr>
        <p:spPr>
          <a:xfrm>
            <a:off x="3059832" y="3645024"/>
            <a:ext cx="1296144" cy="1728192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3" name="Group 78"/>
          <p:cNvGrpSpPr/>
          <p:nvPr/>
        </p:nvGrpSpPr>
        <p:grpSpPr>
          <a:xfrm>
            <a:off x="3256241" y="3361755"/>
            <a:ext cx="956678" cy="760448"/>
            <a:chOff x="3275856" y="2780928"/>
            <a:chExt cx="956678" cy="760448"/>
          </a:xfrm>
        </p:grpSpPr>
        <p:grpSp>
          <p:nvGrpSpPr>
            <p:cNvPr id="34" name="Group 73"/>
            <p:cNvGrpSpPr/>
            <p:nvPr/>
          </p:nvGrpSpPr>
          <p:grpSpPr>
            <a:xfrm>
              <a:off x="3275856" y="2780928"/>
              <a:ext cx="956678" cy="760448"/>
              <a:chOff x="2195736" y="1229708"/>
              <a:chExt cx="1296144" cy="792088"/>
            </a:xfrm>
          </p:grpSpPr>
          <p:sp>
            <p:nvSpPr>
              <p:cNvPr id="75" name="Freeform 74"/>
              <p:cNvSpPr/>
              <p:nvPr/>
            </p:nvSpPr>
            <p:spPr>
              <a:xfrm>
                <a:off x="2195736" y="1484784"/>
                <a:ext cx="1296144" cy="119944"/>
              </a:xfrm>
              <a:custGeom>
                <a:avLst/>
                <a:gdLst>
                  <a:gd name="connsiteX0" fmla="*/ 0 w 1209821"/>
                  <a:gd name="connsiteY0" fmla="*/ 0 h 138332"/>
                  <a:gd name="connsiteX1" fmla="*/ 337625 w 1209821"/>
                  <a:gd name="connsiteY1" fmla="*/ 112541 h 138332"/>
                  <a:gd name="connsiteX2" fmla="*/ 928468 w 1209821"/>
                  <a:gd name="connsiteY2" fmla="*/ 126609 h 138332"/>
                  <a:gd name="connsiteX3" fmla="*/ 1209821 w 1209821"/>
                  <a:gd name="connsiteY3" fmla="*/ 42203 h 138332"/>
                  <a:gd name="connsiteX0" fmla="*/ 0 w 1296144"/>
                  <a:gd name="connsiteY0" fmla="*/ 0 h 145366"/>
                  <a:gd name="connsiteX1" fmla="*/ 337625 w 1296144"/>
                  <a:gd name="connsiteY1" fmla="*/ 112541 h 145366"/>
                  <a:gd name="connsiteX2" fmla="*/ 928468 w 1296144"/>
                  <a:gd name="connsiteY2" fmla="*/ 126609 h 145366"/>
                  <a:gd name="connsiteX3" fmla="*/ 1296144 w 1296144"/>
                  <a:gd name="connsiteY3" fmla="*/ 0 h 14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144" h="145366">
                    <a:moveTo>
                      <a:pt x="0" y="0"/>
                    </a:moveTo>
                    <a:cubicBezTo>
                      <a:pt x="91440" y="45719"/>
                      <a:pt x="182880" y="91439"/>
                      <a:pt x="337625" y="112541"/>
                    </a:cubicBezTo>
                    <a:cubicBezTo>
                      <a:pt x="492370" y="133643"/>
                      <a:pt x="768715" y="145366"/>
                      <a:pt x="928468" y="126609"/>
                    </a:cubicBezTo>
                    <a:cubicBezTo>
                      <a:pt x="1088221" y="107852"/>
                      <a:pt x="1228150" y="36341"/>
                      <a:pt x="1296144" y="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6" name="Chord 75"/>
              <p:cNvSpPr/>
              <p:nvPr/>
            </p:nvSpPr>
            <p:spPr>
              <a:xfrm>
                <a:off x="2451248" y="1229708"/>
                <a:ext cx="720080" cy="792088"/>
              </a:xfrm>
              <a:prstGeom prst="chord">
                <a:avLst>
                  <a:gd name="adj1" fmla="val 11612179"/>
                  <a:gd name="adj2" fmla="val 20799413"/>
                </a:avLst>
              </a:prstGeom>
              <a:solidFill>
                <a:srgbClr val="00B0F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8" name="Freeform 77"/>
            <p:cNvSpPr/>
            <p:nvPr/>
          </p:nvSpPr>
          <p:spPr>
            <a:xfrm>
              <a:off x="3471863" y="3043238"/>
              <a:ext cx="509587" cy="80962"/>
            </a:xfrm>
            <a:custGeom>
              <a:avLst/>
              <a:gdLst>
                <a:gd name="connsiteX0" fmla="*/ 0 w 509587"/>
                <a:gd name="connsiteY0" fmla="*/ 76200 h 80962"/>
                <a:gd name="connsiteX1" fmla="*/ 509587 w 509587"/>
                <a:gd name="connsiteY1" fmla="*/ 80962 h 80962"/>
                <a:gd name="connsiteX2" fmla="*/ 495300 w 509587"/>
                <a:gd name="connsiteY2" fmla="*/ 0 h 80962"/>
                <a:gd name="connsiteX3" fmla="*/ 14287 w 509587"/>
                <a:gd name="connsiteY3" fmla="*/ 4762 h 80962"/>
                <a:gd name="connsiteX4" fmla="*/ 0 w 509587"/>
                <a:gd name="connsiteY4" fmla="*/ 76200 h 80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587" h="80962">
                  <a:moveTo>
                    <a:pt x="0" y="76200"/>
                  </a:moveTo>
                  <a:lnTo>
                    <a:pt x="509587" y="80962"/>
                  </a:lnTo>
                  <a:lnTo>
                    <a:pt x="495300" y="0"/>
                  </a:lnTo>
                  <a:lnTo>
                    <a:pt x="14287" y="4762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5" name="Group 86"/>
          <p:cNvGrpSpPr/>
          <p:nvPr/>
        </p:nvGrpSpPr>
        <p:grpSpPr>
          <a:xfrm>
            <a:off x="3299671" y="3933055"/>
            <a:ext cx="792088" cy="1089659"/>
            <a:chOff x="3299671" y="3356991"/>
            <a:chExt cx="792088" cy="1089659"/>
          </a:xfrm>
        </p:grpSpPr>
        <p:grpSp>
          <p:nvGrpSpPr>
            <p:cNvPr id="36" name="Group 79"/>
            <p:cNvGrpSpPr/>
            <p:nvPr/>
          </p:nvGrpSpPr>
          <p:grpSpPr>
            <a:xfrm>
              <a:off x="3299671" y="3356991"/>
              <a:ext cx="792088" cy="1089659"/>
              <a:chOff x="1590592" y="2996952"/>
              <a:chExt cx="893176" cy="1393075"/>
            </a:xfrm>
          </p:grpSpPr>
          <p:sp>
            <p:nvSpPr>
              <p:cNvPr id="81" name="Oval 80"/>
              <p:cNvSpPr/>
              <p:nvPr/>
            </p:nvSpPr>
            <p:spPr>
              <a:xfrm>
                <a:off x="2195736" y="2996952"/>
                <a:ext cx="81469" cy="23249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1816151" y="2996952"/>
                <a:ext cx="81469" cy="23249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Arc 82"/>
              <p:cNvSpPr/>
              <p:nvPr/>
            </p:nvSpPr>
            <p:spPr>
              <a:xfrm rot="10800000" flipV="1">
                <a:off x="1590592" y="3549305"/>
                <a:ext cx="893176" cy="840722"/>
              </a:xfrm>
              <a:prstGeom prst="arc">
                <a:avLst>
                  <a:gd name="adj1" fmla="val 11045684"/>
                  <a:gd name="adj2" fmla="val 21237176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84" name="Oval 83"/>
            <p:cNvSpPr/>
            <p:nvPr/>
          </p:nvSpPr>
          <p:spPr>
            <a:xfrm>
              <a:off x="3635896" y="3573016"/>
              <a:ext cx="144016" cy="144016"/>
            </a:xfrm>
            <a:prstGeom prst="ellipse">
              <a:avLst/>
            </a:prstGeom>
            <a:solidFill>
              <a:srgbClr val="80008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4" name="Freeform 103"/>
          <p:cNvSpPr/>
          <p:nvPr/>
        </p:nvSpPr>
        <p:spPr>
          <a:xfrm>
            <a:off x="5580112" y="5229200"/>
            <a:ext cx="550438" cy="645496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66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Freeform 104"/>
          <p:cNvSpPr/>
          <p:nvPr/>
        </p:nvSpPr>
        <p:spPr>
          <a:xfrm flipH="1">
            <a:off x="6376383" y="5229200"/>
            <a:ext cx="582417" cy="645496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66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Freeform 105"/>
          <p:cNvSpPr/>
          <p:nvPr/>
        </p:nvSpPr>
        <p:spPr>
          <a:xfrm flipH="1">
            <a:off x="6948264" y="4221088"/>
            <a:ext cx="360040" cy="681676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66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7" name="Freeform 106"/>
          <p:cNvSpPr/>
          <p:nvPr/>
        </p:nvSpPr>
        <p:spPr>
          <a:xfrm>
            <a:off x="5148064" y="4221088"/>
            <a:ext cx="360040" cy="648072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66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7" name="Group 96"/>
          <p:cNvGrpSpPr/>
          <p:nvPr/>
        </p:nvGrpSpPr>
        <p:grpSpPr>
          <a:xfrm>
            <a:off x="5364087" y="3717032"/>
            <a:ext cx="1728193" cy="1700808"/>
            <a:chOff x="5364087" y="3068960"/>
            <a:chExt cx="1728193" cy="1700808"/>
          </a:xfrm>
        </p:grpSpPr>
        <p:sp>
          <p:nvSpPr>
            <p:cNvPr id="69" name="Oval 68"/>
            <p:cNvSpPr/>
            <p:nvPr/>
          </p:nvSpPr>
          <p:spPr>
            <a:xfrm>
              <a:off x="5364088" y="3068960"/>
              <a:ext cx="1728192" cy="1700808"/>
            </a:xfrm>
            <a:prstGeom prst="ellipse">
              <a:avLst/>
            </a:prstGeom>
            <a:solidFill>
              <a:srgbClr val="0066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5364087" y="3068960"/>
              <a:ext cx="864096" cy="648072"/>
            </a:xfrm>
            <a:custGeom>
              <a:avLst/>
              <a:gdLst>
                <a:gd name="connsiteX0" fmla="*/ 809468 w 809468"/>
                <a:gd name="connsiteY0" fmla="*/ 0 h 569626"/>
                <a:gd name="connsiteX1" fmla="*/ 659567 w 809468"/>
                <a:gd name="connsiteY1" fmla="*/ 449705 h 569626"/>
                <a:gd name="connsiteX2" fmla="*/ 0 w 809468"/>
                <a:gd name="connsiteY2" fmla="*/ 569626 h 569626"/>
                <a:gd name="connsiteX0" fmla="*/ 886810 w 886810"/>
                <a:gd name="connsiteY0" fmla="*/ 0 h 584088"/>
                <a:gd name="connsiteX1" fmla="*/ 736909 w 886810"/>
                <a:gd name="connsiteY1" fmla="*/ 449705 h 584088"/>
                <a:gd name="connsiteX2" fmla="*/ 0 w 886810"/>
                <a:gd name="connsiteY2" fmla="*/ 584088 h 584088"/>
                <a:gd name="connsiteX0" fmla="*/ 864096 w 880925"/>
                <a:gd name="connsiteY0" fmla="*/ 0 h 648072"/>
                <a:gd name="connsiteX1" fmla="*/ 736909 w 880925"/>
                <a:gd name="connsiteY1" fmla="*/ 513689 h 648072"/>
                <a:gd name="connsiteX2" fmla="*/ 0 w 880925"/>
                <a:gd name="connsiteY2" fmla="*/ 648072 h 648072"/>
                <a:gd name="connsiteX0" fmla="*/ 864096 w 864096"/>
                <a:gd name="connsiteY0" fmla="*/ 0 h 648072"/>
                <a:gd name="connsiteX1" fmla="*/ 648073 w 864096"/>
                <a:gd name="connsiteY1" fmla="*/ 504056 h 648072"/>
                <a:gd name="connsiteX2" fmla="*/ 0 w 864096"/>
                <a:gd name="connsiteY2" fmla="*/ 648072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4096" h="648072">
                  <a:moveTo>
                    <a:pt x="864096" y="0"/>
                  </a:moveTo>
                  <a:cubicBezTo>
                    <a:pt x="856601" y="177383"/>
                    <a:pt x="792089" y="396044"/>
                    <a:pt x="648073" y="504056"/>
                  </a:cubicBezTo>
                  <a:cubicBezTo>
                    <a:pt x="504057" y="612068"/>
                    <a:pt x="262328" y="635580"/>
                    <a:pt x="0" y="648072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5471410" y="3068960"/>
              <a:ext cx="756774" cy="469389"/>
            </a:xfrm>
            <a:custGeom>
              <a:avLst/>
              <a:gdLst>
                <a:gd name="connsiteX0" fmla="*/ 794479 w 794479"/>
                <a:gd name="connsiteY0" fmla="*/ 0 h 429718"/>
                <a:gd name="connsiteX1" fmla="*/ 464695 w 794479"/>
                <a:gd name="connsiteY1" fmla="*/ 359764 h 429718"/>
                <a:gd name="connsiteX2" fmla="*/ 0 w 794479"/>
                <a:gd name="connsiteY2" fmla="*/ 419725 h 429718"/>
                <a:gd name="connsiteX0" fmla="*/ 756774 w 756774"/>
                <a:gd name="connsiteY0" fmla="*/ 0 h 469389"/>
                <a:gd name="connsiteX1" fmla="*/ 464695 w 756774"/>
                <a:gd name="connsiteY1" fmla="*/ 393768 h 469389"/>
                <a:gd name="connsiteX2" fmla="*/ 0 w 756774"/>
                <a:gd name="connsiteY2" fmla="*/ 453729 h 469389"/>
                <a:gd name="connsiteX0" fmla="*/ 756774 w 756774"/>
                <a:gd name="connsiteY0" fmla="*/ 0 h 469389"/>
                <a:gd name="connsiteX1" fmla="*/ 464695 w 756774"/>
                <a:gd name="connsiteY1" fmla="*/ 393768 h 469389"/>
                <a:gd name="connsiteX2" fmla="*/ 0 w 756774"/>
                <a:gd name="connsiteY2" fmla="*/ 453729 h 469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6774" h="469389">
                  <a:moveTo>
                    <a:pt x="756774" y="0"/>
                  </a:moveTo>
                  <a:cubicBezTo>
                    <a:pt x="659825" y="194242"/>
                    <a:pt x="590824" y="318147"/>
                    <a:pt x="464695" y="393768"/>
                  </a:cubicBezTo>
                  <a:cubicBezTo>
                    <a:pt x="338566" y="469389"/>
                    <a:pt x="166141" y="458725"/>
                    <a:pt x="0" y="453729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5606320" y="3068960"/>
              <a:ext cx="621863" cy="258856"/>
            </a:xfrm>
            <a:custGeom>
              <a:avLst/>
              <a:gdLst>
                <a:gd name="connsiteX0" fmla="*/ 689548 w 689548"/>
                <a:gd name="connsiteY0" fmla="*/ 0 h 209862"/>
                <a:gd name="connsiteX1" fmla="*/ 344774 w 689548"/>
                <a:gd name="connsiteY1" fmla="*/ 164892 h 209862"/>
                <a:gd name="connsiteX2" fmla="*/ 0 w 689548"/>
                <a:gd name="connsiteY2" fmla="*/ 209862 h 209862"/>
                <a:gd name="connsiteX0" fmla="*/ 621863 w 621863"/>
                <a:gd name="connsiteY0" fmla="*/ 0 h 258856"/>
                <a:gd name="connsiteX1" fmla="*/ 344774 w 621863"/>
                <a:gd name="connsiteY1" fmla="*/ 213886 h 258856"/>
                <a:gd name="connsiteX2" fmla="*/ 0 w 621863"/>
                <a:gd name="connsiteY2" fmla="*/ 258856 h 258856"/>
                <a:gd name="connsiteX0" fmla="*/ 621863 w 621863"/>
                <a:gd name="connsiteY0" fmla="*/ 0 h 258856"/>
                <a:gd name="connsiteX1" fmla="*/ 344774 w 621863"/>
                <a:gd name="connsiteY1" fmla="*/ 213886 h 258856"/>
                <a:gd name="connsiteX2" fmla="*/ 0 w 621863"/>
                <a:gd name="connsiteY2" fmla="*/ 258856 h 25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1863" h="258856">
                  <a:moveTo>
                    <a:pt x="621863" y="0"/>
                  </a:moveTo>
                  <a:cubicBezTo>
                    <a:pt x="580683" y="91052"/>
                    <a:pt x="448418" y="170743"/>
                    <a:pt x="344774" y="213886"/>
                  </a:cubicBezTo>
                  <a:cubicBezTo>
                    <a:pt x="241130" y="257029"/>
                    <a:pt x="114924" y="253859"/>
                    <a:pt x="0" y="258856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Freeform 93"/>
            <p:cNvSpPr/>
            <p:nvPr/>
          </p:nvSpPr>
          <p:spPr>
            <a:xfrm flipH="1">
              <a:off x="6228182" y="3068960"/>
              <a:ext cx="864097" cy="648072"/>
            </a:xfrm>
            <a:custGeom>
              <a:avLst/>
              <a:gdLst>
                <a:gd name="connsiteX0" fmla="*/ 809468 w 809468"/>
                <a:gd name="connsiteY0" fmla="*/ 0 h 569626"/>
                <a:gd name="connsiteX1" fmla="*/ 659567 w 809468"/>
                <a:gd name="connsiteY1" fmla="*/ 449705 h 569626"/>
                <a:gd name="connsiteX2" fmla="*/ 0 w 809468"/>
                <a:gd name="connsiteY2" fmla="*/ 569626 h 569626"/>
                <a:gd name="connsiteX0" fmla="*/ 886810 w 886810"/>
                <a:gd name="connsiteY0" fmla="*/ 0 h 584088"/>
                <a:gd name="connsiteX1" fmla="*/ 736909 w 886810"/>
                <a:gd name="connsiteY1" fmla="*/ 449705 h 584088"/>
                <a:gd name="connsiteX2" fmla="*/ 0 w 886810"/>
                <a:gd name="connsiteY2" fmla="*/ 584088 h 584088"/>
                <a:gd name="connsiteX0" fmla="*/ 864096 w 880925"/>
                <a:gd name="connsiteY0" fmla="*/ 0 h 648072"/>
                <a:gd name="connsiteX1" fmla="*/ 736909 w 880925"/>
                <a:gd name="connsiteY1" fmla="*/ 513689 h 648072"/>
                <a:gd name="connsiteX2" fmla="*/ 0 w 880925"/>
                <a:gd name="connsiteY2" fmla="*/ 648072 h 648072"/>
                <a:gd name="connsiteX0" fmla="*/ 864096 w 864096"/>
                <a:gd name="connsiteY0" fmla="*/ 0 h 648072"/>
                <a:gd name="connsiteX1" fmla="*/ 648073 w 864096"/>
                <a:gd name="connsiteY1" fmla="*/ 504056 h 648072"/>
                <a:gd name="connsiteX2" fmla="*/ 0 w 864096"/>
                <a:gd name="connsiteY2" fmla="*/ 648072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4096" h="648072">
                  <a:moveTo>
                    <a:pt x="864096" y="0"/>
                  </a:moveTo>
                  <a:cubicBezTo>
                    <a:pt x="856601" y="177383"/>
                    <a:pt x="792089" y="396044"/>
                    <a:pt x="648073" y="504056"/>
                  </a:cubicBezTo>
                  <a:cubicBezTo>
                    <a:pt x="504057" y="612068"/>
                    <a:pt x="262328" y="635580"/>
                    <a:pt x="0" y="648072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Freeform 94"/>
            <p:cNvSpPr/>
            <p:nvPr/>
          </p:nvSpPr>
          <p:spPr>
            <a:xfrm flipH="1">
              <a:off x="6228183" y="3068960"/>
              <a:ext cx="756775" cy="469389"/>
            </a:xfrm>
            <a:custGeom>
              <a:avLst/>
              <a:gdLst>
                <a:gd name="connsiteX0" fmla="*/ 794479 w 794479"/>
                <a:gd name="connsiteY0" fmla="*/ 0 h 429718"/>
                <a:gd name="connsiteX1" fmla="*/ 464695 w 794479"/>
                <a:gd name="connsiteY1" fmla="*/ 359764 h 429718"/>
                <a:gd name="connsiteX2" fmla="*/ 0 w 794479"/>
                <a:gd name="connsiteY2" fmla="*/ 419725 h 429718"/>
                <a:gd name="connsiteX0" fmla="*/ 756774 w 756774"/>
                <a:gd name="connsiteY0" fmla="*/ 0 h 469389"/>
                <a:gd name="connsiteX1" fmla="*/ 464695 w 756774"/>
                <a:gd name="connsiteY1" fmla="*/ 393768 h 469389"/>
                <a:gd name="connsiteX2" fmla="*/ 0 w 756774"/>
                <a:gd name="connsiteY2" fmla="*/ 453729 h 469389"/>
                <a:gd name="connsiteX0" fmla="*/ 756774 w 756774"/>
                <a:gd name="connsiteY0" fmla="*/ 0 h 469389"/>
                <a:gd name="connsiteX1" fmla="*/ 464695 w 756774"/>
                <a:gd name="connsiteY1" fmla="*/ 393768 h 469389"/>
                <a:gd name="connsiteX2" fmla="*/ 0 w 756774"/>
                <a:gd name="connsiteY2" fmla="*/ 453729 h 469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6774" h="469389">
                  <a:moveTo>
                    <a:pt x="756774" y="0"/>
                  </a:moveTo>
                  <a:cubicBezTo>
                    <a:pt x="659825" y="194242"/>
                    <a:pt x="590824" y="318147"/>
                    <a:pt x="464695" y="393768"/>
                  </a:cubicBezTo>
                  <a:cubicBezTo>
                    <a:pt x="338566" y="469389"/>
                    <a:pt x="166141" y="458725"/>
                    <a:pt x="0" y="453729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Freeform 95"/>
            <p:cNvSpPr/>
            <p:nvPr/>
          </p:nvSpPr>
          <p:spPr>
            <a:xfrm flipH="1">
              <a:off x="6228183" y="3068960"/>
              <a:ext cx="621864" cy="258856"/>
            </a:xfrm>
            <a:custGeom>
              <a:avLst/>
              <a:gdLst>
                <a:gd name="connsiteX0" fmla="*/ 689548 w 689548"/>
                <a:gd name="connsiteY0" fmla="*/ 0 h 209862"/>
                <a:gd name="connsiteX1" fmla="*/ 344774 w 689548"/>
                <a:gd name="connsiteY1" fmla="*/ 164892 h 209862"/>
                <a:gd name="connsiteX2" fmla="*/ 0 w 689548"/>
                <a:gd name="connsiteY2" fmla="*/ 209862 h 209862"/>
                <a:gd name="connsiteX0" fmla="*/ 621863 w 621863"/>
                <a:gd name="connsiteY0" fmla="*/ 0 h 258856"/>
                <a:gd name="connsiteX1" fmla="*/ 344774 w 621863"/>
                <a:gd name="connsiteY1" fmla="*/ 213886 h 258856"/>
                <a:gd name="connsiteX2" fmla="*/ 0 w 621863"/>
                <a:gd name="connsiteY2" fmla="*/ 258856 h 258856"/>
                <a:gd name="connsiteX0" fmla="*/ 621863 w 621863"/>
                <a:gd name="connsiteY0" fmla="*/ 0 h 258856"/>
                <a:gd name="connsiteX1" fmla="*/ 344774 w 621863"/>
                <a:gd name="connsiteY1" fmla="*/ 213886 h 258856"/>
                <a:gd name="connsiteX2" fmla="*/ 0 w 621863"/>
                <a:gd name="connsiteY2" fmla="*/ 258856 h 25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1863" h="258856">
                  <a:moveTo>
                    <a:pt x="621863" y="0"/>
                  </a:moveTo>
                  <a:cubicBezTo>
                    <a:pt x="580683" y="91052"/>
                    <a:pt x="448418" y="170743"/>
                    <a:pt x="344774" y="213886"/>
                  </a:cubicBezTo>
                  <a:cubicBezTo>
                    <a:pt x="241130" y="257029"/>
                    <a:pt x="114924" y="253859"/>
                    <a:pt x="0" y="258856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8" name="Group 108"/>
          <p:cNvGrpSpPr/>
          <p:nvPr/>
        </p:nvGrpSpPr>
        <p:grpSpPr>
          <a:xfrm>
            <a:off x="5829478" y="4293096"/>
            <a:ext cx="789318" cy="1184787"/>
            <a:chOff x="5829478" y="3717032"/>
            <a:chExt cx="789318" cy="1184787"/>
          </a:xfrm>
        </p:grpSpPr>
        <p:grpSp>
          <p:nvGrpSpPr>
            <p:cNvPr id="39" name="Group 2"/>
            <p:cNvGrpSpPr/>
            <p:nvPr/>
          </p:nvGrpSpPr>
          <p:grpSpPr>
            <a:xfrm>
              <a:off x="6012160" y="3717032"/>
              <a:ext cx="435349" cy="173750"/>
              <a:chOff x="7797958" y="1279047"/>
              <a:chExt cx="435349" cy="213255"/>
            </a:xfrm>
          </p:grpSpPr>
          <p:sp>
            <p:nvSpPr>
              <p:cNvPr id="100" name="Oval 99"/>
              <p:cNvSpPr/>
              <p:nvPr/>
            </p:nvSpPr>
            <p:spPr>
              <a:xfrm>
                <a:off x="8143597" y="1279047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7797958" y="1279047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2" name="Arc 101"/>
            <p:cNvSpPr/>
            <p:nvPr/>
          </p:nvSpPr>
          <p:spPr>
            <a:xfrm rot="10800000" flipV="1">
              <a:off x="5829478" y="4149080"/>
              <a:ext cx="789318" cy="752739"/>
            </a:xfrm>
            <a:prstGeom prst="arc">
              <a:avLst>
                <a:gd name="adj1" fmla="val 12150529"/>
                <a:gd name="adj2" fmla="val 20172624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3" name="Oval 102"/>
            <p:cNvSpPr/>
            <p:nvPr/>
          </p:nvSpPr>
          <p:spPr>
            <a:xfrm>
              <a:off x="6156176" y="3933056"/>
              <a:ext cx="144016" cy="144016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2" name="Group 38"/>
          <p:cNvGrpSpPr/>
          <p:nvPr/>
        </p:nvGrpSpPr>
        <p:grpSpPr>
          <a:xfrm flipV="1">
            <a:off x="4552948" y="2881514"/>
            <a:ext cx="792088" cy="144016"/>
            <a:chOff x="4355976" y="1052736"/>
            <a:chExt cx="576064" cy="72008"/>
          </a:xfrm>
        </p:grpSpPr>
        <p:cxnSp>
          <p:nvCxnSpPr>
            <p:cNvPr id="111" name="Straight Connector 110"/>
            <p:cNvCxnSpPr/>
            <p:nvPr/>
          </p:nvCxnSpPr>
          <p:spPr>
            <a:xfrm rot="10800000" flipV="1">
              <a:off x="4355976" y="1052736"/>
              <a:ext cx="216024" cy="720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4716016" y="1052736"/>
              <a:ext cx="216024" cy="720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/>
          <p:cNvGrpSpPr/>
          <p:nvPr/>
        </p:nvGrpSpPr>
        <p:grpSpPr>
          <a:xfrm rot="19473559" flipH="1">
            <a:off x="2346686" y="3989444"/>
            <a:ext cx="908274" cy="679313"/>
            <a:chOff x="-333721" y="835738"/>
            <a:chExt cx="2836640" cy="1893885"/>
          </a:xfrm>
          <a:solidFill>
            <a:srgbClr val="00FF00"/>
          </a:solidFill>
        </p:grpSpPr>
        <p:sp>
          <p:nvSpPr>
            <p:cNvPr id="98" name="Freeform 97"/>
            <p:cNvSpPr/>
            <p:nvPr/>
          </p:nvSpPr>
          <p:spPr>
            <a:xfrm rot="13838807" flipH="1">
              <a:off x="137656" y="364361"/>
              <a:ext cx="1893885" cy="283664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1000416"/>
                <a:gd name="connsiteX1" fmla="*/ 239713 w 777479"/>
                <a:gd name="connsiteY1" fmla="*/ 381071 h 1000416"/>
                <a:gd name="connsiteX2" fmla="*/ 82550 w 777479"/>
                <a:gd name="connsiteY2" fmla="*/ 476321 h 1000416"/>
                <a:gd name="connsiteX3" fmla="*/ 3969 w 777479"/>
                <a:gd name="connsiteY3" fmla="*/ 614433 h 1000416"/>
                <a:gd name="connsiteX4" fmla="*/ 106363 w 777479"/>
                <a:gd name="connsiteY4" fmla="*/ 628721 h 1000416"/>
                <a:gd name="connsiteX5" fmla="*/ 254000 w 777479"/>
                <a:gd name="connsiteY5" fmla="*/ 526327 h 1000416"/>
                <a:gd name="connsiteX6" fmla="*/ 261144 w 777479"/>
                <a:gd name="connsiteY6" fmla="*/ 538233 h 1000416"/>
                <a:gd name="connsiteX7" fmla="*/ 223044 w 777479"/>
                <a:gd name="connsiteY7" fmla="*/ 673964 h 1000416"/>
                <a:gd name="connsiteX8" fmla="*/ 198834 w 777479"/>
                <a:gd name="connsiteY8" fmla="*/ 800171 h 1000416"/>
                <a:gd name="connsiteX9" fmla="*/ 248147 w 777479"/>
                <a:gd name="connsiteY9" fmla="*/ 890286 h 1000416"/>
                <a:gd name="connsiteX10" fmla="*/ 335682 w 777479"/>
                <a:gd name="connsiteY10" fmla="*/ 748552 h 1000416"/>
                <a:gd name="connsiteX11" fmla="*/ 368300 w 777479"/>
                <a:gd name="connsiteY11" fmla="*/ 628720 h 1000416"/>
                <a:gd name="connsiteX12" fmla="*/ 375444 w 777479"/>
                <a:gd name="connsiteY12" fmla="*/ 695396 h 1000416"/>
                <a:gd name="connsiteX13" fmla="*/ 391828 w 777479"/>
                <a:gd name="connsiteY13" fmla="*/ 751222 h 1000416"/>
                <a:gd name="connsiteX14" fmla="*/ 451644 w 777479"/>
                <a:gd name="connsiteY14" fmla="*/ 974002 h 1000416"/>
                <a:gd name="connsiteX15" fmla="*/ 504032 w 777479"/>
                <a:gd name="connsiteY15" fmla="*/ 909708 h 1000416"/>
                <a:gd name="connsiteX16" fmla="*/ 504032 w 777479"/>
                <a:gd name="connsiteY16" fmla="*/ 669201 h 1000416"/>
                <a:gd name="connsiteX17" fmla="*/ 527844 w 777479"/>
                <a:gd name="connsiteY17" fmla="*/ 783502 h 1000416"/>
                <a:gd name="connsiteX18" fmla="*/ 573088 w 777479"/>
                <a:gd name="connsiteY18" fmla="*/ 881133 h 1000416"/>
                <a:gd name="connsiteX19" fmla="*/ 625475 w 777479"/>
                <a:gd name="connsiteY19" fmla="*/ 902564 h 1000416"/>
                <a:gd name="connsiteX20" fmla="*/ 662013 w 777479"/>
                <a:gd name="connsiteY20" fmla="*/ 845613 h 1000416"/>
                <a:gd name="connsiteX21" fmla="*/ 644525 w 777479"/>
                <a:gd name="connsiteY21" fmla="*/ 723971 h 1000416"/>
                <a:gd name="connsiteX22" fmla="*/ 632619 w 777479"/>
                <a:gd name="connsiteY22" fmla="*/ 647771 h 1000416"/>
                <a:gd name="connsiteX23" fmla="*/ 718344 w 777479"/>
                <a:gd name="connsiteY23" fmla="*/ 797789 h 1000416"/>
                <a:gd name="connsiteX24" fmla="*/ 770732 w 777479"/>
                <a:gd name="connsiteY24" fmla="*/ 776358 h 1000416"/>
                <a:gd name="connsiteX25" fmla="*/ 758825 w 777479"/>
                <a:gd name="connsiteY25" fmla="*/ 635864 h 1000416"/>
                <a:gd name="connsiteX26" fmla="*/ 668338 w 777479"/>
                <a:gd name="connsiteY26" fmla="*/ 464414 h 1000416"/>
                <a:gd name="connsiteX27" fmla="*/ 577964 w 777479"/>
                <a:gd name="connsiteY27" fmla="*/ 0 h 1000416"/>
                <a:gd name="connsiteX0" fmla="*/ 224488 w 777479"/>
                <a:gd name="connsiteY0" fmla="*/ 79294 h 935141"/>
                <a:gd name="connsiteX1" fmla="*/ 239713 w 777479"/>
                <a:gd name="connsiteY1" fmla="*/ 381071 h 935141"/>
                <a:gd name="connsiteX2" fmla="*/ 82550 w 777479"/>
                <a:gd name="connsiteY2" fmla="*/ 476321 h 935141"/>
                <a:gd name="connsiteX3" fmla="*/ 3969 w 777479"/>
                <a:gd name="connsiteY3" fmla="*/ 614433 h 935141"/>
                <a:gd name="connsiteX4" fmla="*/ 106363 w 777479"/>
                <a:gd name="connsiteY4" fmla="*/ 628721 h 935141"/>
                <a:gd name="connsiteX5" fmla="*/ 254000 w 777479"/>
                <a:gd name="connsiteY5" fmla="*/ 526327 h 935141"/>
                <a:gd name="connsiteX6" fmla="*/ 261144 w 777479"/>
                <a:gd name="connsiteY6" fmla="*/ 538233 h 935141"/>
                <a:gd name="connsiteX7" fmla="*/ 223044 w 777479"/>
                <a:gd name="connsiteY7" fmla="*/ 673964 h 935141"/>
                <a:gd name="connsiteX8" fmla="*/ 198834 w 777479"/>
                <a:gd name="connsiteY8" fmla="*/ 800171 h 935141"/>
                <a:gd name="connsiteX9" fmla="*/ 248147 w 777479"/>
                <a:gd name="connsiteY9" fmla="*/ 890286 h 935141"/>
                <a:gd name="connsiteX10" fmla="*/ 335682 w 777479"/>
                <a:gd name="connsiteY10" fmla="*/ 748552 h 935141"/>
                <a:gd name="connsiteX11" fmla="*/ 368300 w 777479"/>
                <a:gd name="connsiteY11" fmla="*/ 628720 h 935141"/>
                <a:gd name="connsiteX12" fmla="*/ 375444 w 777479"/>
                <a:gd name="connsiteY12" fmla="*/ 695396 h 935141"/>
                <a:gd name="connsiteX13" fmla="*/ 391828 w 777479"/>
                <a:gd name="connsiteY13" fmla="*/ 751222 h 935141"/>
                <a:gd name="connsiteX14" fmla="*/ 465593 w 777479"/>
                <a:gd name="connsiteY14" fmla="*/ 821799 h 935141"/>
                <a:gd name="connsiteX15" fmla="*/ 504032 w 777479"/>
                <a:gd name="connsiteY15" fmla="*/ 909708 h 935141"/>
                <a:gd name="connsiteX16" fmla="*/ 504032 w 777479"/>
                <a:gd name="connsiteY16" fmla="*/ 669201 h 935141"/>
                <a:gd name="connsiteX17" fmla="*/ 527844 w 777479"/>
                <a:gd name="connsiteY17" fmla="*/ 783502 h 935141"/>
                <a:gd name="connsiteX18" fmla="*/ 573088 w 777479"/>
                <a:gd name="connsiteY18" fmla="*/ 881133 h 935141"/>
                <a:gd name="connsiteX19" fmla="*/ 625475 w 777479"/>
                <a:gd name="connsiteY19" fmla="*/ 902564 h 935141"/>
                <a:gd name="connsiteX20" fmla="*/ 662013 w 777479"/>
                <a:gd name="connsiteY20" fmla="*/ 845613 h 935141"/>
                <a:gd name="connsiteX21" fmla="*/ 644525 w 777479"/>
                <a:gd name="connsiteY21" fmla="*/ 723971 h 935141"/>
                <a:gd name="connsiteX22" fmla="*/ 632619 w 777479"/>
                <a:gd name="connsiteY22" fmla="*/ 647771 h 935141"/>
                <a:gd name="connsiteX23" fmla="*/ 718344 w 777479"/>
                <a:gd name="connsiteY23" fmla="*/ 797789 h 935141"/>
                <a:gd name="connsiteX24" fmla="*/ 770732 w 777479"/>
                <a:gd name="connsiteY24" fmla="*/ 776358 h 935141"/>
                <a:gd name="connsiteX25" fmla="*/ 758825 w 777479"/>
                <a:gd name="connsiteY25" fmla="*/ 635864 h 935141"/>
                <a:gd name="connsiteX26" fmla="*/ 668338 w 777479"/>
                <a:gd name="connsiteY26" fmla="*/ 464414 h 935141"/>
                <a:gd name="connsiteX27" fmla="*/ 577964 w 777479"/>
                <a:gd name="connsiteY27" fmla="*/ 0 h 935141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1828 w 777479"/>
                <a:gd name="connsiteY13" fmla="*/ 751222 h 908484"/>
                <a:gd name="connsiteX14" fmla="*/ 465593 w 777479"/>
                <a:gd name="connsiteY14" fmla="*/ 821799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1828 w 777479"/>
                <a:gd name="connsiteY13" fmla="*/ 751222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63340 w 777479"/>
                <a:gd name="connsiteY15" fmla="*/ 675701 h 908484"/>
                <a:gd name="connsiteX16" fmla="*/ 477734 w 777479"/>
                <a:gd name="connsiteY16" fmla="*/ 725459 h 908484"/>
                <a:gd name="connsiteX17" fmla="*/ 504032 w 777479"/>
                <a:gd name="connsiteY17" fmla="*/ 669201 h 908484"/>
                <a:gd name="connsiteX18" fmla="*/ 527844 w 777479"/>
                <a:gd name="connsiteY18" fmla="*/ 783502 h 908484"/>
                <a:gd name="connsiteX19" fmla="*/ 573088 w 777479"/>
                <a:gd name="connsiteY19" fmla="*/ 881133 h 908484"/>
                <a:gd name="connsiteX20" fmla="*/ 625475 w 777479"/>
                <a:gd name="connsiteY20" fmla="*/ 902564 h 908484"/>
                <a:gd name="connsiteX21" fmla="*/ 662013 w 777479"/>
                <a:gd name="connsiteY21" fmla="*/ 845613 h 908484"/>
                <a:gd name="connsiteX22" fmla="*/ 644525 w 777479"/>
                <a:gd name="connsiteY22" fmla="*/ 723971 h 908484"/>
                <a:gd name="connsiteX23" fmla="*/ 632619 w 777479"/>
                <a:gd name="connsiteY23" fmla="*/ 647771 h 908484"/>
                <a:gd name="connsiteX24" fmla="*/ 718344 w 777479"/>
                <a:gd name="connsiteY24" fmla="*/ 797789 h 908484"/>
                <a:gd name="connsiteX25" fmla="*/ 770732 w 777479"/>
                <a:gd name="connsiteY25" fmla="*/ 776358 h 908484"/>
                <a:gd name="connsiteX26" fmla="*/ 758825 w 777479"/>
                <a:gd name="connsiteY26" fmla="*/ 635864 h 908484"/>
                <a:gd name="connsiteX27" fmla="*/ 668338 w 777479"/>
                <a:gd name="connsiteY27" fmla="*/ 464414 h 908484"/>
                <a:gd name="connsiteX28" fmla="*/ 577964 w 777479"/>
                <a:gd name="connsiteY28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63340 w 777479"/>
                <a:gd name="connsiteY15" fmla="*/ 675701 h 908484"/>
                <a:gd name="connsiteX16" fmla="*/ 489875 w 777479"/>
                <a:gd name="connsiteY16" fmla="*/ 629119 h 908484"/>
                <a:gd name="connsiteX17" fmla="*/ 504032 w 777479"/>
                <a:gd name="connsiteY17" fmla="*/ 669201 h 908484"/>
                <a:gd name="connsiteX18" fmla="*/ 527844 w 777479"/>
                <a:gd name="connsiteY18" fmla="*/ 783502 h 908484"/>
                <a:gd name="connsiteX19" fmla="*/ 573088 w 777479"/>
                <a:gd name="connsiteY19" fmla="*/ 881133 h 908484"/>
                <a:gd name="connsiteX20" fmla="*/ 625475 w 777479"/>
                <a:gd name="connsiteY20" fmla="*/ 902564 h 908484"/>
                <a:gd name="connsiteX21" fmla="*/ 662013 w 777479"/>
                <a:gd name="connsiteY21" fmla="*/ 845613 h 908484"/>
                <a:gd name="connsiteX22" fmla="*/ 644525 w 777479"/>
                <a:gd name="connsiteY22" fmla="*/ 723971 h 908484"/>
                <a:gd name="connsiteX23" fmla="*/ 632619 w 777479"/>
                <a:gd name="connsiteY23" fmla="*/ 647771 h 908484"/>
                <a:gd name="connsiteX24" fmla="*/ 718344 w 777479"/>
                <a:gd name="connsiteY24" fmla="*/ 797789 h 908484"/>
                <a:gd name="connsiteX25" fmla="*/ 770732 w 777479"/>
                <a:gd name="connsiteY25" fmla="*/ 776358 h 908484"/>
                <a:gd name="connsiteX26" fmla="*/ 758825 w 777479"/>
                <a:gd name="connsiteY26" fmla="*/ 635864 h 908484"/>
                <a:gd name="connsiteX27" fmla="*/ 668338 w 777479"/>
                <a:gd name="connsiteY27" fmla="*/ 464414 h 908484"/>
                <a:gd name="connsiteX28" fmla="*/ 577964 w 777479"/>
                <a:gd name="connsiteY28" fmla="*/ 0 h 908484"/>
                <a:gd name="connsiteX0" fmla="*/ 224488 w 777479"/>
                <a:gd name="connsiteY0" fmla="*/ 79294 h 910121"/>
                <a:gd name="connsiteX1" fmla="*/ 239713 w 777479"/>
                <a:gd name="connsiteY1" fmla="*/ 381071 h 910121"/>
                <a:gd name="connsiteX2" fmla="*/ 82550 w 777479"/>
                <a:gd name="connsiteY2" fmla="*/ 476321 h 910121"/>
                <a:gd name="connsiteX3" fmla="*/ 3969 w 777479"/>
                <a:gd name="connsiteY3" fmla="*/ 614433 h 910121"/>
                <a:gd name="connsiteX4" fmla="*/ 106363 w 777479"/>
                <a:gd name="connsiteY4" fmla="*/ 628721 h 910121"/>
                <a:gd name="connsiteX5" fmla="*/ 254000 w 777479"/>
                <a:gd name="connsiteY5" fmla="*/ 526327 h 910121"/>
                <a:gd name="connsiteX6" fmla="*/ 261144 w 777479"/>
                <a:gd name="connsiteY6" fmla="*/ 538233 h 910121"/>
                <a:gd name="connsiteX7" fmla="*/ 223044 w 777479"/>
                <a:gd name="connsiteY7" fmla="*/ 673964 h 910121"/>
                <a:gd name="connsiteX8" fmla="*/ 198834 w 777479"/>
                <a:gd name="connsiteY8" fmla="*/ 800171 h 910121"/>
                <a:gd name="connsiteX9" fmla="*/ 248147 w 777479"/>
                <a:gd name="connsiteY9" fmla="*/ 890286 h 910121"/>
                <a:gd name="connsiteX10" fmla="*/ 335682 w 777479"/>
                <a:gd name="connsiteY10" fmla="*/ 748552 h 910121"/>
                <a:gd name="connsiteX11" fmla="*/ 368300 w 777479"/>
                <a:gd name="connsiteY11" fmla="*/ 628720 h 910121"/>
                <a:gd name="connsiteX12" fmla="*/ 381480 w 777479"/>
                <a:gd name="connsiteY12" fmla="*/ 669351 h 910121"/>
                <a:gd name="connsiteX13" fmla="*/ 395874 w 777479"/>
                <a:gd name="connsiteY13" fmla="*/ 719109 h 910121"/>
                <a:gd name="connsiteX14" fmla="*/ 432757 w 777479"/>
                <a:gd name="connsiteY14" fmla="*/ 754397 h 910121"/>
                <a:gd name="connsiteX15" fmla="*/ 463340 w 777479"/>
                <a:gd name="connsiteY15" fmla="*/ 675701 h 910121"/>
                <a:gd name="connsiteX16" fmla="*/ 489875 w 777479"/>
                <a:gd name="connsiteY16" fmla="*/ 629119 h 910121"/>
                <a:gd name="connsiteX17" fmla="*/ 504032 w 777479"/>
                <a:gd name="connsiteY17" fmla="*/ 669201 h 910121"/>
                <a:gd name="connsiteX18" fmla="*/ 518664 w 777479"/>
                <a:gd name="connsiteY18" fmla="*/ 728634 h 910121"/>
                <a:gd name="connsiteX19" fmla="*/ 573088 w 777479"/>
                <a:gd name="connsiteY19" fmla="*/ 881133 h 910121"/>
                <a:gd name="connsiteX20" fmla="*/ 625475 w 777479"/>
                <a:gd name="connsiteY20" fmla="*/ 902564 h 910121"/>
                <a:gd name="connsiteX21" fmla="*/ 662013 w 777479"/>
                <a:gd name="connsiteY21" fmla="*/ 845613 h 910121"/>
                <a:gd name="connsiteX22" fmla="*/ 644525 w 777479"/>
                <a:gd name="connsiteY22" fmla="*/ 723971 h 910121"/>
                <a:gd name="connsiteX23" fmla="*/ 632619 w 777479"/>
                <a:gd name="connsiteY23" fmla="*/ 647771 h 910121"/>
                <a:gd name="connsiteX24" fmla="*/ 718344 w 777479"/>
                <a:gd name="connsiteY24" fmla="*/ 797789 h 910121"/>
                <a:gd name="connsiteX25" fmla="*/ 770732 w 777479"/>
                <a:gd name="connsiteY25" fmla="*/ 776358 h 910121"/>
                <a:gd name="connsiteX26" fmla="*/ 758825 w 777479"/>
                <a:gd name="connsiteY26" fmla="*/ 635864 h 910121"/>
                <a:gd name="connsiteX27" fmla="*/ 668338 w 777479"/>
                <a:gd name="connsiteY27" fmla="*/ 464414 h 910121"/>
                <a:gd name="connsiteX28" fmla="*/ 577964 w 777479"/>
                <a:gd name="connsiteY28" fmla="*/ 0 h 910121"/>
                <a:gd name="connsiteX0" fmla="*/ 224488 w 777479"/>
                <a:gd name="connsiteY0" fmla="*/ 79294 h 916179"/>
                <a:gd name="connsiteX1" fmla="*/ 239713 w 777479"/>
                <a:gd name="connsiteY1" fmla="*/ 381071 h 916179"/>
                <a:gd name="connsiteX2" fmla="*/ 82550 w 777479"/>
                <a:gd name="connsiteY2" fmla="*/ 476321 h 916179"/>
                <a:gd name="connsiteX3" fmla="*/ 3969 w 777479"/>
                <a:gd name="connsiteY3" fmla="*/ 614433 h 916179"/>
                <a:gd name="connsiteX4" fmla="*/ 106363 w 777479"/>
                <a:gd name="connsiteY4" fmla="*/ 628721 h 916179"/>
                <a:gd name="connsiteX5" fmla="*/ 254000 w 777479"/>
                <a:gd name="connsiteY5" fmla="*/ 526327 h 916179"/>
                <a:gd name="connsiteX6" fmla="*/ 261144 w 777479"/>
                <a:gd name="connsiteY6" fmla="*/ 538233 h 916179"/>
                <a:gd name="connsiteX7" fmla="*/ 223044 w 777479"/>
                <a:gd name="connsiteY7" fmla="*/ 673964 h 916179"/>
                <a:gd name="connsiteX8" fmla="*/ 198834 w 777479"/>
                <a:gd name="connsiteY8" fmla="*/ 800171 h 916179"/>
                <a:gd name="connsiteX9" fmla="*/ 248147 w 777479"/>
                <a:gd name="connsiteY9" fmla="*/ 890286 h 916179"/>
                <a:gd name="connsiteX10" fmla="*/ 335682 w 777479"/>
                <a:gd name="connsiteY10" fmla="*/ 748552 h 916179"/>
                <a:gd name="connsiteX11" fmla="*/ 368300 w 777479"/>
                <a:gd name="connsiteY11" fmla="*/ 628720 h 916179"/>
                <a:gd name="connsiteX12" fmla="*/ 381480 w 777479"/>
                <a:gd name="connsiteY12" fmla="*/ 669351 h 916179"/>
                <a:gd name="connsiteX13" fmla="*/ 395874 w 777479"/>
                <a:gd name="connsiteY13" fmla="*/ 719109 h 916179"/>
                <a:gd name="connsiteX14" fmla="*/ 432757 w 777479"/>
                <a:gd name="connsiteY14" fmla="*/ 754397 h 916179"/>
                <a:gd name="connsiteX15" fmla="*/ 463340 w 777479"/>
                <a:gd name="connsiteY15" fmla="*/ 675701 h 916179"/>
                <a:gd name="connsiteX16" fmla="*/ 489875 w 777479"/>
                <a:gd name="connsiteY16" fmla="*/ 629119 h 916179"/>
                <a:gd name="connsiteX17" fmla="*/ 504032 w 777479"/>
                <a:gd name="connsiteY17" fmla="*/ 669201 h 916179"/>
                <a:gd name="connsiteX18" fmla="*/ 518664 w 777479"/>
                <a:gd name="connsiteY18" fmla="*/ 728634 h 916179"/>
                <a:gd name="connsiteX19" fmla="*/ 555548 w 777479"/>
                <a:gd name="connsiteY19" fmla="*/ 763923 h 916179"/>
                <a:gd name="connsiteX20" fmla="*/ 625475 w 777479"/>
                <a:gd name="connsiteY20" fmla="*/ 902564 h 916179"/>
                <a:gd name="connsiteX21" fmla="*/ 662013 w 777479"/>
                <a:gd name="connsiteY21" fmla="*/ 845613 h 916179"/>
                <a:gd name="connsiteX22" fmla="*/ 644525 w 777479"/>
                <a:gd name="connsiteY22" fmla="*/ 723971 h 916179"/>
                <a:gd name="connsiteX23" fmla="*/ 632619 w 777479"/>
                <a:gd name="connsiteY23" fmla="*/ 647771 h 916179"/>
                <a:gd name="connsiteX24" fmla="*/ 718344 w 777479"/>
                <a:gd name="connsiteY24" fmla="*/ 797789 h 916179"/>
                <a:gd name="connsiteX25" fmla="*/ 770732 w 777479"/>
                <a:gd name="connsiteY25" fmla="*/ 776358 h 916179"/>
                <a:gd name="connsiteX26" fmla="*/ 758825 w 777479"/>
                <a:gd name="connsiteY26" fmla="*/ 635864 h 916179"/>
                <a:gd name="connsiteX27" fmla="*/ 668338 w 777479"/>
                <a:gd name="connsiteY27" fmla="*/ 464414 h 916179"/>
                <a:gd name="connsiteX28" fmla="*/ 577964 w 777479"/>
                <a:gd name="connsiteY28" fmla="*/ 0 h 91617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62013 w 777479"/>
                <a:gd name="connsiteY21" fmla="*/ 845613 h 898889"/>
                <a:gd name="connsiteX22" fmla="*/ 644525 w 777479"/>
                <a:gd name="connsiteY22" fmla="*/ 723971 h 898889"/>
                <a:gd name="connsiteX23" fmla="*/ 632619 w 777479"/>
                <a:gd name="connsiteY23" fmla="*/ 647771 h 898889"/>
                <a:gd name="connsiteX24" fmla="*/ 718344 w 777479"/>
                <a:gd name="connsiteY24" fmla="*/ 797789 h 898889"/>
                <a:gd name="connsiteX25" fmla="*/ 770732 w 777479"/>
                <a:gd name="connsiteY25" fmla="*/ 776358 h 898889"/>
                <a:gd name="connsiteX26" fmla="*/ 758825 w 777479"/>
                <a:gd name="connsiteY26" fmla="*/ 635864 h 898889"/>
                <a:gd name="connsiteX27" fmla="*/ 668338 w 777479"/>
                <a:gd name="connsiteY27" fmla="*/ 464414 h 898889"/>
                <a:gd name="connsiteX28" fmla="*/ 577964 w 777479"/>
                <a:gd name="connsiteY28" fmla="*/ 0 h 89888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31107 w 777479"/>
                <a:gd name="connsiteY21" fmla="*/ 656289 h 898889"/>
                <a:gd name="connsiteX22" fmla="*/ 644525 w 777479"/>
                <a:gd name="connsiteY22" fmla="*/ 723971 h 898889"/>
                <a:gd name="connsiteX23" fmla="*/ 632619 w 777479"/>
                <a:gd name="connsiteY23" fmla="*/ 647771 h 898889"/>
                <a:gd name="connsiteX24" fmla="*/ 718344 w 777479"/>
                <a:gd name="connsiteY24" fmla="*/ 797789 h 898889"/>
                <a:gd name="connsiteX25" fmla="*/ 770732 w 777479"/>
                <a:gd name="connsiteY25" fmla="*/ 776358 h 898889"/>
                <a:gd name="connsiteX26" fmla="*/ 758825 w 777479"/>
                <a:gd name="connsiteY26" fmla="*/ 635864 h 898889"/>
                <a:gd name="connsiteX27" fmla="*/ 668338 w 777479"/>
                <a:gd name="connsiteY27" fmla="*/ 464414 h 898889"/>
                <a:gd name="connsiteX28" fmla="*/ 577964 w 777479"/>
                <a:gd name="connsiteY28" fmla="*/ 0 h 89888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31107 w 777479"/>
                <a:gd name="connsiteY21" fmla="*/ 656289 h 898889"/>
                <a:gd name="connsiteX22" fmla="*/ 632619 w 777479"/>
                <a:gd name="connsiteY22" fmla="*/ 647771 h 898889"/>
                <a:gd name="connsiteX23" fmla="*/ 718344 w 777479"/>
                <a:gd name="connsiteY23" fmla="*/ 797789 h 898889"/>
                <a:gd name="connsiteX24" fmla="*/ 770732 w 777479"/>
                <a:gd name="connsiteY24" fmla="*/ 776358 h 898889"/>
                <a:gd name="connsiteX25" fmla="*/ 758825 w 777479"/>
                <a:gd name="connsiteY25" fmla="*/ 635864 h 898889"/>
                <a:gd name="connsiteX26" fmla="*/ 668338 w 777479"/>
                <a:gd name="connsiteY26" fmla="*/ 464414 h 898889"/>
                <a:gd name="connsiteX27" fmla="*/ 577964 w 777479"/>
                <a:gd name="connsiteY27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63340 w 764914"/>
                <a:gd name="connsiteY15" fmla="*/ 675701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18344 w 764914"/>
                <a:gd name="connsiteY23" fmla="*/ 797789 h 898889"/>
                <a:gd name="connsiteX24" fmla="*/ 704873 w 764914"/>
                <a:gd name="connsiteY24" fmla="*/ 726866 h 898889"/>
                <a:gd name="connsiteX25" fmla="*/ 758825 w 764914"/>
                <a:gd name="connsiteY25" fmla="*/ 635864 h 898889"/>
                <a:gd name="connsiteX26" fmla="*/ 668338 w 764914"/>
                <a:gd name="connsiteY26" fmla="*/ 464414 h 898889"/>
                <a:gd name="connsiteX27" fmla="*/ 577964 w 764914"/>
                <a:gd name="connsiteY27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63340 w 764914"/>
                <a:gd name="connsiteY15" fmla="*/ 675701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22711 w 764914"/>
                <a:gd name="connsiteY18" fmla="*/ 696521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22711 w 764914"/>
                <a:gd name="connsiteY18" fmla="*/ 696521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45501 w 764914"/>
                <a:gd name="connsiteY21" fmla="*/ 706047 h 898889"/>
                <a:gd name="connsiteX22" fmla="*/ 631107 w 764914"/>
                <a:gd name="connsiteY22" fmla="*/ 656289 h 898889"/>
                <a:gd name="connsiteX23" fmla="*/ 632619 w 764914"/>
                <a:gd name="connsiteY23" fmla="*/ 647771 h 898889"/>
                <a:gd name="connsiteX24" fmla="*/ 704873 w 764914"/>
                <a:gd name="connsiteY24" fmla="*/ 726866 h 898889"/>
                <a:gd name="connsiteX25" fmla="*/ 758825 w 764914"/>
                <a:gd name="connsiteY25" fmla="*/ 635864 h 898889"/>
                <a:gd name="connsiteX26" fmla="*/ 668338 w 764914"/>
                <a:gd name="connsiteY26" fmla="*/ 464414 h 898889"/>
                <a:gd name="connsiteX27" fmla="*/ 577964 w 764914"/>
                <a:gd name="connsiteY27" fmla="*/ 0 h 89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64914" h="89888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0667" y="641920"/>
                    <a:pt x="368300" y="628720"/>
                  </a:cubicBezTo>
                  <a:cubicBezTo>
                    <a:pt x="375933" y="615520"/>
                    <a:pt x="376884" y="654286"/>
                    <a:pt x="381480" y="669351"/>
                  </a:cubicBezTo>
                  <a:cubicBezTo>
                    <a:pt x="386076" y="684416"/>
                    <a:pt x="386653" y="710287"/>
                    <a:pt x="395874" y="719109"/>
                  </a:cubicBezTo>
                  <a:cubicBezTo>
                    <a:pt x="405095" y="727931"/>
                    <a:pt x="422486" y="726578"/>
                    <a:pt x="436804" y="722284"/>
                  </a:cubicBezTo>
                  <a:cubicBezTo>
                    <a:pt x="451122" y="717990"/>
                    <a:pt x="472936" y="708874"/>
                    <a:pt x="481781" y="693346"/>
                  </a:cubicBezTo>
                  <a:cubicBezTo>
                    <a:pt x="490626" y="677818"/>
                    <a:pt x="486167" y="633143"/>
                    <a:pt x="489875" y="629119"/>
                  </a:cubicBezTo>
                  <a:cubicBezTo>
                    <a:pt x="493584" y="625095"/>
                    <a:pt x="498559" y="657967"/>
                    <a:pt x="504032" y="669201"/>
                  </a:cubicBezTo>
                  <a:cubicBezTo>
                    <a:pt x="509505" y="680435"/>
                    <a:pt x="513451" y="686086"/>
                    <a:pt x="522711" y="696521"/>
                  </a:cubicBezTo>
                  <a:cubicBezTo>
                    <a:pt x="531971" y="706956"/>
                    <a:pt x="546626" y="725398"/>
                    <a:pt x="559595" y="731809"/>
                  </a:cubicBezTo>
                  <a:cubicBezTo>
                    <a:pt x="572564" y="738220"/>
                    <a:pt x="586206" y="739279"/>
                    <a:pt x="600524" y="734985"/>
                  </a:cubicBezTo>
                  <a:cubicBezTo>
                    <a:pt x="614842" y="730691"/>
                    <a:pt x="640404" y="719163"/>
                    <a:pt x="645501" y="706047"/>
                  </a:cubicBezTo>
                  <a:cubicBezTo>
                    <a:pt x="650598" y="692931"/>
                    <a:pt x="633254" y="666002"/>
                    <a:pt x="631107" y="656289"/>
                  </a:cubicBezTo>
                  <a:cubicBezTo>
                    <a:pt x="628960" y="646576"/>
                    <a:pt x="620325" y="636008"/>
                    <a:pt x="632619" y="647771"/>
                  </a:cubicBezTo>
                  <a:cubicBezTo>
                    <a:pt x="644913" y="659534"/>
                    <a:pt x="683839" y="728850"/>
                    <a:pt x="704873" y="726866"/>
                  </a:cubicBezTo>
                  <a:cubicBezTo>
                    <a:pt x="725907" y="724882"/>
                    <a:pt x="764914" y="679606"/>
                    <a:pt x="758825" y="635864"/>
                  </a:cubicBezTo>
                  <a:cubicBezTo>
                    <a:pt x="752736" y="592122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1154242" y="1394085"/>
              <a:ext cx="524656" cy="397240"/>
            </a:xfrm>
            <a:custGeom>
              <a:avLst/>
              <a:gdLst>
                <a:gd name="connsiteX0" fmla="*/ 374755 w 524656"/>
                <a:gd name="connsiteY0" fmla="*/ 0 h 397240"/>
                <a:gd name="connsiteX1" fmla="*/ 74951 w 524656"/>
                <a:gd name="connsiteY1" fmla="*/ 179882 h 397240"/>
                <a:gd name="connsiteX2" fmla="*/ 74951 w 524656"/>
                <a:gd name="connsiteY2" fmla="*/ 389745 h 397240"/>
                <a:gd name="connsiteX3" fmla="*/ 524656 w 524656"/>
                <a:gd name="connsiteY3" fmla="*/ 224853 h 39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4656" h="397240">
                  <a:moveTo>
                    <a:pt x="374755" y="0"/>
                  </a:moveTo>
                  <a:cubicBezTo>
                    <a:pt x="249836" y="57462"/>
                    <a:pt x="124918" y="114925"/>
                    <a:pt x="74951" y="179882"/>
                  </a:cubicBezTo>
                  <a:cubicBezTo>
                    <a:pt x="24984" y="244839"/>
                    <a:pt x="0" y="382250"/>
                    <a:pt x="74951" y="389745"/>
                  </a:cubicBezTo>
                  <a:cubicBezTo>
                    <a:pt x="149902" y="397240"/>
                    <a:pt x="337279" y="311046"/>
                    <a:pt x="524656" y="224853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1346616" y="1603948"/>
              <a:ext cx="572125" cy="389744"/>
            </a:xfrm>
            <a:custGeom>
              <a:avLst/>
              <a:gdLst>
                <a:gd name="connsiteX0" fmla="*/ 347273 w 572125"/>
                <a:gd name="connsiteY0" fmla="*/ 0 h 389744"/>
                <a:gd name="connsiteX1" fmla="*/ 32479 w 572125"/>
                <a:gd name="connsiteY1" fmla="*/ 254832 h 389744"/>
                <a:gd name="connsiteX2" fmla="*/ 152400 w 572125"/>
                <a:gd name="connsiteY2" fmla="*/ 389744 h 389744"/>
                <a:gd name="connsiteX3" fmla="*/ 572125 w 572125"/>
                <a:gd name="connsiteY3" fmla="*/ 254832 h 389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125" h="389744">
                  <a:moveTo>
                    <a:pt x="347273" y="0"/>
                  </a:moveTo>
                  <a:cubicBezTo>
                    <a:pt x="206115" y="94937"/>
                    <a:pt x="64958" y="189875"/>
                    <a:pt x="32479" y="254832"/>
                  </a:cubicBezTo>
                  <a:cubicBezTo>
                    <a:pt x="0" y="319789"/>
                    <a:pt x="62459" y="389744"/>
                    <a:pt x="152400" y="389744"/>
                  </a:cubicBezTo>
                  <a:cubicBezTo>
                    <a:pt x="242341" y="389744"/>
                    <a:pt x="407233" y="322288"/>
                    <a:pt x="572125" y="254832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1638924" y="1888761"/>
              <a:ext cx="354768" cy="269822"/>
            </a:xfrm>
            <a:custGeom>
              <a:avLst/>
              <a:gdLst>
                <a:gd name="connsiteX0" fmla="*/ 294807 w 354768"/>
                <a:gd name="connsiteY0" fmla="*/ 0 h 269822"/>
                <a:gd name="connsiteX1" fmla="*/ 39974 w 354768"/>
                <a:gd name="connsiteY1" fmla="*/ 74950 h 269822"/>
                <a:gd name="connsiteX2" fmla="*/ 54965 w 354768"/>
                <a:gd name="connsiteY2" fmla="*/ 239842 h 269822"/>
                <a:gd name="connsiteX3" fmla="*/ 354768 w 354768"/>
                <a:gd name="connsiteY3" fmla="*/ 254832 h 26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768" h="269822">
                  <a:moveTo>
                    <a:pt x="294807" y="0"/>
                  </a:moveTo>
                  <a:cubicBezTo>
                    <a:pt x="187377" y="17488"/>
                    <a:pt x="79948" y="34976"/>
                    <a:pt x="39974" y="74950"/>
                  </a:cubicBezTo>
                  <a:cubicBezTo>
                    <a:pt x="0" y="114924"/>
                    <a:pt x="2499" y="209862"/>
                    <a:pt x="54965" y="239842"/>
                  </a:cubicBezTo>
                  <a:cubicBezTo>
                    <a:pt x="107431" y="269822"/>
                    <a:pt x="231099" y="262327"/>
                    <a:pt x="354768" y="254832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9" name="Rectangle 118"/>
          <p:cNvSpPr/>
          <p:nvPr/>
        </p:nvSpPr>
        <p:spPr>
          <a:xfrm>
            <a:off x="395536" y="-315416"/>
            <a:ext cx="2232248" cy="1872208"/>
          </a:xfrm>
          <a:prstGeom prst="rect">
            <a:avLst/>
          </a:pr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Rectangle 119"/>
          <p:cNvSpPr/>
          <p:nvPr/>
        </p:nvSpPr>
        <p:spPr>
          <a:xfrm>
            <a:off x="3203848" y="-315416"/>
            <a:ext cx="2232248" cy="1872208"/>
          </a:xfrm>
          <a:prstGeom prst="rect">
            <a:avLst/>
          </a:pr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Rectangle 120"/>
          <p:cNvSpPr/>
          <p:nvPr/>
        </p:nvSpPr>
        <p:spPr>
          <a:xfrm>
            <a:off x="5940152" y="-315416"/>
            <a:ext cx="1656184" cy="1872208"/>
          </a:xfrm>
          <a:prstGeom prst="rect">
            <a:avLst/>
          </a:pr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 rot="19048818" flipH="1" flipV="1">
            <a:off x="3923928" y="1844824"/>
            <a:ext cx="1217890" cy="2466477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245042 h 966958"/>
              <a:gd name="connsiteX1" fmla="*/ 239713 w 777479"/>
              <a:gd name="connsiteY1" fmla="*/ 373630 h 966958"/>
              <a:gd name="connsiteX2" fmla="*/ 82550 w 777479"/>
              <a:gd name="connsiteY2" fmla="*/ 468880 h 966958"/>
              <a:gd name="connsiteX3" fmla="*/ 3969 w 777479"/>
              <a:gd name="connsiteY3" fmla="*/ 606992 h 966958"/>
              <a:gd name="connsiteX4" fmla="*/ 106363 w 777479"/>
              <a:gd name="connsiteY4" fmla="*/ 621280 h 966958"/>
              <a:gd name="connsiteX5" fmla="*/ 254000 w 777479"/>
              <a:gd name="connsiteY5" fmla="*/ 518886 h 966958"/>
              <a:gd name="connsiteX6" fmla="*/ 261144 w 777479"/>
              <a:gd name="connsiteY6" fmla="*/ 530792 h 966958"/>
              <a:gd name="connsiteX7" fmla="*/ 223044 w 777479"/>
              <a:gd name="connsiteY7" fmla="*/ 666523 h 966958"/>
              <a:gd name="connsiteX8" fmla="*/ 198834 w 777479"/>
              <a:gd name="connsiteY8" fmla="*/ 792730 h 966958"/>
              <a:gd name="connsiteX9" fmla="*/ 248147 w 777479"/>
              <a:gd name="connsiteY9" fmla="*/ 882845 h 966958"/>
              <a:gd name="connsiteX10" fmla="*/ 335682 w 777479"/>
              <a:gd name="connsiteY10" fmla="*/ 741111 h 966958"/>
              <a:gd name="connsiteX11" fmla="*/ 368300 w 777479"/>
              <a:gd name="connsiteY11" fmla="*/ 621279 h 966958"/>
              <a:gd name="connsiteX12" fmla="*/ 375444 w 777479"/>
              <a:gd name="connsiteY12" fmla="*/ 687955 h 966958"/>
              <a:gd name="connsiteX13" fmla="*/ 401638 w 777479"/>
              <a:gd name="connsiteY13" fmla="*/ 899886 h 966958"/>
              <a:gd name="connsiteX14" fmla="*/ 451644 w 777479"/>
              <a:gd name="connsiteY14" fmla="*/ 966561 h 966958"/>
              <a:gd name="connsiteX15" fmla="*/ 504032 w 777479"/>
              <a:gd name="connsiteY15" fmla="*/ 902267 h 966958"/>
              <a:gd name="connsiteX16" fmla="*/ 504032 w 777479"/>
              <a:gd name="connsiteY16" fmla="*/ 661760 h 966958"/>
              <a:gd name="connsiteX17" fmla="*/ 527844 w 777479"/>
              <a:gd name="connsiteY17" fmla="*/ 776061 h 966958"/>
              <a:gd name="connsiteX18" fmla="*/ 573088 w 777479"/>
              <a:gd name="connsiteY18" fmla="*/ 873692 h 966958"/>
              <a:gd name="connsiteX19" fmla="*/ 625475 w 777479"/>
              <a:gd name="connsiteY19" fmla="*/ 895123 h 966958"/>
              <a:gd name="connsiteX20" fmla="*/ 662013 w 777479"/>
              <a:gd name="connsiteY20" fmla="*/ 838172 h 966958"/>
              <a:gd name="connsiteX21" fmla="*/ 644525 w 777479"/>
              <a:gd name="connsiteY21" fmla="*/ 716530 h 966958"/>
              <a:gd name="connsiteX22" fmla="*/ 632619 w 777479"/>
              <a:gd name="connsiteY22" fmla="*/ 640330 h 966958"/>
              <a:gd name="connsiteX23" fmla="*/ 718344 w 777479"/>
              <a:gd name="connsiteY23" fmla="*/ 790348 h 966958"/>
              <a:gd name="connsiteX24" fmla="*/ 770732 w 777479"/>
              <a:gd name="connsiteY24" fmla="*/ 768917 h 966958"/>
              <a:gd name="connsiteX25" fmla="*/ 758825 w 777479"/>
              <a:gd name="connsiteY25" fmla="*/ 628423 h 966958"/>
              <a:gd name="connsiteX26" fmla="*/ 668338 w 777479"/>
              <a:gd name="connsiteY26" fmla="*/ 456973 h 966958"/>
              <a:gd name="connsiteX27" fmla="*/ 608219 w 777479"/>
              <a:gd name="connsiteY27" fmla="*/ 0 h 966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66958">
                <a:moveTo>
                  <a:pt x="237332" y="245042"/>
                </a:moveTo>
                <a:cubicBezTo>
                  <a:pt x="251421" y="290683"/>
                  <a:pt x="265510" y="336324"/>
                  <a:pt x="239713" y="373630"/>
                </a:cubicBezTo>
                <a:cubicBezTo>
                  <a:pt x="213916" y="410936"/>
                  <a:pt x="121841" y="429986"/>
                  <a:pt x="82550" y="468880"/>
                </a:cubicBezTo>
                <a:cubicBezTo>
                  <a:pt x="43259" y="507774"/>
                  <a:pt x="0" y="581592"/>
                  <a:pt x="3969" y="606992"/>
                </a:cubicBezTo>
                <a:cubicBezTo>
                  <a:pt x="7938" y="632392"/>
                  <a:pt x="64691" y="635964"/>
                  <a:pt x="106363" y="621280"/>
                </a:cubicBezTo>
                <a:cubicBezTo>
                  <a:pt x="148035" y="606596"/>
                  <a:pt x="228203" y="533967"/>
                  <a:pt x="254000" y="518886"/>
                </a:cubicBezTo>
                <a:cubicBezTo>
                  <a:pt x="279797" y="503805"/>
                  <a:pt x="266303" y="506186"/>
                  <a:pt x="261144" y="530792"/>
                </a:cubicBezTo>
                <a:cubicBezTo>
                  <a:pt x="255985" y="555398"/>
                  <a:pt x="233429" y="622867"/>
                  <a:pt x="223044" y="666523"/>
                </a:cubicBezTo>
                <a:cubicBezTo>
                  <a:pt x="212659" y="710179"/>
                  <a:pt x="194650" y="756676"/>
                  <a:pt x="198834" y="792730"/>
                </a:cubicBezTo>
                <a:cubicBezTo>
                  <a:pt x="203018" y="828784"/>
                  <a:pt x="225339" y="891448"/>
                  <a:pt x="248147" y="882845"/>
                </a:cubicBezTo>
                <a:cubicBezTo>
                  <a:pt x="270955" y="874242"/>
                  <a:pt x="315657" y="784705"/>
                  <a:pt x="335682" y="741111"/>
                </a:cubicBezTo>
                <a:cubicBezTo>
                  <a:pt x="355707" y="697517"/>
                  <a:pt x="361673" y="630138"/>
                  <a:pt x="368300" y="621279"/>
                </a:cubicBezTo>
                <a:cubicBezTo>
                  <a:pt x="374927" y="612420"/>
                  <a:pt x="369888" y="641521"/>
                  <a:pt x="375444" y="687955"/>
                </a:cubicBezTo>
                <a:cubicBezTo>
                  <a:pt x="381000" y="734390"/>
                  <a:pt x="388938" y="853452"/>
                  <a:pt x="401638" y="899886"/>
                </a:cubicBezTo>
                <a:cubicBezTo>
                  <a:pt x="414338" y="946320"/>
                  <a:pt x="434578" y="966164"/>
                  <a:pt x="451644" y="966561"/>
                </a:cubicBezTo>
                <a:cubicBezTo>
                  <a:pt x="468710" y="966958"/>
                  <a:pt x="495301" y="953067"/>
                  <a:pt x="504032" y="902267"/>
                </a:cubicBezTo>
                <a:cubicBezTo>
                  <a:pt x="512763" y="851467"/>
                  <a:pt x="500063" y="682794"/>
                  <a:pt x="504032" y="661760"/>
                </a:cubicBezTo>
                <a:cubicBezTo>
                  <a:pt x="508001" y="640726"/>
                  <a:pt x="516335" y="740739"/>
                  <a:pt x="527844" y="776061"/>
                </a:cubicBezTo>
                <a:cubicBezTo>
                  <a:pt x="539353" y="811383"/>
                  <a:pt x="556816" y="853848"/>
                  <a:pt x="573088" y="873692"/>
                </a:cubicBezTo>
                <a:cubicBezTo>
                  <a:pt x="589360" y="893536"/>
                  <a:pt x="610654" y="901043"/>
                  <a:pt x="625475" y="895123"/>
                </a:cubicBezTo>
                <a:cubicBezTo>
                  <a:pt x="640296" y="889203"/>
                  <a:pt x="658838" y="867938"/>
                  <a:pt x="662013" y="838172"/>
                </a:cubicBezTo>
                <a:cubicBezTo>
                  <a:pt x="665188" y="808406"/>
                  <a:pt x="649424" y="749504"/>
                  <a:pt x="644525" y="716530"/>
                </a:cubicBezTo>
                <a:cubicBezTo>
                  <a:pt x="639626" y="683556"/>
                  <a:pt x="620316" y="628027"/>
                  <a:pt x="632619" y="640330"/>
                </a:cubicBezTo>
                <a:cubicBezTo>
                  <a:pt x="644922" y="652633"/>
                  <a:pt x="695325" y="768917"/>
                  <a:pt x="718344" y="790348"/>
                </a:cubicBezTo>
                <a:cubicBezTo>
                  <a:pt x="741363" y="811779"/>
                  <a:pt x="763985" y="795905"/>
                  <a:pt x="770732" y="768917"/>
                </a:cubicBezTo>
                <a:cubicBezTo>
                  <a:pt x="777479" y="741930"/>
                  <a:pt x="775891" y="680414"/>
                  <a:pt x="758825" y="628423"/>
                </a:cubicBezTo>
                <a:cubicBezTo>
                  <a:pt x="741759" y="576432"/>
                  <a:pt x="693439" y="561710"/>
                  <a:pt x="668338" y="456973"/>
                </a:cubicBezTo>
                <a:cubicBezTo>
                  <a:pt x="643237" y="352236"/>
                  <a:pt x="610600" y="78978"/>
                  <a:pt x="608219" y="0"/>
                </a:cubicBezTo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4950691" y="1984409"/>
            <a:ext cx="3667196" cy="3621619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8"/>
          <p:cNvSpPr/>
          <p:nvPr/>
        </p:nvSpPr>
        <p:spPr>
          <a:xfrm rot="9272571" flipH="1" flipV="1">
            <a:off x="7854681" y="3987061"/>
            <a:ext cx="1217890" cy="1570181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733822">
                <a:moveTo>
                  <a:pt x="237332" y="11906"/>
                </a:moveTo>
                <a:cubicBezTo>
                  <a:pt x="251421" y="57547"/>
                  <a:pt x="265510" y="103188"/>
                  <a:pt x="239713" y="140494"/>
                </a:cubicBezTo>
                <a:cubicBezTo>
                  <a:pt x="213916" y="177800"/>
                  <a:pt x="121841" y="196850"/>
                  <a:pt x="82550" y="235744"/>
                </a:cubicBezTo>
                <a:cubicBezTo>
                  <a:pt x="43259" y="274638"/>
                  <a:pt x="0" y="348456"/>
                  <a:pt x="3969" y="373856"/>
                </a:cubicBezTo>
                <a:cubicBezTo>
                  <a:pt x="7938" y="399256"/>
                  <a:pt x="64691" y="402828"/>
                  <a:pt x="106363" y="388144"/>
                </a:cubicBezTo>
                <a:cubicBezTo>
                  <a:pt x="148035" y="373460"/>
                  <a:pt x="228203" y="300831"/>
                  <a:pt x="254000" y="285750"/>
                </a:cubicBezTo>
                <a:cubicBezTo>
                  <a:pt x="279797" y="270669"/>
                  <a:pt x="266303" y="273050"/>
                  <a:pt x="261144" y="297656"/>
                </a:cubicBezTo>
                <a:cubicBezTo>
                  <a:pt x="255985" y="322262"/>
                  <a:pt x="233429" y="389731"/>
                  <a:pt x="223044" y="433387"/>
                </a:cubicBezTo>
                <a:cubicBezTo>
                  <a:pt x="212659" y="477043"/>
                  <a:pt x="194650" y="523540"/>
                  <a:pt x="198834" y="559594"/>
                </a:cubicBezTo>
                <a:cubicBezTo>
                  <a:pt x="203018" y="595648"/>
                  <a:pt x="225339" y="658312"/>
                  <a:pt x="248147" y="649709"/>
                </a:cubicBezTo>
                <a:cubicBezTo>
                  <a:pt x="270955" y="641106"/>
                  <a:pt x="315657" y="551569"/>
                  <a:pt x="335682" y="507975"/>
                </a:cubicBezTo>
                <a:cubicBezTo>
                  <a:pt x="355707" y="464381"/>
                  <a:pt x="361673" y="397002"/>
                  <a:pt x="368300" y="388143"/>
                </a:cubicBezTo>
                <a:cubicBezTo>
                  <a:pt x="374927" y="379284"/>
                  <a:pt x="369888" y="408385"/>
                  <a:pt x="375444" y="454819"/>
                </a:cubicBezTo>
                <a:cubicBezTo>
                  <a:pt x="381000" y="501254"/>
                  <a:pt x="388938" y="620316"/>
                  <a:pt x="401638" y="666750"/>
                </a:cubicBezTo>
                <a:cubicBezTo>
                  <a:pt x="414338" y="713184"/>
                  <a:pt x="434578" y="733028"/>
                  <a:pt x="451644" y="733425"/>
                </a:cubicBezTo>
                <a:cubicBezTo>
                  <a:pt x="468710" y="733822"/>
                  <a:pt x="495301" y="719931"/>
                  <a:pt x="504032" y="669131"/>
                </a:cubicBezTo>
                <a:cubicBezTo>
                  <a:pt x="512763" y="618331"/>
                  <a:pt x="500063" y="449658"/>
                  <a:pt x="504032" y="428624"/>
                </a:cubicBezTo>
                <a:cubicBezTo>
                  <a:pt x="508001" y="407590"/>
                  <a:pt x="516335" y="507603"/>
                  <a:pt x="527844" y="542925"/>
                </a:cubicBezTo>
                <a:cubicBezTo>
                  <a:pt x="539353" y="578247"/>
                  <a:pt x="556816" y="620712"/>
                  <a:pt x="573088" y="640556"/>
                </a:cubicBezTo>
                <a:cubicBezTo>
                  <a:pt x="589360" y="660400"/>
                  <a:pt x="610654" y="667907"/>
                  <a:pt x="625475" y="661987"/>
                </a:cubicBezTo>
                <a:cubicBezTo>
                  <a:pt x="640296" y="656067"/>
                  <a:pt x="658838" y="634802"/>
                  <a:pt x="662013" y="605036"/>
                </a:cubicBezTo>
                <a:cubicBezTo>
                  <a:pt x="665188" y="575270"/>
                  <a:pt x="649424" y="516368"/>
                  <a:pt x="644525" y="483394"/>
                </a:cubicBezTo>
                <a:cubicBezTo>
                  <a:pt x="639626" y="450420"/>
                  <a:pt x="620316" y="394891"/>
                  <a:pt x="632619" y="407194"/>
                </a:cubicBezTo>
                <a:cubicBezTo>
                  <a:pt x="644922" y="419497"/>
                  <a:pt x="695325" y="535781"/>
                  <a:pt x="718344" y="557212"/>
                </a:cubicBezTo>
                <a:cubicBezTo>
                  <a:pt x="741363" y="578643"/>
                  <a:pt x="763985" y="562769"/>
                  <a:pt x="770732" y="535781"/>
                </a:cubicBezTo>
                <a:cubicBezTo>
                  <a:pt x="777479" y="508794"/>
                  <a:pt x="775891" y="447278"/>
                  <a:pt x="758825" y="395287"/>
                </a:cubicBezTo>
                <a:cubicBezTo>
                  <a:pt x="741759" y="343296"/>
                  <a:pt x="687388" y="289718"/>
                  <a:pt x="668338" y="223837"/>
                </a:cubicBezTo>
                <a:cubicBezTo>
                  <a:pt x="649288" y="157956"/>
                  <a:pt x="646906" y="78978"/>
                  <a:pt x="644525" y="0"/>
                </a:cubicBezTo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7" name="Group 16"/>
          <p:cNvGrpSpPr/>
          <p:nvPr/>
        </p:nvGrpSpPr>
        <p:grpSpPr>
          <a:xfrm>
            <a:off x="5292079" y="2348881"/>
            <a:ext cx="2846540" cy="2506730"/>
            <a:chOff x="607043" y="1623575"/>
            <a:chExt cx="1732709" cy="1445385"/>
          </a:xfrm>
        </p:grpSpPr>
        <p:sp>
          <p:nvSpPr>
            <p:cNvPr id="18" name="Rectangle 17"/>
            <p:cNvSpPr/>
            <p:nvPr/>
          </p:nvSpPr>
          <p:spPr>
            <a:xfrm>
              <a:off x="611560" y="1700808"/>
              <a:ext cx="1728192" cy="13681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Arc 18"/>
            <p:cNvSpPr/>
            <p:nvPr/>
          </p:nvSpPr>
          <p:spPr>
            <a:xfrm flipV="1">
              <a:off x="607043" y="1623575"/>
              <a:ext cx="1296144" cy="1224136"/>
            </a:xfrm>
            <a:prstGeom prst="arc">
              <a:avLst>
                <a:gd name="adj1" fmla="val 11565775"/>
                <a:gd name="adj2" fmla="val 20720554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>
              <a:off x="1386211" y="1695582"/>
              <a:ext cx="76008" cy="29226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986059" y="1707708"/>
              <a:ext cx="76008" cy="29226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Freeform 3"/>
          <p:cNvSpPr/>
          <p:nvPr/>
        </p:nvSpPr>
        <p:spPr>
          <a:xfrm rot="14208931" flipH="1">
            <a:off x="3498089" y="2659363"/>
            <a:ext cx="1277469" cy="1878466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260586 h 982502"/>
              <a:gd name="connsiteX1" fmla="*/ 239713 w 777479"/>
              <a:gd name="connsiteY1" fmla="*/ 389174 h 982502"/>
              <a:gd name="connsiteX2" fmla="*/ 82550 w 777479"/>
              <a:gd name="connsiteY2" fmla="*/ 484424 h 982502"/>
              <a:gd name="connsiteX3" fmla="*/ 3969 w 777479"/>
              <a:gd name="connsiteY3" fmla="*/ 622536 h 982502"/>
              <a:gd name="connsiteX4" fmla="*/ 106363 w 777479"/>
              <a:gd name="connsiteY4" fmla="*/ 636824 h 982502"/>
              <a:gd name="connsiteX5" fmla="*/ 254000 w 777479"/>
              <a:gd name="connsiteY5" fmla="*/ 534430 h 982502"/>
              <a:gd name="connsiteX6" fmla="*/ 261144 w 777479"/>
              <a:gd name="connsiteY6" fmla="*/ 546336 h 982502"/>
              <a:gd name="connsiteX7" fmla="*/ 223044 w 777479"/>
              <a:gd name="connsiteY7" fmla="*/ 682067 h 982502"/>
              <a:gd name="connsiteX8" fmla="*/ 198834 w 777479"/>
              <a:gd name="connsiteY8" fmla="*/ 808274 h 982502"/>
              <a:gd name="connsiteX9" fmla="*/ 248147 w 777479"/>
              <a:gd name="connsiteY9" fmla="*/ 898389 h 982502"/>
              <a:gd name="connsiteX10" fmla="*/ 335682 w 777479"/>
              <a:gd name="connsiteY10" fmla="*/ 756655 h 982502"/>
              <a:gd name="connsiteX11" fmla="*/ 368300 w 777479"/>
              <a:gd name="connsiteY11" fmla="*/ 636823 h 982502"/>
              <a:gd name="connsiteX12" fmla="*/ 375444 w 777479"/>
              <a:gd name="connsiteY12" fmla="*/ 703499 h 982502"/>
              <a:gd name="connsiteX13" fmla="*/ 401638 w 777479"/>
              <a:gd name="connsiteY13" fmla="*/ 915430 h 982502"/>
              <a:gd name="connsiteX14" fmla="*/ 451644 w 777479"/>
              <a:gd name="connsiteY14" fmla="*/ 982105 h 982502"/>
              <a:gd name="connsiteX15" fmla="*/ 504032 w 777479"/>
              <a:gd name="connsiteY15" fmla="*/ 917811 h 982502"/>
              <a:gd name="connsiteX16" fmla="*/ 504032 w 777479"/>
              <a:gd name="connsiteY16" fmla="*/ 677304 h 982502"/>
              <a:gd name="connsiteX17" fmla="*/ 527844 w 777479"/>
              <a:gd name="connsiteY17" fmla="*/ 791605 h 982502"/>
              <a:gd name="connsiteX18" fmla="*/ 573088 w 777479"/>
              <a:gd name="connsiteY18" fmla="*/ 889236 h 982502"/>
              <a:gd name="connsiteX19" fmla="*/ 625475 w 777479"/>
              <a:gd name="connsiteY19" fmla="*/ 910667 h 982502"/>
              <a:gd name="connsiteX20" fmla="*/ 662013 w 777479"/>
              <a:gd name="connsiteY20" fmla="*/ 853716 h 982502"/>
              <a:gd name="connsiteX21" fmla="*/ 644525 w 777479"/>
              <a:gd name="connsiteY21" fmla="*/ 732074 h 982502"/>
              <a:gd name="connsiteX22" fmla="*/ 632619 w 777479"/>
              <a:gd name="connsiteY22" fmla="*/ 655874 h 982502"/>
              <a:gd name="connsiteX23" fmla="*/ 718344 w 777479"/>
              <a:gd name="connsiteY23" fmla="*/ 805892 h 982502"/>
              <a:gd name="connsiteX24" fmla="*/ 770732 w 777479"/>
              <a:gd name="connsiteY24" fmla="*/ 784461 h 982502"/>
              <a:gd name="connsiteX25" fmla="*/ 758825 w 777479"/>
              <a:gd name="connsiteY25" fmla="*/ 643967 h 982502"/>
              <a:gd name="connsiteX26" fmla="*/ 668338 w 777479"/>
              <a:gd name="connsiteY26" fmla="*/ 472517 h 982502"/>
              <a:gd name="connsiteX27" fmla="*/ 623427 w 777479"/>
              <a:gd name="connsiteY27" fmla="*/ 0 h 982502"/>
              <a:gd name="connsiteX0" fmla="*/ 237332 w 777479"/>
              <a:gd name="connsiteY0" fmla="*/ 260586 h 982502"/>
              <a:gd name="connsiteX1" fmla="*/ 222345 w 777479"/>
              <a:gd name="connsiteY1" fmla="*/ 276139 h 982502"/>
              <a:gd name="connsiteX2" fmla="*/ 239713 w 777479"/>
              <a:gd name="connsiteY2" fmla="*/ 389174 h 982502"/>
              <a:gd name="connsiteX3" fmla="*/ 82550 w 777479"/>
              <a:gd name="connsiteY3" fmla="*/ 484424 h 982502"/>
              <a:gd name="connsiteX4" fmla="*/ 3969 w 777479"/>
              <a:gd name="connsiteY4" fmla="*/ 622536 h 982502"/>
              <a:gd name="connsiteX5" fmla="*/ 106363 w 777479"/>
              <a:gd name="connsiteY5" fmla="*/ 636824 h 982502"/>
              <a:gd name="connsiteX6" fmla="*/ 254000 w 777479"/>
              <a:gd name="connsiteY6" fmla="*/ 534430 h 982502"/>
              <a:gd name="connsiteX7" fmla="*/ 261144 w 777479"/>
              <a:gd name="connsiteY7" fmla="*/ 546336 h 982502"/>
              <a:gd name="connsiteX8" fmla="*/ 223044 w 777479"/>
              <a:gd name="connsiteY8" fmla="*/ 682067 h 982502"/>
              <a:gd name="connsiteX9" fmla="*/ 198834 w 777479"/>
              <a:gd name="connsiteY9" fmla="*/ 808274 h 982502"/>
              <a:gd name="connsiteX10" fmla="*/ 248147 w 777479"/>
              <a:gd name="connsiteY10" fmla="*/ 898389 h 982502"/>
              <a:gd name="connsiteX11" fmla="*/ 335682 w 777479"/>
              <a:gd name="connsiteY11" fmla="*/ 756655 h 982502"/>
              <a:gd name="connsiteX12" fmla="*/ 368300 w 777479"/>
              <a:gd name="connsiteY12" fmla="*/ 636823 h 982502"/>
              <a:gd name="connsiteX13" fmla="*/ 375444 w 777479"/>
              <a:gd name="connsiteY13" fmla="*/ 703499 h 982502"/>
              <a:gd name="connsiteX14" fmla="*/ 401638 w 777479"/>
              <a:gd name="connsiteY14" fmla="*/ 915430 h 982502"/>
              <a:gd name="connsiteX15" fmla="*/ 451644 w 777479"/>
              <a:gd name="connsiteY15" fmla="*/ 982105 h 982502"/>
              <a:gd name="connsiteX16" fmla="*/ 504032 w 777479"/>
              <a:gd name="connsiteY16" fmla="*/ 917811 h 982502"/>
              <a:gd name="connsiteX17" fmla="*/ 504032 w 777479"/>
              <a:gd name="connsiteY17" fmla="*/ 677304 h 982502"/>
              <a:gd name="connsiteX18" fmla="*/ 527844 w 777479"/>
              <a:gd name="connsiteY18" fmla="*/ 791605 h 982502"/>
              <a:gd name="connsiteX19" fmla="*/ 573088 w 777479"/>
              <a:gd name="connsiteY19" fmla="*/ 889236 h 982502"/>
              <a:gd name="connsiteX20" fmla="*/ 625475 w 777479"/>
              <a:gd name="connsiteY20" fmla="*/ 910667 h 982502"/>
              <a:gd name="connsiteX21" fmla="*/ 662013 w 777479"/>
              <a:gd name="connsiteY21" fmla="*/ 853716 h 982502"/>
              <a:gd name="connsiteX22" fmla="*/ 644525 w 777479"/>
              <a:gd name="connsiteY22" fmla="*/ 732074 h 982502"/>
              <a:gd name="connsiteX23" fmla="*/ 632619 w 777479"/>
              <a:gd name="connsiteY23" fmla="*/ 655874 h 982502"/>
              <a:gd name="connsiteX24" fmla="*/ 718344 w 777479"/>
              <a:gd name="connsiteY24" fmla="*/ 805892 h 982502"/>
              <a:gd name="connsiteX25" fmla="*/ 770732 w 777479"/>
              <a:gd name="connsiteY25" fmla="*/ 784461 h 982502"/>
              <a:gd name="connsiteX26" fmla="*/ 758825 w 777479"/>
              <a:gd name="connsiteY26" fmla="*/ 643967 h 982502"/>
              <a:gd name="connsiteX27" fmla="*/ 668338 w 777479"/>
              <a:gd name="connsiteY27" fmla="*/ 472517 h 982502"/>
              <a:gd name="connsiteX28" fmla="*/ 623427 w 777479"/>
              <a:gd name="connsiteY28" fmla="*/ 0 h 98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77479" h="982502">
                <a:moveTo>
                  <a:pt x="237332" y="260586"/>
                </a:moveTo>
                <a:cubicBezTo>
                  <a:pt x="237492" y="263638"/>
                  <a:pt x="221948" y="254708"/>
                  <a:pt x="222345" y="276139"/>
                </a:cubicBezTo>
                <a:cubicBezTo>
                  <a:pt x="222742" y="297570"/>
                  <a:pt x="263012" y="354460"/>
                  <a:pt x="239713" y="389174"/>
                </a:cubicBezTo>
                <a:cubicBezTo>
                  <a:pt x="216414" y="423888"/>
                  <a:pt x="121841" y="445530"/>
                  <a:pt x="82550" y="484424"/>
                </a:cubicBezTo>
                <a:cubicBezTo>
                  <a:pt x="43259" y="523318"/>
                  <a:pt x="0" y="597136"/>
                  <a:pt x="3969" y="622536"/>
                </a:cubicBezTo>
                <a:cubicBezTo>
                  <a:pt x="7938" y="647936"/>
                  <a:pt x="64691" y="651508"/>
                  <a:pt x="106363" y="636824"/>
                </a:cubicBezTo>
                <a:cubicBezTo>
                  <a:pt x="148035" y="622140"/>
                  <a:pt x="228203" y="549511"/>
                  <a:pt x="254000" y="534430"/>
                </a:cubicBezTo>
                <a:cubicBezTo>
                  <a:pt x="279797" y="519349"/>
                  <a:pt x="266303" y="521730"/>
                  <a:pt x="261144" y="546336"/>
                </a:cubicBezTo>
                <a:cubicBezTo>
                  <a:pt x="255985" y="570942"/>
                  <a:pt x="233429" y="638411"/>
                  <a:pt x="223044" y="682067"/>
                </a:cubicBezTo>
                <a:cubicBezTo>
                  <a:pt x="212659" y="725723"/>
                  <a:pt x="194650" y="772220"/>
                  <a:pt x="198834" y="808274"/>
                </a:cubicBezTo>
                <a:cubicBezTo>
                  <a:pt x="203018" y="844328"/>
                  <a:pt x="225339" y="906992"/>
                  <a:pt x="248147" y="898389"/>
                </a:cubicBezTo>
                <a:cubicBezTo>
                  <a:pt x="270955" y="889786"/>
                  <a:pt x="315657" y="800249"/>
                  <a:pt x="335682" y="756655"/>
                </a:cubicBezTo>
                <a:cubicBezTo>
                  <a:pt x="355707" y="713061"/>
                  <a:pt x="361673" y="645682"/>
                  <a:pt x="368300" y="636823"/>
                </a:cubicBezTo>
                <a:cubicBezTo>
                  <a:pt x="374927" y="627964"/>
                  <a:pt x="369888" y="657065"/>
                  <a:pt x="375444" y="703499"/>
                </a:cubicBezTo>
                <a:cubicBezTo>
                  <a:pt x="381000" y="749934"/>
                  <a:pt x="388938" y="868996"/>
                  <a:pt x="401638" y="915430"/>
                </a:cubicBezTo>
                <a:cubicBezTo>
                  <a:pt x="414338" y="961864"/>
                  <a:pt x="434578" y="981708"/>
                  <a:pt x="451644" y="982105"/>
                </a:cubicBezTo>
                <a:cubicBezTo>
                  <a:pt x="468710" y="982502"/>
                  <a:pt x="495301" y="968611"/>
                  <a:pt x="504032" y="917811"/>
                </a:cubicBezTo>
                <a:cubicBezTo>
                  <a:pt x="512763" y="867011"/>
                  <a:pt x="500063" y="698338"/>
                  <a:pt x="504032" y="677304"/>
                </a:cubicBezTo>
                <a:cubicBezTo>
                  <a:pt x="508001" y="656270"/>
                  <a:pt x="516335" y="756283"/>
                  <a:pt x="527844" y="791605"/>
                </a:cubicBezTo>
                <a:cubicBezTo>
                  <a:pt x="539353" y="826927"/>
                  <a:pt x="556816" y="869392"/>
                  <a:pt x="573088" y="889236"/>
                </a:cubicBezTo>
                <a:cubicBezTo>
                  <a:pt x="589360" y="909080"/>
                  <a:pt x="610654" y="916587"/>
                  <a:pt x="625475" y="910667"/>
                </a:cubicBezTo>
                <a:cubicBezTo>
                  <a:pt x="640296" y="904747"/>
                  <a:pt x="658838" y="883482"/>
                  <a:pt x="662013" y="853716"/>
                </a:cubicBezTo>
                <a:cubicBezTo>
                  <a:pt x="665188" y="823950"/>
                  <a:pt x="649424" y="765048"/>
                  <a:pt x="644525" y="732074"/>
                </a:cubicBezTo>
                <a:cubicBezTo>
                  <a:pt x="639626" y="699100"/>
                  <a:pt x="620316" y="643571"/>
                  <a:pt x="632619" y="655874"/>
                </a:cubicBezTo>
                <a:cubicBezTo>
                  <a:pt x="644922" y="668177"/>
                  <a:pt x="695325" y="784461"/>
                  <a:pt x="718344" y="805892"/>
                </a:cubicBezTo>
                <a:cubicBezTo>
                  <a:pt x="741363" y="827323"/>
                  <a:pt x="763985" y="811449"/>
                  <a:pt x="770732" y="784461"/>
                </a:cubicBezTo>
                <a:cubicBezTo>
                  <a:pt x="777479" y="757474"/>
                  <a:pt x="775891" y="695958"/>
                  <a:pt x="758825" y="643967"/>
                </a:cubicBezTo>
                <a:cubicBezTo>
                  <a:pt x="741759" y="591976"/>
                  <a:pt x="690904" y="579845"/>
                  <a:pt x="668338" y="472517"/>
                </a:cubicBezTo>
                <a:cubicBezTo>
                  <a:pt x="645772" y="365189"/>
                  <a:pt x="625808" y="78978"/>
                  <a:pt x="623427" y="0"/>
                </a:cubicBezTo>
              </a:path>
            </a:pathLst>
          </a:cu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Cloud 5"/>
          <p:cNvSpPr/>
          <p:nvPr/>
        </p:nvSpPr>
        <p:spPr>
          <a:xfrm rot="20883884" flipV="1">
            <a:off x="-396552" y="2132856"/>
            <a:ext cx="4230731" cy="3705143"/>
          </a:xfrm>
          <a:prstGeom prst="cloud">
            <a:avLst/>
          </a:pr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849603" y="2932655"/>
            <a:ext cx="2714285" cy="2357590"/>
            <a:chOff x="611560" y="1700808"/>
            <a:chExt cx="1728192" cy="1368152"/>
          </a:xfrm>
        </p:grpSpPr>
        <p:sp>
          <p:nvSpPr>
            <p:cNvPr id="13" name="Rectangle 12"/>
            <p:cNvSpPr/>
            <p:nvPr/>
          </p:nvSpPr>
          <p:spPr>
            <a:xfrm>
              <a:off x="611560" y="1700808"/>
              <a:ext cx="1728192" cy="13681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Arc 13"/>
            <p:cNvSpPr/>
            <p:nvPr/>
          </p:nvSpPr>
          <p:spPr>
            <a:xfrm flipV="1">
              <a:off x="683568" y="1772816"/>
              <a:ext cx="1584175" cy="792088"/>
            </a:xfrm>
            <a:prstGeom prst="arc">
              <a:avLst>
                <a:gd name="adj1" fmla="val 10919510"/>
                <a:gd name="adj2" fmla="val 2143573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/>
            <p:cNvSpPr/>
            <p:nvPr/>
          </p:nvSpPr>
          <p:spPr>
            <a:xfrm>
              <a:off x="1606752" y="1740235"/>
              <a:ext cx="76008" cy="29226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1206599" y="1752360"/>
              <a:ext cx="76008" cy="29226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-180528" y="5445224"/>
            <a:ext cx="9324528" cy="180646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0" name="Group 39"/>
          <p:cNvGrpSpPr/>
          <p:nvPr/>
        </p:nvGrpSpPr>
        <p:grpSpPr>
          <a:xfrm>
            <a:off x="375041" y="4406481"/>
            <a:ext cx="1676679" cy="2190871"/>
            <a:chOff x="375041" y="4406481"/>
            <a:chExt cx="1676679" cy="2190871"/>
          </a:xfrm>
        </p:grpSpPr>
        <p:sp>
          <p:nvSpPr>
            <p:cNvPr id="29" name="Chord 28"/>
            <p:cNvSpPr/>
            <p:nvPr/>
          </p:nvSpPr>
          <p:spPr>
            <a:xfrm>
              <a:off x="755576" y="5517232"/>
              <a:ext cx="1296144" cy="1080120"/>
            </a:xfrm>
            <a:prstGeom prst="chord">
              <a:avLst>
                <a:gd name="adj1" fmla="val 10636715"/>
                <a:gd name="adj2" fmla="val 264726"/>
              </a:avLst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 7"/>
            <p:cNvSpPr/>
            <p:nvPr/>
          </p:nvSpPr>
          <p:spPr>
            <a:xfrm rot="19391610" flipH="1">
              <a:off x="375041" y="4406481"/>
              <a:ext cx="1164340" cy="1639381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733822">
                  <a:moveTo>
                    <a:pt x="237332" y="11906"/>
                  </a:moveTo>
                  <a:cubicBezTo>
                    <a:pt x="251421" y="57547"/>
                    <a:pt x="265510" y="103188"/>
                    <a:pt x="239713" y="140494"/>
                  </a:cubicBezTo>
                  <a:cubicBezTo>
                    <a:pt x="213916" y="177800"/>
                    <a:pt x="121841" y="196850"/>
                    <a:pt x="82550" y="235744"/>
                  </a:cubicBezTo>
                  <a:cubicBezTo>
                    <a:pt x="43259" y="274638"/>
                    <a:pt x="0" y="348456"/>
                    <a:pt x="3969" y="373856"/>
                  </a:cubicBezTo>
                  <a:cubicBezTo>
                    <a:pt x="7938" y="399256"/>
                    <a:pt x="64691" y="402828"/>
                    <a:pt x="106363" y="388144"/>
                  </a:cubicBezTo>
                  <a:cubicBezTo>
                    <a:pt x="148035" y="373460"/>
                    <a:pt x="228203" y="300831"/>
                    <a:pt x="254000" y="285750"/>
                  </a:cubicBezTo>
                  <a:cubicBezTo>
                    <a:pt x="279797" y="270669"/>
                    <a:pt x="266303" y="273050"/>
                    <a:pt x="261144" y="297656"/>
                  </a:cubicBezTo>
                  <a:cubicBezTo>
                    <a:pt x="255985" y="322262"/>
                    <a:pt x="233429" y="389731"/>
                    <a:pt x="223044" y="433387"/>
                  </a:cubicBezTo>
                  <a:cubicBezTo>
                    <a:pt x="212659" y="477043"/>
                    <a:pt x="194650" y="523540"/>
                    <a:pt x="198834" y="559594"/>
                  </a:cubicBezTo>
                  <a:cubicBezTo>
                    <a:pt x="203018" y="595648"/>
                    <a:pt x="225339" y="658312"/>
                    <a:pt x="248147" y="649709"/>
                  </a:cubicBezTo>
                  <a:cubicBezTo>
                    <a:pt x="270955" y="641106"/>
                    <a:pt x="315657" y="551569"/>
                    <a:pt x="335682" y="507975"/>
                  </a:cubicBezTo>
                  <a:cubicBezTo>
                    <a:pt x="355707" y="464381"/>
                    <a:pt x="361673" y="397002"/>
                    <a:pt x="368300" y="388143"/>
                  </a:cubicBezTo>
                  <a:cubicBezTo>
                    <a:pt x="374927" y="379284"/>
                    <a:pt x="369888" y="408385"/>
                    <a:pt x="375444" y="454819"/>
                  </a:cubicBezTo>
                  <a:cubicBezTo>
                    <a:pt x="381000" y="501254"/>
                    <a:pt x="388938" y="620316"/>
                    <a:pt x="401638" y="666750"/>
                  </a:cubicBezTo>
                  <a:cubicBezTo>
                    <a:pt x="414338" y="713184"/>
                    <a:pt x="434578" y="733028"/>
                    <a:pt x="451644" y="733425"/>
                  </a:cubicBezTo>
                  <a:cubicBezTo>
                    <a:pt x="468710" y="733822"/>
                    <a:pt x="495301" y="719931"/>
                    <a:pt x="504032" y="669131"/>
                  </a:cubicBezTo>
                  <a:cubicBezTo>
                    <a:pt x="512763" y="618331"/>
                    <a:pt x="500063" y="449658"/>
                    <a:pt x="504032" y="428624"/>
                  </a:cubicBezTo>
                  <a:cubicBezTo>
                    <a:pt x="508001" y="407590"/>
                    <a:pt x="516335" y="507603"/>
                    <a:pt x="527844" y="542925"/>
                  </a:cubicBezTo>
                  <a:cubicBezTo>
                    <a:pt x="539353" y="578247"/>
                    <a:pt x="556816" y="620712"/>
                    <a:pt x="573088" y="640556"/>
                  </a:cubicBezTo>
                  <a:cubicBezTo>
                    <a:pt x="589360" y="660400"/>
                    <a:pt x="610654" y="667907"/>
                    <a:pt x="625475" y="661987"/>
                  </a:cubicBezTo>
                  <a:cubicBezTo>
                    <a:pt x="640296" y="656067"/>
                    <a:pt x="658838" y="634802"/>
                    <a:pt x="662013" y="605036"/>
                  </a:cubicBezTo>
                  <a:cubicBezTo>
                    <a:pt x="665188" y="575270"/>
                    <a:pt x="649424" y="516368"/>
                    <a:pt x="644525" y="483394"/>
                  </a:cubicBezTo>
                  <a:cubicBezTo>
                    <a:pt x="639626" y="450420"/>
                    <a:pt x="620316" y="394891"/>
                    <a:pt x="632619" y="407194"/>
                  </a:cubicBezTo>
                  <a:cubicBezTo>
                    <a:pt x="644922" y="419497"/>
                    <a:pt x="695325" y="535781"/>
                    <a:pt x="718344" y="557212"/>
                  </a:cubicBezTo>
                  <a:cubicBezTo>
                    <a:pt x="741363" y="578643"/>
                    <a:pt x="763985" y="562769"/>
                    <a:pt x="770732" y="535781"/>
                  </a:cubicBezTo>
                  <a:cubicBezTo>
                    <a:pt x="777479" y="508794"/>
                    <a:pt x="775891" y="447278"/>
                    <a:pt x="758825" y="395287"/>
                  </a:cubicBezTo>
                  <a:cubicBezTo>
                    <a:pt x="741759" y="343296"/>
                    <a:pt x="687388" y="289718"/>
                    <a:pt x="668338" y="223837"/>
                  </a:cubicBezTo>
                  <a:cubicBezTo>
                    <a:pt x="649288" y="157956"/>
                    <a:pt x="646906" y="78978"/>
                    <a:pt x="644525" y="0"/>
                  </a:cubicBezTo>
                </a:path>
              </a:pathLst>
            </a:custGeom>
            <a:solidFill>
              <a:srgbClr val="00FF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45547" y="2943618"/>
            <a:ext cx="2714285" cy="2357590"/>
            <a:chOff x="611560" y="1700808"/>
            <a:chExt cx="1728192" cy="1368152"/>
          </a:xfrm>
        </p:grpSpPr>
        <p:sp>
          <p:nvSpPr>
            <p:cNvPr id="31" name="Rectangle 30"/>
            <p:cNvSpPr/>
            <p:nvPr/>
          </p:nvSpPr>
          <p:spPr>
            <a:xfrm>
              <a:off x="611560" y="1700808"/>
              <a:ext cx="1728192" cy="13681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Arc 31"/>
            <p:cNvSpPr/>
            <p:nvPr/>
          </p:nvSpPr>
          <p:spPr>
            <a:xfrm flipV="1">
              <a:off x="683568" y="1772816"/>
              <a:ext cx="1584175" cy="792088"/>
            </a:xfrm>
            <a:prstGeom prst="arc">
              <a:avLst>
                <a:gd name="adj1" fmla="val 10919510"/>
                <a:gd name="adj2" fmla="val 2143573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/>
          </p:nvSpPr>
          <p:spPr>
            <a:xfrm>
              <a:off x="1606752" y="1740235"/>
              <a:ext cx="76008" cy="29226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/>
            <p:cNvSpPr/>
            <p:nvPr/>
          </p:nvSpPr>
          <p:spPr>
            <a:xfrm>
              <a:off x="1206599" y="1752360"/>
              <a:ext cx="76008" cy="29226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829916" y="2348880"/>
            <a:ext cx="2846540" cy="2506730"/>
            <a:chOff x="607043" y="1623575"/>
            <a:chExt cx="1732709" cy="1445385"/>
          </a:xfrm>
        </p:grpSpPr>
        <p:sp>
          <p:nvSpPr>
            <p:cNvPr id="36" name="Rectangle 35"/>
            <p:cNvSpPr/>
            <p:nvPr/>
          </p:nvSpPr>
          <p:spPr>
            <a:xfrm>
              <a:off x="611560" y="1700808"/>
              <a:ext cx="1728192" cy="13681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Arc 36"/>
            <p:cNvSpPr/>
            <p:nvPr/>
          </p:nvSpPr>
          <p:spPr>
            <a:xfrm flipV="1">
              <a:off x="607043" y="1623575"/>
              <a:ext cx="1296144" cy="1224136"/>
            </a:xfrm>
            <a:prstGeom prst="arc">
              <a:avLst>
                <a:gd name="adj1" fmla="val 11565775"/>
                <a:gd name="adj2" fmla="val 20720554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/>
          </p:nvSpPr>
          <p:spPr>
            <a:xfrm>
              <a:off x="1386211" y="1695582"/>
              <a:ext cx="76008" cy="29226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/>
            <p:cNvSpPr/>
            <p:nvPr/>
          </p:nvSpPr>
          <p:spPr>
            <a:xfrm>
              <a:off x="986059" y="1707708"/>
              <a:ext cx="76008" cy="29226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131840" y="3717032"/>
            <a:ext cx="4302478" cy="3384376"/>
            <a:chOff x="2141730" y="3140968"/>
            <a:chExt cx="4860539" cy="3960440"/>
          </a:xfrm>
        </p:grpSpPr>
        <p:sp>
          <p:nvSpPr>
            <p:cNvPr id="27" name="Oval 26"/>
            <p:cNvSpPr/>
            <p:nvPr/>
          </p:nvSpPr>
          <p:spPr>
            <a:xfrm>
              <a:off x="3059832" y="6381328"/>
              <a:ext cx="2952328" cy="72008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141730" y="3140968"/>
              <a:ext cx="4860539" cy="3168352"/>
              <a:chOff x="1736684" y="4077072"/>
              <a:chExt cx="6219691" cy="4104456"/>
            </a:xfrm>
          </p:grpSpPr>
          <p:sp>
            <p:nvSpPr>
              <p:cNvPr id="2" name="Rounded Rectangle 1"/>
              <p:cNvSpPr/>
              <p:nvPr/>
            </p:nvSpPr>
            <p:spPr>
              <a:xfrm>
                <a:off x="1979712" y="4077072"/>
                <a:ext cx="5670630" cy="3888432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1736684" y="4365104"/>
                <a:ext cx="6219691" cy="3816424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4139952" y="6021288"/>
              <a:ext cx="720080" cy="69269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71676E-6 L 0.07604 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04 0.00208 L 0.01302 0.0337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3"/>
          <p:cNvGrpSpPr/>
          <p:nvPr/>
        </p:nvGrpSpPr>
        <p:grpSpPr>
          <a:xfrm>
            <a:off x="251520" y="-50341"/>
            <a:ext cx="1872209" cy="5517232"/>
            <a:chOff x="467544" y="0"/>
            <a:chExt cx="1872209" cy="5517232"/>
          </a:xfrm>
        </p:grpSpPr>
        <p:sp>
          <p:nvSpPr>
            <p:cNvPr id="35" name="Arc 34"/>
            <p:cNvSpPr/>
            <p:nvPr/>
          </p:nvSpPr>
          <p:spPr>
            <a:xfrm>
              <a:off x="467544" y="4941168"/>
              <a:ext cx="1872208" cy="576064"/>
            </a:xfrm>
            <a:prstGeom prst="arc">
              <a:avLst>
                <a:gd name="adj1" fmla="val 46050"/>
                <a:gd name="adj2" fmla="val 10736384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6" name="Straight Connector 35"/>
            <p:cNvCxnSpPr>
              <a:stCxn id="35" idx="2"/>
            </p:cNvCxnSpPr>
            <p:nvPr/>
          </p:nvCxnSpPr>
          <p:spPr>
            <a:xfrm flipH="1" flipV="1">
              <a:off x="467544" y="0"/>
              <a:ext cx="1689" cy="52464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35" idx="0"/>
            </p:cNvCxnSpPr>
            <p:nvPr/>
          </p:nvCxnSpPr>
          <p:spPr>
            <a:xfrm flipV="1">
              <a:off x="2338866" y="0"/>
              <a:ext cx="887" cy="52417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Freeform 21"/>
          <p:cNvSpPr/>
          <p:nvPr/>
        </p:nvSpPr>
        <p:spPr>
          <a:xfrm rot="17904813" flipH="1" flipV="1">
            <a:off x="920340" y="2797369"/>
            <a:ext cx="781676" cy="1331733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Freeform 42"/>
          <p:cNvSpPr/>
          <p:nvPr/>
        </p:nvSpPr>
        <p:spPr>
          <a:xfrm rot="6303091" flipV="1">
            <a:off x="3458149" y="3474910"/>
            <a:ext cx="760156" cy="1315269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31628 w 777479"/>
              <a:gd name="connsiteY0" fmla="*/ 12046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31628 w 777479"/>
              <a:gd name="connsiteY0" fmla="*/ 0 h 962353"/>
              <a:gd name="connsiteX1" fmla="*/ 239713 w 777479"/>
              <a:gd name="connsiteY1" fmla="*/ 369025 h 962353"/>
              <a:gd name="connsiteX2" fmla="*/ 82550 w 777479"/>
              <a:gd name="connsiteY2" fmla="*/ 464275 h 962353"/>
              <a:gd name="connsiteX3" fmla="*/ 3969 w 777479"/>
              <a:gd name="connsiteY3" fmla="*/ 602387 h 962353"/>
              <a:gd name="connsiteX4" fmla="*/ 106363 w 777479"/>
              <a:gd name="connsiteY4" fmla="*/ 616675 h 962353"/>
              <a:gd name="connsiteX5" fmla="*/ 254000 w 777479"/>
              <a:gd name="connsiteY5" fmla="*/ 514281 h 962353"/>
              <a:gd name="connsiteX6" fmla="*/ 261144 w 777479"/>
              <a:gd name="connsiteY6" fmla="*/ 526187 h 962353"/>
              <a:gd name="connsiteX7" fmla="*/ 223044 w 777479"/>
              <a:gd name="connsiteY7" fmla="*/ 661918 h 962353"/>
              <a:gd name="connsiteX8" fmla="*/ 198834 w 777479"/>
              <a:gd name="connsiteY8" fmla="*/ 788125 h 962353"/>
              <a:gd name="connsiteX9" fmla="*/ 248147 w 777479"/>
              <a:gd name="connsiteY9" fmla="*/ 878240 h 962353"/>
              <a:gd name="connsiteX10" fmla="*/ 335682 w 777479"/>
              <a:gd name="connsiteY10" fmla="*/ 736506 h 962353"/>
              <a:gd name="connsiteX11" fmla="*/ 368300 w 777479"/>
              <a:gd name="connsiteY11" fmla="*/ 616674 h 962353"/>
              <a:gd name="connsiteX12" fmla="*/ 375444 w 777479"/>
              <a:gd name="connsiteY12" fmla="*/ 683350 h 962353"/>
              <a:gd name="connsiteX13" fmla="*/ 401638 w 777479"/>
              <a:gd name="connsiteY13" fmla="*/ 895281 h 962353"/>
              <a:gd name="connsiteX14" fmla="*/ 451644 w 777479"/>
              <a:gd name="connsiteY14" fmla="*/ 961956 h 962353"/>
              <a:gd name="connsiteX15" fmla="*/ 504032 w 777479"/>
              <a:gd name="connsiteY15" fmla="*/ 897662 h 962353"/>
              <a:gd name="connsiteX16" fmla="*/ 504032 w 777479"/>
              <a:gd name="connsiteY16" fmla="*/ 657155 h 962353"/>
              <a:gd name="connsiteX17" fmla="*/ 527844 w 777479"/>
              <a:gd name="connsiteY17" fmla="*/ 771456 h 962353"/>
              <a:gd name="connsiteX18" fmla="*/ 573088 w 777479"/>
              <a:gd name="connsiteY18" fmla="*/ 869087 h 962353"/>
              <a:gd name="connsiteX19" fmla="*/ 625475 w 777479"/>
              <a:gd name="connsiteY19" fmla="*/ 890518 h 962353"/>
              <a:gd name="connsiteX20" fmla="*/ 662013 w 777479"/>
              <a:gd name="connsiteY20" fmla="*/ 833567 h 962353"/>
              <a:gd name="connsiteX21" fmla="*/ 644525 w 777479"/>
              <a:gd name="connsiteY21" fmla="*/ 711925 h 962353"/>
              <a:gd name="connsiteX22" fmla="*/ 632619 w 777479"/>
              <a:gd name="connsiteY22" fmla="*/ 635725 h 962353"/>
              <a:gd name="connsiteX23" fmla="*/ 718344 w 777479"/>
              <a:gd name="connsiteY23" fmla="*/ 785743 h 962353"/>
              <a:gd name="connsiteX24" fmla="*/ 770732 w 777479"/>
              <a:gd name="connsiteY24" fmla="*/ 764312 h 962353"/>
              <a:gd name="connsiteX25" fmla="*/ 758825 w 777479"/>
              <a:gd name="connsiteY25" fmla="*/ 623818 h 962353"/>
              <a:gd name="connsiteX26" fmla="*/ 668338 w 777479"/>
              <a:gd name="connsiteY26" fmla="*/ 452368 h 962353"/>
              <a:gd name="connsiteX27" fmla="*/ 641061 w 777479"/>
              <a:gd name="connsiteY27" fmla="*/ 118922 h 962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62353">
                <a:moveTo>
                  <a:pt x="231628" y="0"/>
                </a:moveTo>
                <a:cubicBezTo>
                  <a:pt x="245717" y="45641"/>
                  <a:pt x="264559" y="291646"/>
                  <a:pt x="239713" y="369025"/>
                </a:cubicBezTo>
                <a:cubicBezTo>
                  <a:pt x="214867" y="446404"/>
                  <a:pt x="121841" y="425381"/>
                  <a:pt x="82550" y="464275"/>
                </a:cubicBezTo>
                <a:cubicBezTo>
                  <a:pt x="43259" y="503169"/>
                  <a:pt x="0" y="576987"/>
                  <a:pt x="3969" y="602387"/>
                </a:cubicBezTo>
                <a:cubicBezTo>
                  <a:pt x="7938" y="627787"/>
                  <a:pt x="64691" y="631359"/>
                  <a:pt x="106363" y="616675"/>
                </a:cubicBezTo>
                <a:cubicBezTo>
                  <a:pt x="148035" y="601991"/>
                  <a:pt x="228203" y="529362"/>
                  <a:pt x="254000" y="514281"/>
                </a:cubicBezTo>
                <a:cubicBezTo>
                  <a:pt x="279797" y="499200"/>
                  <a:pt x="266303" y="501581"/>
                  <a:pt x="261144" y="526187"/>
                </a:cubicBezTo>
                <a:cubicBezTo>
                  <a:pt x="255985" y="550793"/>
                  <a:pt x="233429" y="618262"/>
                  <a:pt x="223044" y="661918"/>
                </a:cubicBezTo>
                <a:cubicBezTo>
                  <a:pt x="212659" y="705574"/>
                  <a:pt x="194650" y="752071"/>
                  <a:pt x="198834" y="788125"/>
                </a:cubicBezTo>
                <a:cubicBezTo>
                  <a:pt x="203018" y="824179"/>
                  <a:pt x="225339" y="886843"/>
                  <a:pt x="248147" y="878240"/>
                </a:cubicBezTo>
                <a:cubicBezTo>
                  <a:pt x="270955" y="869637"/>
                  <a:pt x="315657" y="780100"/>
                  <a:pt x="335682" y="736506"/>
                </a:cubicBezTo>
                <a:cubicBezTo>
                  <a:pt x="355707" y="692912"/>
                  <a:pt x="361673" y="625533"/>
                  <a:pt x="368300" y="616674"/>
                </a:cubicBezTo>
                <a:cubicBezTo>
                  <a:pt x="374927" y="607815"/>
                  <a:pt x="369888" y="636916"/>
                  <a:pt x="375444" y="683350"/>
                </a:cubicBezTo>
                <a:cubicBezTo>
                  <a:pt x="381000" y="729785"/>
                  <a:pt x="388938" y="848847"/>
                  <a:pt x="401638" y="895281"/>
                </a:cubicBezTo>
                <a:cubicBezTo>
                  <a:pt x="414338" y="941715"/>
                  <a:pt x="434578" y="961559"/>
                  <a:pt x="451644" y="961956"/>
                </a:cubicBezTo>
                <a:cubicBezTo>
                  <a:pt x="468710" y="962353"/>
                  <a:pt x="495301" y="948462"/>
                  <a:pt x="504032" y="897662"/>
                </a:cubicBezTo>
                <a:cubicBezTo>
                  <a:pt x="512763" y="846862"/>
                  <a:pt x="500063" y="678189"/>
                  <a:pt x="504032" y="657155"/>
                </a:cubicBezTo>
                <a:cubicBezTo>
                  <a:pt x="508001" y="636121"/>
                  <a:pt x="516335" y="736134"/>
                  <a:pt x="527844" y="771456"/>
                </a:cubicBezTo>
                <a:cubicBezTo>
                  <a:pt x="539353" y="806778"/>
                  <a:pt x="556816" y="849243"/>
                  <a:pt x="573088" y="869087"/>
                </a:cubicBezTo>
                <a:cubicBezTo>
                  <a:pt x="589360" y="888931"/>
                  <a:pt x="610654" y="896438"/>
                  <a:pt x="625475" y="890518"/>
                </a:cubicBezTo>
                <a:cubicBezTo>
                  <a:pt x="640296" y="884598"/>
                  <a:pt x="658838" y="863333"/>
                  <a:pt x="662013" y="833567"/>
                </a:cubicBezTo>
                <a:cubicBezTo>
                  <a:pt x="665188" y="803801"/>
                  <a:pt x="649424" y="744899"/>
                  <a:pt x="644525" y="711925"/>
                </a:cubicBezTo>
                <a:cubicBezTo>
                  <a:pt x="639626" y="678951"/>
                  <a:pt x="620316" y="623422"/>
                  <a:pt x="632619" y="635725"/>
                </a:cubicBezTo>
                <a:cubicBezTo>
                  <a:pt x="644922" y="648028"/>
                  <a:pt x="695325" y="764312"/>
                  <a:pt x="718344" y="785743"/>
                </a:cubicBezTo>
                <a:cubicBezTo>
                  <a:pt x="741363" y="807174"/>
                  <a:pt x="763985" y="791300"/>
                  <a:pt x="770732" y="764312"/>
                </a:cubicBezTo>
                <a:cubicBezTo>
                  <a:pt x="777479" y="737325"/>
                  <a:pt x="775891" y="675809"/>
                  <a:pt x="758825" y="623818"/>
                </a:cubicBezTo>
                <a:cubicBezTo>
                  <a:pt x="741759" y="571827"/>
                  <a:pt x="687965" y="536517"/>
                  <a:pt x="668338" y="452368"/>
                </a:cubicBezTo>
                <a:cubicBezTo>
                  <a:pt x="648711" y="368219"/>
                  <a:pt x="643442" y="197900"/>
                  <a:pt x="641061" y="118922"/>
                </a:cubicBezTo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39"/>
          <p:cNvGrpSpPr/>
          <p:nvPr/>
        </p:nvGrpSpPr>
        <p:grpSpPr>
          <a:xfrm>
            <a:off x="3851920" y="642399"/>
            <a:ext cx="4680520" cy="2934330"/>
            <a:chOff x="3563888" y="260648"/>
            <a:chExt cx="4680520" cy="2934330"/>
          </a:xfrm>
        </p:grpSpPr>
        <p:sp>
          <p:nvSpPr>
            <p:cNvPr id="41" name="Rounded Rectangle 40"/>
            <p:cNvSpPr/>
            <p:nvPr/>
          </p:nvSpPr>
          <p:spPr>
            <a:xfrm>
              <a:off x="3563888" y="260648"/>
              <a:ext cx="4680520" cy="2808312"/>
            </a:xfrm>
            <a:prstGeom prst="roundRect">
              <a:avLst>
                <a:gd name="adj" fmla="val 12015"/>
              </a:avLst>
            </a:prstGeom>
            <a:solidFill>
              <a:schemeClr val="bg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707904" y="332656"/>
              <a:ext cx="4464496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u="sng" dirty="0" smtClean="0">
                  <a:latin typeface="Bradley Hand ITC" pitchFamily="66" charset="0"/>
                </a:rPr>
                <a:t>THINGS THAT REQUIRE A FULL HEALTH AND SAFETY RISK ASSESSMENT:</a:t>
              </a:r>
            </a:p>
            <a:p>
              <a:endParaRPr lang="en-GB" b="1" u="sng" dirty="0" smtClean="0">
                <a:latin typeface="Bradley Hand ITC" pitchFamily="66" charset="0"/>
              </a:endParaRPr>
            </a:p>
            <a:p>
              <a:pPr marL="539750" lvl="1" indent="-360363">
                <a:buAutoNum type="arabicPeriod"/>
              </a:pPr>
              <a:r>
                <a:rPr lang="en-GB" b="1" dirty="0" smtClean="0">
                  <a:latin typeface="Bradley Hand ITC" pitchFamily="66" charset="0"/>
                </a:rPr>
                <a:t>Opening a door.</a:t>
              </a:r>
            </a:p>
            <a:p>
              <a:pPr marL="539750" lvl="1" indent="-360363">
                <a:buAutoNum type="arabicPeriod"/>
              </a:pPr>
              <a:r>
                <a:rPr lang="en-GB" b="1" dirty="0" smtClean="0">
                  <a:latin typeface="Bradley Hand ITC" pitchFamily="66" charset="0"/>
                </a:rPr>
                <a:t>Opening a window.</a:t>
              </a:r>
            </a:p>
            <a:p>
              <a:pPr marL="539750" lvl="1" indent="-360363">
                <a:buAutoNum type="arabicPeriod"/>
              </a:pPr>
              <a:r>
                <a:rPr lang="en-GB" b="1" dirty="0" smtClean="0">
                  <a:latin typeface="Bradley Hand ITC" pitchFamily="66" charset="0"/>
                </a:rPr>
                <a:t>Making a cup of tea (kettles can be hot).</a:t>
              </a:r>
            </a:p>
            <a:p>
              <a:pPr marL="539750" lvl="1" indent="-360363">
                <a:buAutoNum type="arabicPeriod"/>
              </a:pPr>
              <a:r>
                <a:rPr lang="en-GB" b="1" dirty="0" smtClean="0">
                  <a:latin typeface="Bradley Hand ITC" pitchFamily="66" charset="0"/>
                </a:rPr>
                <a:t>Putting on a shoe.</a:t>
              </a:r>
            </a:p>
            <a:p>
              <a:pPr marL="800100" lvl="1" indent="-342900">
                <a:buAutoNum type="arabicPeriod"/>
              </a:pPr>
              <a:endParaRPr lang="en-GB" b="1" dirty="0" smtClean="0">
                <a:latin typeface="Bradley Hand ITC" pitchFamily="66" charset="0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5000637" flipV="1">
            <a:off x="3449019" y="2987406"/>
            <a:ext cx="760156" cy="1315269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31628 w 777479"/>
              <a:gd name="connsiteY0" fmla="*/ 12046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31628 w 777479"/>
              <a:gd name="connsiteY0" fmla="*/ 0 h 962353"/>
              <a:gd name="connsiteX1" fmla="*/ 239713 w 777479"/>
              <a:gd name="connsiteY1" fmla="*/ 369025 h 962353"/>
              <a:gd name="connsiteX2" fmla="*/ 82550 w 777479"/>
              <a:gd name="connsiteY2" fmla="*/ 464275 h 962353"/>
              <a:gd name="connsiteX3" fmla="*/ 3969 w 777479"/>
              <a:gd name="connsiteY3" fmla="*/ 602387 h 962353"/>
              <a:gd name="connsiteX4" fmla="*/ 106363 w 777479"/>
              <a:gd name="connsiteY4" fmla="*/ 616675 h 962353"/>
              <a:gd name="connsiteX5" fmla="*/ 254000 w 777479"/>
              <a:gd name="connsiteY5" fmla="*/ 514281 h 962353"/>
              <a:gd name="connsiteX6" fmla="*/ 261144 w 777479"/>
              <a:gd name="connsiteY6" fmla="*/ 526187 h 962353"/>
              <a:gd name="connsiteX7" fmla="*/ 223044 w 777479"/>
              <a:gd name="connsiteY7" fmla="*/ 661918 h 962353"/>
              <a:gd name="connsiteX8" fmla="*/ 198834 w 777479"/>
              <a:gd name="connsiteY8" fmla="*/ 788125 h 962353"/>
              <a:gd name="connsiteX9" fmla="*/ 248147 w 777479"/>
              <a:gd name="connsiteY9" fmla="*/ 878240 h 962353"/>
              <a:gd name="connsiteX10" fmla="*/ 335682 w 777479"/>
              <a:gd name="connsiteY10" fmla="*/ 736506 h 962353"/>
              <a:gd name="connsiteX11" fmla="*/ 368300 w 777479"/>
              <a:gd name="connsiteY11" fmla="*/ 616674 h 962353"/>
              <a:gd name="connsiteX12" fmla="*/ 375444 w 777479"/>
              <a:gd name="connsiteY12" fmla="*/ 683350 h 962353"/>
              <a:gd name="connsiteX13" fmla="*/ 401638 w 777479"/>
              <a:gd name="connsiteY13" fmla="*/ 895281 h 962353"/>
              <a:gd name="connsiteX14" fmla="*/ 451644 w 777479"/>
              <a:gd name="connsiteY14" fmla="*/ 961956 h 962353"/>
              <a:gd name="connsiteX15" fmla="*/ 504032 w 777479"/>
              <a:gd name="connsiteY15" fmla="*/ 897662 h 962353"/>
              <a:gd name="connsiteX16" fmla="*/ 504032 w 777479"/>
              <a:gd name="connsiteY16" fmla="*/ 657155 h 962353"/>
              <a:gd name="connsiteX17" fmla="*/ 527844 w 777479"/>
              <a:gd name="connsiteY17" fmla="*/ 771456 h 962353"/>
              <a:gd name="connsiteX18" fmla="*/ 573088 w 777479"/>
              <a:gd name="connsiteY18" fmla="*/ 869087 h 962353"/>
              <a:gd name="connsiteX19" fmla="*/ 625475 w 777479"/>
              <a:gd name="connsiteY19" fmla="*/ 890518 h 962353"/>
              <a:gd name="connsiteX20" fmla="*/ 662013 w 777479"/>
              <a:gd name="connsiteY20" fmla="*/ 833567 h 962353"/>
              <a:gd name="connsiteX21" fmla="*/ 644525 w 777479"/>
              <a:gd name="connsiteY21" fmla="*/ 711925 h 962353"/>
              <a:gd name="connsiteX22" fmla="*/ 632619 w 777479"/>
              <a:gd name="connsiteY22" fmla="*/ 635725 h 962353"/>
              <a:gd name="connsiteX23" fmla="*/ 718344 w 777479"/>
              <a:gd name="connsiteY23" fmla="*/ 785743 h 962353"/>
              <a:gd name="connsiteX24" fmla="*/ 770732 w 777479"/>
              <a:gd name="connsiteY24" fmla="*/ 764312 h 962353"/>
              <a:gd name="connsiteX25" fmla="*/ 758825 w 777479"/>
              <a:gd name="connsiteY25" fmla="*/ 623818 h 962353"/>
              <a:gd name="connsiteX26" fmla="*/ 668338 w 777479"/>
              <a:gd name="connsiteY26" fmla="*/ 452368 h 962353"/>
              <a:gd name="connsiteX27" fmla="*/ 641061 w 777479"/>
              <a:gd name="connsiteY27" fmla="*/ 118922 h 962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62353">
                <a:moveTo>
                  <a:pt x="231628" y="0"/>
                </a:moveTo>
                <a:cubicBezTo>
                  <a:pt x="245717" y="45641"/>
                  <a:pt x="264559" y="291646"/>
                  <a:pt x="239713" y="369025"/>
                </a:cubicBezTo>
                <a:cubicBezTo>
                  <a:pt x="214867" y="446404"/>
                  <a:pt x="121841" y="425381"/>
                  <a:pt x="82550" y="464275"/>
                </a:cubicBezTo>
                <a:cubicBezTo>
                  <a:pt x="43259" y="503169"/>
                  <a:pt x="0" y="576987"/>
                  <a:pt x="3969" y="602387"/>
                </a:cubicBezTo>
                <a:cubicBezTo>
                  <a:pt x="7938" y="627787"/>
                  <a:pt x="64691" y="631359"/>
                  <a:pt x="106363" y="616675"/>
                </a:cubicBezTo>
                <a:cubicBezTo>
                  <a:pt x="148035" y="601991"/>
                  <a:pt x="228203" y="529362"/>
                  <a:pt x="254000" y="514281"/>
                </a:cubicBezTo>
                <a:cubicBezTo>
                  <a:pt x="279797" y="499200"/>
                  <a:pt x="266303" y="501581"/>
                  <a:pt x="261144" y="526187"/>
                </a:cubicBezTo>
                <a:cubicBezTo>
                  <a:pt x="255985" y="550793"/>
                  <a:pt x="233429" y="618262"/>
                  <a:pt x="223044" y="661918"/>
                </a:cubicBezTo>
                <a:cubicBezTo>
                  <a:pt x="212659" y="705574"/>
                  <a:pt x="194650" y="752071"/>
                  <a:pt x="198834" y="788125"/>
                </a:cubicBezTo>
                <a:cubicBezTo>
                  <a:pt x="203018" y="824179"/>
                  <a:pt x="225339" y="886843"/>
                  <a:pt x="248147" y="878240"/>
                </a:cubicBezTo>
                <a:cubicBezTo>
                  <a:pt x="270955" y="869637"/>
                  <a:pt x="315657" y="780100"/>
                  <a:pt x="335682" y="736506"/>
                </a:cubicBezTo>
                <a:cubicBezTo>
                  <a:pt x="355707" y="692912"/>
                  <a:pt x="361673" y="625533"/>
                  <a:pt x="368300" y="616674"/>
                </a:cubicBezTo>
                <a:cubicBezTo>
                  <a:pt x="374927" y="607815"/>
                  <a:pt x="369888" y="636916"/>
                  <a:pt x="375444" y="683350"/>
                </a:cubicBezTo>
                <a:cubicBezTo>
                  <a:pt x="381000" y="729785"/>
                  <a:pt x="388938" y="848847"/>
                  <a:pt x="401638" y="895281"/>
                </a:cubicBezTo>
                <a:cubicBezTo>
                  <a:pt x="414338" y="941715"/>
                  <a:pt x="434578" y="961559"/>
                  <a:pt x="451644" y="961956"/>
                </a:cubicBezTo>
                <a:cubicBezTo>
                  <a:pt x="468710" y="962353"/>
                  <a:pt x="495301" y="948462"/>
                  <a:pt x="504032" y="897662"/>
                </a:cubicBezTo>
                <a:cubicBezTo>
                  <a:pt x="512763" y="846862"/>
                  <a:pt x="500063" y="678189"/>
                  <a:pt x="504032" y="657155"/>
                </a:cubicBezTo>
                <a:cubicBezTo>
                  <a:pt x="508001" y="636121"/>
                  <a:pt x="516335" y="736134"/>
                  <a:pt x="527844" y="771456"/>
                </a:cubicBezTo>
                <a:cubicBezTo>
                  <a:pt x="539353" y="806778"/>
                  <a:pt x="556816" y="849243"/>
                  <a:pt x="573088" y="869087"/>
                </a:cubicBezTo>
                <a:cubicBezTo>
                  <a:pt x="589360" y="888931"/>
                  <a:pt x="610654" y="896438"/>
                  <a:pt x="625475" y="890518"/>
                </a:cubicBezTo>
                <a:cubicBezTo>
                  <a:pt x="640296" y="884598"/>
                  <a:pt x="658838" y="863333"/>
                  <a:pt x="662013" y="833567"/>
                </a:cubicBezTo>
                <a:cubicBezTo>
                  <a:pt x="665188" y="803801"/>
                  <a:pt x="649424" y="744899"/>
                  <a:pt x="644525" y="711925"/>
                </a:cubicBezTo>
                <a:cubicBezTo>
                  <a:pt x="639626" y="678951"/>
                  <a:pt x="620316" y="623422"/>
                  <a:pt x="632619" y="635725"/>
                </a:cubicBezTo>
                <a:cubicBezTo>
                  <a:pt x="644922" y="648028"/>
                  <a:pt x="695325" y="764312"/>
                  <a:pt x="718344" y="785743"/>
                </a:cubicBezTo>
                <a:cubicBezTo>
                  <a:pt x="741363" y="807174"/>
                  <a:pt x="763985" y="791300"/>
                  <a:pt x="770732" y="764312"/>
                </a:cubicBezTo>
                <a:cubicBezTo>
                  <a:pt x="777479" y="737325"/>
                  <a:pt x="775891" y="675809"/>
                  <a:pt x="758825" y="623818"/>
                </a:cubicBezTo>
                <a:cubicBezTo>
                  <a:pt x="741759" y="571827"/>
                  <a:pt x="687965" y="536517"/>
                  <a:pt x="668338" y="452368"/>
                </a:cubicBezTo>
                <a:cubicBezTo>
                  <a:pt x="648711" y="368219"/>
                  <a:pt x="643442" y="197900"/>
                  <a:pt x="641061" y="118922"/>
                </a:cubicBezTo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reeform 1"/>
          <p:cNvSpPr/>
          <p:nvPr/>
        </p:nvSpPr>
        <p:spPr>
          <a:xfrm flipH="1">
            <a:off x="2597980" y="5034887"/>
            <a:ext cx="714426" cy="914393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2"/>
          <p:cNvSpPr/>
          <p:nvPr/>
        </p:nvSpPr>
        <p:spPr>
          <a:xfrm>
            <a:off x="1733884" y="5034887"/>
            <a:ext cx="675199" cy="914393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619672" y="2442599"/>
            <a:ext cx="1800200" cy="2736304"/>
          </a:xfrm>
          <a:prstGeom prst="rect">
            <a:avLst/>
          </a:prstGeom>
          <a:solidFill>
            <a:srgbClr val="25C2E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1"/>
          <p:cNvGrpSpPr/>
          <p:nvPr/>
        </p:nvGrpSpPr>
        <p:grpSpPr>
          <a:xfrm>
            <a:off x="1848096" y="1722519"/>
            <a:ext cx="1325948" cy="1368152"/>
            <a:chOff x="827584" y="1124744"/>
            <a:chExt cx="1072119" cy="1368152"/>
          </a:xfrm>
        </p:grpSpPr>
        <p:sp>
          <p:nvSpPr>
            <p:cNvPr id="6" name="Chord 5"/>
            <p:cNvSpPr/>
            <p:nvPr/>
          </p:nvSpPr>
          <p:spPr>
            <a:xfrm>
              <a:off x="827584" y="1124744"/>
              <a:ext cx="1072119" cy="1368152"/>
            </a:xfrm>
            <a:prstGeom prst="chord">
              <a:avLst>
                <a:gd name="adj1" fmla="val 10688754"/>
                <a:gd name="adj2" fmla="val 108958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Chord 6"/>
            <p:cNvSpPr/>
            <p:nvPr/>
          </p:nvSpPr>
          <p:spPr>
            <a:xfrm rot="10800000">
              <a:off x="827584" y="1700808"/>
              <a:ext cx="1072119" cy="216024"/>
            </a:xfrm>
            <a:prstGeom prst="chord">
              <a:avLst>
                <a:gd name="adj1" fmla="val 10688754"/>
                <a:gd name="adj2" fmla="val 108958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" name="Straight Connector 7"/>
            <p:cNvCxnSpPr/>
            <p:nvPr/>
          </p:nvCxnSpPr>
          <p:spPr>
            <a:xfrm rot="5400000">
              <a:off x="935596" y="1448780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1151620" y="1448780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3"/>
          <p:cNvGrpSpPr/>
          <p:nvPr/>
        </p:nvGrpSpPr>
        <p:grpSpPr>
          <a:xfrm>
            <a:off x="1835696" y="2766635"/>
            <a:ext cx="1440160" cy="2088232"/>
            <a:chOff x="7452320" y="1124744"/>
            <a:chExt cx="1152128" cy="1491594"/>
          </a:xfrm>
        </p:grpSpPr>
        <p:sp>
          <p:nvSpPr>
            <p:cNvPr id="13" name="Rectangle 12"/>
            <p:cNvSpPr/>
            <p:nvPr/>
          </p:nvSpPr>
          <p:spPr>
            <a:xfrm>
              <a:off x="7452320" y="1124744"/>
              <a:ext cx="1152128" cy="1270729"/>
            </a:xfrm>
            <a:prstGeom prst="rect">
              <a:avLst/>
            </a:prstGeom>
            <a:solidFill>
              <a:srgbClr val="25C2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Chord 13"/>
            <p:cNvSpPr/>
            <p:nvPr/>
          </p:nvSpPr>
          <p:spPr>
            <a:xfrm>
              <a:off x="7737644" y="1531850"/>
              <a:ext cx="578772" cy="364408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/>
            <p:cNvSpPr/>
            <p:nvPr/>
          </p:nvSpPr>
          <p:spPr>
            <a:xfrm>
              <a:off x="8143597" y="1220095"/>
              <a:ext cx="89710" cy="2132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Arc 15"/>
            <p:cNvSpPr/>
            <p:nvPr/>
          </p:nvSpPr>
          <p:spPr>
            <a:xfrm>
              <a:off x="7580334" y="2023331"/>
              <a:ext cx="896100" cy="593007"/>
            </a:xfrm>
            <a:prstGeom prst="arc">
              <a:avLst>
                <a:gd name="adj1" fmla="val 11045684"/>
                <a:gd name="adj2" fmla="val 21237176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7823462" y="1230638"/>
              <a:ext cx="89710" cy="2132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9" name="Rectangle 38"/>
          <p:cNvSpPr/>
          <p:nvPr/>
        </p:nvSpPr>
        <p:spPr>
          <a:xfrm rot="2584826">
            <a:off x="4560702" y="1706822"/>
            <a:ext cx="71782" cy="273630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Rectangle 43"/>
          <p:cNvSpPr/>
          <p:nvPr/>
        </p:nvSpPr>
        <p:spPr>
          <a:xfrm rot="3887280">
            <a:off x="4925120" y="2442599"/>
            <a:ext cx="71782" cy="273630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8" name="Group 36"/>
          <p:cNvGrpSpPr/>
          <p:nvPr/>
        </p:nvGrpSpPr>
        <p:grpSpPr>
          <a:xfrm rot="7652146">
            <a:off x="1099809" y="3584782"/>
            <a:ext cx="1008112" cy="1728192"/>
            <a:chOff x="1115615" y="2852937"/>
            <a:chExt cx="1008112" cy="1728192"/>
          </a:xfrm>
        </p:grpSpPr>
        <p:sp>
          <p:nvSpPr>
            <p:cNvPr id="46" name="Rounded Rectangle 45"/>
            <p:cNvSpPr/>
            <p:nvPr/>
          </p:nvSpPr>
          <p:spPr>
            <a:xfrm>
              <a:off x="1115615" y="2852937"/>
              <a:ext cx="1008112" cy="1728192"/>
            </a:xfrm>
            <a:prstGeom prst="roundRect">
              <a:avLst>
                <a:gd name="adj" fmla="val 6899"/>
              </a:avLst>
            </a:prstGeom>
            <a:solidFill>
              <a:srgbClr val="6666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259632" y="2996952"/>
              <a:ext cx="720080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Health and Safety Form</a:t>
              </a:r>
            </a:p>
            <a:p>
              <a:pPr algn="ctr"/>
              <a:endParaRPr lang="en-GB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................ __</a:t>
              </a:r>
            </a:p>
            <a:p>
              <a:pPr algn="ctr"/>
              <a:r>
                <a:rPr lang="en-GB" sz="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............. __</a:t>
              </a:r>
            </a:p>
            <a:p>
              <a:pPr algn="ctr"/>
              <a:r>
                <a:rPr lang="en-GB" sz="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___</a:t>
              </a:r>
            </a:p>
            <a:p>
              <a:pPr algn="ctr"/>
              <a:r>
                <a:rPr lang="en-GB" sz="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Signed_____</a:t>
              </a:r>
            </a:p>
            <a:p>
              <a:pPr algn="ctr"/>
              <a:r>
                <a:rPr lang="en-GB" sz="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Date_____</a:t>
              </a:r>
              <a:endParaRPr lang="en-GB" sz="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403648" y="2924944"/>
              <a:ext cx="432048" cy="1440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9" name="Freeform 48"/>
          <p:cNvSpPr/>
          <p:nvPr/>
        </p:nvSpPr>
        <p:spPr>
          <a:xfrm rot="13152794" flipV="1">
            <a:off x="995706" y="3463574"/>
            <a:ext cx="760156" cy="1331733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" name="Group 36"/>
          <p:cNvGrpSpPr/>
          <p:nvPr/>
        </p:nvGrpSpPr>
        <p:grpSpPr>
          <a:xfrm rot="546765">
            <a:off x="382011" y="2225929"/>
            <a:ext cx="1008112" cy="1728192"/>
            <a:chOff x="1115615" y="2852937"/>
            <a:chExt cx="1008112" cy="1728192"/>
          </a:xfrm>
        </p:grpSpPr>
        <p:sp>
          <p:nvSpPr>
            <p:cNvPr id="19" name="Rounded Rectangle 18"/>
            <p:cNvSpPr/>
            <p:nvPr/>
          </p:nvSpPr>
          <p:spPr>
            <a:xfrm>
              <a:off x="1115615" y="2852937"/>
              <a:ext cx="1008112" cy="1728192"/>
            </a:xfrm>
            <a:prstGeom prst="roundRect">
              <a:avLst>
                <a:gd name="adj" fmla="val 6899"/>
              </a:avLst>
            </a:prstGeom>
            <a:solidFill>
              <a:srgbClr val="6666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259632" y="2996952"/>
              <a:ext cx="720080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Health and Safety Form</a:t>
              </a:r>
            </a:p>
            <a:p>
              <a:pPr algn="ctr"/>
              <a:endParaRPr lang="en-GB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................ __</a:t>
              </a:r>
            </a:p>
            <a:p>
              <a:pPr algn="ctr"/>
              <a:r>
                <a:rPr lang="en-GB" sz="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............. __</a:t>
              </a:r>
            </a:p>
            <a:p>
              <a:pPr algn="ctr"/>
              <a:r>
                <a:rPr lang="en-GB" sz="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___</a:t>
              </a:r>
            </a:p>
            <a:p>
              <a:pPr algn="ctr"/>
              <a:r>
                <a:rPr lang="en-GB" sz="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Signed_____</a:t>
              </a:r>
            </a:p>
            <a:p>
              <a:pPr algn="ctr"/>
              <a:r>
                <a:rPr lang="en-GB" sz="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Date_____</a:t>
              </a:r>
              <a:endParaRPr lang="en-GB" sz="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403648" y="2924944"/>
              <a:ext cx="432048" cy="1440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8" name="Group 37"/>
          <p:cNvGrpSpPr/>
          <p:nvPr/>
        </p:nvGrpSpPr>
        <p:grpSpPr>
          <a:xfrm flipV="1">
            <a:off x="2123728" y="2708920"/>
            <a:ext cx="792088" cy="144016"/>
            <a:chOff x="4355976" y="1052736"/>
            <a:chExt cx="576064" cy="72008"/>
          </a:xfrm>
        </p:grpSpPr>
        <p:cxnSp>
          <p:nvCxnSpPr>
            <p:cNvPr id="40" name="Straight Connector 39"/>
            <p:cNvCxnSpPr/>
            <p:nvPr/>
          </p:nvCxnSpPr>
          <p:spPr>
            <a:xfrm rot="10800000" flipV="1">
              <a:off x="4355976" y="1052736"/>
              <a:ext cx="216024" cy="720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716016" y="1052736"/>
              <a:ext cx="216024" cy="720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3" grpId="0" animBg="1"/>
      <p:bldP spid="25" grpId="0" animBg="1"/>
      <p:bldP spid="39" grpId="0" animBg="1"/>
      <p:bldP spid="44" grpId="0" animBg="1"/>
      <p:bldP spid="4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e 3"/>
          <p:cNvSpPr/>
          <p:nvPr/>
        </p:nvSpPr>
        <p:spPr>
          <a:xfrm rot="20304253">
            <a:off x="1690672" y="3419271"/>
            <a:ext cx="2016224" cy="1944216"/>
          </a:xfrm>
          <a:prstGeom prst="pie">
            <a:avLst>
              <a:gd name="adj1" fmla="val 5352114"/>
              <a:gd name="adj2" fmla="val 16200000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29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 rot="20304253">
            <a:off x="2491208" y="2499537"/>
            <a:ext cx="5688632" cy="1649978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29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Freeform 69"/>
          <p:cNvSpPr/>
          <p:nvPr/>
        </p:nvSpPr>
        <p:spPr>
          <a:xfrm rot="7599035" flipV="1">
            <a:off x="2570154" y="3684887"/>
            <a:ext cx="760156" cy="1315269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31628 w 777479"/>
              <a:gd name="connsiteY0" fmla="*/ 12046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31628 w 777479"/>
              <a:gd name="connsiteY0" fmla="*/ 0 h 962353"/>
              <a:gd name="connsiteX1" fmla="*/ 239713 w 777479"/>
              <a:gd name="connsiteY1" fmla="*/ 369025 h 962353"/>
              <a:gd name="connsiteX2" fmla="*/ 82550 w 777479"/>
              <a:gd name="connsiteY2" fmla="*/ 464275 h 962353"/>
              <a:gd name="connsiteX3" fmla="*/ 3969 w 777479"/>
              <a:gd name="connsiteY3" fmla="*/ 602387 h 962353"/>
              <a:gd name="connsiteX4" fmla="*/ 106363 w 777479"/>
              <a:gd name="connsiteY4" fmla="*/ 616675 h 962353"/>
              <a:gd name="connsiteX5" fmla="*/ 254000 w 777479"/>
              <a:gd name="connsiteY5" fmla="*/ 514281 h 962353"/>
              <a:gd name="connsiteX6" fmla="*/ 261144 w 777479"/>
              <a:gd name="connsiteY6" fmla="*/ 526187 h 962353"/>
              <a:gd name="connsiteX7" fmla="*/ 223044 w 777479"/>
              <a:gd name="connsiteY7" fmla="*/ 661918 h 962353"/>
              <a:gd name="connsiteX8" fmla="*/ 198834 w 777479"/>
              <a:gd name="connsiteY8" fmla="*/ 788125 h 962353"/>
              <a:gd name="connsiteX9" fmla="*/ 248147 w 777479"/>
              <a:gd name="connsiteY9" fmla="*/ 878240 h 962353"/>
              <a:gd name="connsiteX10" fmla="*/ 335682 w 777479"/>
              <a:gd name="connsiteY10" fmla="*/ 736506 h 962353"/>
              <a:gd name="connsiteX11" fmla="*/ 368300 w 777479"/>
              <a:gd name="connsiteY11" fmla="*/ 616674 h 962353"/>
              <a:gd name="connsiteX12" fmla="*/ 375444 w 777479"/>
              <a:gd name="connsiteY12" fmla="*/ 683350 h 962353"/>
              <a:gd name="connsiteX13" fmla="*/ 401638 w 777479"/>
              <a:gd name="connsiteY13" fmla="*/ 895281 h 962353"/>
              <a:gd name="connsiteX14" fmla="*/ 451644 w 777479"/>
              <a:gd name="connsiteY14" fmla="*/ 961956 h 962353"/>
              <a:gd name="connsiteX15" fmla="*/ 504032 w 777479"/>
              <a:gd name="connsiteY15" fmla="*/ 897662 h 962353"/>
              <a:gd name="connsiteX16" fmla="*/ 504032 w 777479"/>
              <a:gd name="connsiteY16" fmla="*/ 657155 h 962353"/>
              <a:gd name="connsiteX17" fmla="*/ 527844 w 777479"/>
              <a:gd name="connsiteY17" fmla="*/ 771456 h 962353"/>
              <a:gd name="connsiteX18" fmla="*/ 573088 w 777479"/>
              <a:gd name="connsiteY18" fmla="*/ 869087 h 962353"/>
              <a:gd name="connsiteX19" fmla="*/ 625475 w 777479"/>
              <a:gd name="connsiteY19" fmla="*/ 890518 h 962353"/>
              <a:gd name="connsiteX20" fmla="*/ 662013 w 777479"/>
              <a:gd name="connsiteY20" fmla="*/ 833567 h 962353"/>
              <a:gd name="connsiteX21" fmla="*/ 644525 w 777479"/>
              <a:gd name="connsiteY21" fmla="*/ 711925 h 962353"/>
              <a:gd name="connsiteX22" fmla="*/ 632619 w 777479"/>
              <a:gd name="connsiteY22" fmla="*/ 635725 h 962353"/>
              <a:gd name="connsiteX23" fmla="*/ 718344 w 777479"/>
              <a:gd name="connsiteY23" fmla="*/ 785743 h 962353"/>
              <a:gd name="connsiteX24" fmla="*/ 770732 w 777479"/>
              <a:gd name="connsiteY24" fmla="*/ 764312 h 962353"/>
              <a:gd name="connsiteX25" fmla="*/ 758825 w 777479"/>
              <a:gd name="connsiteY25" fmla="*/ 623818 h 962353"/>
              <a:gd name="connsiteX26" fmla="*/ 668338 w 777479"/>
              <a:gd name="connsiteY26" fmla="*/ 452368 h 962353"/>
              <a:gd name="connsiteX27" fmla="*/ 641061 w 777479"/>
              <a:gd name="connsiteY27" fmla="*/ 118922 h 962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62353">
                <a:moveTo>
                  <a:pt x="231628" y="0"/>
                </a:moveTo>
                <a:cubicBezTo>
                  <a:pt x="245717" y="45641"/>
                  <a:pt x="264559" y="291646"/>
                  <a:pt x="239713" y="369025"/>
                </a:cubicBezTo>
                <a:cubicBezTo>
                  <a:pt x="214867" y="446404"/>
                  <a:pt x="121841" y="425381"/>
                  <a:pt x="82550" y="464275"/>
                </a:cubicBezTo>
                <a:cubicBezTo>
                  <a:pt x="43259" y="503169"/>
                  <a:pt x="0" y="576987"/>
                  <a:pt x="3969" y="602387"/>
                </a:cubicBezTo>
                <a:cubicBezTo>
                  <a:pt x="7938" y="627787"/>
                  <a:pt x="64691" y="631359"/>
                  <a:pt x="106363" y="616675"/>
                </a:cubicBezTo>
                <a:cubicBezTo>
                  <a:pt x="148035" y="601991"/>
                  <a:pt x="228203" y="529362"/>
                  <a:pt x="254000" y="514281"/>
                </a:cubicBezTo>
                <a:cubicBezTo>
                  <a:pt x="279797" y="499200"/>
                  <a:pt x="266303" y="501581"/>
                  <a:pt x="261144" y="526187"/>
                </a:cubicBezTo>
                <a:cubicBezTo>
                  <a:pt x="255985" y="550793"/>
                  <a:pt x="233429" y="618262"/>
                  <a:pt x="223044" y="661918"/>
                </a:cubicBezTo>
                <a:cubicBezTo>
                  <a:pt x="212659" y="705574"/>
                  <a:pt x="194650" y="752071"/>
                  <a:pt x="198834" y="788125"/>
                </a:cubicBezTo>
                <a:cubicBezTo>
                  <a:pt x="203018" y="824179"/>
                  <a:pt x="225339" y="886843"/>
                  <a:pt x="248147" y="878240"/>
                </a:cubicBezTo>
                <a:cubicBezTo>
                  <a:pt x="270955" y="869637"/>
                  <a:pt x="315657" y="780100"/>
                  <a:pt x="335682" y="736506"/>
                </a:cubicBezTo>
                <a:cubicBezTo>
                  <a:pt x="355707" y="692912"/>
                  <a:pt x="361673" y="625533"/>
                  <a:pt x="368300" y="616674"/>
                </a:cubicBezTo>
                <a:cubicBezTo>
                  <a:pt x="374927" y="607815"/>
                  <a:pt x="369888" y="636916"/>
                  <a:pt x="375444" y="683350"/>
                </a:cubicBezTo>
                <a:cubicBezTo>
                  <a:pt x="381000" y="729785"/>
                  <a:pt x="388938" y="848847"/>
                  <a:pt x="401638" y="895281"/>
                </a:cubicBezTo>
                <a:cubicBezTo>
                  <a:pt x="414338" y="941715"/>
                  <a:pt x="434578" y="961559"/>
                  <a:pt x="451644" y="961956"/>
                </a:cubicBezTo>
                <a:cubicBezTo>
                  <a:pt x="468710" y="962353"/>
                  <a:pt x="495301" y="948462"/>
                  <a:pt x="504032" y="897662"/>
                </a:cubicBezTo>
                <a:cubicBezTo>
                  <a:pt x="512763" y="846862"/>
                  <a:pt x="500063" y="678189"/>
                  <a:pt x="504032" y="657155"/>
                </a:cubicBezTo>
                <a:cubicBezTo>
                  <a:pt x="508001" y="636121"/>
                  <a:pt x="516335" y="736134"/>
                  <a:pt x="527844" y="771456"/>
                </a:cubicBezTo>
                <a:cubicBezTo>
                  <a:pt x="539353" y="806778"/>
                  <a:pt x="556816" y="849243"/>
                  <a:pt x="573088" y="869087"/>
                </a:cubicBezTo>
                <a:cubicBezTo>
                  <a:pt x="589360" y="888931"/>
                  <a:pt x="610654" y="896438"/>
                  <a:pt x="625475" y="890518"/>
                </a:cubicBezTo>
                <a:cubicBezTo>
                  <a:pt x="640296" y="884598"/>
                  <a:pt x="658838" y="863333"/>
                  <a:pt x="662013" y="833567"/>
                </a:cubicBezTo>
                <a:cubicBezTo>
                  <a:pt x="665188" y="803801"/>
                  <a:pt x="649424" y="744899"/>
                  <a:pt x="644525" y="711925"/>
                </a:cubicBezTo>
                <a:cubicBezTo>
                  <a:pt x="639626" y="678951"/>
                  <a:pt x="620316" y="623422"/>
                  <a:pt x="632619" y="635725"/>
                </a:cubicBezTo>
                <a:cubicBezTo>
                  <a:pt x="644922" y="648028"/>
                  <a:pt x="695325" y="764312"/>
                  <a:pt x="718344" y="785743"/>
                </a:cubicBezTo>
                <a:cubicBezTo>
                  <a:pt x="741363" y="807174"/>
                  <a:pt x="763985" y="791300"/>
                  <a:pt x="770732" y="764312"/>
                </a:cubicBezTo>
                <a:cubicBezTo>
                  <a:pt x="777479" y="737325"/>
                  <a:pt x="775891" y="675809"/>
                  <a:pt x="758825" y="623818"/>
                </a:cubicBezTo>
                <a:cubicBezTo>
                  <a:pt x="741759" y="571827"/>
                  <a:pt x="687965" y="536517"/>
                  <a:pt x="668338" y="452368"/>
                </a:cubicBezTo>
                <a:cubicBezTo>
                  <a:pt x="648711" y="368219"/>
                  <a:pt x="643442" y="197900"/>
                  <a:pt x="641061" y="118922"/>
                </a:cubicBezTo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reeform 30"/>
          <p:cNvSpPr/>
          <p:nvPr/>
        </p:nvSpPr>
        <p:spPr>
          <a:xfrm>
            <a:off x="769495" y="4781862"/>
            <a:ext cx="2498361" cy="1139253"/>
          </a:xfrm>
          <a:custGeom>
            <a:avLst/>
            <a:gdLst>
              <a:gd name="connsiteX0" fmla="*/ 984354 w 2498361"/>
              <a:gd name="connsiteY0" fmla="*/ 0 h 1139253"/>
              <a:gd name="connsiteX1" fmla="*/ 354767 w 2498361"/>
              <a:gd name="connsiteY1" fmla="*/ 284813 h 1139253"/>
              <a:gd name="connsiteX2" fmla="*/ 1089285 w 2498361"/>
              <a:gd name="connsiteY2" fmla="*/ 539646 h 1139253"/>
              <a:gd name="connsiteX3" fmla="*/ 234846 w 2498361"/>
              <a:gd name="connsiteY3" fmla="*/ 899410 h 1139253"/>
              <a:gd name="connsiteX4" fmla="*/ 2498361 w 2498361"/>
              <a:gd name="connsiteY4" fmla="*/ 1139253 h 1139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8361" h="1139253">
                <a:moveTo>
                  <a:pt x="984354" y="0"/>
                </a:moveTo>
                <a:cubicBezTo>
                  <a:pt x="660816" y="97436"/>
                  <a:pt x="337279" y="194872"/>
                  <a:pt x="354767" y="284813"/>
                </a:cubicBezTo>
                <a:cubicBezTo>
                  <a:pt x="372255" y="374754"/>
                  <a:pt x="1109272" y="437213"/>
                  <a:pt x="1089285" y="539646"/>
                </a:cubicBezTo>
                <a:cubicBezTo>
                  <a:pt x="1069298" y="642079"/>
                  <a:pt x="0" y="799476"/>
                  <a:pt x="234846" y="899410"/>
                </a:cubicBezTo>
                <a:cubicBezTo>
                  <a:pt x="469692" y="999345"/>
                  <a:pt x="1484026" y="1069299"/>
                  <a:pt x="2498361" y="1139253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Freeform 67"/>
          <p:cNvSpPr/>
          <p:nvPr/>
        </p:nvSpPr>
        <p:spPr>
          <a:xfrm flipH="1">
            <a:off x="1691680" y="5157192"/>
            <a:ext cx="714426" cy="914393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Freeform 68"/>
          <p:cNvSpPr/>
          <p:nvPr/>
        </p:nvSpPr>
        <p:spPr>
          <a:xfrm>
            <a:off x="827584" y="5157192"/>
            <a:ext cx="675199" cy="914393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/>
          <p:cNvSpPr/>
          <p:nvPr/>
        </p:nvSpPr>
        <p:spPr>
          <a:xfrm rot="20304253">
            <a:off x="7827527" y="1427738"/>
            <a:ext cx="288032" cy="165618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/>
          <p:cNvCxnSpPr>
            <a:stCxn id="5" idx="0"/>
            <a:endCxn id="5" idx="4"/>
          </p:cNvCxnSpPr>
          <p:nvPr/>
        </p:nvCxnSpPr>
        <p:spPr>
          <a:xfrm>
            <a:off x="4466007" y="3106601"/>
            <a:ext cx="1978294" cy="2271658"/>
          </a:xfrm>
          <a:prstGeom prst="line">
            <a:avLst/>
          </a:prstGeom>
          <a:ln w="254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5" idx="2"/>
            <a:endCxn id="5" idx="6"/>
          </p:cNvCxnSpPr>
          <p:nvPr/>
        </p:nvCxnSpPr>
        <p:spPr>
          <a:xfrm flipV="1">
            <a:off x="4337010" y="3268684"/>
            <a:ext cx="2236288" cy="1947492"/>
          </a:xfrm>
          <a:prstGeom prst="line">
            <a:avLst/>
          </a:prstGeom>
          <a:ln w="254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onut 4"/>
          <p:cNvSpPr/>
          <p:nvPr/>
        </p:nvSpPr>
        <p:spPr>
          <a:xfrm rot="19136924">
            <a:off x="3972445" y="2736270"/>
            <a:ext cx="2965418" cy="3012320"/>
          </a:xfrm>
          <a:prstGeom prst="donut">
            <a:avLst>
              <a:gd name="adj" fmla="val 16371"/>
            </a:avLst>
          </a:prstGeom>
          <a:solidFill>
            <a:schemeClr val="bg2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126647" y="1844824"/>
            <a:ext cx="2881684" cy="3456384"/>
            <a:chOff x="126647" y="1844824"/>
            <a:chExt cx="2881684" cy="3456384"/>
          </a:xfrm>
        </p:grpSpPr>
        <p:sp>
          <p:nvSpPr>
            <p:cNvPr id="32" name="Rectangle 31"/>
            <p:cNvSpPr/>
            <p:nvPr/>
          </p:nvSpPr>
          <p:spPr>
            <a:xfrm>
              <a:off x="720080" y="2564904"/>
              <a:ext cx="1800200" cy="2736304"/>
            </a:xfrm>
            <a:prstGeom prst="rect">
              <a:avLst/>
            </a:prstGeom>
            <a:solidFill>
              <a:srgbClr val="25C2E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3" name="Group 11"/>
            <p:cNvGrpSpPr/>
            <p:nvPr/>
          </p:nvGrpSpPr>
          <p:grpSpPr>
            <a:xfrm>
              <a:off x="948504" y="1844824"/>
              <a:ext cx="1325948" cy="1368152"/>
              <a:chOff x="827584" y="1124744"/>
              <a:chExt cx="1072119" cy="1368152"/>
            </a:xfrm>
          </p:grpSpPr>
          <p:sp>
            <p:nvSpPr>
              <p:cNvPr id="34" name="Chord 33"/>
              <p:cNvSpPr/>
              <p:nvPr/>
            </p:nvSpPr>
            <p:spPr>
              <a:xfrm>
                <a:off x="827584" y="1124744"/>
                <a:ext cx="1072119" cy="1368152"/>
              </a:xfrm>
              <a:prstGeom prst="chord">
                <a:avLst>
                  <a:gd name="adj1" fmla="val 10688754"/>
                  <a:gd name="adj2" fmla="val 108958"/>
                </a:avLst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Chord 34"/>
              <p:cNvSpPr/>
              <p:nvPr/>
            </p:nvSpPr>
            <p:spPr>
              <a:xfrm rot="10800000">
                <a:off x="827584" y="1700808"/>
                <a:ext cx="1072119" cy="216024"/>
              </a:xfrm>
              <a:prstGeom prst="chord">
                <a:avLst>
                  <a:gd name="adj1" fmla="val 10688754"/>
                  <a:gd name="adj2" fmla="val 108958"/>
                </a:avLst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 rot="5400000">
                <a:off x="935596" y="1448780"/>
                <a:ext cx="64807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rot="5400000">
                <a:off x="1151620" y="1448780"/>
                <a:ext cx="64807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18"/>
            <p:cNvGrpSpPr/>
            <p:nvPr/>
          </p:nvGrpSpPr>
          <p:grpSpPr>
            <a:xfrm>
              <a:off x="1728192" y="2888940"/>
              <a:ext cx="1280139" cy="2088232"/>
              <a:chOff x="7452320" y="1124744"/>
              <a:chExt cx="1024111" cy="1491594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7452320" y="1124744"/>
                <a:ext cx="576064" cy="1270729"/>
              </a:xfrm>
              <a:prstGeom prst="rect">
                <a:avLst/>
              </a:prstGeom>
              <a:solidFill>
                <a:srgbClr val="25C2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Chord 39"/>
              <p:cNvSpPr/>
              <p:nvPr/>
            </p:nvSpPr>
            <p:spPr>
              <a:xfrm>
                <a:off x="7625138" y="1531850"/>
                <a:ext cx="691277" cy="364408"/>
              </a:xfrm>
              <a:prstGeom prst="chord">
                <a:avLst>
                  <a:gd name="adj1" fmla="val 15900372"/>
                  <a:gd name="adj2" fmla="val 5448611"/>
                </a:avLst>
              </a:prstGeom>
              <a:solidFill>
                <a:srgbClr val="0070C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Arc 40"/>
              <p:cNvSpPr/>
              <p:nvPr/>
            </p:nvSpPr>
            <p:spPr>
              <a:xfrm>
                <a:off x="7580331" y="2023331"/>
                <a:ext cx="896100" cy="593007"/>
              </a:xfrm>
              <a:prstGeom prst="arc">
                <a:avLst>
                  <a:gd name="adj1" fmla="val 11045684"/>
                  <a:gd name="adj2" fmla="val 1631501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7823462" y="1230638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3" name="Group 36"/>
            <p:cNvGrpSpPr/>
            <p:nvPr/>
          </p:nvGrpSpPr>
          <p:grpSpPr>
            <a:xfrm rot="6738140">
              <a:off x="486687" y="3863229"/>
              <a:ext cx="1008112" cy="1728192"/>
              <a:chOff x="1115615" y="2852937"/>
              <a:chExt cx="1008112" cy="1728192"/>
            </a:xfrm>
          </p:grpSpPr>
          <p:sp>
            <p:nvSpPr>
              <p:cNvPr id="44" name="Rounded Rectangle 43"/>
              <p:cNvSpPr/>
              <p:nvPr/>
            </p:nvSpPr>
            <p:spPr>
              <a:xfrm>
                <a:off x="1115615" y="2852937"/>
                <a:ext cx="1008112" cy="1728192"/>
              </a:xfrm>
              <a:prstGeom prst="roundRect">
                <a:avLst>
                  <a:gd name="adj" fmla="val 6899"/>
                </a:avLst>
              </a:prstGeom>
              <a:solidFill>
                <a:srgbClr val="66669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259632" y="2996952"/>
                <a:ext cx="720080" cy="122413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Health and Safety Form</a:t>
                </a:r>
              </a:p>
              <a:p>
                <a:pPr algn="ctr"/>
                <a:endParaRPr lang="en-GB" sz="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GB" sz="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................ __</a:t>
                </a:r>
              </a:p>
              <a:p>
                <a:pPr algn="ctr"/>
                <a:r>
                  <a:rPr lang="en-GB" sz="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............. __</a:t>
                </a:r>
              </a:p>
              <a:p>
                <a:pPr algn="ctr"/>
                <a:r>
                  <a:rPr lang="en-GB" sz="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___</a:t>
                </a:r>
              </a:p>
              <a:p>
                <a:pPr algn="ctr"/>
                <a:r>
                  <a:rPr lang="en-GB" sz="6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Signed_____</a:t>
                </a:r>
              </a:p>
              <a:p>
                <a:pPr algn="ctr"/>
                <a:r>
                  <a:rPr lang="en-GB" sz="6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Date_____</a:t>
                </a:r>
                <a:endParaRPr lang="en-GB" sz="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403648" y="2924944"/>
                <a:ext cx="432048" cy="14401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7" name="Freeform 46"/>
            <p:cNvSpPr/>
            <p:nvPr/>
          </p:nvSpPr>
          <p:spPr>
            <a:xfrm rot="12238788" flipV="1">
              <a:off x="741869" y="3670013"/>
              <a:ext cx="760156" cy="1331733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25C2E7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9" name="Freeform 48"/>
          <p:cNvSpPr/>
          <p:nvPr/>
        </p:nvSpPr>
        <p:spPr>
          <a:xfrm rot="6303091" flipV="1">
            <a:off x="2593128" y="3575076"/>
            <a:ext cx="760156" cy="1315269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31628 w 777479"/>
              <a:gd name="connsiteY0" fmla="*/ 12046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31628 w 777479"/>
              <a:gd name="connsiteY0" fmla="*/ 0 h 962353"/>
              <a:gd name="connsiteX1" fmla="*/ 239713 w 777479"/>
              <a:gd name="connsiteY1" fmla="*/ 369025 h 962353"/>
              <a:gd name="connsiteX2" fmla="*/ 82550 w 777479"/>
              <a:gd name="connsiteY2" fmla="*/ 464275 h 962353"/>
              <a:gd name="connsiteX3" fmla="*/ 3969 w 777479"/>
              <a:gd name="connsiteY3" fmla="*/ 602387 h 962353"/>
              <a:gd name="connsiteX4" fmla="*/ 106363 w 777479"/>
              <a:gd name="connsiteY4" fmla="*/ 616675 h 962353"/>
              <a:gd name="connsiteX5" fmla="*/ 254000 w 777479"/>
              <a:gd name="connsiteY5" fmla="*/ 514281 h 962353"/>
              <a:gd name="connsiteX6" fmla="*/ 261144 w 777479"/>
              <a:gd name="connsiteY6" fmla="*/ 526187 h 962353"/>
              <a:gd name="connsiteX7" fmla="*/ 223044 w 777479"/>
              <a:gd name="connsiteY7" fmla="*/ 661918 h 962353"/>
              <a:gd name="connsiteX8" fmla="*/ 198834 w 777479"/>
              <a:gd name="connsiteY8" fmla="*/ 788125 h 962353"/>
              <a:gd name="connsiteX9" fmla="*/ 248147 w 777479"/>
              <a:gd name="connsiteY9" fmla="*/ 878240 h 962353"/>
              <a:gd name="connsiteX10" fmla="*/ 335682 w 777479"/>
              <a:gd name="connsiteY10" fmla="*/ 736506 h 962353"/>
              <a:gd name="connsiteX11" fmla="*/ 368300 w 777479"/>
              <a:gd name="connsiteY11" fmla="*/ 616674 h 962353"/>
              <a:gd name="connsiteX12" fmla="*/ 375444 w 777479"/>
              <a:gd name="connsiteY12" fmla="*/ 683350 h 962353"/>
              <a:gd name="connsiteX13" fmla="*/ 401638 w 777479"/>
              <a:gd name="connsiteY13" fmla="*/ 895281 h 962353"/>
              <a:gd name="connsiteX14" fmla="*/ 451644 w 777479"/>
              <a:gd name="connsiteY14" fmla="*/ 961956 h 962353"/>
              <a:gd name="connsiteX15" fmla="*/ 504032 w 777479"/>
              <a:gd name="connsiteY15" fmla="*/ 897662 h 962353"/>
              <a:gd name="connsiteX16" fmla="*/ 504032 w 777479"/>
              <a:gd name="connsiteY16" fmla="*/ 657155 h 962353"/>
              <a:gd name="connsiteX17" fmla="*/ 527844 w 777479"/>
              <a:gd name="connsiteY17" fmla="*/ 771456 h 962353"/>
              <a:gd name="connsiteX18" fmla="*/ 573088 w 777479"/>
              <a:gd name="connsiteY18" fmla="*/ 869087 h 962353"/>
              <a:gd name="connsiteX19" fmla="*/ 625475 w 777479"/>
              <a:gd name="connsiteY19" fmla="*/ 890518 h 962353"/>
              <a:gd name="connsiteX20" fmla="*/ 662013 w 777479"/>
              <a:gd name="connsiteY20" fmla="*/ 833567 h 962353"/>
              <a:gd name="connsiteX21" fmla="*/ 644525 w 777479"/>
              <a:gd name="connsiteY21" fmla="*/ 711925 h 962353"/>
              <a:gd name="connsiteX22" fmla="*/ 632619 w 777479"/>
              <a:gd name="connsiteY22" fmla="*/ 635725 h 962353"/>
              <a:gd name="connsiteX23" fmla="*/ 718344 w 777479"/>
              <a:gd name="connsiteY23" fmla="*/ 785743 h 962353"/>
              <a:gd name="connsiteX24" fmla="*/ 770732 w 777479"/>
              <a:gd name="connsiteY24" fmla="*/ 764312 h 962353"/>
              <a:gd name="connsiteX25" fmla="*/ 758825 w 777479"/>
              <a:gd name="connsiteY25" fmla="*/ 623818 h 962353"/>
              <a:gd name="connsiteX26" fmla="*/ 668338 w 777479"/>
              <a:gd name="connsiteY26" fmla="*/ 452368 h 962353"/>
              <a:gd name="connsiteX27" fmla="*/ 641061 w 777479"/>
              <a:gd name="connsiteY27" fmla="*/ 118922 h 962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62353">
                <a:moveTo>
                  <a:pt x="231628" y="0"/>
                </a:moveTo>
                <a:cubicBezTo>
                  <a:pt x="245717" y="45641"/>
                  <a:pt x="264559" y="291646"/>
                  <a:pt x="239713" y="369025"/>
                </a:cubicBezTo>
                <a:cubicBezTo>
                  <a:pt x="214867" y="446404"/>
                  <a:pt x="121841" y="425381"/>
                  <a:pt x="82550" y="464275"/>
                </a:cubicBezTo>
                <a:cubicBezTo>
                  <a:pt x="43259" y="503169"/>
                  <a:pt x="0" y="576987"/>
                  <a:pt x="3969" y="602387"/>
                </a:cubicBezTo>
                <a:cubicBezTo>
                  <a:pt x="7938" y="627787"/>
                  <a:pt x="64691" y="631359"/>
                  <a:pt x="106363" y="616675"/>
                </a:cubicBezTo>
                <a:cubicBezTo>
                  <a:pt x="148035" y="601991"/>
                  <a:pt x="228203" y="529362"/>
                  <a:pt x="254000" y="514281"/>
                </a:cubicBezTo>
                <a:cubicBezTo>
                  <a:pt x="279797" y="499200"/>
                  <a:pt x="266303" y="501581"/>
                  <a:pt x="261144" y="526187"/>
                </a:cubicBezTo>
                <a:cubicBezTo>
                  <a:pt x="255985" y="550793"/>
                  <a:pt x="233429" y="618262"/>
                  <a:pt x="223044" y="661918"/>
                </a:cubicBezTo>
                <a:cubicBezTo>
                  <a:pt x="212659" y="705574"/>
                  <a:pt x="194650" y="752071"/>
                  <a:pt x="198834" y="788125"/>
                </a:cubicBezTo>
                <a:cubicBezTo>
                  <a:pt x="203018" y="824179"/>
                  <a:pt x="225339" y="886843"/>
                  <a:pt x="248147" y="878240"/>
                </a:cubicBezTo>
                <a:cubicBezTo>
                  <a:pt x="270955" y="869637"/>
                  <a:pt x="315657" y="780100"/>
                  <a:pt x="335682" y="736506"/>
                </a:cubicBezTo>
                <a:cubicBezTo>
                  <a:pt x="355707" y="692912"/>
                  <a:pt x="361673" y="625533"/>
                  <a:pt x="368300" y="616674"/>
                </a:cubicBezTo>
                <a:cubicBezTo>
                  <a:pt x="374927" y="607815"/>
                  <a:pt x="369888" y="636916"/>
                  <a:pt x="375444" y="683350"/>
                </a:cubicBezTo>
                <a:cubicBezTo>
                  <a:pt x="381000" y="729785"/>
                  <a:pt x="388938" y="848847"/>
                  <a:pt x="401638" y="895281"/>
                </a:cubicBezTo>
                <a:cubicBezTo>
                  <a:pt x="414338" y="941715"/>
                  <a:pt x="434578" y="961559"/>
                  <a:pt x="451644" y="961956"/>
                </a:cubicBezTo>
                <a:cubicBezTo>
                  <a:pt x="468710" y="962353"/>
                  <a:pt x="495301" y="948462"/>
                  <a:pt x="504032" y="897662"/>
                </a:cubicBezTo>
                <a:cubicBezTo>
                  <a:pt x="512763" y="846862"/>
                  <a:pt x="500063" y="678189"/>
                  <a:pt x="504032" y="657155"/>
                </a:cubicBezTo>
                <a:cubicBezTo>
                  <a:pt x="508001" y="636121"/>
                  <a:pt x="516335" y="736134"/>
                  <a:pt x="527844" y="771456"/>
                </a:cubicBezTo>
                <a:cubicBezTo>
                  <a:pt x="539353" y="806778"/>
                  <a:pt x="556816" y="849243"/>
                  <a:pt x="573088" y="869087"/>
                </a:cubicBezTo>
                <a:cubicBezTo>
                  <a:pt x="589360" y="888931"/>
                  <a:pt x="610654" y="896438"/>
                  <a:pt x="625475" y="890518"/>
                </a:cubicBezTo>
                <a:cubicBezTo>
                  <a:pt x="640296" y="884598"/>
                  <a:pt x="658838" y="863333"/>
                  <a:pt x="662013" y="833567"/>
                </a:cubicBezTo>
                <a:cubicBezTo>
                  <a:pt x="665188" y="803801"/>
                  <a:pt x="649424" y="744899"/>
                  <a:pt x="644525" y="711925"/>
                </a:cubicBezTo>
                <a:cubicBezTo>
                  <a:pt x="639626" y="678951"/>
                  <a:pt x="620316" y="623422"/>
                  <a:pt x="632619" y="635725"/>
                </a:cubicBezTo>
                <a:cubicBezTo>
                  <a:pt x="644922" y="648028"/>
                  <a:pt x="695325" y="764312"/>
                  <a:pt x="718344" y="785743"/>
                </a:cubicBezTo>
                <a:cubicBezTo>
                  <a:pt x="741363" y="807174"/>
                  <a:pt x="763985" y="791300"/>
                  <a:pt x="770732" y="764312"/>
                </a:cubicBezTo>
                <a:cubicBezTo>
                  <a:pt x="777479" y="737325"/>
                  <a:pt x="775891" y="675809"/>
                  <a:pt x="758825" y="623818"/>
                </a:cubicBezTo>
                <a:cubicBezTo>
                  <a:pt x="741759" y="571827"/>
                  <a:pt x="687965" y="536517"/>
                  <a:pt x="668338" y="452368"/>
                </a:cubicBezTo>
                <a:cubicBezTo>
                  <a:pt x="648711" y="368219"/>
                  <a:pt x="643442" y="197900"/>
                  <a:pt x="641061" y="118922"/>
                </a:cubicBezTo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754651" y="2542765"/>
            <a:ext cx="1800200" cy="2736304"/>
          </a:xfrm>
          <a:prstGeom prst="rect">
            <a:avLst/>
          </a:prstGeom>
          <a:solidFill>
            <a:srgbClr val="25C2E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1" name="Group 11"/>
          <p:cNvGrpSpPr/>
          <p:nvPr/>
        </p:nvGrpSpPr>
        <p:grpSpPr>
          <a:xfrm>
            <a:off x="983075" y="1822685"/>
            <a:ext cx="1325948" cy="1368152"/>
            <a:chOff x="827584" y="1124744"/>
            <a:chExt cx="1072119" cy="1368152"/>
          </a:xfrm>
        </p:grpSpPr>
        <p:sp>
          <p:nvSpPr>
            <p:cNvPr id="52" name="Chord 51"/>
            <p:cNvSpPr/>
            <p:nvPr/>
          </p:nvSpPr>
          <p:spPr>
            <a:xfrm>
              <a:off x="827584" y="1124744"/>
              <a:ext cx="1072119" cy="1368152"/>
            </a:xfrm>
            <a:prstGeom prst="chord">
              <a:avLst>
                <a:gd name="adj1" fmla="val 10688754"/>
                <a:gd name="adj2" fmla="val 108958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Chord 52"/>
            <p:cNvSpPr/>
            <p:nvPr/>
          </p:nvSpPr>
          <p:spPr>
            <a:xfrm rot="10800000">
              <a:off x="827584" y="1700808"/>
              <a:ext cx="1072119" cy="216024"/>
            </a:xfrm>
            <a:prstGeom prst="chord">
              <a:avLst>
                <a:gd name="adj1" fmla="val 10688754"/>
                <a:gd name="adj2" fmla="val 108958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4" name="Straight Connector 53"/>
            <p:cNvCxnSpPr/>
            <p:nvPr/>
          </p:nvCxnSpPr>
          <p:spPr>
            <a:xfrm rot="5400000">
              <a:off x="935596" y="1448780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>
              <a:off x="1151620" y="1448780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3"/>
          <p:cNvGrpSpPr/>
          <p:nvPr/>
        </p:nvGrpSpPr>
        <p:grpSpPr>
          <a:xfrm>
            <a:off x="970675" y="2866801"/>
            <a:ext cx="1440160" cy="2088232"/>
            <a:chOff x="7452320" y="1124744"/>
            <a:chExt cx="1152128" cy="1491594"/>
          </a:xfrm>
        </p:grpSpPr>
        <p:sp>
          <p:nvSpPr>
            <p:cNvPr id="57" name="Rectangle 56"/>
            <p:cNvSpPr/>
            <p:nvPr/>
          </p:nvSpPr>
          <p:spPr>
            <a:xfrm>
              <a:off x="7452320" y="1124744"/>
              <a:ext cx="1152128" cy="1270729"/>
            </a:xfrm>
            <a:prstGeom prst="rect">
              <a:avLst/>
            </a:prstGeom>
            <a:solidFill>
              <a:srgbClr val="25C2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Chord 57"/>
            <p:cNvSpPr/>
            <p:nvPr/>
          </p:nvSpPr>
          <p:spPr>
            <a:xfrm>
              <a:off x="7737644" y="1531850"/>
              <a:ext cx="578772" cy="364408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/>
            <p:cNvSpPr/>
            <p:nvPr/>
          </p:nvSpPr>
          <p:spPr>
            <a:xfrm>
              <a:off x="8143597" y="1220095"/>
              <a:ext cx="89710" cy="2132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Arc 59"/>
            <p:cNvSpPr/>
            <p:nvPr/>
          </p:nvSpPr>
          <p:spPr>
            <a:xfrm>
              <a:off x="7580334" y="2023331"/>
              <a:ext cx="896100" cy="593007"/>
            </a:xfrm>
            <a:prstGeom prst="arc">
              <a:avLst>
                <a:gd name="adj1" fmla="val 11045684"/>
                <a:gd name="adj2" fmla="val 21237176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/>
            <p:cNvSpPr/>
            <p:nvPr/>
          </p:nvSpPr>
          <p:spPr>
            <a:xfrm>
              <a:off x="7823462" y="1230638"/>
              <a:ext cx="89710" cy="2132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2" name="Rectangle 61"/>
          <p:cNvSpPr/>
          <p:nvPr/>
        </p:nvSpPr>
        <p:spPr>
          <a:xfrm rot="3887280">
            <a:off x="4060099" y="2542765"/>
            <a:ext cx="71782" cy="273630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63" name="Group 36"/>
          <p:cNvGrpSpPr/>
          <p:nvPr/>
        </p:nvGrpSpPr>
        <p:grpSpPr>
          <a:xfrm rot="7652146">
            <a:off x="234788" y="3684948"/>
            <a:ext cx="1008112" cy="1728192"/>
            <a:chOff x="1115615" y="2852937"/>
            <a:chExt cx="1008112" cy="1728192"/>
          </a:xfrm>
        </p:grpSpPr>
        <p:sp>
          <p:nvSpPr>
            <p:cNvPr id="64" name="Rounded Rectangle 63"/>
            <p:cNvSpPr/>
            <p:nvPr/>
          </p:nvSpPr>
          <p:spPr>
            <a:xfrm>
              <a:off x="1115615" y="2852937"/>
              <a:ext cx="1008112" cy="1728192"/>
            </a:xfrm>
            <a:prstGeom prst="roundRect">
              <a:avLst>
                <a:gd name="adj" fmla="val 6899"/>
              </a:avLst>
            </a:prstGeom>
            <a:solidFill>
              <a:srgbClr val="6666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259632" y="2996952"/>
              <a:ext cx="720080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Health and Safety Form</a:t>
              </a:r>
            </a:p>
            <a:p>
              <a:pPr algn="ctr"/>
              <a:endParaRPr lang="en-GB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................ __</a:t>
              </a:r>
            </a:p>
            <a:p>
              <a:pPr algn="ctr"/>
              <a:r>
                <a:rPr lang="en-GB" sz="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............. __</a:t>
              </a:r>
            </a:p>
            <a:p>
              <a:pPr algn="ctr"/>
              <a:r>
                <a:rPr lang="en-GB" sz="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___</a:t>
              </a:r>
            </a:p>
            <a:p>
              <a:pPr algn="ctr"/>
              <a:r>
                <a:rPr lang="en-GB" sz="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Signed_____</a:t>
              </a:r>
            </a:p>
            <a:p>
              <a:pPr algn="ctr"/>
              <a:r>
                <a:rPr lang="en-GB" sz="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Date_____</a:t>
              </a:r>
              <a:endParaRPr lang="en-GB" sz="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403648" y="2924944"/>
              <a:ext cx="432048" cy="1440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7" name="Freeform 66"/>
          <p:cNvSpPr/>
          <p:nvPr/>
        </p:nvSpPr>
        <p:spPr>
          <a:xfrm rot="13152794" flipV="1">
            <a:off x="130685" y="3563740"/>
            <a:ext cx="760156" cy="1331733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/>
          <p:cNvSpPr/>
          <p:nvPr/>
        </p:nvSpPr>
        <p:spPr>
          <a:xfrm rot="5183224">
            <a:off x="4247620" y="3118987"/>
            <a:ext cx="71782" cy="273630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5" name="Rectangle 74"/>
          <p:cNvSpPr/>
          <p:nvPr/>
        </p:nvSpPr>
        <p:spPr>
          <a:xfrm>
            <a:off x="2051720" y="-747464"/>
            <a:ext cx="2232248" cy="1872208"/>
          </a:xfrm>
          <a:prstGeom prst="rect">
            <a:avLst/>
          </a:pr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 75"/>
          <p:cNvSpPr/>
          <p:nvPr/>
        </p:nvSpPr>
        <p:spPr>
          <a:xfrm>
            <a:off x="4860032" y="-747464"/>
            <a:ext cx="2232248" cy="1872208"/>
          </a:xfrm>
          <a:prstGeom prst="rect">
            <a:avLst/>
          </a:pr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 76"/>
          <p:cNvSpPr/>
          <p:nvPr/>
        </p:nvSpPr>
        <p:spPr>
          <a:xfrm>
            <a:off x="7596336" y="-747464"/>
            <a:ext cx="1656184" cy="1872208"/>
          </a:xfrm>
          <a:prstGeom prst="rect">
            <a:avLst/>
          </a:pr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68" grpId="0" animBg="1"/>
      <p:bldP spid="69" grpId="0" animBg="1"/>
      <p:bldP spid="49" grpId="1" animBg="1"/>
      <p:bldP spid="49" grpId="2" animBg="1"/>
      <p:bldP spid="50" grpId="0" animBg="1"/>
      <p:bldP spid="62" grpId="1" animBg="1"/>
      <p:bldP spid="62" grpId="2" animBg="1"/>
      <p:bldP spid="67" grpId="1" animBg="1"/>
      <p:bldP spid="7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7596336" y="-603448"/>
            <a:ext cx="1296144" cy="4559461"/>
            <a:chOff x="467544" y="0"/>
            <a:chExt cx="1872209" cy="5517232"/>
          </a:xfrm>
        </p:grpSpPr>
        <p:sp>
          <p:nvSpPr>
            <p:cNvPr id="90" name="Arc 89"/>
            <p:cNvSpPr/>
            <p:nvPr/>
          </p:nvSpPr>
          <p:spPr>
            <a:xfrm>
              <a:off x="467544" y="4941168"/>
              <a:ext cx="1872208" cy="576064"/>
            </a:xfrm>
            <a:prstGeom prst="arc">
              <a:avLst>
                <a:gd name="adj1" fmla="val 46050"/>
                <a:gd name="adj2" fmla="val 10736384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7" name="Straight Connector 96"/>
            <p:cNvCxnSpPr>
              <a:stCxn id="90" idx="2"/>
            </p:cNvCxnSpPr>
            <p:nvPr/>
          </p:nvCxnSpPr>
          <p:spPr>
            <a:xfrm flipH="1" flipV="1">
              <a:off x="467544" y="0"/>
              <a:ext cx="1689" cy="52464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90" idx="0"/>
            </p:cNvCxnSpPr>
            <p:nvPr/>
          </p:nvCxnSpPr>
          <p:spPr>
            <a:xfrm flipV="1">
              <a:off x="2338866" y="0"/>
              <a:ext cx="887" cy="52417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Freeform 112"/>
          <p:cNvSpPr/>
          <p:nvPr/>
        </p:nvSpPr>
        <p:spPr>
          <a:xfrm rot="7376820">
            <a:off x="567809" y="3158001"/>
            <a:ext cx="609315" cy="95269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Freeform 113"/>
          <p:cNvSpPr/>
          <p:nvPr/>
        </p:nvSpPr>
        <p:spPr>
          <a:xfrm rot="13989835" flipH="1">
            <a:off x="2524475" y="3138037"/>
            <a:ext cx="622172" cy="952860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Freeform 84"/>
          <p:cNvSpPr/>
          <p:nvPr/>
        </p:nvSpPr>
        <p:spPr>
          <a:xfrm flipH="1">
            <a:off x="4211960" y="3969535"/>
            <a:ext cx="360040" cy="681676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6" name="Freeform 85"/>
          <p:cNvSpPr/>
          <p:nvPr/>
        </p:nvSpPr>
        <p:spPr>
          <a:xfrm>
            <a:off x="2843808" y="3969535"/>
            <a:ext cx="360040" cy="648072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72"/>
          <p:cNvGrpSpPr/>
          <p:nvPr/>
        </p:nvGrpSpPr>
        <p:grpSpPr>
          <a:xfrm>
            <a:off x="2983517" y="5049655"/>
            <a:ext cx="622972" cy="755609"/>
            <a:chOff x="2983517" y="4581128"/>
            <a:chExt cx="622972" cy="755609"/>
          </a:xfrm>
        </p:grpSpPr>
        <p:sp>
          <p:nvSpPr>
            <p:cNvPr id="67" name="Freeform 66"/>
            <p:cNvSpPr/>
            <p:nvPr/>
          </p:nvSpPr>
          <p:spPr>
            <a:xfrm>
              <a:off x="3059832" y="4581128"/>
              <a:ext cx="527643" cy="726646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2983517" y="5013176"/>
              <a:ext cx="622972" cy="323561"/>
            </a:xfrm>
            <a:custGeom>
              <a:avLst/>
              <a:gdLst>
                <a:gd name="connsiteX0" fmla="*/ 488951 w 545307"/>
                <a:gd name="connsiteY0" fmla="*/ 76199 h 278605"/>
                <a:gd name="connsiteX1" fmla="*/ 160338 w 545307"/>
                <a:gd name="connsiteY1" fmla="*/ 4762 h 278605"/>
                <a:gd name="connsiteX2" fmla="*/ 22226 w 545307"/>
                <a:gd name="connsiteY2" fmla="*/ 104774 h 278605"/>
                <a:gd name="connsiteX3" fmla="*/ 46038 w 545307"/>
                <a:gd name="connsiteY3" fmla="*/ 219074 h 278605"/>
                <a:gd name="connsiteX4" fmla="*/ 298451 w 545307"/>
                <a:gd name="connsiteY4" fmla="*/ 276224 h 278605"/>
                <a:gd name="connsiteX5" fmla="*/ 498476 w 545307"/>
                <a:gd name="connsiteY5" fmla="*/ 233362 h 278605"/>
                <a:gd name="connsiteX6" fmla="*/ 488951 w 545307"/>
                <a:gd name="connsiteY6" fmla="*/ 76199 h 278605"/>
                <a:gd name="connsiteX0" fmla="*/ 534989 w 591345"/>
                <a:gd name="connsiteY0" fmla="*/ 76199 h 292411"/>
                <a:gd name="connsiteX1" fmla="*/ 206376 w 591345"/>
                <a:gd name="connsiteY1" fmla="*/ 4762 h 292411"/>
                <a:gd name="connsiteX2" fmla="*/ 68264 w 591345"/>
                <a:gd name="connsiteY2" fmla="*/ 104774 h 292411"/>
                <a:gd name="connsiteX3" fmla="*/ 46038 w 591345"/>
                <a:gd name="connsiteY3" fmla="*/ 263836 h 292411"/>
                <a:gd name="connsiteX4" fmla="*/ 344489 w 591345"/>
                <a:gd name="connsiteY4" fmla="*/ 276224 h 292411"/>
                <a:gd name="connsiteX5" fmla="*/ 544514 w 591345"/>
                <a:gd name="connsiteY5" fmla="*/ 233362 h 292411"/>
                <a:gd name="connsiteX6" fmla="*/ 534989 w 591345"/>
                <a:gd name="connsiteY6" fmla="*/ 76199 h 292411"/>
                <a:gd name="connsiteX0" fmla="*/ 493448 w 549804"/>
                <a:gd name="connsiteY0" fmla="*/ 76199 h 292411"/>
                <a:gd name="connsiteX1" fmla="*/ 164835 w 549804"/>
                <a:gd name="connsiteY1" fmla="*/ 4762 h 292411"/>
                <a:gd name="connsiteX2" fmla="*/ 26723 w 549804"/>
                <a:gd name="connsiteY2" fmla="*/ 104774 h 292411"/>
                <a:gd name="connsiteX3" fmla="*/ 4497 w 549804"/>
                <a:gd name="connsiteY3" fmla="*/ 263836 h 292411"/>
                <a:gd name="connsiteX4" fmla="*/ 302948 w 549804"/>
                <a:gd name="connsiteY4" fmla="*/ 276224 h 292411"/>
                <a:gd name="connsiteX5" fmla="*/ 502973 w 549804"/>
                <a:gd name="connsiteY5" fmla="*/ 233362 h 292411"/>
                <a:gd name="connsiteX6" fmla="*/ 493448 w 549804"/>
                <a:gd name="connsiteY6" fmla="*/ 76199 h 292411"/>
                <a:gd name="connsiteX0" fmla="*/ 493448 w 549804"/>
                <a:gd name="connsiteY0" fmla="*/ 76199 h 281303"/>
                <a:gd name="connsiteX1" fmla="*/ 164835 w 549804"/>
                <a:gd name="connsiteY1" fmla="*/ 4762 h 281303"/>
                <a:gd name="connsiteX2" fmla="*/ 26723 w 549804"/>
                <a:gd name="connsiteY2" fmla="*/ 104774 h 281303"/>
                <a:gd name="connsiteX3" fmla="*/ 4497 w 549804"/>
                <a:gd name="connsiteY3" fmla="*/ 263836 h 281303"/>
                <a:gd name="connsiteX4" fmla="*/ 302948 w 549804"/>
                <a:gd name="connsiteY4" fmla="*/ 276224 h 281303"/>
                <a:gd name="connsiteX5" fmla="*/ 502973 w 549804"/>
                <a:gd name="connsiteY5" fmla="*/ 233362 h 281303"/>
                <a:gd name="connsiteX6" fmla="*/ 493448 w 549804"/>
                <a:gd name="connsiteY6" fmla="*/ 76199 h 281303"/>
                <a:gd name="connsiteX0" fmla="*/ 493448 w 551635"/>
                <a:gd name="connsiteY0" fmla="*/ 76199 h 296381"/>
                <a:gd name="connsiteX1" fmla="*/ 164835 w 551635"/>
                <a:gd name="connsiteY1" fmla="*/ 4762 h 296381"/>
                <a:gd name="connsiteX2" fmla="*/ 26723 w 551635"/>
                <a:gd name="connsiteY2" fmla="*/ 104774 h 296381"/>
                <a:gd name="connsiteX3" fmla="*/ 4497 w 551635"/>
                <a:gd name="connsiteY3" fmla="*/ 263836 h 296381"/>
                <a:gd name="connsiteX4" fmla="*/ 302948 w 551635"/>
                <a:gd name="connsiteY4" fmla="*/ 276224 h 296381"/>
                <a:gd name="connsiteX5" fmla="*/ 513959 w 551635"/>
                <a:gd name="connsiteY5" fmla="*/ 263837 h 296381"/>
                <a:gd name="connsiteX6" fmla="*/ 493448 w 551635"/>
                <a:gd name="connsiteY6" fmla="*/ 76199 h 296381"/>
                <a:gd name="connsiteX0" fmla="*/ 493448 w 551635"/>
                <a:gd name="connsiteY0" fmla="*/ 76199 h 296381"/>
                <a:gd name="connsiteX1" fmla="*/ 164835 w 551635"/>
                <a:gd name="connsiteY1" fmla="*/ 4762 h 296381"/>
                <a:gd name="connsiteX2" fmla="*/ 26723 w 551635"/>
                <a:gd name="connsiteY2" fmla="*/ 104774 h 296381"/>
                <a:gd name="connsiteX3" fmla="*/ 4497 w 551635"/>
                <a:gd name="connsiteY3" fmla="*/ 263836 h 296381"/>
                <a:gd name="connsiteX4" fmla="*/ 302948 w 551635"/>
                <a:gd name="connsiteY4" fmla="*/ 276224 h 296381"/>
                <a:gd name="connsiteX5" fmla="*/ 513959 w 551635"/>
                <a:gd name="connsiteY5" fmla="*/ 263837 h 296381"/>
                <a:gd name="connsiteX6" fmla="*/ 493448 w 551635"/>
                <a:gd name="connsiteY6" fmla="*/ 76199 h 296381"/>
                <a:gd name="connsiteX0" fmla="*/ 493448 w 551635"/>
                <a:gd name="connsiteY0" fmla="*/ 76199 h 296381"/>
                <a:gd name="connsiteX1" fmla="*/ 164835 w 551635"/>
                <a:gd name="connsiteY1" fmla="*/ 4762 h 296381"/>
                <a:gd name="connsiteX2" fmla="*/ 26723 w 551635"/>
                <a:gd name="connsiteY2" fmla="*/ 104774 h 296381"/>
                <a:gd name="connsiteX3" fmla="*/ 4497 w 551635"/>
                <a:gd name="connsiteY3" fmla="*/ 263836 h 296381"/>
                <a:gd name="connsiteX4" fmla="*/ 302948 w 551635"/>
                <a:gd name="connsiteY4" fmla="*/ 276224 h 296381"/>
                <a:gd name="connsiteX5" fmla="*/ 513959 w 551635"/>
                <a:gd name="connsiteY5" fmla="*/ 263837 h 296381"/>
                <a:gd name="connsiteX6" fmla="*/ 493448 w 551635"/>
                <a:gd name="connsiteY6" fmla="*/ 76199 h 296381"/>
                <a:gd name="connsiteX0" fmla="*/ 490194 w 548381"/>
                <a:gd name="connsiteY0" fmla="*/ 76199 h 296381"/>
                <a:gd name="connsiteX1" fmla="*/ 161581 w 548381"/>
                <a:gd name="connsiteY1" fmla="*/ 4762 h 296381"/>
                <a:gd name="connsiteX2" fmla="*/ 23469 w 548381"/>
                <a:gd name="connsiteY2" fmla="*/ 104774 h 296381"/>
                <a:gd name="connsiteX3" fmla="*/ 20767 w 548381"/>
                <a:gd name="connsiteY3" fmla="*/ 245888 h 296381"/>
                <a:gd name="connsiteX4" fmla="*/ 299694 w 548381"/>
                <a:gd name="connsiteY4" fmla="*/ 276224 h 296381"/>
                <a:gd name="connsiteX5" fmla="*/ 510705 w 548381"/>
                <a:gd name="connsiteY5" fmla="*/ 263837 h 296381"/>
                <a:gd name="connsiteX6" fmla="*/ 490194 w 548381"/>
                <a:gd name="connsiteY6" fmla="*/ 76199 h 296381"/>
                <a:gd name="connsiteX0" fmla="*/ 492760 w 550947"/>
                <a:gd name="connsiteY0" fmla="*/ 76199 h 296381"/>
                <a:gd name="connsiteX1" fmla="*/ 164147 w 550947"/>
                <a:gd name="connsiteY1" fmla="*/ 4762 h 296381"/>
                <a:gd name="connsiteX2" fmla="*/ 26035 w 550947"/>
                <a:gd name="connsiteY2" fmla="*/ 104774 h 296381"/>
                <a:gd name="connsiteX3" fmla="*/ 23333 w 550947"/>
                <a:gd name="connsiteY3" fmla="*/ 245888 h 296381"/>
                <a:gd name="connsiteX4" fmla="*/ 302260 w 550947"/>
                <a:gd name="connsiteY4" fmla="*/ 276224 h 296381"/>
                <a:gd name="connsiteX5" fmla="*/ 513271 w 550947"/>
                <a:gd name="connsiteY5" fmla="*/ 263837 h 296381"/>
                <a:gd name="connsiteX6" fmla="*/ 492760 w 550947"/>
                <a:gd name="connsiteY6" fmla="*/ 76199 h 296381"/>
                <a:gd name="connsiteX0" fmla="*/ 492760 w 550947"/>
                <a:gd name="connsiteY0" fmla="*/ 76199 h 296381"/>
                <a:gd name="connsiteX1" fmla="*/ 164147 w 550947"/>
                <a:gd name="connsiteY1" fmla="*/ 4762 h 296381"/>
                <a:gd name="connsiteX2" fmla="*/ 26035 w 550947"/>
                <a:gd name="connsiteY2" fmla="*/ 104774 h 296381"/>
                <a:gd name="connsiteX3" fmla="*/ 23333 w 550947"/>
                <a:gd name="connsiteY3" fmla="*/ 245888 h 296381"/>
                <a:gd name="connsiteX4" fmla="*/ 302260 w 550947"/>
                <a:gd name="connsiteY4" fmla="*/ 276224 h 296381"/>
                <a:gd name="connsiteX5" fmla="*/ 513271 w 550947"/>
                <a:gd name="connsiteY5" fmla="*/ 263837 h 296381"/>
                <a:gd name="connsiteX6" fmla="*/ 492760 w 550947"/>
                <a:gd name="connsiteY6" fmla="*/ 76199 h 296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0947" h="296381">
                  <a:moveTo>
                    <a:pt x="492760" y="76199"/>
                  </a:moveTo>
                  <a:cubicBezTo>
                    <a:pt x="434573" y="33020"/>
                    <a:pt x="241934" y="0"/>
                    <a:pt x="164147" y="4762"/>
                  </a:cubicBezTo>
                  <a:cubicBezTo>
                    <a:pt x="86360" y="9524"/>
                    <a:pt x="49504" y="64586"/>
                    <a:pt x="26035" y="104774"/>
                  </a:cubicBezTo>
                  <a:cubicBezTo>
                    <a:pt x="2566" y="144962"/>
                    <a:pt x="0" y="186822"/>
                    <a:pt x="23333" y="245888"/>
                  </a:cubicBezTo>
                  <a:cubicBezTo>
                    <a:pt x="122087" y="269601"/>
                    <a:pt x="220604" y="273233"/>
                    <a:pt x="302260" y="276224"/>
                  </a:cubicBezTo>
                  <a:cubicBezTo>
                    <a:pt x="383916" y="279215"/>
                    <a:pt x="475965" y="296381"/>
                    <a:pt x="513271" y="263837"/>
                  </a:cubicBezTo>
                  <a:cubicBezTo>
                    <a:pt x="488387" y="244427"/>
                    <a:pt x="550947" y="119378"/>
                    <a:pt x="492760" y="76199"/>
                  </a:cubicBezTo>
                  <a:close/>
                </a:path>
              </a:pathLst>
            </a:cu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Group 71"/>
          <p:cNvGrpSpPr/>
          <p:nvPr/>
        </p:nvGrpSpPr>
        <p:grpSpPr>
          <a:xfrm>
            <a:off x="3758889" y="5049655"/>
            <a:ext cx="597087" cy="755609"/>
            <a:chOff x="3758889" y="4581128"/>
            <a:chExt cx="597087" cy="755609"/>
          </a:xfrm>
        </p:grpSpPr>
        <p:sp>
          <p:nvSpPr>
            <p:cNvPr id="68" name="Freeform 67"/>
            <p:cNvSpPr/>
            <p:nvPr/>
          </p:nvSpPr>
          <p:spPr>
            <a:xfrm flipH="1">
              <a:off x="3779912" y="4581128"/>
              <a:ext cx="558298" cy="726646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Freeform 70"/>
            <p:cNvSpPr/>
            <p:nvPr/>
          </p:nvSpPr>
          <p:spPr>
            <a:xfrm flipH="1">
              <a:off x="3758889" y="5013176"/>
              <a:ext cx="597087" cy="323561"/>
            </a:xfrm>
            <a:custGeom>
              <a:avLst/>
              <a:gdLst>
                <a:gd name="connsiteX0" fmla="*/ 488951 w 545307"/>
                <a:gd name="connsiteY0" fmla="*/ 76199 h 278605"/>
                <a:gd name="connsiteX1" fmla="*/ 160338 w 545307"/>
                <a:gd name="connsiteY1" fmla="*/ 4762 h 278605"/>
                <a:gd name="connsiteX2" fmla="*/ 22226 w 545307"/>
                <a:gd name="connsiteY2" fmla="*/ 104774 h 278605"/>
                <a:gd name="connsiteX3" fmla="*/ 46038 w 545307"/>
                <a:gd name="connsiteY3" fmla="*/ 219074 h 278605"/>
                <a:gd name="connsiteX4" fmla="*/ 298451 w 545307"/>
                <a:gd name="connsiteY4" fmla="*/ 276224 h 278605"/>
                <a:gd name="connsiteX5" fmla="*/ 498476 w 545307"/>
                <a:gd name="connsiteY5" fmla="*/ 233362 h 278605"/>
                <a:gd name="connsiteX6" fmla="*/ 488951 w 545307"/>
                <a:gd name="connsiteY6" fmla="*/ 76199 h 278605"/>
                <a:gd name="connsiteX0" fmla="*/ 534989 w 591345"/>
                <a:gd name="connsiteY0" fmla="*/ 76199 h 292411"/>
                <a:gd name="connsiteX1" fmla="*/ 206376 w 591345"/>
                <a:gd name="connsiteY1" fmla="*/ 4762 h 292411"/>
                <a:gd name="connsiteX2" fmla="*/ 68264 w 591345"/>
                <a:gd name="connsiteY2" fmla="*/ 104774 h 292411"/>
                <a:gd name="connsiteX3" fmla="*/ 46038 w 591345"/>
                <a:gd name="connsiteY3" fmla="*/ 263836 h 292411"/>
                <a:gd name="connsiteX4" fmla="*/ 344489 w 591345"/>
                <a:gd name="connsiteY4" fmla="*/ 276224 h 292411"/>
                <a:gd name="connsiteX5" fmla="*/ 544514 w 591345"/>
                <a:gd name="connsiteY5" fmla="*/ 233362 h 292411"/>
                <a:gd name="connsiteX6" fmla="*/ 534989 w 591345"/>
                <a:gd name="connsiteY6" fmla="*/ 76199 h 292411"/>
                <a:gd name="connsiteX0" fmla="*/ 493448 w 549804"/>
                <a:gd name="connsiteY0" fmla="*/ 76199 h 292411"/>
                <a:gd name="connsiteX1" fmla="*/ 164835 w 549804"/>
                <a:gd name="connsiteY1" fmla="*/ 4762 h 292411"/>
                <a:gd name="connsiteX2" fmla="*/ 26723 w 549804"/>
                <a:gd name="connsiteY2" fmla="*/ 104774 h 292411"/>
                <a:gd name="connsiteX3" fmla="*/ 4497 w 549804"/>
                <a:gd name="connsiteY3" fmla="*/ 263836 h 292411"/>
                <a:gd name="connsiteX4" fmla="*/ 302948 w 549804"/>
                <a:gd name="connsiteY4" fmla="*/ 276224 h 292411"/>
                <a:gd name="connsiteX5" fmla="*/ 502973 w 549804"/>
                <a:gd name="connsiteY5" fmla="*/ 233362 h 292411"/>
                <a:gd name="connsiteX6" fmla="*/ 493448 w 549804"/>
                <a:gd name="connsiteY6" fmla="*/ 76199 h 292411"/>
                <a:gd name="connsiteX0" fmla="*/ 493448 w 549804"/>
                <a:gd name="connsiteY0" fmla="*/ 76199 h 281303"/>
                <a:gd name="connsiteX1" fmla="*/ 164835 w 549804"/>
                <a:gd name="connsiteY1" fmla="*/ 4762 h 281303"/>
                <a:gd name="connsiteX2" fmla="*/ 26723 w 549804"/>
                <a:gd name="connsiteY2" fmla="*/ 104774 h 281303"/>
                <a:gd name="connsiteX3" fmla="*/ 4497 w 549804"/>
                <a:gd name="connsiteY3" fmla="*/ 263836 h 281303"/>
                <a:gd name="connsiteX4" fmla="*/ 302948 w 549804"/>
                <a:gd name="connsiteY4" fmla="*/ 276224 h 281303"/>
                <a:gd name="connsiteX5" fmla="*/ 502973 w 549804"/>
                <a:gd name="connsiteY5" fmla="*/ 233362 h 281303"/>
                <a:gd name="connsiteX6" fmla="*/ 493448 w 549804"/>
                <a:gd name="connsiteY6" fmla="*/ 76199 h 281303"/>
                <a:gd name="connsiteX0" fmla="*/ 493448 w 551635"/>
                <a:gd name="connsiteY0" fmla="*/ 76199 h 296381"/>
                <a:gd name="connsiteX1" fmla="*/ 164835 w 551635"/>
                <a:gd name="connsiteY1" fmla="*/ 4762 h 296381"/>
                <a:gd name="connsiteX2" fmla="*/ 26723 w 551635"/>
                <a:gd name="connsiteY2" fmla="*/ 104774 h 296381"/>
                <a:gd name="connsiteX3" fmla="*/ 4497 w 551635"/>
                <a:gd name="connsiteY3" fmla="*/ 263836 h 296381"/>
                <a:gd name="connsiteX4" fmla="*/ 302948 w 551635"/>
                <a:gd name="connsiteY4" fmla="*/ 276224 h 296381"/>
                <a:gd name="connsiteX5" fmla="*/ 513959 w 551635"/>
                <a:gd name="connsiteY5" fmla="*/ 263837 h 296381"/>
                <a:gd name="connsiteX6" fmla="*/ 493448 w 551635"/>
                <a:gd name="connsiteY6" fmla="*/ 76199 h 296381"/>
                <a:gd name="connsiteX0" fmla="*/ 493448 w 551635"/>
                <a:gd name="connsiteY0" fmla="*/ 76199 h 296381"/>
                <a:gd name="connsiteX1" fmla="*/ 164835 w 551635"/>
                <a:gd name="connsiteY1" fmla="*/ 4762 h 296381"/>
                <a:gd name="connsiteX2" fmla="*/ 26723 w 551635"/>
                <a:gd name="connsiteY2" fmla="*/ 104774 h 296381"/>
                <a:gd name="connsiteX3" fmla="*/ 4497 w 551635"/>
                <a:gd name="connsiteY3" fmla="*/ 263836 h 296381"/>
                <a:gd name="connsiteX4" fmla="*/ 302948 w 551635"/>
                <a:gd name="connsiteY4" fmla="*/ 276224 h 296381"/>
                <a:gd name="connsiteX5" fmla="*/ 513959 w 551635"/>
                <a:gd name="connsiteY5" fmla="*/ 263837 h 296381"/>
                <a:gd name="connsiteX6" fmla="*/ 493448 w 551635"/>
                <a:gd name="connsiteY6" fmla="*/ 76199 h 296381"/>
                <a:gd name="connsiteX0" fmla="*/ 493448 w 551635"/>
                <a:gd name="connsiteY0" fmla="*/ 76199 h 296381"/>
                <a:gd name="connsiteX1" fmla="*/ 164835 w 551635"/>
                <a:gd name="connsiteY1" fmla="*/ 4762 h 296381"/>
                <a:gd name="connsiteX2" fmla="*/ 26723 w 551635"/>
                <a:gd name="connsiteY2" fmla="*/ 104774 h 296381"/>
                <a:gd name="connsiteX3" fmla="*/ 4497 w 551635"/>
                <a:gd name="connsiteY3" fmla="*/ 263836 h 296381"/>
                <a:gd name="connsiteX4" fmla="*/ 302948 w 551635"/>
                <a:gd name="connsiteY4" fmla="*/ 276224 h 296381"/>
                <a:gd name="connsiteX5" fmla="*/ 513959 w 551635"/>
                <a:gd name="connsiteY5" fmla="*/ 263837 h 296381"/>
                <a:gd name="connsiteX6" fmla="*/ 493448 w 551635"/>
                <a:gd name="connsiteY6" fmla="*/ 76199 h 296381"/>
                <a:gd name="connsiteX0" fmla="*/ 490194 w 548381"/>
                <a:gd name="connsiteY0" fmla="*/ 76199 h 296381"/>
                <a:gd name="connsiteX1" fmla="*/ 161581 w 548381"/>
                <a:gd name="connsiteY1" fmla="*/ 4762 h 296381"/>
                <a:gd name="connsiteX2" fmla="*/ 23469 w 548381"/>
                <a:gd name="connsiteY2" fmla="*/ 104774 h 296381"/>
                <a:gd name="connsiteX3" fmla="*/ 20767 w 548381"/>
                <a:gd name="connsiteY3" fmla="*/ 245888 h 296381"/>
                <a:gd name="connsiteX4" fmla="*/ 299694 w 548381"/>
                <a:gd name="connsiteY4" fmla="*/ 276224 h 296381"/>
                <a:gd name="connsiteX5" fmla="*/ 510705 w 548381"/>
                <a:gd name="connsiteY5" fmla="*/ 263837 h 296381"/>
                <a:gd name="connsiteX6" fmla="*/ 490194 w 548381"/>
                <a:gd name="connsiteY6" fmla="*/ 76199 h 296381"/>
                <a:gd name="connsiteX0" fmla="*/ 492760 w 550947"/>
                <a:gd name="connsiteY0" fmla="*/ 76199 h 296381"/>
                <a:gd name="connsiteX1" fmla="*/ 164147 w 550947"/>
                <a:gd name="connsiteY1" fmla="*/ 4762 h 296381"/>
                <a:gd name="connsiteX2" fmla="*/ 26035 w 550947"/>
                <a:gd name="connsiteY2" fmla="*/ 104774 h 296381"/>
                <a:gd name="connsiteX3" fmla="*/ 23333 w 550947"/>
                <a:gd name="connsiteY3" fmla="*/ 245888 h 296381"/>
                <a:gd name="connsiteX4" fmla="*/ 302260 w 550947"/>
                <a:gd name="connsiteY4" fmla="*/ 276224 h 296381"/>
                <a:gd name="connsiteX5" fmla="*/ 513271 w 550947"/>
                <a:gd name="connsiteY5" fmla="*/ 263837 h 296381"/>
                <a:gd name="connsiteX6" fmla="*/ 492760 w 550947"/>
                <a:gd name="connsiteY6" fmla="*/ 76199 h 296381"/>
                <a:gd name="connsiteX0" fmla="*/ 492760 w 550947"/>
                <a:gd name="connsiteY0" fmla="*/ 76199 h 296381"/>
                <a:gd name="connsiteX1" fmla="*/ 164147 w 550947"/>
                <a:gd name="connsiteY1" fmla="*/ 4762 h 296381"/>
                <a:gd name="connsiteX2" fmla="*/ 26035 w 550947"/>
                <a:gd name="connsiteY2" fmla="*/ 104774 h 296381"/>
                <a:gd name="connsiteX3" fmla="*/ 23333 w 550947"/>
                <a:gd name="connsiteY3" fmla="*/ 245888 h 296381"/>
                <a:gd name="connsiteX4" fmla="*/ 302260 w 550947"/>
                <a:gd name="connsiteY4" fmla="*/ 276224 h 296381"/>
                <a:gd name="connsiteX5" fmla="*/ 513271 w 550947"/>
                <a:gd name="connsiteY5" fmla="*/ 263837 h 296381"/>
                <a:gd name="connsiteX6" fmla="*/ 492760 w 550947"/>
                <a:gd name="connsiteY6" fmla="*/ 76199 h 296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0947" h="296381">
                  <a:moveTo>
                    <a:pt x="492760" y="76199"/>
                  </a:moveTo>
                  <a:cubicBezTo>
                    <a:pt x="434573" y="33020"/>
                    <a:pt x="241934" y="0"/>
                    <a:pt x="164147" y="4762"/>
                  </a:cubicBezTo>
                  <a:cubicBezTo>
                    <a:pt x="86360" y="9524"/>
                    <a:pt x="49504" y="64586"/>
                    <a:pt x="26035" y="104774"/>
                  </a:cubicBezTo>
                  <a:cubicBezTo>
                    <a:pt x="2566" y="144962"/>
                    <a:pt x="0" y="186822"/>
                    <a:pt x="23333" y="245888"/>
                  </a:cubicBezTo>
                  <a:cubicBezTo>
                    <a:pt x="122087" y="269601"/>
                    <a:pt x="220604" y="273233"/>
                    <a:pt x="302260" y="276224"/>
                  </a:cubicBezTo>
                  <a:cubicBezTo>
                    <a:pt x="383916" y="279215"/>
                    <a:pt x="475965" y="296381"/>
                    <a:pt x="513271" y="263837"/>
                  </a:cubicBezTo>
                  <a:cubicBezTo>
                    <a:pt x="488387" y="244427"/>
                    <a:pt x="550947" y="119378"/>
                    <a:pt x="492760" y="76199"/>
                  </a:cubicBezTo>
                  <a:close/>
                </a:path>
              </a:pathLst>
            </a:cu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4" name="Freeform 63"/>
          <p:cNvSpPr/>
          <p:nvPr/>
        </p:nvSpPr>
        <p:spPr>
          <a:xfrm flipH="1">
            <a:off x="8343454" y="3501483"/>
            <a:ext cx="432048" cy="792088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CC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5" name="Freeform 64"/>
          <p:cNvSpPr/>
          <p:nvPr/>
        </p:nvSpPr>
        <p:spPr>
          <a:xfrm>
            <a:off x="6598511" y="3467879"/>
            <a:ext cx="493769" cy="89770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CC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Freeform 39"/>
          <p:cNvSpPr/>
          <p:nvPr/>
        </p:nvSpPr>
        <p:spPr>
          <a:xfrm flipH="1">
            <a:off x="5724128" y="3105439"/>
            <a:ext cx="432048" cy="792088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66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Freeform 40"/>
          <p:cNvSpPr/>
          <p:nvPr/>
        </p:nvSpPr>
        <p:spPr>
          <a:xfrm>
            <a:off x="3821059" y="3071835"/>
            <a:ext cx="493769" cy="89770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66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/>
          <p:cNvSpPr/>
          <p:nvPr/>
        </p:nvSpPr>
        <p:spPr>
          <a:xfrm flipH="1">
            <a:off x="2483768" y="3681503"/>
            <a:ext cx="445445" cy="792088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Freeform 10"/>
          <p:cNvSpPr/>
          <p:nvPr/>
        </p:nvSpPr>
        <p:spPr>
          <a:xfrm>
            <a:off x="755576" y="3609496"/>
            <a:ext cx="509080" cy="89770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reeform 1"/>
          <p:cNvSpPr/>
          <p:nvPr/>
        </p:nvSpPr>
        <p:spPr>
          <a:xfrm>
            <a:off x="1259632" y="4689615"/>
            <a:ext cx="527643" cy="942670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2"/>
          <p:cNvSpPr/>
          <p:nvPr/>
        </p:nvSpPr>
        <p:spPr>
          <a:xfrm flipH="1">
            <a:off x="1979712" y="4689615"/>
            <a:ext cx="558298" cy="942670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un 3"/>
          <p:cNvSpPr/>
          <p:nvPr/>
        </p:nvSpPr>
        <p:spPr>
          <a:xfrm>
            <a:off x="467544" y="2673391"/>
            <a:ext cx="2736304" cy="2772308"/>
          </a:xfrm>
          <a:prstGeom prst="sun">
            <a:avLst>
              <a:gd name="adj" fmla="val 21511"/>
            </a:avLst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41"/>
          <p:cNvGrpSpPr/>
          <p:nvPr/>
        </p:nvGrpSpPr>
        <p:grpSpPr>
          <a:xfrm>
            <a:off x="1434990" y="3609495"/>
            <a:ext cx="789318" cy="1139573"/>
            <a:chOff x="1590592" y="2996952"/>
            <a:chExt cx="893176" cy="1272770"/>
          </a:xfrm>
        </p:grpSpPr>
        <p:sp>
          <p:nvSpPr>
            <p:cNvPr id="6" name="Oval 5"/>
            <p:cNvSpPr/>
            <p:nvPr/>
          </p:nvSpPr>
          <p:spPr>
            <a:xfrm>
              <a:off x="2195736" y="2996952"/>
              <a:ext cx="81469" cy="23249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1816151" y="2996952"/>
              <a:ext cx="81469" cy="23249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Arc 7"/>
            <p:cNvSpPr/>
            <p:nvPr/>
          </p:nvSpPr>
          <p:spPr>
            <a:xfrm rot="10800000" flipV="1">
              <a:off x="1590592" y="3429000"/>
              <a:ext cx="893176" cy="840722"/>
            </a:xfrm>
            <a:prstGeom prst="arc">
              <a:avLst>
                <a:gd name="adj1" fmla="val 11045684"/>
                <a:gd name="adj2" fmla="val 21237176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2" name="Freeform 11"/>
          <p:cNvSpPr/>
          <p:nvPr/>
        </p:nvSpPr>
        <p:spPr>
          <a:xfrm>
            <a:off x="4283968" y="4113551"/>
            <a:ext cx="622446" cy="645496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66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 12"/>
          <p:cNvSpPr/>
          <p:nvPr/>
        </p:nvSpPr>
        <p:spPr>
          <a:xfrm flipH="1">
            <a:off x="5076056" y="4113551"/>
            <a:ext cx="658609" cy="645496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66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4067944" y="2673391"/>
            <a:ext cx="1800200" cy="1584176"/>
          </a:xfrm>
          <a:prstGeom prst="ellipse">
            <a:avLst/>
          </a:prstGeom>
          <a:solidFill>
            <a:srgbClr val="FF66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6"/>
          <p:cNvGrpSpPr/>
          <p:nvPr/>
        </p:nvGrpSpPr>
        <p:grpSpPr>
          <a:xfrm>
            <a:off x="4380461" y="2933876"/>
            <a:ext cx="1065165" cy="1946153"/>
            <a:chOff x="3636443" y="2852936"/>
            <a:chExt cx="1601740" cy="2703800"/>
          </a:xfrm>
        </p:grpSpPr>
        <p:sp>
          <p:nvSpPr>
            <p:cNvPr id="18" name="Freeform 17"/>
            <p:cNvSpPr/>
            <p:nvPr/>
          </p:nvSpPr>
          <p:spPr>
            <a:xfrm>
              <a:off x="3840480" y="3854548"/>
              <a:ext cx="1280160" cy="1012874"/>
            </a:xfrm>
            <a:custGeom>
              <a:avLst/>
              <a:gdLst>
                <a:gd name="connsiteX0" fmla="*/ 633046 w 1280160"/>
                <a:gd name="connsiteY0" fmla="*/ 168812 h 1012874"/>
                <a:gd name="connsiteX1" fmla="*/ 140677 w 1280160"/>
                <a:gd name="connsiteY1" fmla="*/ 14067 h 1012874"/>
                <a:gd name="connsiteX2" fmla="*/ 0 w 1280160"/>
                <a:gd name="connsiteY2" fmla="*/ 379827 h 1012874"/>
                <a:gd name="connsiteX3" fmla="*/ 42203 w 1280160"/>
                <a:gd name="connsiteY3" fmla="*/ 886264 h 1012874"/>
                <a:gd name="connsiteX4" fmla="*/ 253218 w 1280160"/>
                <a:gd name="connsiteY4" fmla="*/ 647114 h 1012874"/>
                <a:gd name="connsiteX5" fmla="*/ 492369 w 1280160"/>
                <a:gd name="connsiteY5" fmla="*/ 984738 h 1012874"/>
                <a:gd name="connsiteX6" fmla="*/ 633046 w 1280160"/>
                <a:gd name="connsiteY6" fmla="*/ 576775 h 1012874"/>
                <a:gd name="connsiteX7" fmla="*/ 886265 w 1280160"/>
                <a:gd name="connsiteY7" fmla="*/ 1012874 h 1012874"/>
                <a:gd name="connsiteX8" fmla="*/ 970671 w 1280160"/>
                <a:gd name="connsiteY8" fmla="*/ 661181 h 1012874"/>
                <a:gd name="connsiteX9" fmla="*/ 1280160 w 1280160"/>
                <a:gd name="connsiteY9" fmla="*/ 815926 h 1012874"/>
                <a:gd name="connsiteX10" fmla="*/ 1237957 w 1280160"/>
                <a:gd name="connsiteY10" fmla="*/ 281354 h 1012874"/>
                <a:gd name="connsiteX11" fmla="*/ 1111348 w 1280160"/>
                <a:gd name="connsiteY11" fmla="*/ 0 h 1012874"/>
                <a:gd name="connsiteX12" fmla="*/ 633046 w 1280160"/>
                <a:gd name="connsiteY12" fmla="*/ 168812 h 101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60" h="1012874">
                  <a:moveTo>
                    <a:pt x="633046" y="168812"/>
                  </a:moveTo>
                  <a:lnTo>
                    <a:pt x="140677" y="14067"/>
                  </a:lnTo>
                  <a:lnTo>
                    <a:pt x="0" y="379827"/>
                  </a:lnTo>
                  <a:lnTo>
                    <a:pt x="42203" y="886264"/>
                  </a:lnTo>
                  <a:lnTo>
                    <a:pt x="253218" y="647114"/>
                  </a:lnTo>
                  <a:lnTo>
                    <a:pt x="492369" y="984738"/>
                  </a:lnTo>
                  <a:lnTo>
                    <a:pt x="633046" y="576775"/>
                  </a:lnTo>
                  <a:lnTo>
                    <a:pt x="886265" y="1012874"/>
                  </a:lnTo>
                  <a:lnTo>
                    <a:pt x="970671" y="661181"/>
                  </a:lnTo>
                  <a:lnTo>
                    <a:pt x="1280160" y="815926"/>
                  </a:lnTo>
                  <a:lnTo>
                    <a:pt x="1237957" y="281354"/>
                  </a:lnTo>
                  <a:lnTo>
                    <a:pt x="1111348" y="0"/>
                  </a:lnTo>
                  <a:lnTo>
                    <a:pt x="633046" y="168812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779912" y="2852936"/>
              <a:ext cx="576064" cy="504056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644008" y="2852936"/>
              <a:ext cx="576064" cy="504056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4785941" y="2957652"/>
              <a:ext cx="146099" cy="32041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/>
          </p:nvSpPr>
          <p:spPr>
            <a:xfrm>
              <a:off x="4067944" y="2957652"/>
              <a:ext cx="146099" cy="32041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Arc 22"/>
            <p:cNvSpPr/>
            <p:nvPr/>
          </p:nvSpPr>
          <p:spPr>
            <a:xfrm rot="10800000" flipV="1">
              <a:off x="3636443" y="4138732"/>
              <a:ext cx="1601740" cy="1418004"/>
            </a:xfrm>
            <a:prstGeom prst="arc">
              <a:avLst>
                <a:gd name="adj1" fmla="val 13249173"/>
                <a:gd name="adj2" fmla="val 18915316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4168088" y="3140968"/>
              <a:ext cx="648072" cy="792088"/>
            </a:xfrm>
            <a:prstGeom prst="ellipse">
              <a:avLst/>
            </a:prstGeom>
            <a:solidFill>
              <a:srgbClr val="FF66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" name="Group 26"/>
          <p:cNvGrpSpPr/>
          <p:nvPr/>
        </p:nvGrpSpPr>
        <p:grpSpPr>
          <a:xfrm>
            <a:off x="4499992" y="2313351"/>
            <a:ext cx="852726" cy="396972"/>
            <a:chOff x="4139953" y="1556792"/>
            <a:chExt cx="1296144" cy="577414"/>
          </a:xfrm>
        </p:grpSpPr>
        <p:sp>
          <p:nvSpPr>
            <p:cNvPr id="28" name="Trapezoid 27"/>
            <p:cNvSpPr/>
            <p:nvPr/>
          </p:nvSpPr>
          <p:spPr>
            <a:xfrm flipV="1">
              <a:off x="4355976" y="1556792"/>
              <a:ext cx="864096" cy="576064"/>
            </a:xfrm>
            <a:prstGeom prst="trapezoid">
              <a:avLst/>
            </a:prstGeom>
            <a:solidFill>
              <a:srgbClr val="0099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4139953" y="1988840"/>
              <a:ext cx="1296144" cy="145366"/>
            </a:xfrm>
            <a:custGeom>
              <a:avLst/>
              <a:gdLst>
                <a:gd name="connsiteX0" fmla="*/ 0 w 1209821"/>
                <a:gd name="connsiteY0" fmla="*/ 0 h 138332"/>
                <a:gd name="connsiteX1" fmla="*/ 337625 w 1209821"/>
                <a:gd name="connsiteY1" fmla="*/ 112541 h 138332"/>
                <a:gd name="connsiteX2" fmla="*/ 928468 w 1209821"/>
                <a:gd name="connsiteY2" fmla="*/ 126609 h 138332"/>
                <a:gd name="connsiteX3" fmla="*/ 1209821 w 1209821"/>
                <a:gd name="connsiteY3" fmla="*/ 42203 h 138332"/>
                <a:gd name="connsiteX0" fmla="*/ 0 w 1296144"/>
                <a:gd name="connsiteY0" fmla="*/ 0 h 145366"/>
                <a:gd name="connsiteX1" fmla="*/ 337625 w 1296144"/>
                <a:gd name="connsiteY1" fmla="*/ 112541 h 145366"/>
                <a:gd name="connsiteX2" fmla="*/ 928468 w 1296144"/>
                <a:gd name="connsiteY2" fmla="*/ 126609 h 145366"/>
                <a:gd name="connsiteX3" fmla="*/ 1296144 w 1296144"/>
                <a:gd name="connsiteY3" fmla="*/ 0 h 14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144" h="145366">
                  <a:moveTo>
                    <a:pt x="0" y="0"/>
                  </a:moveTo>
                  <a:cubicBezTo>
                    <a:pt x="91440" y="45719"/>
                    <a:pt x="182880" y="91439"/>
                    <a:pt x="337625" y="112541"/>
                  </a:cubicBezTo>
                  <a:cubicBezTo>
                    <a:pt x="492370" y="133643"/>
                    <a:pt x="768715" y="145366"/>
                    <a:pt x="928468" y="126609"/>
                  </a:cubicBezTo>
                  <a:cubicBezTo>
                    <a:pt x="1088221" y="107852"/>
                    <a:pt x="1228150" y="36341"/>
                    <a:pt x="1296144" y="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3" name="Chord 42"/>
          <p:cNvSpPr/>
          <p:nvPr/>
        </p:nvSpPr>
        <p:spPr>
          <a:xfrm>
            <a:off x="6804248" y="3033431"/>
            <a:ext cx="1800200" cy="2736304"/>
          </a:xfrm>
          <a:prstGeom prst="chord">
            <a:avLst>
              <a:gd name="adj1" fmla="val 10135620"/>
              <a:gd name="adj2" fmla="val 674418"/>
            </a:avLst>
          </a:prstGeom>
          <a:solidFill>
            <a:srgbClr val="CC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5" name="Group 51"/>
          <p:cNvGrpSpPr/>
          <p:nvPr/>
        </p:nvGrpSpPr>
        <p:grpSpPr>
          <a:xfrm>
            <a:off x="7236296" y="2673391"/>
            <a:ext cx="956678" cy="760448"/>
            <a:chOff x="2195736" y="1196752"/>
            <a:chExt cx="1296144" cy="792088"/>
          </a:xfrm>
        </p:grpSpPr>
        <p:sp>
          <p:nvSpPr>
            <p:cNvPr id="53" name="Freeform 52"/>
            <p:cNvSpPr/>
            <p:nvPr/>
          </p:nvSpPr>
          <p:spPr>
            <a:xfrm>
              <a:off x="2195736" y="1484784"/>
              <a:ext cx="1296144" cy="145366"/>
            </a:xfrm>
            <a:custGeom>
              <a:avLst/>
              <a:gdLst>
                <a:gd name="connsiteX0" fmla="*/ 0 w 1209821"/>
                <a:gd name="connsiteY0" fmla="*/ 0 h 138332"/>
                <a:gd name="connsiteX1" fmla="*/ 337625 w 1209821"/>
                <a:gd name="connsiteY1" fmla="*/ 112541 h 138332"/>
                <a:gd name="connsiteX2" fmla="*/ 928468 w 1209821"/>
                <a:gd name="connsiteY2" fmla="*/ 126609 h 138332"/>
                <a:gd name="connsiteX3" fmla="*/ 1209821 w 1209821"/>
                <a:gd name="connsiteY3" fmla="*/ 42203 h 138332"/>
                <a:gd name="connsiteX0" fmla="*/ 0 w 1296144"/>
                <a:gd name="connsiteY0" fmla="*/ 0 h 145366"/>
                <a:gd name="connsiteX1" fmla="*/ 337625 w 1296144"/>
                <a:gd name="connsiteY1" fmla="*/ 112541 h 145366"/>
                <a:gd name="connsiteX2" fmla="*/ 928468 w 1296144"/>
                <a:gd name="connsiteY2" fmla="*/ 126609 h 145366"/>
                <a:gd name="connsiteX3" fmla="*/ 1296144 w 1296144"/>
                <a:gd name="connsiteY3" fmla="*/ 0 h 14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144" h="145366">
                  <a:moveTo>
                    <a:pt x="0" y="0"/>
                  </a:moveTo>
                  <a:cubicBezTo>
                    <a:pt x="91440" y="45719"/>
                    <a:pt x="182880" y="91439"/>
                    <a:pt x="337625" y="112541"/>
                  </a:cubicBezTo>
                  <a:cubicBezTo>
                    <a:pt x="492370" y="133643"/>
                    <a:pt x="768715" y="145366"/>
                    <a:pt x="928468" y="126609"/>
                  </a:cubicBezTo>
                  <a:cubicBezTo>
                    <a:pt x="1088221" y="107852"/>
                    <a:pt x="1228150" y="36341"/>
                    <a:pt x="1296144" y="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" name="Chord 53"/>
            <p:cNvSpPr/>
            <p:nvPr/>
          </p:nvSpPr>
          <p:spPr>
            <a:xfrm>
              <a:off x="2483768" y="1196752"/>
              <a:ext cx="720080" cy="792088"/>
            </a:xfrm>
            <a:prstGeom prst="chord">
              <a:avLst>
                <a:gd name="adj1" fmla="val 10765082"/>
                <a:gd name="adj2" fmla="val 108958"/>
              </a:avLst>
            </a:prstGeom>
            <a:solidFill>
              <a:srgbClr val="0099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6" name="Group 54"/>
          <p:cNvGrpSpPr/>
          <p:nvPr/>
        </p:nvGrpSpPr>
        <p:grpSpPr>
          <a:xfrm>
            <a:off x="6732240" y="4473591"/>
            <a:ext cx="849155" cy="792088"/>
            <a:chOff x="3083489" y="4581128"/>
            <a:chExt cx="1344495" cy="1224136"/>
          </a:xfrm>
        </p:grpSpPr>
        <p:sp>
          <p:nvSpPr>
            <p:cNvPr id="56" name="Freeform 55"/>
            <p:cNvSpPr/>
            <p:nvPr/>
          </p:nvSpPr>
          <p:spPr>
            <a:xfrm>
              <a:off x="3306586" y="4581128"/>
              <a:ext cx="1020812" cy="114428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CC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3083489" y="5109782"/>
              <a:ext cx="1344495" cy="695482"/>
            </a:xfrm>
            <a:custGeom>
              <a:avLst/>
              <a:gdLst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75471 w 1444283"/>
                <a:gd name="connsiteY7" fmla="*/ 124264 h 616633"/>
                <a:gd name="connsiteX8" fmla="*/ 937846 w 1444283"/>
                <a:gd name="connsiteY8" fmla="*/ 222738 h 616633"/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75471 w 1444283"/>
                <a:gd name="connsiteY7" fmla="*/ 124264 h 616633"/>
                <a:gd name="connsiteX8" fmla="*/ 882287 w 1444283"/>
                <a:gd name="connsiteY8" fmla="*/ 64012 h 616633"/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42327 w 1444283"/>
                <a:gd name="connsiteY7" fmla="*/ 64012 h 616633"/>
                <a:gd name="connsiteX8" fmla="*/ 882287 w 1444283"/>
                <a:gd name="connsiteY8" fmla="*/ 64012 h 616633"/>
                <a:gd name="connsiteX0" fmla="*/ 909711 w 1444283"/>
                <a:gd name="connsiteY0" fmla="*/ 311317 h 747415"/>
                <a:gd name="connsiteX1" fmla="*/ 501748 w 1444283"/>
                <a:gd name="connsiteY1" fmla="*/ 142505 h 747415"/>
                <a:gd name="connsiteX2" fmla="*/ 192259 w 1444283"/>
                <a:gd name="connsiteY2" fmla="*/ 381656 h 747415"/>
                <a:gd name="connsiteX3" fmla="*/ 178191 w 1444283"/>
                <a:gd name="connsiteY3" fmla="*/ 634874 h 747415"/>
                <a:gd name="connsiteX4" fmla="*/ 1261403 w 1444283"/>
                <a:gd name="connsiteY4" fmla="*/ 705212 h 747415"/>
                <a:gd name="connsiteX5" fmla="*/ 1275471 w 1444283"/>
                <a:gd name="connsiteY5" fmla="*/ 677077 h 747415"/>
                <a:gd name="connsiteX6" fmla="*/ 1289539 w 1444283"/>
                <a:gd name="connsiteY6" fmla="*/ 283182 h 747415"/>
                <a:gd name="connsiteX7" fmla="*/ 1242327 w 1444283"/>
                <a:gd name="connsiteY7" fmla="*/ 194794 h 747415"/>
                <a:gd name="connsiteX8" fmla="*/ 882287 w 1444283"/>
                <a:gd name="connsiteY8" fmla="*/ 194794 h 747415"/>
                <a:gd name="connsiteX0" fmla="*/ 909711 w 1444283"/>
                <a:gd name="connsiteY0" fmla="*/ 311317 h 714141"/>
                <a:gd name="connsiteX1" fmla="*/ 501748 w 1444283"/>
                <a:gd name="connsiteY1" fmla="*/ 142505 h 714141"/>
                <a:gd name="connsiteX2" fmla="*/ 192259 w 1444283"/>
                <a:gd name="connsiteY2" fmla="*/ 381656 h 714141"/>
                <a:gd name="connsiteX3" fmla="*/ 178191 w 1444283"/>
                <a:gd name="connsiteY3" fmla="*/ 634874 h 714141"/>
                <a:gd name="connsiteX4" fmla="*/ 1261403 w 1444283"/>
                <a:gd name="connsiteY4" fmla="*/ 705212 h 714141"/>
                <a:gd name="connsiteX5" fmla="*/ 1275471 w 1444283"/>
                <a:gd name="connsiteY5" fmla="*/ 677077 h 714141"/>
                <a:gd name="connsiteX6" fmla="*/ 1314335 w 1444283"/>
                <a:gd name="connsiteY6" fmla="*/ 482826 h 714141"/>
                <a:gd name="connsiteX7" fmla="*/ 1242327 w 1444283"/>
                <a:gd name="connsiteY7" fmla="*/ 194794 h 714141"/>
                <a:gd name="connsiteX8" fmla="*/ 882287 w 1444283"/>
                <a:gd name="connsiteY8" fmla="*/ 194794 h 714141"/>
                <a:gd name="connsiteX0" fmla="*/ 909711 w 1444283"/>
                <a:gd name="connsiteY0" fmla="*/ 311317 h 714141"/>
                <a:gd name="connsiteX1" fmla="*/ 501748 w 1444283"/>
                <a:gd name="connsiteY1" fmla="*/ 142505 h 714141"/>
                <a:gd name="connsiteX2" fmla="*/ 192259 w 1444283"/>
                <a:gd name="connsiteY2" fmla="*/ 381656 h 714141"/>
                <a:gd name="connsiteX3" fmla="*/ 178191 w 1444283"/>
                <a:gd name="connsiteY3" fmla="*/ 634874 h 714141"/>
                <a:gd name="connsiteX4" fmla="*/ 1261403 w 1444283"/>
                <a:gd name="connsiteY4" fmla="*/ 705212 h 714141"/>
                <a:gd name="connsiteX5" fmla="*/ 1275471 w 1444283"/>
                <a:gd name="connsiteY5" fmla="*/ 677077 h 714141"/>
                <a:gd name="connsiteX6" fmla="*/ 1314335 w 1444283"/>
                <a:gd name="connsiteY6" fmla="*/ 482826 h 714141"/>
                <a:gd name="connsiteX7" fmla="*/ 1242327 w 1444283"/>
                <a:gd name="connsiteY7" fmla="*/ 194794 h 714141"/>
                <a:gd name="connsiteX8" fmla="*/ 882287 w 1444283"/>
                <a:gd name="connsiteY8" fmla="*/ 194794 h 714141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894530 w 1338018"/>
                <a:gd name="connsiteY0" fmla="*/ 180535 h 630304"/>
                <a:gd name="connsiteX1" fmla="*/ 486567 w 1338018"/>
                <a:gd name="connsiteY1" fmla="*/ 11723 h 630304"/>
                <a:gd name="connsiteX2" fmla="*/ 177078 w 1338018"/>
                <a:gd name="connsiteY2" fmla="*/ 250874 h 630304"/>
                <a:gd name="connsiteX3" fmla="*/ 163010 w 1338018"/>
                <a:gd name="connsiteY3" fmla="*/ 504092 h 630304"/>
                <a:gd name="connsiteX4" fmla="*/ 1155138 w 1338018"/>
                <a:gd name="connsiteY4" fmla="*/ 568068 h 630304"/>
                <a:gd name="connsiteX5" fmla="*/ 1260290 w 1338018"/>
                <a:gd name="connsiteY5" fmla="*/ 546295 h 630304"/>
                <a:gd name="connsiteX6" fmla="*/ 1227146 w 1338018"/>
                <a:gd name="connsiteY6" fmla="*/ 64012 h 630304"/>
                <a:gd name="connsiteX7" fmla="*/ 867106 w 1338018"/>
                <a:gd name="connsiteY7" fmla="*/ 64012 h 630304"/>
                <a:gd name="connsiteX0" fmla="*/ 894530 w 1344495"/>
                <a:gd name="connsiteY0" fmla="*/ 180535 h 652077"/>
                <a:gd name="connsiteX1" fmla="*/ 486567 w 1344495"/>
                <a:gd name="connsiteY1" fmla="*/ 11723 h 652077"/>
                <a:gd name="connsiteX2" fmla="*/ 177078 w 1344495"/>
                <a:gd name="connsiteY2" fmla="*/ 250874 h 652077"/>
                <a:gd name="connsiteX3" fmla="*/ 163010 w 1344495"/>
                <a:gd name="connsiteY3" fmla="*/ 504092 h 652077"/>
                <a:gd name="connsiteX4" fmla="*/ 1155138 w 1344495"/>
                <a:gd name="connsiteY4" fmla="*/ 568068 h 652077"/>
                <a:gd name="connsiteX5" fmla="*/ 1299153 w 1344495"/>
                <a:gd name="connsiteY5" fmla="*/ 568068 h 652077"/>
                <a:gd name="connsiteX6" fmla="*/ 1227146 w 1344495"/>
                <a:gd name="connsiteY6" fmla="*/ 64012 h 652077"/>
                <a:gd name="connsiteX7" fmla="*/ 867106 w 1344495"/>
                <a:gd name="connsiteY7" fmla="*/ 64012 h 652077"/>
                <a:gd name="connsiteX0" fmla="*/ 894530 w 1344495"/>
                <a:gd name="connsiteY0" fmla="*/ 202909 h 674451"/>
                <a:gd name="connsiteX1" fmla="*/ 486567 w 1344495"/>
                <a:gd name="connsiteY1" fmla="*/ 34097 h 674451"/>
                <a:gd name="connsiteX2" fmla="*/ 177078 w 1344495"/>
                <a:gd name="connsiteY2" fmla="*/ 273248 h 674451"/>
                <a:gd name="connsiteX3" fmla="*/ 163010 w 1344495"/>
                <a:gd name="connsiteY3" fmla="*/ 526466 h 674451"/>
                <a:gd name="connsiteX4" fmla="*/ 1155138 w 1344495"/>
                <a:gd name="connsiteY4" fmla="*/ 590442 h 674451"/>
                <a:gd name="connsiteX5" fmla="*/ 1299153 w 1344495"/>
                <a:gd name="connsiteY5" fmla="*/ 590442 h 674451"/>
                <a:gd name="connsiteX6" fmla="*/ 1227146 w 1344495"/>
                <a:gd name="connsiteY6" fmla="*/ 86386 h 674451"/>
                <a:gd name="connsiteX7" fmla="*/ 905007 w 1344495"/>
                <a:gd name="connsiteY7" fmla="*/ 72124 h 674451"/>
                <a:gd name="connsiteX8" fmla="*/ 867106 w 1344495"/>
                <a:gd name="connsiteY8" fmla="*/ 86386 h 674451"/>
                <a:gd name="connsiteX0" fmla="*/ 894530 w 1344495"/>
                <a:gd name="connsiteY0" fmla="*/ 202909 h 674451"/>
                <a:gd name="connsiteX1" fmla="*/ 486567 w 1344495"/>
                <a:gd name="connsiteY1" fmla="*/ 34097 h 674451"/>
                <a:gd name="connsiteX2" fmla="*/ 177078 w 1344495"/>
                <a:gd name="connsiteY2" fmla="*/ 273248 h 674451"/>
                <a:gd name="connsiteX3" fmla="*/ 163010 w 1344495"/>
                <a:gd name="connsiteY3" fmla="*/ 526466 h 674451"/>
                <a:gd name="connsiteX4" fmla="*/ 1155138 w 1344495"/>
                <a:gd name="connsiteY4" fmla="*/ 590442 h 674451"/>
                <a:gd name="connsiteX5" fmla="*/ 1299153 w 1344495"/>
                <a:gd name="connsiteY5" fmla="*/ 590442 h 674451"/>
                <a:gd name="connsiteX6" fmla="*/ 1227146 w 1344495"/>
                <a:gd name="connsiteY6" fmla="*/ 86386 h 674451"/>
                <a:gd name="connsiteX7" fmla="*/ 905007 w 1344495"/>
                <a:gd name="connsiteY7" fmla="*/ 72124 h 674451"/>
                <a:gd name="connsiteX8" fmla="*/ 867105 w 1344495"/>
                <a:gd name="connsiteY8" fmla="*/ 158394 h 674451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84542 h 768086"/>
                <a:gd name="connsiteX1" fmla="*/ 486567 w 1344495"/>
                <a:gd name="connsiteY1" fmla="*/ 115730 h 768086"/>
                <a:gd name="connsiteX2" fmla="*/ 177078 w 1344495"/>
                <a:gd name="connsiteY2" fmla="*/ 354881 h 768086"/>
                <a:gd name="connsiteX3" fmla="*/ 163010 w 1344495"/>
                <a:gd name="connsiteY3" fmla="*/ 608099 h 768086"/>
                <a:gd name="connsiteX4" fmla="*/ 1155138 w 1344495"/>
                <a:gd name="connsiteY4" fmla="*/ 672075 h 768086"/>
                <a:gd name="connsiteX5" fmla="*/ 1299153 w 1344495"/>
                <a:gd name="connsiteY5" fmla="*/ 672075 h 768086"/>
                <a:gd name="connsiteX6" fmla="*/ 1227145 w 1344495"/>
                <a:gd name="connsiteY6" fmla="*/ 96011 h 768086"/>
                <a:gd name="connsiteX7" fmla="*/ 867105 w 1344495"/>
                <a:gd name="connsiteY7" fmla="*/ 96011 h 768086"/>
                <a:gd name="connsiteX8" fmla="*/ 867105 w 1344495"/>
                <a:gd name="connsiteY8" fmla="*/ 240027 h 768086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67105 w 1344495"/>
                <a:gd name="connsiteY0" fmla="*/ 239431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67105 w 1344495"/>
                <a:gd name="connsiteY0" fmla="*/ 239431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67105 w 1344495"/>
                <a:gd name="connsiteY0" fmla="*/ 239431 h 695482"/>
                <a:gd name="connsiteX1" fmla="*/ 939113 w 1344495"/>
                <a:gd name="connsiteY1" fmla="*/ 52746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939113 w 1344495"/>
                <a:gd name="connsiteY2" fmla="*/ 527463 h 695482"/>
                <a:gd name="connsiteX3" fmla="*/ 486567 w 1344495"/>
                <a:gd name="connsiteY3" fmla="*/ 43126 h 695482"/>
                <a:gd name="connsiteX4" fmla="*/ 177078 w 1344495"/>
                <a:gd name="connsiteY4" fmla="*/ 282277 h 695482"/>
                <a:gd name="connsiteX5" fmla="*/ 163010 w 1344495"/>
                <a:gd name="connsiteY5" fmla="*/ 535495 h 695482"/>
                <a:gd name="connsiteX6" fmla="*/ 1155138 w 1344495"/>
                <a:gd name="connsiteY6" fmla="*/ 599471 h 695482"/>
                <a:gd name="connsiteX7" fmla="*/ 1299153 w 1344495"/>
                <a:gd name="connsiteY7" fmla="*/ 599471 h 695482"/>
                <a:gd name="connsiteX8" fmla="*/ 1227145 w 1344495"/>
                <a:gd name="connsiteY8" fmla="*/ 23407 h 695482"/>
                <a:gd name="connsiteX9" fmla="*/ 867105 w 1344495"/>
                <a:gd name="connsiteY9" fmla="*/ 23407 h 695482"/>
                <a:gd name="connsiteX10" fmla="*/ 867105 w 1344495"/>
                <a:gd name="connsiteY10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362417 h 818468"/>
                <a:gd name="connsiteX1" fmla="*/ 867105 w 1344495"/>
                <a:gd name="connsiteY1" fmla="*/ 290409 h 818468"/>
                <a:gd name="connsiteX2" fmla="*/ 486567 w 1344495"/>
                <a:gd name="connsiteY2" fmla="*/ 166112 h 818468"/>
                <a:gd name="connsiteX3" fmla="*/ 177078 w 1344495"/>
                <a:gd name="connsiteY3" fmla="*/ 405263 h 818468"/>
                <a:gd name="connsiteX4" fmla="*/ 163010 w 1344495"/>
                <a:gd name="connsiteY4" fmla="*/ 658481 h 818468"/>
                <a:gd name="connsiteX5" fmla="*/ 1155138 w 1344495"/>
                <a:gd name="connsiteY5" fmla="*/ 722457 h 818468"/>
                <a:gd name="connsiteX6" fmla="*/ 1299153 w 1344495"/>
                <a:gd name="connsiteY6" fmla="*/ 722457 h 818468"/>
                <a:gd name="connsiteX7" fmla="*/ 1227145 w 1344495"/>
                <a:gd name="connsiteY7" fmla="*/ 146393 h 818468"/>
                <a:gd name="connsiteX8" fmla="*/ 867105 w 1344495"/>
                <a:gd name="connsiteY8" fmla="*/ 146393 h 818468"/>
                <a:gd name="connsiteX9" fmla="*/ 651081 w 1344495"/>
                <a:gd name="connsiteY9" fmla="*/ 2377 h 818468"/>
                <a:gd name="connsiteX0" fmla="*/ 867105 w 1344495"/>
                <a:gd name="connsiteY0" fmla="*/ 434425 h 818468"/>
                <a:gd name="connsiteX1" fmla="*/ 867105 w 1344495"/>
                <a:gd name="connsiteY1" fmla="*/ 290409 h 818468"/>
                <a:gd name="connsiteX2" fmla="*/ 486567 w 1344495"/>
                <a:gd name="connsiteY2" fmla="*/ 166112 h 818468"/>
                <a:gd name="connsiteX3" fmla="*/ 177078 w 1344495"/>
                <a:gd name="connsiteY3" fmla="*/ 405263 h 818468"/>
                <a:gd name="connsiteX4" fmla="*/ 163010 w 1344495"/>
                <a:gd name="connsiteY4" fmla="*/ 658481 h 818468"/>
                <a:gd name="connsiteX5" fmla="*/ 1155138 w 1344495"/>
                <a:gd name="connsiteY5" fmla="*/ 722457 h 818468"/>
                <a:gd name="connsiteX6" fmla="*/ 1299153 w 1344495"/>
                <a:gd name="connsiteY6" fmla="*/ 722457 h 818468"/>
                <a:gd name="connsiteX7" fmla="*/ 1227145 w 1344495"/>
                <a:gd name="connsiteY7" fmla="*/ 146393 h 818468"/>
                <a:gd name="connsiteX8" fmla="*/ 867105 w 1344495"/>
                <a:gd name="connsiteY8" fmla="*/ 146393 h 818468"/>
                <a:gd name="connsiteX9" fmla="*/ 651081 w 1344495"/>
                <a:gd name="connsiteY9" fmla="*/ 2377 h 818468"/>
                <a:gd name="connsiteX0" fmla="*/ 867105 w 1344495"/>
                <a:gd name="connsiteY0" fmla="*/ 290409 h 818468"/>
                <a:gd name="connsiteX1" fmla="*/ 486567 w 1344495"/>
                <a:gd name="connsiteY1" fmla="*/ 166112 h 818468"/>
                <a:gd name="connsiteX2" fmla="*/ 177078 w 1344495"/>
                <a:gd name="connsiteY2" fmla="*/ 405263 h 818468"/>
                <a:gd name="connsiteX3" fmla="*/ 163010 w 1344495"/>
                <a:gd name="connsiteY3" fmla="*/ 658481 h 818468"/>
                <a:gd name="connsiteX4" fmla="*/ 1155138 w 1344495"/>
                <a:gd name="connsiteY4" fmla="*/ 722457 h 818468"/>
                <a:gd name="connsiteX5" fmla="*/ 1299153 w 1344495"/>
                <a:gd name="connsiteY5" fmla="*/ 722457 h 818468"/>
                <a:gd name="connsiteX6" fmla="*/ 1227145 w 1344495"/>
                <a:gd name="connsiteY6" fmla="*/ 146393 h 818468"/>
                <a:gd name="connsiteX7" fmla="*/ 867105 w 1344495"/>
                <a:gd name="connsiteY7" fmla="*/ 146393 h 818468"/>
                <a:gd name="connsiteX8" fmla="*/ 651081 w 1344495"/>
                <a:gd name="connsiteY8" fmla="*/ 2377 h 818468"/>
                <a:gd name="connsiteX0" fmla="*/ 867105 w 1344495"/>
                <a:gd name="connsiteY0" fmla="*/ 167423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495" h="695482">
                  <a:moveTo>
                    <a:pt x="867105" y="167423"/>
                  </a:moveTo>
                  <a:cubicBezTo>
                    <a:pt x="803682" y="122704"/>
                    <a:pt x="601572" y="23984"/>
                    <a:pt x="486567" y="43126"/>
                  </a:cubicBezTo>
                  <a:cubicBezTo>
                    <a:pt x="371563" y="62268"/>
                    <a:pt x="231004" y="200216"/>
                    <a:pt x="177078" y="282277"/>
                  </a:cubicBezTo>
                  <a:cubicBezTo>
                    <a:pt x="123152" y="364338"/>
                    <a:pt x="0" y="482629"/>
                    <a:pt x="163010" y="535495"/>
                  </a:cubicBezTo>
                  <a:cubicBezTo>
                    <a:pt x="326020" y="588361"/>
                    <a:pt x="965781" y="588808"/>
                    <a:pt x="1155138" y="599471"/>
                  </a:cubicBezTo>
                  <a:cubicBezTo>
                    <a:pt x="1344495" y="610134"/>
                    <a:pt x="1287152" y="695482"/>
                    <a:pt x="1299153" y="599471"/>
                  </a:cubicBezTo>
                  <a:cubicBezTo>
                    <a:pt x="1311154" y="503460"/>
                    <a:pt x="1266957" y="99823"/>
                    <a:pt x="1227145" y="23407"/>
                  </a:cubicBezTo>
                  <a:cubicBezTo>
                    <a:pt x="1133607" y="0"/>
                    <a:pt x="954918" y="16764"/>
                    <a:pt x="867105" y="23407"/>
                  </a:cubicBezTo>
                  <a:cubicBezTo>
                    <a:pt x="864620" y="145541"/>
                    <a:pt x="873422" y="165046"/>
                    <a:pt x="867105" y="167423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3131839" y="5589240"/>
              <a:ext cx="1259185" cy="195263"/>
            </a:xfrm>
            <a:custGeom>
              <a:avLst/>
              <a:gdLst>
                <a:gd name="connsiteX0" fmla="*/ 9525 w 1295400"/>
                <a:gd name="connsiteY0" fmla="*/ 0 h 195263"/>
                <a:gd name="connsiteX1" fmla="*/ 0 w 1295400"/>
                <a:gd name="connsiteY1" fmla="*/ 161925 h 195263"/>
                <a:gd name="connsiteX2" fmla="*/ 1276350 w 1295400"/>
                <a:gd name="connsiteY2" fmla="*/ 195263 h 195263"/>
                <a:gd name="connsiteX3" fmla="*/ 1295400 w 1295400"/>
                <a:gd name="connsiteY3" fmla="*/ 47625 h 195263"/>
                <a:gd name="connsiteX4" fmla="*/ 9525 w 1295400"/>
                <a:gd name="connsiteY4" fmla="*/ 0 h 195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5400" h="195263">
                  <a:moveTo>
                    <a:pt x="9525" y="0"/>
                  </a:moveTo>
                  <a:lnTo>
                    <a:pt x="0" y="161925"/>
                  </a:lnTo>
                  <a:lnTo>
                    <a:pt x="1276350" y="195263"/>
                  </a:lnTo>
                  <a:lnTo>
                    <a:pt x="1295400" y="4762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" name="Group 58"/>
          <p:cNvGrpSpPr/>
          <p:nvPr/>
        </p:nvGrpSpPr>
        <p:grpSpPr>
          <a:xfrm>
            <a:off x="7668344" y="4473591"/>
            <a:ext cx="864096" cy="792088"/>
            <a:chOff x="4355976" y="4581128"/>
            <a:chExt cx="1368152" cy="1224136"/>
          </a:xfrm>
        </p:grpSpPr>
        <p:sp>
          <p:nvSpPr>
            <p:cNvPr id="60" name="Freeform 59"/>
            <p:cNvSpPr/>
            <p:nvPr/>
          </p:nvSpPr>
          <p:spPr>
            <a:xfrm flipH="1">
              <a:off x="4442273" y="4581128"/>
              <a:ext cx="1080118" cy="114428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CC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Freeform 60"/>
            <p:cNvSpPr/>
            <p:nvPr/>
          </p:nvSpPr>
          <p:spPr>
            <a:xfrm flipH="1">
              <a:off x="4355976" y="5109782"/>
              <a:ext cx="1368152" cy="695482"/>
            </a:xfrm>
            <a:custGeom>
              <a:avLst/>
              <a:gdLst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75471 w 1444283"/>
                <a:gd name="connsiteY7" fmla="*/ 124264 h 616633"/>
                <a:gd name="connsiteX8" fmla="*/ 937846 w 1444283"/>
                <a:gd name="connsiteY8" fmla="*/ 222738 h 616633"/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75471 w 1444283"/>
                <a:gd name="connsiteY7" fmla="*/ 124264 h 616633"/>
                <a:gd name="connsiteX8" fmla="*/ 882287 w 1444283"/>
                <a:gd name="connsiteY8" fmla="*/ 64012 h 616633"/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42327 w 1444283"/>
                <a:gd name="connsiteY7" fmla="*/ 64012 h 616633"/>
                <a:gd name="connsiteX8" fmla="*/ 882287 w 1444283"/>
                <a:gd name="connsiteY8" fmla="*/ 64012 h 616633"/>
                <a:gd name="connsiteX0" fmla="*/ 909711 w 1444283"/>
                <a:gd name="connsiteY0" fmla="*/ 311317 h 747415"/>
                <a:gd name="connsiteX1" fmla="*/ 501748 w 1444283"/>
                <a:gd name="connsiteY1" fmla="*/ 142505 h 747415"/>
                <a:gd name="connsiteX2" fmla="*/ 192259 w 1444283"/>
                <a:gd name="connsiteY2" fmla="*/ 381656 h 747415"/>
                <a:gd name="connsiteX3" fmla="*/ 178191 w 1444283"/>
                <a:gd name="connsiteY3" fmla="*/ 634874 h 747415"/>
                <a:gd name="connsiteX4" fmla="*/ 1261403 w 1444283"/>
                <a:gd name="connsiteY4" fmla="*/ 705212 h 747415"/>
                <a:gd name="connsiteX5" fmla="*/ 1275471 w 1444283"/>
                <a:gd name="connsiteY5" fmla="*/ 677077 h 747415"/>
                <a:gd name="connsiteX6" fmla="*/ 1289539 w 1444283"/>
                <a:gd name="connsiteY6" fmla="*/ 283182 h 747415"/>
                <a:gd name="connsiteX7" fmla="*/ 1242327 w 1444283"/>
                <a:gd name="connsiteY7" fmla="*/ 194794 h 747415"/>
                <a:gd name="connsiteX8" fmla="*/ 882287 w 1444283"/>
                <a:gd name="connsiteY8" fmla="*/ 194794 h 747415"/>
                <a:gd name="connsiteX0" fmla="*/ 909711 w 1444283"/>
                <a:gd name="connsiteY0" fmla="*/ 311317 h 714141"/>
                <a:gd name="connsiteX1" fmla="*/ 501748 w 1444283"/>
                <a:gd name="connsiteY1" fmla="*/ 142505 h 714141"/>
                <a:gd name="connsiteX2" fmla="*/ 192259 w 1444283"/>
                <a:gd name="connsiteY2" fmla="*/ 381656 h 714141"/>
                <a:gd name="connsiteX3" fmla="*/ 178191 w 1444283"/>
                <a:gd name="connsiteY3" fmla="*/ 634874 h 714141"/>
                <a:gd name="connsiteX4" fmla="*/ 1261403 w 1444283"/>
                <a:gd name="connsiteY4" fmla="*/ 705212 h 714141"/>
                <a:gd name="connsiteX5" fmla="*/ 1275471 w 1444283"/>
                <a:gd name="connsiteY5" fmla="*/ 677077 h 714141"/>
                <a:gd name="connsiteX6" fmla="*/ 1314335 w 1444283"/>
                <a:gd name="connsiteY6" fmla="*/ 482826 h 714141"/>
                <a:gd name="connsiteX7" fmla="*/ 1242327 w 1444283"/>
                <a:gd name="connsiteY7" fmla="*/ 194794 h 714141"/>
                <a:gd name="connsiteX8" fmla="*/ 882287 w 1444283"/>
                <a:gd name="connsiteY8" fmla="*/ 194794 h 714141"/>
                <a:gd name="connsiteX0" fmla="*/ 909711 w 1444283"/>
                <a:gd name="connsiteY0" fmla="*/ 311317 h 714141"/>
                <a:gd name="connsiteX1" fmla="*/ 501748 w 1444283"/>
                <a:gd name="connsiteY1" fmla="*/ 142505 h 714141"/>
                <a:gd name="connsiteX2" fmla="*/ 192259 w 1444283"/>
                <a:gd name="connsiteY2" fmla="*/ 381656 h 714141"/>
                <a:gd name="connsiteX3" fmla="*/ 178191 w 1444283"/>
                <a:gd name="connsiteY3" fmla="*/ 634874 h 714141"/>
                <a:gd name="connsiteX4" fmla="*/ 1261403 w 1444283"/>
                <a:gd name="connsiteY4" fmla="*/ 705212 h 714141"/>
                <a:gd name="connsiteX5" fmla="*/ 1275471 w 1444283"/>
                <a:gd name="connsiteY5" fmla="*/ 677077 h 714141"/>
                <a:gd name="connsiteX6" fmla="*/ 1314335 w 1444283"/>
                <a:gd name="connsiteY6" fmla="*/ 482826 h 714141"/>
                <a:gd name="connsiteX7" fmla="*/ 1242327 w 1444283"/>
                <a:gd name="connsiteY7" fmla="*/ 194794 h 714141"/>
                <a:gd name="connsiteX8" fmla="*/ 882287 w 1444283"/>
                <a:gd name="connsiteY8" fmla="*/ 194794 h 714141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894530 w 1338018"/>
                <a:gd name="connsiteY0" fmla="*/ 180535 h 630304"/>
                <a:gd name="connsiteX1" fmla="*/ 486567 w 1338018"/>
                <a:gd name="connsiteY1" fmla="*/ 11723 h 630304"/>
                <a:gd name="connsiteX2" fmla="*/ 177078 w 1338018"/>
                <a:gd name="connsiteY2" fmla="*/ 250874 h 630304"/>
                <a:gd name="connsiteX3" fmla="*/ 163010 w 1338018"/>
                <a:gd name="connsiteY3" fmla="*/ 504092 h 630304"/>
                <a:gd name="connsiteX4" fmla="*/ 1155138 w 1338018"/>
                <a:gd name="connsiteY4" fmla="*/ 568068 h 630304"/>
                <a:gd name="connsiteX5" fmla="*/ 1260290 w 1338018"/>
                <a:gd name="connsiteY5" fmla="*/ 546295 h 630304"/>
                <a:gd name="connsiteX6" fmla="*/ 1227146 w 1338018"/>
                <a:gd name="connsiteY6" fmla="*/ 64012 h 630304"/>
                <a:gd name="connsiteX7" fmla="*/ 867106 w 1338018"/>
                <a:gd name="connsiteY7" fmla="*/ 64012 h 630304"/>
                <a:gd name="connsiteX0" fmla="*/ 894530 w 1344495"/>
                <a:gd name="connsiteY0" fmla="*/ 180535 h 652077"/>
                <a:gd name="connsiteX1" fmla="*/ 486567 w 1344495"/>
                <a:gd name="connsiteY1" fmla="*/ 11723 h 652077"/>
                <a:gd name="connsiteX2" fmla="*/ 177078 w 1344495"/>
                <a:gd name="connsiteY2" fmla="*/ 250874 h 652077"/>
                <a:gd name="connsiteX3" fmla="*/ 163010 w 1344495"/>
                <a:gd name="connsiteY3" fmla="*/ 504092 h 652077"/>
                <a:gd name="connsiteX4" fmla="*/ 1155138 w 1344495"/>
                <a:gd name="connsiteY4" fmla="*/ 568068 h 652077"/>
                <a:gd name="connsiteX5" fmla="*/ 1299153 w 1344495"/>
                <a:gd name="connsiteY5" fmla="*/ 568068 h 652077"/>
                <a:gd name="connsiteX6" fmla="*/ 1227146 w 1344495"/>
                <a:gd name="connsiteY6" fmla="*/ 64012 h 652077"/>
                <a:gd name="connsiteX7" fmla="*/ 867106 w 1344495"/>
                <a:gd name="connsiteY7" fmla="*/ 64012 h 652077"/>
                <a:gd name="connsiteX0" fmla="*/ 894530 w 1344495"/>
                <a:gd name="connsiteY0" fmla="*/ 202909 h 674451"/>
                <a:gd name="connsiteX1" fmla="*/ 486567 w 1344495"/>
                <a:gd name="connsiteY1" fmla="*/ 34097 h 674451"/>
                <a:gd name="connsiteX2" fmla="*/ 177078 w 1344495"/>
                <a:gd name="connsiteY2" fmla="*/ 273248 h 674451"/>
                <a:gd name="connsiteX3" fmla="*/ 163010 w 1344495"/>
                <a:gd name="connsiteY3" fmla="*/ 526466 h 674451"/>
                <a:gd name="connsiteX4" fmla="*/ 1155138 w 1344495"/>
                <a:gd name="connsiteY4" fmla="*/ 590442 h 674451"/>
                <a:gd name="connsiteX5" fmla="*/ 1299153 w 1344495"/>
                <a:gd name="connsiteY5" fmla="*/ 590442 h 674451"/>
                <a:gd name="connsiteX6" fmla="*/ 1227146 w 1344495"/>
                <a:gd name="connsiteY6" fmla="*/ 86386 h 674451"/>
                <a:gd name="connsiteX7" fmla="*/ 905007 w 1344495"/>
                <a:gd name="connsiteY7" fmla="*/ 72124 h 674451"/>
                <a:gd name="connsiteX8" fmla="*/ 867106 w 1344495"/>
                <a:gd name="connsiteY8" fmla="*/ 86386 h 674451"/>
                <a:gd name="connsiteX0" fmla="*/ 894530 w 1344495"/>
                <a:gd name="connsiteY0" fmla="*/ 202909 h 674451"/>
                <a:gd name="connsiteX1" fmla="*/ 486567 w 1344495"/>
                <a:gd name="connsiteY1" fmla="*/ 34097 h 674451"/>
                <a:gd name="connsiteX2" fmla="*/ 177078 w 1344495"/>
                <a:gd name="connsiteY2" fmla="*/ 273248 h 674451"/>
                <a:gd name="connsiteX3" fmla="*/ 163010 w 1344495"/>
                <a:gd name="connsiteY3" fmla="*/ 526466 h 674451"/>
                <a:gd name="connsiteX4" fmla="*/ 1155138 w 1344495"/>
                <a:gd name="connsiteY4" fmla="*/ 590442 h 674451"/>
                <a:gd name="connsiteX5" fmla="*/ 1299153 w 1344495"/>
                <a:gd name="connsiteY5" fmla="*/ 590442 h 674451"/>
                <a:gd name="connsiteX6" fmla="*/ 1227146 w 1344495"/>
                <a:gd name="connsiteY6" fmla="*/ 86386 h 674451"/>
                <a:gd name="connsiteX7" fmla="*/ 905007 w 1344495"/>
                <a:gd name="connsiteY7" fmla="*/ 72124 h 674451"/>
                <a:gd name="connsiteX8" fmla="*/ 867105 w 1344495"/>
                <a:gd name="connsiteY8" fmla="*/ 158394 h 674451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84542 h 768086"/>
                <a:gd name="connsiteX1" fmla="*/ 486567 w 1344495"/>
                <a:gd name="connsiteY1" fmla="*/ 115730 h 768086"/>
                <a:gd name="connsiteX2" fmla="*/ 177078 w 1344495"/>
                <a:gd name="connsiteY2" fmla="*/ 354881 h 768086"/>
                <a:gd name="connsiteX3" fmla="*/ 163010 w 1344495"/>
                <a:gd name="connsiteY3" fmla="*/ 608099 h 768086"/>
                <a:gd name="connsiteX4" fmla="*/ 1155138 w 1344495"/>
                <a:gd name="connsiteY4" fmla="*/ 672075 h 768086"/>
                <a:gd name="connsiteX5" fmla="*/ 1299153 w 1344495"/>
                <a:gd name="connsiteY5" fmla="*/ 672075 h 768086"/>
                <a:gd name="connsiteX6" fmla="*/ 1227145 w 1344495"/>
                <a:gd name="connsiteY6" fmla="*/ 96011 h 768086"/>
                <a:gd name="connsiteX7" fmla="*/ 867105 w 1344495"/>
                <a:gd name="connsiteY7" fmla="*/ 96011 h 768086"/>
                <a:gd name="connsiteX8" fmla="*/ 867105 w 1344495"/>
                <a:gd name="connsiteY8" fmla="*/ 240027 h 768086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67105 w 1344495"/>
                <a:gd name="connsiteY0" fmla="*/ 239431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67105 w 1344495"/>
                <a:gd name="connsiteY0" fmla="*/ 239431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67105 w 1344495"/>
                <a:gd name="connsiteY0" fmla="*/ 239431 h 695482"/>
                <a:gd name="connsiteX1" fmla="*/ 939113 w 1344495"/>
                <a:gd name="connsiteY1" fmla="*/ 52746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939113 w 1344495"/>
                <a:gd name="connsiteY2" fmla="*/ 527463 h 695482"/>
                <a:gd name="connsiteX3" fmla="*/ 486567 w 1344495"/>
                <a:gd name="connsiteY3" fmla="*/ 43126 h 695482"/>
                <a:gd name="connsiteX4" fmla="*/ 177078 w 1344495"/>
                <a:gd name="connsiteY4" fmla="*/ 282277 h 695482"/>
                <a:gd name="connsiteX5" fmla="*/ 163010 w 1344495"/>
                <a:gd name="connsiteY5" fmla="*/ 535495 h 695482"/>
                <a:gd name="connsiteX6" fmla="*/ 1155138 w 1344495"/>
                <a:gd name="connsiteY6" fmla="*/ 599471 h 695482"/>
                <a:gd name="connsiteX7" fmla="*/ 1299153 w 1344495"/>
                <a:gd name="connsiteY7" fmla="*/ 599471 h 695482"/>
                <a:gd name="connsiteX8" fmla="*/ 1227145 w 1344495"/>
                <a:gd name="connsiteY8" fmla="*/ 23407 h 695482"/>
                <a:gd name="connsiteX9" fmla="*/ 867105 w 1344495"/>
                <a:gd name="connsiteY9" fmla="*/ 23407 h 695482"/>
                <a:gd name="connsiteX10" fmla="*/ 867105 w 1344495"/>
                <a:gd name="connsiteY10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362417 h 818468"/>
                <a:gd name="connsiteX1" fmla="*/ 867105 w 1344495"/>
                <a:gd name="connsiteY1" fmla="*/ 290409 h 818468"/>
                <a:gd name="connsiteX2" fmla="*/ 486567 w 1344495"/>
                <a:gd name="connsiteY2" fmla="*/ 166112 h 818468"/>
                <a:gd name="connsiteX3" fmla="*/ 177078 w 1344495"/>
                <a:gd name="connsiteY3" fmla="*/ 405263 h 818468"/>
                <a:gd name="connsiteX4" fmla="*/ 163010 w 1344495"/>
                <a:gd name="connsiteY4" fmla="*/ 658481 h 818468"/>
                <a:gd name="connsiteX5" fmla="*/ 1155138 w 1344495"/>
                <a:gd name="connsiteY5" fmla="*/ 722457 h 818468"/>
                <a:gd name="connsiteX6" fmla="*/ 1299153 w 1344495"/>
                <a:gd name="connsiteY6" fmla="*/ 722457 h 818468"/>
                <a:gd name="connsiteX7" fmla="*/ 1227145 w 1344495"/>
                <a:gd name="connsiteY7" fmla="*/ 146393 h 818468"/>
                <a:gd name="connsiteX8" fmla="*/ 867105 w 1344495"/>
                <a:gd name="connsiteY8" fmla="*/ 146393 h 818468"/>
                <a:gd name="connsiteX9" fmla="*/ 651081 w 1344495"/>
                <a:gd name="connsiteY9" fmla="*/ 2377 h 818468"/>
                <a:gd name="connsiteX0" fmla="*/ 867105 w 1344495"/>
                <a:gd name="connsiteY0" fmla="*/ 434425 h 818468"/>
                <a:gd name="connsiteX1" fmla="*/ 867105 w 1344495"/>
                <a:gd name="connsiteY1" fmla="*/ 290409 h 818468"/>
                <a:gd name="connsiteX2" fmla="*/ 486567 w 1344495"/>
                <a:gd name="connsiteY2" fmla="*/ 166112 h 818468"/>
                <a:gd name="connsiteX3" fmla="*/ 177078 w 1344495"/>
                <a:gd name="connsiteY3" fmla="*/ 405263 h 818468"/>
                <a:gd name="connsiteX4" fmla="*/ 163010 w 1344495"/>
                <a:gd name="connsiteY4" fmla="*/ 658481 h 818468"/>
                <a:gd name="connsiteX5" fmla="*/ 1155138 w 1344495"/>
                <a:gd name="connsiteY5" fmla="*/ 722457 h 818468"/>
                <a:gd name="connsiteX6" fmla="*/ 1299153 w 1344495"/>
                <a:gd name="connsiteY6" fmla="*/ 722457 h 818468"/>
                <a:gd name="connsiteX7" fmla="*/ 1227145 w 1344495"/>
                <a:gd name="connsiteY7" fmla="*/ 146393 h 818468"/>
                <a:gd name="connsiteX8" fmla="*/ 867105 w 1344495"/>
                <a:gd name="connsiteY8" fmla="*/ 146393 h 818468"/>
                <a:gd name="connsiteX9" fmla="*/ 651081 w 1344495"/>
                <a:gd name="connsiteY9" fmla="*/ 2377 h 818468"/>
                <a:gd name="connsiteX0" fmla="*/ 867105 w 1344495"/>
                <a:gd name="connsiteY0" fmla="*/ 290409 h 818468"/>
                <a:gd name="connsiteX1" fmla="*/ 486567 w 1344495"/>
                <a:gd name="connsiteY1" fmla="*/ 166112 h 818468"/>
                <a:gd name="connsiteX2" fmla="*/ 177078 w 1344495"/>
                <a:gd name="connsiteY2" fmla="*/ 405263 h 818468"/>
                <a:gd name="connsiteX3" fmla="*/ 163010 w 1344495"/>
                <a:gd name="connsiteY3" fmla="*/ 658481 h 818468"/>
                <a:gd name="connsiteX4" fmla="*/ 1155138 w 1344495"/>
                <a:gd name="connsiteY4" fmla="*/ 722457 h 818468"/>
                <a:gd name="connsiteX5" fmla="*/ 1299153 w 1344495"/>
                <a:gd name="connsiteY5" fmla="*/ 722457 h 818468"/>
                <a:gd name="connsiteX6" fmla="*/ 1227145 w 1344495"/>
                <a:gd name="connsiteY6" fmla="*/ 146393 h 818468"/>
                <a:gd name="connsiteX7" fmla="*/ 867105 w 1344495"/>
                <a:gd name="connsiteY7" fmla="*/ 146393 h 818468"/>
                <a:gd name="connsiteX8" fmla="*/ 651081 w 1344495"/>
                <a:gd name="connsiteY8" fmla="*/ 2377 h 818468"/>
                <a:gd name="connsiteX0" fmla="*/ 867105 w 1344495"/>
                <a:gd name="connsiteY0" fmla="*/ 167423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495" h="695482">
                  <a:moveTo>
                    <a:pt x="867105" y="167423"/>
                  </a:moveTo>
                  <a:cubicBezTo>
                    <a:pt x="803682" y="122704"/>
                    <a:pt x="601572" y="23984"/>
                    <a:pt x="486567" y="43126"/>
                  </a:cubicBezTo>
                  <a:cubicBezTo>
                    <a:pt x="371563" y="62268"/>
                    <a:pt x="231004" y="200216"/>
                    <a:pt x="177078" y="282277"/>
                  </a:cubicBezTo>
                  <a:cubicBezTo>
                    <a:pt x="123152" y="364338"/>
                    <a:pt x="0" y="482629"/>
                    <a:pt x="163010" y="535495"/>
                  </a:cubicBezTo>
                  <a:cubicBezTo>
                    <a:pt x="326020" y="588361"/>
                    <a:pt x="965781" y="588808"/>
                    <a:pt x="1155138" y="599471"/>
                  </a:cubicBezTo>
                  <a:cubicBezTo>
                    <a:pt x="1344495" y="610134"/>
                    <a:pt x="1287152" y="695482"/>
                    <a:pt x="1299153" y="599471"/>
                  </a:cubicBezTo>
                  <a:cubicBezTo>
                    <a:pt x="1311154" y="503460"/>
                    <a:pt x="1266957" y="99823"/>
                    <a:pt x="1227145" y="23407"/>
                  </a:cubicBezTo>
                  <a:cubicBezTo>
                    <a:pt x="1133607" y="0"/>
                    <a:pt x="954918" y="16764"/>
                    <a:pt x="867105" y="23407"/>
                  </a:cubicBezTo>
                  <a:cubicBezTo>
                    <a:pt x="864620" y="145541"/>
                    <a:pt x="873422" y="165046"/>
                    <a:pt x="867105" y="167423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Freeform 61"/>
            <p:cNvSpPr/>
            <p:nvPr/>
          </p:nvSpPr>
          <p:spPr>
            <a:xfrm flipH="1">
              <a:off x="4407202" y="5589240"/>
              <a:ext cx="1244918" cy="195263"/>
            </a:xfrm>
            <a:custGeom>
              <a:avLst/>
              <a:gdLst>
                <a:gd name="connsiteX0" fmla="*/ 9525 w 1295400"/>
                <a:gd name="connsiteY0" fmla="*/ 0 h 195263"/>
                <a:gd name="connsiteX1" fmla="*/ 0 w 1295400"/>
                <a:gd name="connsiteY1" fmla="*/ 161925 h 195263"/>
                <a:gd name="connsiteX2" fmla="*/ 1276350 w 1295400"/>
                <a:gd name="connsiteY2" fmla="*/ 195263 h 195263"/>
                <a:gd name="connsiteX3" fmla="*/ 1295400 w 1295400"/>
                <a:gd name="connsiteY3" fmla="*/ 47625 h 195263"/>
                <a:gd name="connsiteX4" fmla="*/ 9525 w 1295400"/>
                <a:gd name="connsiteY4" fmla="*/ 0 h 195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5400" h="195263">
                  <a:moveTo>
                    <a:pt x="9525" y="0"/>
                  </a:moveTo>
                  <a:lnTo>
                    <a:pt x="0" y="161925"/>
                  </a:lnTo>
                  <a:lnTo>
                    <a:pt x="1276350" y="195263"/>
                  </a:lnTo>
                  <a:lnTo>
                    <a:pt x="1295400" y="4762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0" name="Group 107"/>
          <p:cNvGrpSpPr/>
          <p:nvPr/>
        </p:nvGrpSpPr>
        <p:grpSpPr>
          <a:xfrm>
            <a:off x="7308304" y="3434181"/>
            <a:ext cx="789318" cy="1111418"/>
            <a:chOff x="7308304" y="2965654"/>
            <a:chExt cx="789318" cy="1111418"/>
          </a:xfrm>
        </p:grpSpPr>
        <p:grpSp>
          <p:nvGrpSpPr>
            <p:cNvPr id="31" name="Group 2"/>
            <p:cNvGrpSpPr/>
            <p:nvPr/>
          </p:nvGrpSpPr>
          <p:grpSpPr>
            <a:xfrm>
              <a:off x="7509926" y="2965654"/>
              <a:ext cx="435349" cy="173750"/>
              <a:chOff x="7797958" y="1279047"/>
              <a:chExt cx="435349" cy="213255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8143597" y="1279047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7797958" y="1279047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3" name="Arc 62"/>
            <p:cNvSpPr/>
            <p:nvPr/>
          </p:nvSpPr>
          <p:spPr>
            <a:xfrm rot="10800000" flipV="1">
              <a:off x="7308304" y="3324333"/>
              <a:ext cx="789318" cy="752739"/>
            </a:xfrm>
            <a:prstGeom prst="arc">
              <a:avLst>
                <a:gd name="adj1" fmla="val 12150529"/>
                <a:gd name="adj2" fmla="val 20172624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66" name="Oval 65"/>
          <p:cNvSpPr/>
          <p:nvPr/>
        </p:nvSpPr>
        <p:spPr>
          <a:xfrm>
            <a:off x="3059832" y="3537487"/>
            <a:ext cx="1296144" cy="1728192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2" name="Group 78"/>
          <p:cNvGrpSpPr/>
          <p:nvPr/>
        </p:nvGrpSpPr>
        <p:grpSpPr>
          <a:xfrm>
            <a:off x="3256241" y="3254218"/>
            <a:ext cx="956678" cy="760448"/>
            <a:chOff x="3275856" y="2780928"/>
            <a:chExt cx="956678" cy="760448"/>
          </a:xfrm>
        </p:grpSpPr>
        <p:grpSp>
          <p:nvGrpSpPr>
            <p:cNvPr id="33" name="Group 73"/>
            <p:cNvGrpSpPr/>
            <p:nvPr/>
          </p:nvGrpSpPr>
          <p:grpSpPr>
            <a:xfrm>
              <a:off x="3275856" y="2780928"/>
              <a:ext cx="956678" cy="760448"/>
              <a:chOff x="2195736" y="1229708"/>
              <a:chExt cx="1296144" cy="792088"/>
            </a:xfrm>
          </p:grpSpPr>
          <p:sp>
            <p:nvSpPr>
              <p:cNvPr id="75" name="Freeform 74"/>
              <p:cNvSpPr/>
              <p:nvPr/>
            </p:nvSpPr>
            <p:spPr>
              <a:xfrm>
                <a:off x="2195736" y="1484784"/>
                <a:ext cx="1296144" cy="119944"/>
              </a:xfrm>
              <a:custGeom>
                <a:avLst/>
                <a:gdLst>
                  <a:gd name="connsiteX0" fmla="*/ 0 w 1209821"/>
                  <a:gd name="connsiteY0" fmla="*/ 0 h 138332"/>
                  <a:gd name="connsiteX1" fmla="*/ 337625 w 1209821"/>
                  <a:gd name="connsiteY1" fmla="*/ 112541 h 138332"/>
                  <a:gd name="connsiteX2" fmla="*/ 928468 w 1209821"/>
                  <a:gd name="connsiteY2" fmla="*/ 126609 h 138332"/>
                  <a:gd name="connsiteX3" fmla="*/ 1209821 w 1209821"/>
                  <a:gd name="connsiteY3" fmla="*/ 42203 h 138332"/>
                  <a:gd name="connsiteX0" fmla="*/ 0 w 1296144"/>
                  <a:gd name="connsiteY0" fmla="*/ 0 h 145366"/>
                  <a:gd name="connsiteX1" fmla="*/ 337625 w 1296144"/>
                  <a:gd name="connsiteY1" fmla="*/ 112541 h 145366"/>
                  <a:gd name="connsiteX2" fmla="*/ 928468 w 1296144"/>
                  <a:gd name="connsiteY2" fmla="*/ 126609 h 145366"/>
                  <a:gd name="connsiteX3" fmla="*/ 1296144 w 1296144"/>
                  <a:gd name="connsiteY3" fmla="*/ 0 h 14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144" h="145366">
                    <a:moveTo>
                      <a:pt x="0" y="0"/>
                    </a:moveTo>
                    <a:cubicBezTo>
                      <a:pt x="91440" y="45719"/>
                      <a:pt x="182880" y="91439"/>
                      <a:pt x="337625" y="112541"/>
                    </a:cubicBezTo>
                    <a:cubicBezTo>
                      <a:pt x="492370" y="133643"/>
                      <a:pt x="768715" y="145366"/>
                      <a:pt x="928468" y="126609"/>
                    </a:cubicBezTo>
                    <a:cubicBezTo>
                      <a:pt x="1088221" y="107852"/>
                      <a:pt x="1228150" y="36341"/>
                      <a:pt x="1296144" y="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6" name="Chord 75"/>
              <p:cNvSpPr/>
              <p:nvPr/>
            </p:nvSpPr>
            <p:spPr>
              <a:xfrm>
                <a:off x="2451248" y="1229708"/>
                <a:ext cx="720080" cy="792088"/>
              </a:xfrm>
              <a:prstGeom prst="chord">
                <a:avLst>
                  <a:gd name="adj1" fmla="val 11612179"/>
                  <a:gd name="adj2" fmla="val 20799413"/>
                </a:avLst>
              </a:prstGeom>
              <a:solidFill>
                <a:srgbClr val="00B0F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8" name="Freeform 77"/>
            <p:cNvSpPr/>
            <p:nvPr/>
          </p:nvSpPr>
          <p:spPr>
            <a:xfrm>
              <a:off x="3471863" y="3043238"/>
              <a:ext cx="509587" cy="80962"/>
            </a:xfrm>
            <a:custGeom>
              <a:avLst/>
              <a:gdLst>
                <a:gd name="connsiteX0" fmla="*/ 0 w 509587"/>
                <a:gd name="connsiteY0" fmla="*/ 76200 h 80962"/>
                <a:gd name="connsiteX1" fmla="*/ 509587 w 509587"/>
                <a:gd name="connsiteY1" fmla="*/ 80962 h 80962"/>
                <a:gd name="connsiteX2" fmla="*/ 495300 w 509587"/>
                <a:gd name="connsiteY2" fmla="*/ 0 h 80962"/>
                <a:gd name="connsiteX3" fmla="*/ 14287 w 509587"/>
                <a:gd name="connsiteY3" fmla="*/ 4762 h 80962"/>
                <a:gd name="connsiteX4" fmla="*/ 0 w 509587"/>
                <a:gd name="connsiteY4" fmla="*/ 76200 h 80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587" h="80962">
                  <a:moveTo>
                    <a:pt x="0" y="76200"/>
                  </a:moveTo>
                  <a:lnTo>
                    <a:pt x="509587" y="80962"/>
                  </a:lnTo>
                  <a:lnTo>
                    <a:pt x="495300" y="0"/>
                  </a:lnTo>
                  <a:lnTo>
                    <a:pt x="14287" y="4762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4" name="Group 86"/>
          <p:cNvGrpSpPr/>
          <p:nvPr/>
        </p:nvGrpSpPr>
        <p:grpSpPr>
          <a:xfrm>
            <a:off x="3299671" y="3825518"/>
            <a:ext cx="792088" cy="1089659"/>
            <a:chOff x="3299671" y="3356991"/>
            <a:chExt cx="792088" cy="1089659"/>
          </a:xfrm>
        </p:grpSpPr>
        <p:grpSp>
          <p:nvGrpSpPr>
            <p:cNvPr id="35" name="Group 79"/>
            <p:cNvGrpSpPr/>
            <p:nvPr/>
          </p:nvGrpSpPr>
          <p:grpSpPr>
            <a:xfrm>
              <a:off x="3299671" y="3356991"/>
              <a:ext cx="792088" cy="1089659"/>
              <a:chOff x="1590592" y="2996952"/>
              <a:chExt cx="893176" cy="1393075"/>
            </a:xfrm>
          </p:grpSpPr>
          <p:sp>
            <p:nvSpPr>
              <p:cNvPr id="81" name="Oval 80"/>
              <p:cNvSpPr/>
              <p:nvPr/>
            </p:nvSpPr>
            <p:spPr>
              <a:xfrm>
                <a:off x="2195736" y="2996952"/>
                <a:ext cx="81469" cy="23249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1816151" y="2996952"/>
                <a:ext cx="81469" cy="23249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Arc 82"/>
              <p:cNvSpPr/>
              <p:nvPr/>
            </p:nvSpPr>
            <p:spPr>
              <a:xfrm rot="10800000" flipV="1">
                <a:off x="1590592" y="3549305"/>
                <a:ext cx="893176" cy="840722"/>
              </a:xfrm>
              <a:prstGeom prst="arc">
                <a:avLst>
                  <a:gd name="adj1" fmla="val 11045684"/>
                  <a:gd name="adj2" fmla="val 21237176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84" name="Oval 83"/>
            <p:cNvSpPr/>
            <p:nvPr/>
          </p:nvSpPr>
          <p:spPr>
            <a:xfrm>
              <a:off x="3635896" y="3573016"/>
              <a:ext cx="144016" cy="144016"/>
            </a:xfrm>
            <a:prstGeom prst="ellipse">
              <a:avLst/>
            </a:prstGeom>
            <a:solidFill>
              <a:srgbClr val="80008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4" name="Freeform 103"/>
          <p:cNvSpPr/>
          <p:nvPr/>
        </p:nvSpPr>
        <p:spPr>
          <a:xfrm>
            <a:off x="5580112" y="5121663"/>
            <a:ext cx="550438" cy="645496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66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Freeform 104"/>
          <p:cNvSpPr/>
          <p:nvPr/>
        </p:nvSpPr>
        <p:spPr>
          <a:xfrm flipH="1">
            <a:off x="6376383" y="5121663"/>
            <a:ext cx="582417" cy="645496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66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Freeform 105"/>
          <p:cNvSpPr/>
          <p:nvPr/>
        </p:nvSpPr>
        <p:spPr>
          <a:xfrm flipH="1">
            <a:off x="6948264" y="4113551"/>
            <a:ext cx="360040" cy="681676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66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7" name="Freeform 106"/>
          <p:cNvSpPr/>
          <p:nvPr/>
        </p:nvSpPr>
        <p:spPr>
          <a:xfrm>
            <a:off x="5148064" y="4113551"/>
            <a:ext cx="360040" cy="648072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66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6" name="Group 96"/>
          <p:cNvGrpSpPr/>
          <p:nvPr/>
        </p:nvGrpSpPr>
        <p:grpSpPr>
          <a:xfrm>
            <a:off x="5364087" y="3609495"/>
            <a:ext cx="1728193" cy="1700808"/>
            <a:chOff x="5364087" y="3068960"/>
            <a:chExt cx="1728193" cy="1700808"/>
          </a:xfrm>
        </p:grpSpPr>
        <p:sp>
          <p:nvSpPr>
            <p:cNvPr id="69" name="Oval 68"/>
            <p:cNvSpPr/>
            <p:nvPr/>
          </p:nvSpPr>
          <p:spPr>
            <a:xfrm>
              <a:off x="5364088" y="3068960"/>
              <a:ext cx="1728192" cy="1700808"/>
            </a:xfrm>
            <a:prstGeom prst="ellipse">
              <a:avLst/>
            </a:prstGeom>
            <a:solidFill>
              <a:srgbClr val="0066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5364087" y="3068960"/>
              <a:ext cx="864096" cy="648072"/>
            </a:xfrm>
            <a:custGeom>
              <a:avLst/>
              <a:gdLst>
                <a:gd name="connsiteX0" fmla="*/ 809468 w 809468"/>
                <a:gd name="connsiteY0" fmla="*/ 0 h 569626"/>
                <a:gd name="connsiteX1" fmla="*/ 659567 w 809468"/>
                <a:gd name="connsiteY1" fmla="*/ 449705 h 569626"/>
                <a:gd name="connsiteX2" fmla="*/ 0 w 809468"/>
                <a:gd name="connsiteY2" fmla="*/ 569626 h 569626"/>
                <a:gd name="connsiteX0" fmla="*/ 886810 w 886810"/>
                <a:gd name="connsiteY0" fmla="*/ 0 h 584088"/>
                <a:gd name="connsiteX1" fmla="*/ 736909 w 886810"/>
                <a:gd name="connsiteY1" fmla="*/ 449705 h 584088"/>
                <a:gd name="connsiteX2" fmla="*/ 0 w 886810"/>
                <a:gd name="connsiteY2" fmla="*/ 584088 h 584088"/>
                <a:gd name="connsiteX0" fmla="*/ 864096 w 880925"/>
                <a:gd name="connsiteY0" fmla="*/ 0 h 648072"/>
                <a:gd name="connsiteX1" fmla="*/ 736909 w 880925"/>
                <a:gd name="connsiteY1" fmla="*/ 513689 h 648072"/>
                <a:gd name="connsiteX2" fmla="*/ 0 w 880925"/>
                <a:gd name="connsiteY2" fmla="*/ 648072 h 648072"/>
                <a:gd name="connsiteX0" fmla="*/ 864096 w 864096"/>
                <a:gd name="connsiteY0" fmla="*/ 0 h 648072"/>
                <a:gd name="connsiteX1" fmla="*/ 648073 w 864096"/>
                <a:gd name="connsiteY1" fmla="*/ 504056 h 648072"/>
                <a:gd name="connsiteX2" fmla="*/ 0 w 864096"/>
                <a:gd name="connsiteY2" fmla="*/ 648072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4096" h="648072">
                  <a:moveTo>
                    <a:pt x="864096" y="0"/>
                  </a:moveTo>
                  <a:cubicBezTo>
                    <a:pt x="856601" y="177383"/>
                    <a:pt x="792089" y="396044"/>
                    <a:pt x="648073" y="504056"/>
                  </a:cubicBezTo>
                  <a:cubicBezTo>
                    <a:pt x="504057" y="612068"/>
                    <a:pt x="262328" y="635580"/>
                    <a:pt x="0" y="648072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5471410" y="3068960"/>
              <a:ext cx="756774" cy="469389"/>
            </a:xfrm>
            <a:custGeom>
              <a:avLst/>
              <a:gdLst>
                <a:gd name="connsiteX0" fmla="*/ 794479 w 794479"/>
                <a:gd name="connsiteY0" fmla="*/ 0 h 429718"/>
                <a:gd name="connsiteX1" fmla="*/ 464695 w 794479"/>
                <a:gd name="connsiteY1" fmla="*/ 359764 h 429718"/>
                <a:gd name="connsiteX2" fmla="*/ 0 w 794479"/>
                <a:gd name="connsiteY2" fmla="*/ 419725 h 429718"/>
                <a:gd name="connsiteX0" fmla="*/ 756774 w 756774"/>
                <a:gd name="connsiteY0" fmla="*/ 0 h 469389"/>
                <a:gd name="connsiteX1" fmla="*/ 464695 w 756774"/>
                <a:gd name="connsiteY1" fmla="*/ 393768 h 469389"/>
                <a:gd name="connsiteX2" fmla="*/ 0 w 756774"/>
                <a:gd name="connsiteY2" fmla="*/ 453729 h 469389"/>
                <a:gd name="connsiteX0" fmla="*/ 756774 w 756774"/>
                <a:gd name="connsiteY0" fmla="*/ 0 h 469389"/>
                <a:gd name="connsiteX1" fmla="*/ 464695 w 756774"/>
                <a:gd name="connsiteY1" fmla="*/ 393768 h 469389"/>
                <a:gd name="connsiteX2" fmla="*/ 0 w 756774"/>
                <a:gd name="connsiteY2" fmla="*/ 453729 h 469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6774" h="469389">
                  <a:moveTo>
                    <a:pt x="756774" y="0"/>
                  </a:moveTo>
                  <a:cubicBezTo>
                    <a:pt x="659825" y="194242"/>
                    <a:pt x="590824" y="318147"/>
                    <a:pt x="464695" y="393768"/>
                  </a:cubicBezTo>
                  <a:cubicBezTo>
                    <a:pt x="338566" y="469389"/>
                    <a:pt x="166141" y="458725"/>
                    <a:pt x="0" y="453729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5606320" y="3068960"/>
              <a:ext cx="621863" cy="258856"/>
            </a:xfrm>
            <a:custGeom>
              <a:avLst/>
              <a:gdLst>
                <a:gd name="connsiteX0" fmla="*/ 689548 w 689548"/>
                <a:gd name="connsiteY0" fmla="*/ 0 h 209862"/>
                <a:gd name="connsiteX1" fmla="*/ 344774 w 689548"/>
                <a:gd name="connsiteY1" fmla="*/ 164892 h 209862"/>
                <a:gd name="connsiteX2" fmla="*/ 0 w 689548"/>
                <a:gd name="connsiteY2" fmla="*/ 209862 h 209862"/>
                <a:gd name="connsiteX0" fmla="*/ 621863 w 621863"/>
                <a:gd name="connsiteY0" fmla="*/ 0 h 258856"/>
                <a:gd name="connsiteX1" fmla="*/ 344774 w 621863"/>
                <a:gd name="connsiteY1" fmla="*/ 213886 h 258856"/>
                <a:gd name="connsiteX2" fmla="*/ 0 w 621863"/>
                <a:gd name="connsiteY2" fmla="*/ 258856 h 258856"/>
                <a:gd name="connsiteX0" fmla="*/ 621863 w 621863"/>
                <a:gd name="connsiteY0" fmla="*/ 0 h 258856"/>
                <a:gd name="connsiteX1" fmla="*/ 344774 w 621863"/>
                <a:gd name="connsiteY1" fmla="*/ 213886 h 258856"/>
                <a:gd name="connsiteX2" fmla="*/ 0 w 621863"/>
                <a:gd name="connsiteY2" fmla="*/ 258856 h 25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1863" h="258856">
                  <a:moveTo>
                    <a:pt x="621863" y="0"/>
                  </a:moveTo>
                  <a:cubicBezTo>
                    <a:pt x="580683" y="91052"/>
                    <a:pt x="448418" y="170743"/>
                    <a:pt x="344774" y="213886"/>
                  </a:cubicBezTo>
                  <a:cubicBezTo>
                    <a:pt x="241130" y="257029"/>
                    <a:pt x="114924" y="253859"/>
                    <a:pt x="0" y="258856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Freeform 93"/>
            <p:cNvSpPr/>
            <p:nvPr/>
          </p:nvSpPr>
          <p:spPr>
            <a:xfrm flipH="1">
              <a:off x="6228182" y="3068960"/>
              <a:ext cx="864097" cy="648072"/>
            </a:xfrm>
            <a:custGeom>
              <a:avLst/>
              <a:gdLst>
                <a:gd name="connsiteX0" fmla="*/ 809468 w 809468"/>
                <a:gd name="connsiteY0" fmla="*/ 0 h 569626"/>
                <a:gd name="connsiteX1" fmla="*/ 659567 w 809468"/>
                <a:gd name="connsiteY1" fmla="*/ 449705 h 569626"/>
                <a:gd name="connsiteX2" fmla="*/ 0 w 809468"/>
                <a:gd name="connsiteY2" fmla="*/ 569626 h 569626"/>
                <a:gd name="connsiteX0" fmla="*/ 886810 w 886810"/>
                <a:gd name="connsiteY0" fmla="*/ 0 h 584088"/>
                <a:gd name="connsiteX1" fmla="*/ 736909 w 886810"/>
                <a:gd name="connsiteY1" fmla="*/ 449705 h 584088"/>
                <a:gd name="connsiteX2" fmla="*/ 0 w 886810"/>
                <a:gd name="connsiteY2" fmla="*/ 584088 h 584088"/>
                <a:gd name="connsiteX0" fmla="*/ 864096 w 880925"/>
                <a:gd name="connsiteY0" fmla="*/ 0 h 648072"/>
                <a:gd name="connsiteX1" fmla="*/ 736909 w 880925"/>
                <a:gd name="connsiteY1" fmla="*/ 513689 h 648072"/>
                <a:gd name="connsiteX2" fmla="*/ 0 w 880925"/>
                <a:gd name="connsiteY2" fmla="*/ 648072 h 648072"/>
                <a:gd name="connsiteX0" fmla="*/ 864096 w 864096"/>
                <a:gd name="connsiteY0" fmla="*/ 0 h 648072"/>
                <a:gd name="connsiteX1" fmla="*/ 648073 w 864096"/>
                <a:gd name="connsiteY1" fmla="*/ 504056 h 648072"/>
                <a:gd name="connsiteX2" fmla="*/ 0 w 864096"/>
                <a:gd name="connsiteY2" fmla="*/ 648072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4096" h="648072">
                  <a:moveTo>
                    <a:pt x="864096" y="0"/>
                  </a:moveTo>
                  <a:cubicBezTo>
                    <a:pt x="856601" y="177383"/>
                    <a:pt x="792089" y="396044"/>
                    <a:pt x="648073" y="504056"/>
                  </a:cubicBezTo>
                  <a:cubicBezTo>
                    <a:pt x="504057" y="612068"/>
                    <a:pt x="262328" y="635580"/>
                    <a:pt x="0" y="648072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Freeform 94"/>
            <p:cNvSpPr/>
            <p:nvPr/>
          </p:nvSpPr>
          <p:spPr>
            <a:xfrm flipH="1">
              <a:off x="6228183" y="3068960"/>
              <a:ext cx="756775" cy="469389"/>
            </a:xfrm>
            <a:custGeom>
              <a:avLst/>
              <a:gdLst>
                <a:gd name="connsiteX0" fmla="*/ 794479 w 794479"/>
                <a:gd name="connsiteY0" fmla="*/ 0 h 429718"/>
                <a:gd name="connsiteX1" fmla="*/ 464695 w 794479"/>
                <a:gd name="connsiteY1" fmla="*/ 359764 h 429718"/>
                <a:gd name="connsiteX2" fmla="*/ 0 w 794479"/>
                <a:gd name="connsiteY2" fmla="*/ 419725 h 429718"/>
                <a:gd name="connsiteX0" fmla="*/ 756774 w 756774"/>
                <a:gd name="connsiteY0" fmla="*/ 0 h 469389"/>
                <a:gd name="connsiteX1" fmla="*/ 464695 w 756774"/>
                <a:gd name="connsiteY1" fmla="*/ 393768 h 469389"/>
                <a:gd name="connsiteX2" fmla="*/ 0 w 756774"/>
                <a:gd name="connsiteY2" fmla="*/ 453729 h 469389"/>
                <a:gd name="connsiteX0" fmla="*/ 756774 w 756774"/>
                <a:gd name="connsiteY0" fmla="*/ 0 h 469389"/>
                <a:gd name="connsiteX1" fmla="*/ 464695 w 756774"/>
                <a:gd name="connsiteY1" fmla="*/ 393768 h 469389"/>
                <a:gd name="connsiteX2" fmla="*/ 0 w 756774"/>
                <a:gd name="connsiteY2" fmla="*/ 453729 h 469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6774" h="469389">
                  <a:moveTo>
                    <a:pt x="756774" y="0"/>
                  </a:moveTo>
                  <a:cubicBezTo>
                    <a:pt x="659825" y="194242"/>
                    <a:pt x="590824" y="318147"/>
                    <a:pt x="464695" y="393768"/>
                  </a:cubicBezTo>
                  <a:cubicBezTo>
                    <a:pt x="338566" y="469389"/>
                    <a:pt x="166141" y="458725"/>
                    <a:pt x="0" y="453729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Freeform 95"/>
            <p:cNvSpPr/>
            <p:nvPr/>
          </p:nvSpPr>
          <p:spPr>
            <a:xfrm flipH="1">
              <a:off x="6228183" y="3068960"/>
              <a:ext cx="621864" cy="258856"/>
            </a:xfrm>
            <a:custGeom>
              <a:avLst/>
              <a:gdLst>
                <a:gd name="connsiteX0" fmla="*/ 689548 w 689548"/>
                <a:gd name="connsiteY0" fmla="*/ 0 h 209862"/>
                <a:gd name="connsiteX1" fmla="*/ 344774 w 689548"/>
                <a:gd name="connsiteY1" fmla="*/ 164892 h 209862"/>
                <a:gd name="connsiteX2" fmla="*/ 0 w 689548"/>
                <a:gd name="connsiteY2" fmla="*/ 209862 h 209862"/>
                <a:gd name="connsiteX0" fmla="*/ 621863 w 621863"/>
                <a:gd name="connsiteY0" fmla="*/ 0 h 258856"/>
                <a:gd name="connsiteX1" fmla="*/ 344774 w 621863"/>
                <a:gd name="connsiteY1" fmla="*/ 213886 h 258856"/>
                <a:gd name="connsiteX2" fmla="*/ 0 w 621863"/>
                <a:gd name="connsiteY2" fmla="*/ 258856 h 258856"/>
                <a:gd name="connsiteX0" fmla="*/ 621863 w 621863"/>
                <a:gd name="connsiteY0" fmla="*/ 0 h 258856"/>
                <a:gd name="connsiteX1" fmla="*/ 344774 w 621863"/>
                <a:gd name="connsiteY1" fmla="*/ 213886 h 258856"/>
                <a:gd name="connsiteX2" fmla="*/ 0 w 621863"/>
                <a:gd name="connsiteY2" fmla="*/ 258856 h 25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1863" h="258856">
                  <a:moveTo>
                    <a:pt x="621863" y="0"/>
                  </a:moveTo>
                  <a:cubicBezTo>
                    <a:pt x="580683" y="91052"/>
                    <a:pt x="448418" y="170743"/>
                    <a:pt x="344774" y="213886"/>
                  </a:cubicBezTo>
                  <a:cubicBezTo>
                    <a:pt x="241130" y="257029"/>
                    <a:pt x="114924" y="253859"/>
                    <a:pt x="0" y="258856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8" name="Group 2"/>
          <p:cNvGrpSpPr/>
          <p:nvPr/>
        </p:nvGrpSpPr>
        <p:grpSpPr>
          <a:xfrm>
            <a:off x="6012160" y="4185559"/>
            <a:ext cx="435349" cy="173750"/>
            <a:chOff x="7797958" y="1279047"/>
            <a:chExt cx="435349" cy="213255"/>
          </a:xfrm>
        </p:grpSpPr>
        <p:sp>
          <p:nvSpPr>
            <p:cNvPr id="100" name="Oval 99"/>
            <p:cNvSpPr/>
            <p:nvPr/>
          </p:nvSpPr>
          <p:spPr>
            <a:xfrm>
              <a:off x="8143597" y="1279047"/>
              <a:ext cx="89710" cy="2132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/>
            <p:cNvSpPr/>
            <p:nvPr/>
          </p:nvSpPr>
          <p:spPr>
            <a:xfrm>
              <a:off x="7797958" y="1279047"/>
              <a:ext cx="89710" cy="2132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2" name="Arc 101"/>
          <p:cNvSpPr/>
          <p:nvPr/>
        </p:nvSpPr>
        <p:spPr>
          <a:xfrm rot="10800000" flipV="1">
            <a:off x="5829478" y="4617607"/>
            <a:ext cx="789318" cy="752739"/>
          </a:xfrm>
          <a:prstGeom prst="arc">
            <a:avLst>
              <a:gd name="adj1" fmla="val 12150529"/>
              <a:gd name="adj2" fmla="val 20172624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3" name="Oval 102"/>
          <p:cNvSpPr/>
          <p:nvPr/>
        </p:nvSpPr>
        <p:spPr>
          <a:xfrm>
            <a:off x="6156176" y="4401583"/>
            <a:ext cx="144016" cy="144016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9" name="Group 38"/>
          <p:cNvGrpSpPr/>
          <p:nvPr/>
        </p:nvGrpSpPr>
        <p:grpSpPr>
          <a:xfrm flipV="1">
            <a:off x="4552948" y="2773977"/>
            <a:ext cx="792088" cy="144016"/>
            <a:chOff x="4355976" y="1052736"/>
            <a:chExt cx="576064" cy="72008"/>
          </a:xfrm>
        </p:grpSpPr>
        <p:cxnSp>
          <p:nvCxnSpPr>
            <p:cNvPr id="111" name="Straight Connector 110"/>
            <p:cNvCxnSpPr/>
            <p:nvPr/>
          </p:nvCxnSpPr>
          <p:spPr>
            <a:xfrm rot="10800000" flipV="1">
              <a:off x="4355976" y="1052736"/>
              <a:ext cx="216024" cy="720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4716016" y="1052736"/>
              <a:ext cx="216024" cy="720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Oval 98"/>
          <p:cNvSpPr/>
          <p:nvPr/>
        </p:nvSpPr>
        <p:spPr>
          <a:xfrm>
            <a:off x="6111206" y="4638146"/>
            <a:ext cx="216024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Freeform 107"/>
          <p:cNvSpPr/>
          <p:nvPr/>
        </p:nvSpPr>
        <p:spPr>
          <a:xfrm rot="4192951">
            <a:off x="2476144" y="4050631"/>
            <a:ext cx="609315" cy="95269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Freeform 108"/>
          <p:cNvSpPr/>
          <p:nvPr/>
        </p:nvSpPr>
        <p:spPr>
          <a:xfrm rot="17502367" flipH="1">
            <a:off x="4351284" y="3993868"/>
            <a:ext cx="622172" cy="952860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Rectangle 109"/>
          <p:cNvSpPr/>
          <p:nvPr/>
        </p:nvSpPr>
        <p:spPr>
          <a:xfrm>
            <a:off x="395536" y="-315416"/>
            <a:ext cx="2232248" cy="1872208"/>
          </a:xfrm>
          <a:prstGeom prst="rect">
            <a:avLst/>
          </a:pr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Rectangle 114"/>
          <p:cNvSpPr/>
          <p:nvPr/>
        </p:nvSpPr>
        <p:spPr>
          <a:xfrm>
            <a:off x="3203848" y="-315416"/>
            <a:ext cx="2232248" cy="1872208"/>
          </a:xfrm>
          <a:prstGeom prst="rect">
            <a:avLst/>
          </a:pr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Rectangle 115"/>
          <p:cNvSpPr/>
          <p:nvPr/>
        </p:nvSpPr>
        <p:spPr>
          <a:xfrm>
            <a:off x="5940152" y="-315416"/>
            <a:ext cx="1656184" cy="1872208"/>
          </a:xfrm>
          <a:prstGeom prst="rect">
            <a:avLst/>
          </a:pr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4" grpId="0" animBg="1"/>
      <p:bldP spid="85" grpId="0" animBg="1"/>
      <p:bldP spid="86" grpId="0" animBg="1"/>
      <p:bldP spid="10" grpId="0" animBg="1"/>
      <p:bldP spid="11" grpId="0" animBg="1"/>
      <p:bldP spid="102" grpId="0" animBg="1"/>
      <p:bldP spid="99" grpId="0" animBg="1"/>
      <p:bldP spid="108" grpId="0" animBg="1"/>
      <p:bldP spid="10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Freeform 75"/>
          <p:cNvSpPr/>
          <p:nvPr/>
        </p:nvSpPr>
        <p:spPr>
          <a:xfrm rot="17323781" flipH="1" flipV="1">
            <a:off x="-135275" y="2763134"/>
            <a:ext cx="875890" cy="1331733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Pie 3"/>
          <p:cNvSpPr/>
          <p:nvPr/>
        </p:nvSpPr>
        <p:spPr>
          <a:xfrm rot="20304253">
            <a:off x="1690672" y="3419271"/>
            <a:ext cx="2016224" cy="1944216"/>
          </a:xfrm>
          <a:prstGeom prst="pie">
            <a:avLst>
              <a:gd name="adj1" fmla="val 5352114"/>
              <a:gd name="adj2" fmla="val 16200000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29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 rot="20304253">
            <a:off x="2491208" y="2499537"/>
            <a:ext cx="5688632" cy="1649978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29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Freeform 69"/>
          <p:cNvSpPr/>
          <p:nvPr/>
        </p:nvSpPr>
        <p:spPr>
          <a:xfrm rot="7599035" flipV="1">
            <a:off x="2570154" y="3684887"/>
            <a:ext cx="760156" cy="1315269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31628 w 777479"/>
              <a:gd name="connsiteY0" fmla="*/ 12046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31628 w 777479"/>
              <a:gd name="connsiteY0" fmla="*/ 0 h 962353"/>
              <a:gd name="connsiteX1" fmla="*/ 239713 w 777479"/>
              <a:gd name="connsiteY1" fmla="*/ 369025 h 962353"/>
              <a:gd name="connsiteX2" fmla="*/ 82550 w 777479"/>
              <a:gd name="connsiteY2" fmla="*/ 464275 h 962353"/>
              <a:gd name="connsiteX3" fmla="*/ 3969 w 777479"/>
              <a:gd name="connsiteY3" fmla="*/ 602387 h 962353"/>
              <a:gd name="connsiteX4" fmla="*/ 106363 w 777479"/>
              <a:gd name="connsiteY4" fmla="*/ 616675 h 962353"/>
              <a:gd name="connsiteX5" fmla="*/ 254000 w 777479"/>
              <a:gd name="connsiteY5" fmla="*/ 514281 h 962353"/>
              <a:gd name="connsiteX6" fmla="*/ 261144 w 777479"/>
              <a:gd name="connsiteY6" fmla="*/ 526187 h 962353"/>
              <a:gd name="connsiteX7" fmla="*/ 223044 w 777479"/>
              <a:gd name="connsiteY7" fmla="*/ 661918 h 962353"/>
              <a:gd name="connsiteX8" fmla="*/ 198834 w 777479"/>
              <a:gd name="connsiteY8" fmla="*/ 788125 h 962353"/>
              <a:gd name="connsiteX9" fmla="*/ 248147 w 777479"/>
              <a:gd name="connsiteY9" fmla="*/ 878240 h 962353"/>
              <a:gd name="connsiteX10" fmla="*/ 335682 w 777479"/>
              <a:gd name="connsiteY10" fmla="*/ 736506 h 962353"/>
              <a:gd name="connsiteX11" fmla="*/ 368300 w 777479"/>
              <a:gd name="connsiteY11" fmla="*/ 616674 h 962353"/>
              <a:gd name="connsiteX12" fmla="*/ 375444 w 777479"/>
              <a:gd name="connsiteY12" fmla="*/ 683350 h 962353"/>
              <a:gd name="connsiteX13" fmla="*/ 401638 w 777479"/>
              <a:gd name="connsiteY13" fmla="*/ 895281 h 962353"/>
              <a:gd name="connsiteX14" fmla="*/ 451644 w 777479"/>
              <a:gd name="connsiteY14" fmla="*/ 961956 h 962353"/>
              <a:gd name="connsiteX15" fmla="*/ 504032 w 777479"/>
              <a:gd name="connsiteY15" fmla="*/ 897662 h 962353"/>
              <a:gd name="connsiteX16" fmla="*/ 504032 w 777479"/>
              <a:gd name="connsiteY16" fmla="*/ 657155 h 962353"/>
              <a:gd name="connsiteX17" fmla="*/ 527844 w 777479"/>
              <a:gd name="connsiteY17" fmla="*/ 771456 h 962353"/>
              <a:gd name="connsiteX18" fmla="*/ 573088 w 777479"/>
              <a:gd name="connsiteY18" fmla="*/ 869087 h 962353"/>
              <a:gd name="connsiteX19" fmla="*/ 625475 w 777479"/>
              <a:gd name="connsiteY19" fmla="*/ 890518 h 962353"/>
              <a:gd name="connsiteX20" fmla="*/ 662013 w 777479"/>
              <a:gd name="connsiteY20" fmla="*/ 833567 h 962353"/>
              <a:gd name="connsiteX21" fmla="*/ 644525 w 777479"/>
              <a:gd name="connsiteY21" fmla="*/ 711925 h 962353"/>
              <a:gd name="connsiteX22" fmla="*/ 632619 w 777479"/>
              <a:gd name="connsiteY22" fmla="*/ 635725 h 962353"/>
              <a:gd name="connsiteX23" fmla="*/ 718344 w 777479"/>
              <a:gd name="connsiteY23" fmla="*/ 785743 h 962353"/>
              <a:gd name="connsiteX24" fmla="*/ 770732 w 777479"/>
              <a:gd name="connsiteY24" fmla="*/ 764312 h 962353"/>
              <a:gd name="connsiteX25" fmla="*/ 758825 w 777479"/>
              <a:gd name="connsiteY25" fmla="*/ 623818 h 962353"/>
              <a:gd name="connsiteX26" fmla="*/ 668338 w 777479"/>
              <a:gd name="connsiteY26" fmla="*/ 452368 h 962353"/>
              <a:gd name="connsiteX27" fmla="*/ 641061 w 777479"/>
              <a:gd name="connsiteY27" fmla="*/ 118922 h 962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62353">
                <a:moveTo>
                  <a:pt x="231628" y="0"/>
                </a:moveTo>
                <a:cubicBezTo>
                  <a:pt x="245717" y="45641"/>
                  <a:pt x="264559" y="291646"/>
                  <a:pt x="239713" y="369025"/>
                </a:cubicBezTo>
                <a:cubicBezTo>
                  <a:pt x="214867" y="446404"/>
                  <a:pt x="121841" y="425381"/>
                  <a:pt x="82550" y="464275"/>
                </a:cubicBezTo>
                <a:cubicBezTo>
                  <a:pt x="43259" y="503169"/>
                  <a:pt x="0" y="576987"/>
                  <a:pt x="3969" y="602387"/>
                </a:cubicBezTo>
                <a:cubicBezTo>
                  <a:pt x="7938" y="627787"/>
                  <a:pt x="64691" y="631359"/>
                  <a:pt x="106363" y="616675"/>
                </a:cubicBezTo>
                <a:cubicBezTo>
                  <a:pt x="148035" y="601991"/>
                  <a:pt x="228203" y="529362"/>
                  <a:pt x="254000" y="514281"/>
                </a:cubicBezTo>
                <a:cubicBezTo>
                  <a:pt x="279797" y="499200"/>
                  <a:pt x="266303" y="501581"/>
                  <a:pt x="261144" y="526187"/>
                </a:cubicBezTo>
                <a:cubicBezTo>
                  <a:pt x="255985" y="550793"/>
                  <a:pt x="233429" y="618262"/>
                  <a:pt x="223044" y="661918"/>
                </a:cubicBezTo>
                <a:cubicBezTo>
                  <a:pt x="212659" y="705574"/>
                  <a:pt x="194650" y="752071"/>
                  <a:pt x="198834" y="788125"/>
                </a:cubicBezTo>
                <a:cubicBezTo>
                  <a:pt x="203018" y="824179"/>
                  <a:pt x="225339" y="886843"/>
                  <a:pt x="248147" y="878240"/>
                </a:cubicBezTo>
                <a:cubicBezTo>
                  <a:pt x="270955" y="869637"/>
                  <a:pt x="315657" y="780100"/>
                  <a:pt x="335682" y="736506"/>
                </a:cubicBezTo>
                <a:cubicBezTo>
                  <a:pt x="355707" y="692912"/>
                  <a:pt x="361673" y="625533"/>
                  <a:pt x="368300" y="616674"/>
                </a:cubicBezTo>
                <a:cubicBezTo>
                  <a:pt x="374927" y="607815"/>
                  <a:pt x="369888" y="636916"/>
                  <a:pt x="375444" y="683350"/>
                </a:cubicBezTo>
                <a:cubicBezTo>
                  <a:pt x="381000" y="729785"/>
                  <a:pt x="388938" y="848847"/>
                  <a:pt x="401638" y="895281"/>
                </a:cubicBezTo>
                <a:cubicBezTo>
                  <a:pt x="414338" y="941715"/>
                  <a:pt x="434578" y="961559"/>
                  <a:pt x="451644" y="961956"/>
                </a:cubicBezTo>
                <a:cubicBezTo>
                  <a:pt x="468710" y="962353"/>
                  <a:pt x="495301" y="948462"/>
                  <a:pt x="504032" y="897662"/>
                </a:cubicBezTo>
                <a:cubicBezTo>
                  <a:pt x="512763" y="846862"/>
                  <a:pt x="500063" y="678189"/>
                  <a:pt x="504032" y="657155"/>
                </a:cubicBezTo>
                <a:cubicBezTo>
                  <a:pt x="508001" y="636121"/>
                  <a:pt x="516335" y="736134"/>
                  <a:pt x="527844" y="771456"/>
                </a:cubicBezTo>
                <a:cubicBezTo>
                  <a:pt x="539353" y="806778"/>
                  <a:pt x="556816" y="849243"/>
                  <a:pt x="573088" y="869087"/>
                </a:cubicBezTo>
                <a:cubicBezTo>
                  <a:pt x="589360" y="888931"/>
                  <a:pt x="610654" y="896438"/>
                  <a:pt x="625475" y="890518"/>
                </a:cubicBezTo>
                <a:cubicBezTo>
                  <a:pt x="640296" y="884598"/>
                  <a:pt x="658838" y="863333"/>
                  <a:pt x="662013" y="833567"/>
                </a:cubicBezTo>
                <a:cubicBezTo>
                  <a:pt x="665188" y="803801"/>
                  <a:pt x="649424" y="744899"/>
                  <a:pt x="644525" y="711925"/>
                </a:cubicBezTo>
                <a:cubicBezTo>
                  <a:pt x="639626" y="678951"/>
                  <a:pt x="620316" y="623422"/>
                  <a:pt x="632619" y="635725"/>
                </a:cubicBezTo>
                <a:cubicBezTo>
                  <a:pt x="644922" y="648028"/>
                  <a:pt x="695325" y="764312"/>
                  <a:pt x="718344" y="785743"/>
                </a:cubicBezTo>
                <a:cubicBezTo>
                  <a:pt x="741363" y="807174"/>
                  <a:pt x="763985" y="791300"/>
                  <a:pt x="770732" y="764312"/>
                </a:cubicBezTo>
                <a:cubicBezTo>
                  <a:pt x="777479" y="737325"/>
                  <a:pt x="775891" y="675809"/>
                  <a:pt x="758825" y="623818"/>
                </a:cubicBezTo>
                <a:cubicBezTo>
                  <a:pt x="741759" y="571827"/>
                  <a:pt x="687965" y="536517"/>
                  <a:pt x="668338" y="452368"/>
                </a:cubicBezTo>
                <a:cubicBezTo>
                  <a:pt x="648711" y="368219"/>
                  <a:pt x="643442" y="197900"/>
                  <a:pt x="641061" y="118922"/>
                </a:cubicBezTo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reeform 30"/>
          <p:cNvSpPr/>
          <p:nvPr/>
        </p:nvSpPr>
        <p:spPr>
          <a:xfrm>
            <a:off x="769495" y="4781862"/>
            <a:ext cx="2498361" cy="1139253"/>
          </a:xfrm>
          <a:custGeom>
            <a:avLst/>
            <a:gdLst>
              <a:gd name="connsiteX0" fmla="*/ 984354 w 2498361"/>
              <a:gd name="connsiteY0" fmla="*/ 0 h 1139253"/>
              <a:gd name="connsiteX1" fmla="*/ 354767 w 2498361"/>
              <a:gd name="connsiteY1" fmla="*/ 284813 h 1139253"/>
              <a:gd name="connsiteX2" fmla="*/ 1089285 w 2498361"/>
              <a:gd name="connsiteY2" fmla="*/ 539646 h 1139253"/>
              <a:gd name="connsiteX3" fmla="*/ 234846 w 2498361"/>
              <a:gd name="connsiteY3" fmla="*/ 899410 h 1139253"/>
              <a:gd name="connsiteX4" fmla="*/ 2498361 w 2498361"/>
              <a:gd name="connsiteY4" fmla="*/ 1139253 h 1139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8361" h="1139253">
                <a:moveTo>
                  <a:pt x="984354" y="0"/>
                </a:moveTo>
                <a:cubicBezTo>
                  <a:pt x="660816" y="97436"/>
                  <a:pt x="337279" y="194872"/>
                  <a:pt x="354767" y="284813"/>
                </a:cubicBezTo>
                <a:cubicBezTo>
                  <a:pt x="372255" y="374754"/>
                  <a:pt x="1109272" y="437213"/>
                  <a:pt x="1089285" y="539646"/>
                </a:cubicBezTo>
                <a:cubicBezTo>
                  <a:pt x="1069298" y="642079"/>
                  <a:pt x="0" y="799476"/>
                  <a:pt x="234846" y="899410"/>
                </a:cubicBezTo>
                <a:cubicBezTo>
                  <a:pt x="469692" y="999345"/>
                  <a:pt x="1484026" y="1069299"/>
                  <a:pt x="2498361" y="1139253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Freeform 67"/>
          <p:cNvSpPr/>
          <p:nvPr/>
        </p:nvSpPr>
        <p:spPr>
          <a:xfrm flipH="1">
            <a:off x="1691680" y="5157192"/>
            <a:ext cx="714426" cy="914393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Freeform 68"/>
          <p:cNvSpPr/>
          <p:nvPr/>
        </p:nvSpPr>
        <p:spPr>
          <a:xfrm>
            <a:off x="827584" y="5157192"/>
            <a:ext cx="675199" cy="914393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/>
          <p:cNvSpPr/>
          <p:nvPr/>
        </p:nvSpPr>
        <p:spPr>
          <a:xfrm rot="20304253">
            <a:off x="7827527" y="1427738"/>
            <a:ext cx="288032" cy="165618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/>
          <p:cNvCxnSpPr>
            <a:stCxn id="5" idx="0"/>
            <a:endCxn id="5" idx="4"/>
          </p:cNvCxnSpPr>
          <p:nvPr/>
        </p:nvCxnSpPr>
        <p:spPr>
          <a:xfrm>
            <a:off x="4466007" y="3106601"/>
            <a:ext cx="1978294" cy="2271658"/>
          </a:xfrm>
          <a:prstGeom prst="line">
            <a:avLst/>
          </a:prstGeom>
          <a:ln w="254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5" idx="2"/>
            <a:endCxn id="5" idx="6"/>
          </p:cNvCxnSpPr>
          <p:nvPr/>
        </p:nvCxnSpPr>
        <p:spPr>
          <a:xfrm flipV="1">
            <a:off x="4337010" y="3268684"/>
            <a:ext cx="2236288" cy="1947492"/>
          </a:xfrm>
          <a:prstGeom prst="line">
            <a:avLst/>
          </a:prstGeom>
          <a:ln w="254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onut 4"/>
          <p:cNvSpPr/>
          <p:nvPr/>
        </p:nvSpPr>
        <p:spPr>
          <a:xfrm rot="19136924">
            <a:off x="3972445" y="2736270"/>
            <a:ext cx="2965418" cy="3012320"/>
          </a:xfrm>
          <a:prstGeom prst="donut">
            <a:avLst>
              <a:gd name="adj" fmla="val 16371"/>
            </a:avLst>
          </a:prstGeom>
          <a:solidFill>
            <a:schemeClr val="bg2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9" name="Freeform 48"/>
          <p:cNvSpPr/>
          <p:nvPr/>
        </p:nvSpPr>
        <p:spPr>
          <a:xfrm rot="3739338" flipV="1">
            <a:off x="2502580" y="2771365"/>
            <a:ext cx="760156" cy="1315269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31628 w 777479"/>
              <a:gd name="connsiteY0" fmla="*/ 12046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31628 w 777479"/>
              <a:gd name="connsiteY0" fmla="*/ 0 h 962353"/>
              <a:gd name="connsiteX1" fmla="*/ 239713 w 777479"/>
              <a:gd name="connsiteY1" fmla="*/ 369025 h 962353"/>
              <a:gd name="connsiteX2" fmla="*/ 82550 w 777479"/>
              <a:gd name="connsiteY2" fmla="*/ 464275 h 962353"/>
              <a:gd name="connsiteX3" fmla="*/ 3969 w 777479"/>
              <a:gd name="connsiteY3" fmla="*/ 602387 h 962353"/>
              <a:gd name="connsiteX4" fmla="*/ 106363 w 777479"/>
              <a:gd name="connsiteY4" fmla="*/ 616675 h 962353"/>
              <a:gd name="connsiteX5" fmla="*/ 254000 w 777479"/>
              <a:gd name="connsiteY5" fmla="*/ 514281 h 962353"/>
              <a:gd name="connsiteX6" fmla="*/ 261144 w 777479"/>
              <a:gd name="connsiteY6" fmla="*/ 526187 h 962353"/>
              <a:gd name="connsiteX7" fmla="*/ 223044 w 777479"/>
              <a:gd name="connsiteY7" fmla="*/ 661918 h 962353"/>
              <a:gd name="connsiteX8" fmla="*/ 198834 w 777479"/>
              <a:gd name="connsiteY8" fmla="*/ 788125 h 962353"/>
              <a:gd name="connsiteX9" fmla="*/ 248147 w 777479"/>
              <a:gd name="connsiteY9" fmla="*/ 878240 h 962353"/>
              <a:gd name="connsiteX10" fmla="*/ 335682 w 777479"/>
              <a:gd name="connsiteY10" fmla="*/ 736506 h 962353"/>
              <a:gd name="connsiteX11" fmla="*/ 368300 w 777479"/>
              <a:gd name="connsiteY11" fmla="*/ 616674 h 962353"/>
              <a:gd name="connsiteX12" fmla="*/ 375444 w 777479"/>
              <a:gd name="connsiteY12" fmla="*/ 683350 h 962353"/>
              <a:gd name="connsiteX13" fmla="*/ 401638 w 777479"/>
              <a:gd name="connsiteY13" fmla="*/ 895281 h 962353"/>
              <a:gd name="connsiteX14" fmla="*/ 451644 w 777479"/>
              <a:gd name="connsiteY14" fmla="*/ 961956 h 962353"/>
              <a:gd name="connsiteX15" fmla="*/ 504032 w 777479"/>
              <a:gd name="connsiteY15" fmla="*/ 897662 h 962353"/>
              <a:gd name="connsiteX16" fmla="*/ 504032 w 777479"/>
              <a:gd name="connsiteY16" fmla="*/ 657155 h 962353"/>
              <a:gd name="connsiteX17" fmla="*/ 527844 w 777479"/>
              <a:gd name="connsiteY17" fmla="*/ 771456 h 962353"/>
              <a:gd name="connsiteX18" fmla="*/ 573088 w 777479"/>
              <a:gd name="connsiteY18" fmla="*/ 869087 h 962353"/>
              <a:gd name="connsiteX19" fmla="*/ 625475 w 777479"/>
              <a:gd name="connsiteY19" fmla="*/ 890518 h 962353"/>
              <a:gd name="connsiteX20" fmla="*/ 662013 w 777479"/>
              <a:gd name="connsiteY20" fmla="*/ 833567 h 962353"/>
              <a:gd name="connsiteX21" fmla="*/ 644525 w 777479"/>
              <a:gd name="connsiteY21" fmla="*/ 711925 h 962353"/>
              <a:gd name="connsiteX22" fmla="*/ 632619 w 777479"/>
              <a:gd name="connsiteY22" fmla="*/ 635725 h 962353"/>
              <a:gd name="connsiteX23" fmla="*/ 718344 w 777479"/>
              <a:gd name="connsiteY23" fmla="*/ 785743 h 962353"/>
              <a:gd name="connsiteX24" fmla="*/ 770732 w 777479"/>
              <a:gd name="connsiteY24" fmla="*/ 764312 h 962353"/>
              <a:gd name="connsiteX25" fmla="*/ 758825 w 777479"/>
              <a:gd name="connsiteY25" fmla="*/ 623818 h 962353"/>
              <a:gd name="connsiteX26" fmla="*/ 668338 w 777479"/>
              <a:gd name="connsiteY26" fmla="*/ 452368 h 962353"/>
              <a:gd name="connsiteX27" fmla="*/ 641061 w 777479"/>
              <a:gd name="connsiteY27" fmla="*/ 118922 h 962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62353">
                <a:moveTo>
                  <a:pt x="231628" y="0"/>
                </a:moveTo>
                <a:cubicBezTo>
                  <a:pt x="245717" y="45641"/>
                  <a:pt x="264559" y="291646"/>
                  <a:pt x="239713" y="369025"/>
                </a:cubicBezTo>
                <a:cubicBezTo>
                  <a:pt x="214867" y="446404"/>
                  <a:pt x="121841" y="425381"/>
                  <a:pt x="82550" y="464275"/>
                </a:cubicBezTo>
                <a:cubicBezTo>
                  <a:pt x="43259" y="503169"/>
                  <a:pt x="0" y="576987"/>
                  <a:pt x="3969" y="602387"/>
                </a:cubicBezTo>
                <a:cubicBezTo>
                  <a:pt x="7938" y="627787"/>
                  <a:pt x="64691" y="631359"/>
                  <a:pt x="106363" y="616675"/>
                </a:cubicBezTo>
                <a:cubicBezTo>
                  <a:pt x="148035" y="601991"/>
                  <a:pt x="228203" y="529362"/>
                  <a:pt x="254000" y="514281"/>
                </a:cubicBezTo>
                <a:cubicBezTo>
                  <a:pt x="279797" y="499200"/>
                  <a:pt x="266303" y="501581"/>
                  <a:pt x="261144" y="526187"/>
                </a:cubicBezTo>
                <a:cubicBezTo>
                  <a:pt x="255985" y="550793"/>
                  <a:pt x="233429" y="618262"/>
                  <a:pt x="223044" y="661918"/>
                </a:cubicBezTo>
                <a:cubicBezTo>
                  <a:pt x="212659" y="705574"/>
                  <a:pt x="194650" y="752071"/>
                  <a:pt x="198834" y="788125"/>
                </a:cubicBezTo>
                <a:cubicBezTo>
                  <a:pt x="203018" y="824179"/>
                  <a:pt x="225339" y="886843"/>
                  <a:pt x="248147" y="878240"/>
                </a:cubicBezTo>
                <a:cubicBezTo>
                  <a:pt x="270955" y="869637"/>
                  <a:pt x="315657" y="780100"/>
                  <a:pt x="335682" y="736506"/>
                </a:cubicBezTo>
                <a:cubicBezTo>
                  <a:pt x="355707" y="692912"/>
                  <a:pt x="361673" y="625533"/>
                  <a:pt x="368300" y="616674"/>
                </a:cubicBezTo>
                <a:cubicBezTo>
                  <a:pt x="374927" y="607815"/>
                  <a:pt x="369888" y="636916"/>
                  <a:pt x="375444" y="683350"/>
                </a:cubicBezTo>
                <a:cubicBezTo>
                  <a:pt x="381000" y="729785"/>
                  <a:pt x="388938" y="848847"/>
                  <a:pt x="401638" y="895281"/>
                </a:cubicBezTo>
                <a:cubicBezTo>
                  <a:pt x="414338" y="941715"/>
                  <a:pt x="434578" y="961559"/>
                  <a:pt x="451644" y="961956"/>
                </a:cubicBezTo>
                <a:cubicBezTo>
                  <a:pt x="468710" y="962353"/>
                  <a:pt x="495301" y="948462"/>
                  <a:pt x="504032" y="897662"/>
                </a:cubicBezTo>
                <a:cubicBezTo>
                  <a:pt x="512763" y="846862"/>
                  <a:pt x="500063" y="678189"/>
                  <a:pt x="504032" y="657155"/>
                </a:cubicBezTo>
                <a:cubicBezTo>
                  <a:pt x="508001" y="636121"/>
                  <a:pt x="516335" y="736134"/>
                  <a:pt x="527844" y="771456"/>
                </a:cubicBezTo>
                <a:cubicBezTo>
                  <a:pt x="539353" y="806778"/>
                  <a:pt x="556816" y="849243"/>
                  <a:pt x="573088" y="869087"/>
                </a:cubicBezTo>
                <a:cubicBezTo>
                  <a:pt x="589360" y="888931"/>
                  <a:pt x="610654" y="896438"/>
                  <a:pt x="625475" y="890518"/>
                </a:cubicBezTo>
                <a:cubicBezTo>
                  <a:pt x="640296" y="884598"/>
                  <a:pt x="658838" y="863333"/>
                  <a:pt x="662013" y="833567"/>
                </a:cubicBezTo>
                <a:cubicBezTo>
                  <a:pt x="665188" y="803801"/>
                  <a:pt x="649424" y="744899"/>
                  <a:pt x="644525" y="711925"/>
                </a:cubicBezTo>
                <a:cubicBezTo>
                  <a:pt x="639626" y="678951"/>
                  <a:pt x="620316" y="623422"/>
                  <a:pt x="632619" y="635725"/>
                </a:cubicBezTo>
                <a:cubicBezTo>
                  <a:pt x="644922" y="648028"/>
                  <a:pt x="695325" y="764312"/>
                  <a:pt x="718344" y="785743"/>
                </a:cubicBezTo>
                <a:cubicBezTo>
                  <a:pt x="741363" y="807174"/>
                  <a:pt x="763985" y="791300"/>
                  <a:pt x="770732" y="764312"/>
                </a:cubicBezTo>
                <a:cubicBezTo>
                  <a:pt x="777479" y="737325"/>
                  <a:pt x="775891" y="675809"/>
                  <a:pt x="758825" y="623818"/>
                </a:cubicBezTo>
                <a:cubicBezTo>
                  <a:pt x="741759" y="571827"/>
                  <a:pt x="687965" y="536517"/>
                  <a:pt x="668338" y="452368"/>
                </a:cubicBezTo>
                <a:cubicBezTo>
                  <a:pt x="648711" y="368219"/>
                  <a:pt x="643442" y="197900"/>
                  <a:pt x="641061" y="118922"/>
                </a:cubicBezTo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754651" y="2542765"/>
            <a:ext cx="1800200" cy="2736304"/>
          </a:xfrm>
          <a:prstGeom prst="rect">
            <a:avLst/>
          </a:prstGeom>
          <a:solidFill>
            <a:srgbClr val="25C2E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1"/>
          <p:cNvGrpSpPr/>
          <p:nvPr/>
        </p:nvGrpSpPr>
        <p:grpSpPr>
          <a:xfrm>
            <a:off x="983075" y="1822685"/>
            <a:ext cx="1325948" cy="1368152"/>
            <a:chOff x="827584" y="1124744"/>
            <a:chExt cx="1072119" cy="1368152"/>
          </a:xfrm>
        </p:grpSpPr>
        <p:sp>
          <p:nvSpPr>
            <p:cNvPr id="52" name="Chord 51"/>
            <p:cNvSpPr/>
            <p:nvPr/>
          </p:nvSpPr>
          <p:spPr>
            <a:xfrm>
              <a:off x="827584" y="1124744"/>
              <a:ext cx="1072119" cy="1368152"/>
            </a:xfrm>
            <a:prstGeom prst="chord">
              <a:avLst>
                <a:gd name="adj1" fmla="val 10688754"/>
                <a:gd name="adj2" fmla="val 108958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Chord 52"/>
            <p:cNvSpPr/>
            <p:nvPr/>
          </p:nvSpPr>
          <p:spPr>
            <a:xfrm rot="10800000">
              <a:off x="827584" y="1700808"/>
              <a:ext cx="1072119" cy="216024"/>
            </a:xfrm>
            <a:prstGeom prst="chord">
              <a:avLst>
                <a:gd name="adj1" fmla="val 10688754"/>
                <a:gd name="adj2" fmla="val 108958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4" name="Straight Connector 53"/>
            <p:cNvCxnSpPr/>
            <p:nvPr/>
          </p:nvCxnSpPr>
          <p:spPr>
            <a:xfrm rot="5400000">
              <a:off x="935596" y="1448780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>
              <a:off x="1151620" y="1448780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3"/>
          <p:cNvGrpSpPr/>
          <p:nvPr/>
        </p:nvGrpSpPr>
        <p:grpSpPr>
          <a:xfrm>
            <a:off x="970675" y="2866801"/>
            <a:ext cx="1440160" cy="2088232"/>
            <a:chOff x="7452320" y="1124744"/>
            <a:chExt cx="1152128" cy="1491594"/>
          </a:xfrm>
        </p:grpSpPr>
        <p:sp>
          <p:nvSpPr>
            <p:cNvPr id="57" name="Rectangle 56"/>
            <p:cNvSpPr/>
            <p:nvPr/>
          </p:nvSpPr>
          <p:spPr>
            <a:xfrm>
              <a:off x="7452320" y="1124744"/>
              <a:ext cx="1152128" cy="1270729"/>
            </a:xfrm>
            <a:prstGeom prst="rect">
              <a:avLst/>
            </a:prstGeom>
            <a:solidFill>
              <a:srgbClr val="25C2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Chord 57"/>
            <p:cNvSpPr/>
            <p:nvPr/>
          </p:nvSpPr>
          <p:spPr>
            <a:xfrm>
              <a:off x="7737644" y="1531850"/>
              <a:ext cx="578772" cy="364408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/>
            <p:cNvSpPr/>
            <p:nvPr/>
          </p:nvSpPr>
          <p:spPr>
            <a:xfrm>
              <a:off x="8143597" y="1220095"/>
              <a:ext cx="89710" cy="2132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Arc 59"/>
            <p:cNvSpPr/>
            <p:nvPr/>
          </p:nvSpPr>
          <p:spPr>
            <a:xfrm>
              <a:off x="7580334" y="2023331"/>
              <a:ext cx="896100" cy="593007"/>
            </a:xfrm>
            <a:prstGeom prst="arc">
              <a:avLst>
                <a:gd name="adj1" fmla="val 11045684"/>
                <a:gd name="adj2" fmla="val 21237176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/>
            <p:cNvSpPr/>
            <p:nvPr/>
          </p:nvSpPr>
          <p:spPr>
            <a:xfrm>
              <a:off x="7823462" y="1230638"/>
              <a:ext cx="89710" cy="2132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2" name="Rectangle 61"/>
          <p:cNvSpPr/>
          <p:nvPr/>
        </p:nvSpPr>
        <p:spPr>
          <a:xfrm rot="3887280">
            <a:off x="4061023" y="1445585"/>
            <a:ext cx="71782" cy="273630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4" name="Group 36"/>
          <p:cNvGrpSpPr/>
          <p:nvPr/>
        </p:nvGrpSpPr>
        <p:grpSpPr>
          <a:xfrm rot="7652146">
            <a:off x="234788" y="3684948"/>
            <a:ext cx="1008112" cy="1728192"/>
            <a:chOff x="1115615" y="2852937"/>
            <a:chExt cx="1008112" cy="1728192"/>
          </a:xfrm>
        </p:grpSpPr>
        <p:sp>
          <p:nvSpPr>
            <p:cNvPr id="64" name="Rounded Rectangle 63"/>
            <p:cNvSpPr/>
            <p:nvPr/>
          </p:nvSpPr>
          <p:spPr>
            <a:xfrm>
              <a:off x="1115615" y="2852937"/>
              <a:ext cx="1008112" cy="1728192"/>
            </a:xfrm>
            <a:prstGeom prst="roundRect">
              <a:avLst>
                <a:gd name="adj" fmla="val 6899"/>
              </a:avLst>
            </a:prstGeom>
            <a:solidFill>
              <a:srgbClr val="6666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259632" y="2996952"/>
              <a:ext cx="720080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Health and Safety Form</a:t>
              </a:r>
            </a:p>
            <a:p>
              <a:pPr algn="ctr"/>
              <a:endParaRPr lang="en-GB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................ __</a:t>
              </a:r>
            </a:p>
            <a:p>
              <a:pPr algn="ctr"/>
              <a:r>
                <a:rPr lang="en-GB" sz="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............. __</a:t>
              </a:r>
            </a:p>
            <a:p>
              <a:pPr algn="ctr"/>
              <a:r>
                <a:rPr lang="en-GB" sz="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___</a:t>
              </a:r>
            </a:p>
            <a:p>
              <a:pPr algn="ctr"/>
              <a:r>
                <a:rPr lang="en-GB" sz="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Signed_____</a:t>
              </a:r>
            </a:p>
            <a:p>
              <a:pPr algn="ctr"/>
              <a:r>
                <a:rPr lang="en-GB" sz="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Date_____</a:t>
              </a:r>
              <a:endParaRPr lang="en-GB" sz="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403648" y="2924944"/>
              <a:ext cx="432048" cy="1440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7" name="Freeform 66"/>
          <p:cNvSpPr/>
          <p:nvPr/>
        </p:nvSpPr>
        <p:spPr>
          <a:xfrm rot="13152794" flipV="1">
            <a:off x="154844" y="3519334"/>
            <a:ext cx="760156" cy="1331733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/>
          <p:cNvSpPr/>
          <p:nvPr/>
        </p:nvSpPr>
        <p:spPr>
          <a:xfrm rot="5183224">
            <a:off x="4247620" y="3118987"/>
            <a:ext cx="71782" cy="273630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1" name="Group 50"/>
          <p:cNvGrpSpPr/>
          <p:nvPr/>
        </p:nvGrpSpPr>
        <p:grpSpPr>
          <a:xfrm flipV="1">
            <a:off x="1289612" y="2765938"/>
            <a:ext cx="792088" cy="144016"/>
            <a:chOff x="4355976" y="1052736"/>
            <a:chExt cx="576064" cy="72008"/>
          </a:xfrm>
        </p:grpSpPr>
        <p:cxnSp>
          <p:nvCxnSpPr>
            <p:cNvPr id="56" name="Straight Connector 55"/>
            <p:cNvCxnSpPr/>
            <p:nvPr/>
          </p:nvCxnSpPr>
          <p:spPr>
            <a:xfrm rot="10800000" flipV="1">
              <a:off x="4355976" y="1052736"/>
              <a:ext cx="216024" cy="720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4716016" y="1052736"/>
              <a:ext cx="216024" cy="720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36"/>
          <p:cNvGrpSpPr/>
          <p:nvPr/>
        </p:nvGrpSpPr>
        <p:grpSpPr>
          <a:xfrm rot="20210545">
            <a:off x="-745423" y="2117443"/>
            <a:ext cx="1008112" cy="1728192"/>
            <a:chOff x="1115615" y="2852937"/>
            <a:chExt cx="1008112" cy="1728192"/>
          </a:xfrm>
        </p:grpSpPr>
        <p:sp>
          <p:nvSpPr>
            <p:cNvPr id="73" name="Rounded Rectangle 72"/>
            <p:cNvSpPr/>
            <p:nvPr/>
          </p:nvSpPr>
          <p:spPr>
            <a:xfrm>
              <a:off x="1115615" y="2852937"/>
              <a:ext cx="1008112" cy="1728192"/>
            </a:xfrm>
            <a:prstGeom prst="roundRect">
              <a:avLst>
                <a:gd name="adj" fmla="val 6899"/>
              </a:avLst>
            </a:prstGeom>
            <a:solidFill>
              <a:srgbClr val="6666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259632" y="2996952"/>
              <a:ext cx="720080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Health and Safety Form</a:t>
              </a:r>
            </a:p>
            <a:p>
              <a:pPr algn="ctr"/>
              <a:endParaRPr lang="en-GB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................ __</a:t>
              </a:r>
            </a:p>
            <a:p>
              <a:pPr algn="ctr"/>
              <a:r>
                <a:rPr lang="en-GB" sz="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............. __</a:t>
              </a:r>
            </a:p>
            <a:p>
              <a:pPr algn="ctr"/>
              <a:r>
                <a:rPr lang="en-GB" sz="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___</a:t>
              </a:r>
            </a:p>
            <a:p>
              <a:pPr algn="ctr"/>
              <a:r>
                <a:rPr lang="en-GB" sz="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Signed_____</a:t>
              </a:r>
            </a:p>
            <a:p>
              <a:pPr algn="ctr"/>
              <a:r>
                <a:rPr lang="en-GB" sz="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Date_____</a:t>
              </a:r>
              <a:endParaRPr lang="en-GB" sz="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403648" y="2924944"/>
              <a:ext cx="432048" cy="1440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Rectangle 39"/>
          <p:cNvSpPr/>
          <p:nvPr/>
        </p:nvSpPr>
        <p:spPr>
          <a:xfrm>
            <a:off x="2051720" y="-747464"/>
            <a:ext cx="2232248" cy="1872208"/>
          </a:xfrm>
          <a:prstGeom prst="rect">
            <a:avLst/>
          </a:pr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4860032" y="-747464"/>
            <a:ext cx="2232248" cy="1872208"/>
          </a:xfrm>
          <a:prstGeom prst="rect">
            <a:avLst/>
          </a:pr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7596336" y="-747464"/>
            <a:ext cx="1656184" cy="1872208"/>
          </a:xfrm>
          <a:prstGeom prst="rect">
            <a:avLst/>
          </a:pr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1" animBg="1"/>
      <p:bldP spid="76" grpId="2" animBg="1"/>
      <p:bldP spid="70" grpId="0" animBg="1"/>
      <p:bldP spid="49" grpId="0" animBg="1"/>
      <p:bldP spid="62" grpId="0" animBg="1"/>
      <p:bldP spid="67" grpId="0" animBg="1"/>
      <p:bldP spid="7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5508104" y="3429000"/>
            <a:ext cx="2448272" cy="2412268"/>
            <a:chOff x="5796136" y="3429000"/>
            <a:chExt cx="2448272" cy="2412268"/>
          </a:xfrm>
        </p:grpSpPr>
        <p:sp>
          <p:nvSpPr>
            <p:cNvPr id="42" name="Sun 41"/>
            <p:cNvSpPr/>
            <p:nvPr/>
          </p:nvSpPr>
          <p:spPr>
            <a:xfrm>
              <a:off x="5796136" y="3429000"/>
              <a:ext cx="2448272" cy="2412268"/>
            </a:xfrm>
            <a:prstGeom prst="sun">
              <a:avLst>
                <a:gd name="adj" fmla="val 21511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3" name="Group 41"/>
            <p:cNvGrpSpPr/>
            <p:nvPr/>
          </p:nvGrpSpPr>
          <p:grpSpPr>
            <a:xfrm>
              <a:off x="6084168" y="4437112"/>
              <a:ext cx="706232" cy="991577"/>
              <a:chOff x="1590592" y="2996952"/>
              <a:chExt cx="893176" cy="1272770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2195736" y="2996952"/>
                <a:ext cx="81469" cy="23249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Arc 45"/>
              <p:cNvSpPr/>
              <p:nvPr/>
            </p:nvSpPr>
            <p:spPr>
              <a:xfrm rot="10800000" flipV="1">
                <a:off x="1590592" y="3429000"/>
                <a:ext cx="893176" cy="840722"/>
              </a:xfrm>
              <a:prstGeom prst="arc">
                <a:avLst>
                  <a:gd name="adj1" fmla="val 11045684"/>
                  <a:gd name="adj2" fmla="val 17203282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87" name="Group 86"/>
          <p:cNvGrpSpPr/>
          <p:nvPr/>
        </p:nvGrpSpPr>
        <p:grpSpPr>
          <a:xfrm>
            <a:off x="5940152" y="3429000"/>
            <a:ext cx="1656184" cy="2011461"/>
            <a:chOff x="7164288" y="4153843"/>
            <a:chExt cx="1656184" cy="2011461"/>
          </a:xfrm>
        </p:grpSpPr>
        <p:sp>
          <p:nvSpPr>
            <p:cNvPr id="48" name="Oval 47"/>
            <p:cNvSpPr/>
            <p:nvPr/>
          </p:nvSpPr>
          <p:spPr>
            <a:xfrm>
              <a:off x="7524328" y="4437112"/>
              <a:ext cx="1296144" cy="1728192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1" name="Group 78"/>
            <p:cNvGrpSpPr/>
            <p:nvPr/>
          </p:nvGrpSpPr>
          <p:grpSpPr>
            <a:xfrm>
              <a:off x="7720737" y="4153843"/>
              <a:ext cx="956678" cy="760448"/>
              <a:chOff x="3275856" y="2780928"/>
              <a:chExt cx="956678" cy="760448"/>
            </a:xfrm>
          </p:grpSpPr>
          <p:grpSp>
            <p:nvGrpSpPr>
              <p:cNvPr id="72" name="Group 73"/>
              <p:cNvGrpSpPr/>
              <p:nvPr/>
            </p:nvGrpSpPr>
            <p:grpSpPr>
              <a:xfrm>
                <a:off x="3275856" y="2780928"/>
                <a:ext cx="956678" cy="760448"/>
                <a:chOff x="2195736" y="1229708"/>
                <a:chExt cx="1296144" cy="792088"/>
              </a:xfrm>
            </p:grpSpPr>
            <p:sp>
              <p:nvSpPr>
                <p:cNvPr id="78" name="Freeform 77"/>
                <p:cNvSpPr/>
                <p:nvPr/>
              </p:nvSpPr>
              <p:spPr>
                <a:xfrm>
                  <a:off x="2195736" y="1484784"/>
                  <a:ext cx="1296144" cy="119944"/>
                </a:xfrm>
                <a:custGeom>
                  <a:avLst/>
                  <a:gdLst>
                    <a:gd name="connsiteX0" fmla="*/ 0 w 1209821"/>
                    <a:gd name="connsiteY0" fmla="*/ 0 h 138332"/>
                    <a:gd name="connsiteX1" fmla="*/ 337625 w 1209821"/>
                    <a:gd name="connsiteY1" fmla="*/ 112541 h 138332"/>
                    <a:gd name="connsiteX2" fmla="*/ 928468 w 1209821"/>
                    <a:gd name="connsiteY2" fmla="*/ 126609 h 138332"/>
                    <a:gd name="connsiteX3" fmla="*/ 1209821 w 1209821"/>
                    <a:gd name="connsiteY3" fmla="*/ 42203 h 138332"/>
                    <a:gd name="connsiteX0" fmla="*/ 0 w 1296144"/>
                    <a:gd name="connsiteY0" fmla="*/ 0 h 145366"/>
                    <a:gd name="connsiteX1" fmla="*/ 337625 w 1296144"/>
                    <a:gd name="connsiteY1" fmla="*/ 112541 h 145366"/>
                    <a:gd name="connsiteX2" fmla="*/ 928468 w 1296144"/>
                    <a:gd name="connsiteY2" fmla="*/ 126609 h 145366"/>
                    <a:gd name="connsiteX3" fmla="*/ 1296144 w 1296144"/>
                    <a:gd name="connsiteY3" fmla="*/ 0 h 145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6144" h="145366">
                      <a:moveTo>
                        <a:pt x="0" y="0"/>
                      </a:moveTo>
                      <a:cubicBezTo>
                        <a:pt x="91440" y="45719"/>
                        <a:pt x="182880" y="91439"/>
                        <a:pt x="337625" y="112541"/>
                      </a:cubicBezTo>
                      <a:cubicBezTo>
                        <a:pt x="492370" y="133643"/>
                        <a:pt x="768715" y="145366"/>
                        <a:pt x="928468" y="126609"/>
                      </a:cubicBezTo>
                      <a:cubicBezTo>
                        <a:pt x="1088221" y="107852"/>
                        <a:pt x="1228150" y="36341"/>
                        <a:pt x="1296144" y="0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9" name="Chord 78"/>
                <p:cNvSpPr/>
                <p:nvPr/>
              </p:nvSpPr>
              <p:spPr>
                <a:xfrm>
                  <a:off x="2451248" y="1229708"/>
                  <a:ext cx="720080" cy="792088"/>
                </a:xfrm>
                <a:prstGeom prst="chord">
                  <a:avLst>
                    <a:gd name="adj1" fmla="val 11612179"/>
                    <a:gd name="adj2" fmla="val 20799413"/>
                  </a:avLst>
                </a:prstGeom>
                <a:solidFill>
                  <a:srgbClr val="00B0F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77" name="Freeform 76"/>
              <p:cNvSpPr/>
              <p:nvPr/>
            </p:nvSpPr>
            <p:spPr>
              <a:xfrm>
                <a:off x="3471863" y="3043238"/>
                <a:ext cx="509587" cy="80962"/>
              </a:xfrm>
              <a:custGeom>
                <a:avLst/>
                <a:gdLst>
                  <a:gd name="connsiteX0" fmla="*/ 0 w 509587"/>
                  <a:gd name="connsiteY0" fmla="*/ 76200 h 80962"/>
                  <a:gd name="connsiteX1" fmla="*/ 509587 w 509587"/>
                  <a:gd name="connsiteY1" fmla="*/ 80962 h 80962"/>
                  <a:gd name="connsiteX2" fmla="*/ 495300 w 509587"/>
                  <a:gd name="connsiteY2" fmla="*/ 0 h 80962"/>
                  <a:gd name="connsiteX3" fmla="*/ 14287 w 509587"/>
                  <a:gd name="connsiteY3" fmla="*/ 4762 h 80962"/>
                  <a:gd name="connsiteX4" fmla="*/ 0 w 509587"/>
                  <a:gd name="connsiteY4" fmla="*/ 76200 h 80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9587" h="80962">
                    <a:moveTo>
                      <a:pt x="0" y="76200"/>
                    </a:moveTo>
                    <a:lnTo>
                      <a:pt x="509587" y="80962"/>
                    </a:lnTo>
                    <a:lnTo>
                      <a:pt x="495300" y="0"/>
                    </a:lnTo>
                    <a:lnTo>
                      <a:pt x="14287" y="4762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0" name="Group 86"/>
            <p:cNvGrpSpPr/>
            <p:nvPr/>
          </p:nvGrpSpPr>
          <p:grpSpPr>
            <a:xfrm>
              <a:off x="7164288" y="4869160"/>
              <a:ext cx="792088" cy="1089659"/>
              <a:chOff x="3299671" y="3356991"/>
              <a:chExt cx="792088" cy="1089659"/>
            </a:xfrm>
          </p:grpSpPr>
          <p:grpSp>
            <p:nvGrpSpPr>
              <p:cNvPr id="81" name="Group 79"/>
              <p:cNvGrpSpPr/>
              <p:nvPr/>
            </p:nvGrpSpPr>
            <p:grpSpPr>
              <a:xfrm>
                <a:off x="3299671" y="3356991"/>
                <a:ext cx="792088" cy="1089659"/>
                <a:chOff x="1590592" y="2996952"/>
                <a:chExt cx="893176" cy="1393075"/>
              </a:xfrm>
            </p:grpSpPr>
            <p:sp>
              <p:nvSpPr>
                <p:cNvPr id="83" name="Oval 82"/>
                <p:cNvSpPr/>
                <p:nvPr/>
              </p:nvSpPr>
              <p:spPr>
                <a:xfrm>
                  <a:off x="2195736" y="2996952"/>
                  <a:ext cx="81469" cy="23249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5" name="Arc 84"/>
                <p:cNvSpPr/>
                <p:nvPr/>
              </p:nvSpPr>
              <p:spPr>
                <a:xfrm rot="10800000" flipV="1">
                  <a:off x="1590592" y="3549305"/>
                  <a:ext cx="893176" cy="840722"/>
                </a:xfrm>
                <a:prstGeom prst="arc">
                  <a:avLst>
                    <a:gd name="adj1" fmla="val 11045684"/>
                    <a:gd name="adj2" fmla="val 16884240"/>
                  </a:avLst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82" name="Oval 81"/>
              <p:cNvSpPr/>
              <p:nvPr/>
            </p:nvSpPr>
            <p:spPr>
              <a:xfrm>
                <a:off x="3635896" y="3573016"/>
                <a:ext cx="144016" cy="144016"/>
              </a:xfrm>
              <a:prstGeom prst="ellipse">
                <a:avLst/>
              </a:prstGeom>
              <a:solidFill>
                <a:srgbClr val="80008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6" name="Freeform 85"/>
            <p:cNvSpPr/>
            <p:nvPr/>
          </p:nvSpPr>
          <p:spPr>
            <a:xfrm rot="21174448">
              <a:off x="8085313" y="5040137"/>
              <a:ext cx="495788" cy="95286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724128" y="3429000"/>
            <a:ext cx="2232248" cy="2594225"/>
            <a:chOff x="5940152" y="548680"/>
            <a:chExt cx="2232248" cy="2594225"/>
          </a:xfrm>
        </p:grpSpPr>
        <p:sp>
          <p:nvSpPr>
            <p:cNvPr id="88" name="Oval 87"/>
            <p:cNvSpPr/>
            <p:nvPr/>
          </p:nvSpPr>
          <p:spPr>
            <a:xfrm>
              <a:off x="6372200" y="908720"/>
              <a:ext cx="1800200" cy="1584176"/>
            </a:xfrm>
            <a:prstGeom prst="ellipse">
              <a:avLst/>
            </a:prstGeom>
            <a:solidFill>
              <a:srgbClr val="FF66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89" name="Group 16"/>
            <p:cNvGrpSpPr/>
            <p:nvPr/>
          </p:nvGrpSpPr>
          <p:grpSpPr>
            <a:xfrm>
              <a:off x="5940152" y="1196752"/>
              <a:ext cx="1065165" cy="1946153"/>
              <a:chOff x="3636443" y="2852936"/>
              <a:chExt cx="1601740" cy="2703800"/>
            </a:xfrm>
          </p:grpSpPr>
          <p:sp>
            <p:nvSpPr>
              <p:cNvPr id="90" name="Freeform 89"/>
              <p:cNvSpPr/>
              <p:nvPr/>
            </p:nvSpPr>
            <p:spPr>
              <a:xfrm>
                <a:off x="4332851" y="3854548"/>
                <a:ext cx="787791" cy="1012874"/>
              </a:xfrm>
              <a:custGeom>
                <a:avLst/>
                <a:gdLst>
                  <a:gd name="connsiteX0" fmla="*/ 633046 w 1280160"/>
                  <a:gd name="connsiteY0" fmla="*/ 168812 h 1012874"/>
                  <a:gd name="connsiteX1" fmla="*/ 140677 w 1280160"/>
                  <a:gd name="connsiteY1" fmla="*/ 14067 h 1012874"/>
                  <a:gd name="connsiteX2" fmla="*/ 0 w 1280160"/>
                  <a:gd name="connsiteY2" fmla="*/ 379827 h 1012874"/>
                  <a:gd name="connsiteX3" fmla="*/ 42203 w 1280160"/>
                  <a:gd name="connsiteY3" fmla="*/ 886264 h 1012874"/>
                  <a:gd name="connsiteX4" fmla="*/ 253218 w 1280160"/>
                  <a:gd name="connsiteY4" fmla="*/ 647114 h 1012874"/>
                  <a:gd name="connsiteX5" fmla="*/ 492369 w 1280160"/>
                  <a:gd name="connsiteY5" fmla="*/ 984738 h 1012874"/>
                  <a:gd name="connsiteX6" fmla="*/ 633046 w 1280160"/>
                  <a:gd name="connsiteY6" fmla="*/ 576775 h 1012874"/>
                  <a:gd name="connsiteX7" fmla="*/ 886265 w 1280160"/>
                  <a:gd name="connsiteY7" fmla="*/ 1012874 h 1012874"/>
                  <a:gd name="connsiteX8" fmla="*/ 970671 w 1280160"/>
                  <a:gd name="connsiteY8" fmla="*/ 661181 h 1012874"/>
                  <a:gd name="connsiteX9" fmla="*/ 1280160 w 1280160"/>
                  <a:gd name="connsiteY9" fmla="*/ 815926 h 1012874"/>
                  <a:gd name="connsiteX10" fmla="*/ 1237957 w 1280160"/>
                  <a:gd name="connsiteY10" fmla="*/ 281354 h 1012874"/>
                  <a:gd name="connsiteX11" fmla="*/ 1111348 w 1280160"/>
                  <a:gd name="connsiteY11" fmla="*/ 0 h 1012874"/>
                  <a:gd name="connsiteX12" fmla="*/ 633046 w 1280160"/>
                  <a:gd name="connsiteY12" fmla="*/ 168812 h 1012874"/>
                  <a:gd name="connsiteX0" fmla="*/ 633046 w 1280160"/>
                  <a:gd name="connsiteY0" fmla="*/ 168812 h 1012874"/>
                  <a:gd name="connsiteX1" fmla="*/ 0 w 1280160"/>
                  <a:gd name="connsiteY1" fmla="*/ 379827 h 1012874"/>
                  <a:gd name="connsiteX2" fmla="*/ 42203 w 1280160"/>
                  <a:gd name="connsiteY2" fmla="*/ 886264 h 1012874"/>
                  <a:gd name="connsiteX3" fmla="*/ 253218 w 1280160"/>
                  <a:gd name="connsiteY3" fmla="*/ 647114 h 1012874"/>
                  <a:gd name="connsiteX4" fmla="*/ 492369 w 1280160"/>
                  <a:gd name="connsiteY4" fmla="*/ 984738 h 1012874"/>
                  <a:gd name="connsiteX5" fmla="*/ 633046 w 1280160"/>
                  <a:gd name="connsiteY5" fmla="*/ 576775 h 1012874"/>
                  <a:gd name="connsiteX6" fmla="*/ 886265 w 1280160"/>
                  <a:gd name="connsiteY6" fmla="*/ 1012874 h 1012874"/>
                  <a:gd name="connsiteX7" fmla="*/ 970671 w 1280160"/>
                  <a:gd name="connsiteY7" fmla="*/ 661181 h 1012874"/>
                  <a:gd name="connsiteX8" fmla="*/ 1280160 w 1280160"/>
                  <a:gd name="connsiteY8" fmla="*/ 815926 h 1012874"/>
                  <a:gd name="connsiteX9" fmla="*/ 1237957 w 1280160"/>
                  <a:gd name="connsiteY9" fmla="*/ 281354 h 1012874"/>
                  <a:gd name="connsiteX10" fmla="*/ 1111348 w 1280160"/>
                  <a:gd name="connsiteY10" fmla="*/ 0 h 1012874"/>
                  <a:gd name="connsiteX11" fmla="*/ 633046 w 1280160"/>
                  <a:gd name="connsiteY11" fmla="*/ 168812 h 1012874"/>
                  <a:gd name="connsiteX0" fmla="*/ 590843 w 1237957"/>
                  <a:gd name="connsiteY0" fmla="*/ 168812 h 1012874"/>
                  <a:gd name="connsiteX1" fmla="*/ 0 w 1237957"/>
                  <a:gd name="connsiteY1" fmla="*/ 886264 h 1012874"/>
                  <a:gd name="connsiteX2" fmla="*/ 211015 w 1237957"/>
                  <a:gd name="connsiteY2" fmla="*/ 647114 h 1012874"/>
                  <a:gd name="connsiteX3" fmla="*/ 450166 w 1237957"/>
                  <a:gd name="connsiteY3" fmla="*/ 984738 h 1012874"/>
                  <a:gd name="connsiteX4" fmla="*/ 590843 w 1237957"/>
                  <a:gd name="connsiteY4" fmla="*/ 576775 h 1012874"/>
                  <a:gd name="connsiteX5" fmla="*/ 844062 w 1237957"/>
                  <a:gd name="connsiteY5" fmla="*/ 1012874 h 1012874"/>
                  <a:gd name="connsiteX6" fmla="*/ 928468 w 1237957"/>
                  <a:gd name="connsiteY6" fmla="*/ 661181 h 1012874"/>
                  <a:gd name="connsiteX7" fmla="*/ 1237957 w 1237957"/>
                  <a:gd name="connsiteY7" fmla="*/ 815926 h 1012874"/>
                  <a:gd name="connsiteX8" fmla="*/ 1195754 w 1237957"/>
                  <a:gd name="connsiteY8" fmla="*/ 281354 h 1012874"/>
                  <a:gd name="connsiteX9" fmla="*/ 1069145 w 1237957"/>
                  <a:gd name="connsiteY9" fmla="*/ 0 h 1012874"/>
                  <a:gd name="connsiteX10" fmla="*/ 590843 w 1237957"/>
                  <a:gd name="connsiteY10" fmla="*/ 168812 h 1012874"/>
                  <a:gd name="connsiteX0" fmla="*/ 379828 w 1026942"/>
                  <a:gd name="connsiteY0" fmla="*/ 168812 h 1012874"/>
                  <a:gd name="connsiteX1" fmla="*/ 0 w 1026942"/>
                  <a:gd name="connsiteY1" fmla="*/ 647114 h 1012874"/>
                  <a:gd name="connsiteX2" fmla="*/ 239151 w 1026942"/>
                  <a:gd name="connsiteY2" fmla="*/ 984738 h 1012874"/>
                  <a:gd name="connsiteX3" fmla="*/ 379828 w 1026942"/>
                  <a:gd name="connsiteY3" fmla="*/ 576775 h 1012874"/>
                  <a:gd name="connsiteX4" fmla="*/ 633047 w 1026942"/>
                  <a:gd name="connsiteY4" fmla="*/ 1012874 h 1012874"/>
                  <a:gd name="connsiteX5" fmla="*/ 717453 w 1026942"/>
                  <a:gd name="connsiteY5" fmla="*/ 661181 h 1012874"/>
                  <a:gd name="connsiteX6" fmla="*/ 1026942 w 1026942"/>
                  <a:gd name="connsiteY6" fmla="*/ 815926 h 1012874"/>
                  <a:gd name="connsiteX7" fmla="*/ 984739 w 1026942"/>
                  <a:gd name="connsiteY7" fmla="*/ 281354 h 1012874"/>
                  <a:gd name="connsiteX8" fmla="*/ 858130 w 1026942"/>
                  <a:gd name="connsiteY8" fmla="*/ 0 h 1012874"/>
                  <a:gd name="connsiteX9" fmla="*/ 379828 w 1026942"/>
                  <a:gd name="connsiteY9" fmla="*/ 168812 h 1012874"/>
                  <a:gd name="connsiteX0" fmla="*/ 140677 w 787791"/>
                  <a:gd name="connsiteY0" fmla="*/ 168812 h 1012874"/>
                  <a:gd name="connsiteX1" fmla="*/ 0 w 787791"/>
                  <a:gd name="connsiteY1" fmla="*/ 984738 h 1012874"/>
                  <a:gd name="connsiteX2" fmla="*/ 140677 w 787791"/>
                  <a:gd name="connsiteY2" fmla="*/ 576775 h 1012874"/>
                  <a:gd name="connsiteX3" fmla="*/ 393896 w 787791"/>
                  <a:gd name="connsiteY3" fmla="*/ 1012874 h 1012874"/>
                  <a:gd name="connsiteX4" fmla="*/ 478302 w 787791"/>
                  <a:gd name="connsiteY4" fmla="*/ 661181 h 1012874"/>
                  <a:gd name="connsiteX5" fmla="*/ 787791 w 787791"/>
                  <a:gd name="connsiteY5" fmla="*/ 815926 h 1012874"/>
                  <a:gd name="connsiteX6" fmla="*/ 745588 w 787791"/>
                  <a:gd name="connsiteY6" fmla="*/ 281354 h 1012874"/>
                  <a:gd name="connsiteX7" fmla="*/ 618979 w 787791"/>
                  <a:gd name="connsiteY7" fmla="*/ 0 h 1012874"/>
                  <a:gd name="connsiteX8" fmla="*/ 140677 w 787791"/>
                  <a:gd name="connsiteY8" fmla="*/ 168812 h 1012874"/>
                  <a:gd name="connsiteX0" fmla="*/ 24746 w 787791"/>
                  <a:gd name="connsiteY0" fmla="*/ 237152 h 1012874"/>
                  <a:gd name="connsiteX1" fmla="*/ 0 w 787791"/>
                  <a:gd name="connsiteY1" fmla="*/ 984738 h 1012874"/>
                  <a:gd name="connsiteX2" fmla="*/ 140677 w 787791"/>
                  <a:gd name="connsiteY2" fmla="*/ 576775 h 1012874"/>
                  <a:gd name="connsiteX3" fmla="*/ 393896 w 787791"/>
                  <a:gd name="connsiteY3" fmla="*/ 1012874 h 1012874"/>
                  <a:gd name="connsiteX4" fmla="*/ 478302 w 787791"/>
                  <a:gd name="connsiteY4" fmla="*/ 661181 h 1012874"/>
                  <a:gd name="connsiteX5" fmla="*/ 787791 w 787791"/>
                  <a:gd name="connsiteY5" fmla="*/ 815926 h 1012874"/>
                  <a:gd name="connsiteX6" fmla="*/ 745588 w 787791"/>
                  <a:gd name="connsiteY6" fmla="*/ 281354 h 1012874"/>
                  <a:gd name="connsiteX7" fmla="*/ 618979 w 787791"/>
                  <a:gd name="connsiteY7" fmla="*/ 0 h 1012874"/>
                  <a:gd name="connsiteX8" fmla="*/ 24746 w 787791"/>
                  <a:gd name="connsiteY8" fmla="*/ 237152 h 1012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87791" h="1012874">
                    <a:moveTo>
                      <a:pt x="24746" y="237152"/>
                    </a:moveTo>
                    <a:lnTo>
                      <a:pt x="0" y="984738"/>
                    </a:lnTo>
                    <a:lnTo>
                      <a:pt x="140677" y="576775"/>
                    </a:lnTo>
                    <a:lnTo>
                      <a:pt x="393896" y="1012874"/>
                    </a:lnTo>
                    <a:lnTo>
                      <a:pt x="478302" y="661181"/>
                    </a:lnTo>
                    <a:lnTo>
                      <a:pt x="787791" y="815926"/>
                    </a:lnTo>
                    <a:lnTo>
                      <a:pt x="745588" y="281354"/>
                    </a:lnTo>
                    <a:lnTo>
                      <a:pt x="618979" y="0"/>
                    </a:lnTo>
                    <a:lnTo>
                      <a:pt x="24746" y="237152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" name="Rounded Rectangle 91"/>
              <p:cNvSpPr/>
              <p:nvPr/>
            </p:nvSpPr>
            <p:spPr>
              <a:xfrm>
                <a:off x="4644008" y="2852936"/>
                <a:ext cx="576064" cy="504056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4785941" y="2957652"/>
                <a:ext cx="146099" cy="32041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" name="Arc 94"/>
              <p:cNvSpPr/>
              <p:nvPr/>
            </p:nvSpPr>
            <p:spPr>
              <a:xfrm rot="10800000" flipV="1">
                <a:off x="3636443" y="4138732"/>
                <a:ext cx="1601740" cy="1418004"/>
              </a:xfrm>
              <a:prstGeom prst="arc">
                <a:avLst>
                  <a:gd name="adj1" fmla="val 13249173"/>
                  <a:gd name="adj2" fmla="val 17044276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4168088" y="3140968"/>
                <a:ext cx="648072" cy="792088"/>
              </a:xfrm>
              <a:prstGeom prst="ellipse">
                <a:avLst/>
              </a:prstGeom>
              <a:solidFill>
                <a:srgbClr val="FF66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7" name="Group 26"/>
            <p:cNvGrpSpPr/>
            <p:nvPr/>
          </p:nvGrpSpPr>
          <p:grpSpPr>
            <a:xfrm>
              <a:off x="6804248" y="548680"/>
              <a:ext cx="852726" cy="396972"/>
              <a:chOff x="4139953" y="1556792"/>
              <a:chExt cx="1296144" cy="577414"/>
            </a:xfrm>
          </p:grpSpPr>
          <p:sp>
            <p:nvSpPr>
              <p:cNvPr id="98" name="Trapezoid 97"/>
              <p:cNvSpPr/>
              <p:nvPr/>
            </p:nvSpPr>
            <p:spPr>
              <a:xfrm flipV="1">
                <a:off x="4355976" y="1556792"/>
                <a:ext cx="864096" cy="576064"/>
              </a:xfrm>
              <a:prstGeom prst="trapezoid">
                <a:avLst/>
              </a:prstGeom>
              <a:solidFill>
                <a:srgbClr val="0099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" name="Freeform 98"/>
              <p:cNvSpPr/>
              <p:nvPr/>
            </p:nvSpPr>
            <p:spPr>
              <a:xfrm>
                <a:off x="4139953" y="1988840"/>
                <a:ext cx="1296144" cy="145366"/>
              </a:xfrm>
              <a:custGeom>
                <a:avLst/>
                <a:gdLst>
                  <a:gd name="connsiteX0" fmla="*/ 0 w 1209821"/>
                  <a:gd name="connsiteY0" fmla="*/ 0 h 138332"/>
                  <a:gd name="connsiteX1" fmla="*/ 337625 w 1209821"/>
                  <a:gd name="connsiteY1" fmla="*/ 112541 h 138332"/>
                  <a:gd name="connsiteX2" fmla="*/ 928468 w 1209821"/>
                  <a:gd name="connsiteY2" fmla="*/ 126609 h 138332"/>
                  <a:gd name="connsiteX3" fmla="*/ 1209821 w 1209821"/>
                  <a:gd name="connsiteY3" fmla="*/ 42203 h 138332"/>
                  <a:gd name="connsiteX0" fmla="*/ 0 w 1296144"/>
                  <a:gd name="connsiteY0" fmla="*/ 0 h 145366"/>
                  <a:gd name="connsiteX1" fmla="*/ 337625 w 1296144"/>
                  <a:gd name="connsiteY1" fmla="*/ 112541 h 145366"/>
                  <a:gd name="connsiteX2" fmla="*/ 928468 w 1296144"/>
                  <a:gd name="connsiteY2" fmla="*/ 126609 h 145366"/>
                  <a:gd name="connsiteX3" fmla="*/ 1296144 w 1296144"/>
                  <a:gd name="connsiteY3" fmla="*/ 0 h 14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144" h="145366">
                    <a:moveTo>
                      <a:pt x="0" y="0"/>
                    </a:moveTo>
                    <a:cubicBezTo>
                      <a:pt x="91440" y="45719"/>
                      <a:pt x="182880" y="91439"/>
                      <a:pt x="337625" y="112541"/>
                    </a:cubicBezTo>
                    <a:cubicBezTo>
                      <a:pt x="492370" y="133643"/>
                      <a:pt x="768715" y="145366"/>
                      <a:pt x="928468" y="126609"/>
                    </a:cubicBezTo>
                    <a:cubicBezTo>
                      <a:pt x="1088221" y="107852"/>
                      <a:pt x="1228150" y="36341"/>
                      <a:pt x="1296144" y="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00" name="Freeform 99"/>
            <p:cNvSpPr/>
            <p:nvPr/>
          </p:nvSpPr>
          <p:spPr>
            <a:xfrm rot="20467522">
              <a:off x="7231382" y="1549541"/>
              <a:ext cx="558742" cy="95286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66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5868144" y="3429000"/>
            <a:ext cx="2088232" cy="3096344"/>
            <a:chOff x="6516216" y="908720"/>
            <a:chExt cx="2088232" cy="3096344"/>
          </a:xfrm>
        </p:grpSpPr>
        <p:sp>
          <p:nvSpPr>
            <p:cNvPr id="103" name="Chord 102"/>
            <p:cNvSpPr/>
            <p:nvPr/>
          </p:nvSpPr>
          <p:spPr>
            <a:xfrm>
              <a:off x="6804248" y="1268760"/>
              <a:ext cx="1800200" cy="2736304"/>
            </a:xfrm>
            <a:prstGeom prst="chord">
              <a:avLst>
                <a:gd name="adj1" fmla="val 10135620"/>
                <a:gd name="adj2" fmla="val 674418"/>
              </a:avLst>
            </a:prstGeom>
            <a:solidFill>
              <a:srgbClr val="CC00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4" name="Group 51"/>
            <p:cNvGrpSpPr/>
            <p:nvPr/>
          </p:nvGrpSpPr>
          <p:grpSpPr>
            <a:xfrm>
              <a:off x="7236296" y="908720"/>
              <a:ext cx="956678" cy="760448"/>
              <a:chOff x="2195736" y="1196752"/>
              <a:chExt cx="1296144" cy="792088"/>
            </a:xfrm>
          </p:grpSpPr>
          <p:sp>
            <p:nvSpPr>
              <p:cNvPr id="105" name="Freeform 104"/>
              <p:cNvSpPr/>
              <p:nvPr/>
            </p:nvSpPr>
            <p:spPr>
              <a:xfrm>
                <a:off x="2195736" y="1484784"/>
                <a:ext cx="1296144" cy="145366"/>
              </a:xfrm>
              <a:custGeom>
                <a:avLst/>
                <a:gdLst>
                  <a:gd name="connsiteX0" fmla="*/ 0 w 1209821"/>
                  <a:gd name="connsiteY0" fmla="*/ 0 h 138332"/>
                  <a:gd name="connsiteX1" fmla="*/ 337625 w 1209821"/>
                  <a:gd name="connsiteY1" fmla="*/ 112541 h 138332"/>
                  <a:gd name="connsiteX2" fmla="*/ 928468 w 1209821"/>
                  <a:gd name="connsiteY2" fmla="*/ 126609 h 138332"/>
                  <a:gd name="connsiteX3" fmla="*/ 1209821 w 1209821"/>
                  <a:gd name="connsiteY3" fmla="*/ 42203 h 138332"/>
                  <a:gd name="connsiteX0" fmla="*/ 0 w 1296144"/>
                  <a:gd name="connsiteY0" fmla="*/ 0 h 145366"/>
                  <a:gd name="connsiteX1" fmla="*/ 337625 w 1296144"/>
                  <a:gd name="connsiteY1" fmla="*/ 112541 h 145366"/>
                  <a:gd name="connsiteX2" fmla="*/ 928468 w 1296144"/>
                  <a:gd name="connsiteY2" fmla="*/ 126609 h 145366"/>
                  <a:gd name="connsiteX3" fmla="*/ 1296144 w 1296144"/>
                  <a:gd name="connsiteY3" fmla="*/ 0 h 14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144" h="145366">
                    <a:moveTo>
                      <a:pt x="0" y="0"/>
                    </a:moveTo>
                    <a:cubicBezTo>
                      <a:pt x="91440" y="45719"/>
                      <a:pt x="182880" y="91439"/>
                      <a:pt x="337625" y="112541"/>
                    </a:cubicBezTo>
                    <a:cubicBezTo>
                      <a:pt x="492370" y="133643"/>
                      <a:pt x="768715" y="145366"/>
                      <a:pt x="928468" y="126609"/>
                    </a:cubicBezTo>
                    <a:cubicBezTo>
                      <a:pt x="1088221" y="107852"/>
                      <a:pt x="1228150" y="36341"/>
                      <a:pt x="1296144" y="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06" name="Chord 105"/>
              <p:cNvSpPr/>
              <p:nvPr/>
            </p:nvSpPr>
            <p:spPr>
              <a:xfrm>
                <a:off x="2483768" y="1196752"/>
                <a:ext cx="720080" cy="792088"/>
              </a:xfrm>
              <a:prstGeom prst="chord">
                <a:avLst>
                  <a:gd name="adj1" fmla="val 10765082"/>
                  <a:gd name="adj2" fmla="val 108958"/>
                </a:avLst>
              </a:prstGeom>
              <a:solidFill>
                <a:srgbClr val="0099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7" name="Group 107"/>
            <p:cNvGrpSpPr/>
            <p:nvPr/>
          </p:nvGrpSpPr>
          <p:grpSpPr>
            <a:xfrm>
              <a:off x="6516216" y="1772816"/>
              <a:ext cx="789318" cy="1111418"/>
              <a:chOff x="7308304" y="2965654"/>
              <a:chExt cx="789318" cy="1111418"/>
            </a:xfrm>
          </p:grpSpPr>
          <p:sp>
            <p:nvSpPr>
              <p:cNvPr id="110" name="Oval 109"/>
              <p:cNvSpPr/>
              <p:nvPr/>
            </p:nvSpPr>
            <p:spPr>
              <a:xfrm>
                <a:off x="7855565" y="2965654"/>
                <a:ext cx="89710" cy="17375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" name="Arc 108"/>
              <p:cNvSpPr/>
              <p:nvPr/>
            </p:nvSpPr>
            <p:spPr>
              <a:xfrm rot="10800000" flipV="1">
                <a:off x="7308304" y="3324333"/>
                <a:ext cx="789318" cy="752739"/>
              </a:xfrm>
              <a:prstGeom prst="arc">
                <a:avLst>
                  <a:gd name="adj1" fmla="val 12150529"/>
                  <a:gd name="adj2" fmla="val 16442012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12" name="Freeform 111"/>
            <p:cNvSpPr/>
            <p:nvPr/>
          </p:nvSpPr>
          <p:spPr>
            <a:xfrm rot="4186906">
              <a:off x="7163317" y="1962864"/>
              <a:ext cx="609315" cy="952698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CC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6444208" y="3789040"/>
            <a:ext cx="2088233" cy="1904867"/>
            <a:chOff x="6012160" y="548680"/>
            <a:chExt cx="2088233" cy="1904867"/>
          </a:xfrm>
        </p:grpSpPr>
        <p:grpSp>
          <p:nvGrpSpPr>
            <p:cNvPr id="114" name="Group 96"/>
            <p:cNvGrpSpPr/>
            <p:nvPr/>
          </p:nvGrpSpPr>
          <p:grpSpPr>
            <a:xfrm>
              <a:off x="6372200" y="548680"/>
              <a:ext cx="1728193" cy="1700808"/>
              <a:chOff x="5364087" y="3068960"/>
              <a:chExt cx="1728193" cy="1700808"/>
            </a:xfrm>
          </p:grpSpPr>
          <p:sp>
            <p:nvSpPr>
              <p:cNvPr id="115" name="Oval 114"/>
              <p:cNvSpPr/>
              <p:nvPr/>
            </p:nvSpPr>
            <p:spPr>
              <a:xfrm>
                <a:off x="5364088" y="3068960"/>
                <a:ext cx="1728192" cy="1700808"/>
              </a:xfrm>
              <a:prstGeom prst="ellipse">
                <a:avLst/>
              </a:prstGeom>
              <a:solidFill>
                <a:srgbClr val="0066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" name="Freeform 115"/>
              <p:cNvSpPr/>
              <p:nvPr/>
            </p:nvSpPr>
            <p:spPr>
              <a:xfrm>
                <a:off x="5364087" y="3068960"/>
                <a:ext cx="864096" cy="648072"/>
              </a:xfrm>
              <a:custGeom>
                <a:avLst/>
                <a:gdLst>
                  <a:gd name="connsiteX0" fmla="*/ 809468 w 809468"/>
                  <a:gd name="connsiteY0" fmla="*/ 0 h 569626"/>
                  <a:gd name="connsiteX1" fmla="*/ 659567 w 809468"/>
                  <a:gd name="connsiteY1" fmla="*/ 449705 h 569626"/>
                  <a:gd name="connsiteX2" fmla="*/ 0 w 809468"/>
                  <a:gd name="connsiteY2" fmla="*/ 569626 h 569626"/>
                  <a:gd name="connsiteX0" fmla="*/ 886810 w 886810"/>
                  <a:gd name="connsiteY0" fmla="*/ 0 h 584088"/>
                  <a:gd name="connsiteX1" fmla="*/ 736909 w 886810"/>
                  <a:gd name="connsiteY1" fmla="*/ 449705 h 584088"/>
                  <a:gd name="connsiteX2" fmla="*/ 0 w 886810"/>
                  <a:gd name="connsiteY2" fmla="*/ 584088 h 584088"/>
                  <a:gd name="connsiteX0" fmla="*/ 864096 w 880925"/>
                  <a:gd name="connsiteY0" fmla="*/ 0 h 648072"/>
                  <a:gd name="connsiteX1" fmla="*/ 736909 w 880925"/>
                  <a:gd name="connsiteY1" fmla="*/ 513689 h 648072"/>
                  <a:gd name="connsiteX2" fmla="*/ 0 w 880925"/>
                  <a:gd name="connsiteY2" fmla="*/ 648072 h 648072"/>
                  <a:gd name="connsiteX0" fmla="*/ 864096 w 864096"/>
                  <a:gd name="connsiteY0" fmla="*/ 0 h 648072"/>
                  <a:gd name="connsiteX1" fmla="*/ 648073 w 864096"/>
                  <a:gd name="connsiteY1" fmla="*/ 504056 h 648072"/>
                  <a:gd name="connsiteX2" fmla="*/ 0 w 864096"/>
                  <a:gd name="connsiteY2" fmla="*/ 648072 h 648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4096" h="648072">
                    <a:moveTo>
                      <a:pt x="864096" y="0"/>
                    </a:moveTo>
                    <a:cubicBezTo>
                      <a:pt x="856601" y="177383"/>
                      <a:pt x="792089" y="396044"/>
                      <a:pt x="648073" y="504056"/>
                    </a:cubicBezTo>
                    <a:cubicBezTo>
                      <a:pt x="504057" y="612068"/>
                      <a:pt x="262328" y="635580"/>
                      <a:pt x="0" y="648072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" name="Freeform 116"/>
              <p:cNvSpPr/>
              <p:nvPr/>
            </p:nvSpPr>
            <p:spPr>
              <a:xfrm>
                <a:off x="5471410" y="3068960"/>
                <a:ext cx="756774" cy="469389"/>
              </a:xfrm>
              <a:custGeom>
                <a:avLst/>
                <a:gdLst>
                  <a:gd name="connsiteX0" fmla="*/ 794479 w 794479"/>
                  <a:gd name="connsiteY0" fmla="*/ 0 h 429718"/>
                  <a:gd name="connsiteX1" fmla="*/ 464695 w 794479"/>
                  <a:gd name="connsiteY1" fmla="*/ 359764 h 429718"/>
                  <a:gd name="connsiteX2" fmla="*/ 0 w 794479"/>
                  <a:gd name="connsiteY2" fmla="*/ 419725 h 429718"/>
                  <a:gd name="connsiteX0" fmla="*/ 756774 w 756774"/>
                  <a:gd name="connsiteY0" fmla="*/ 0 h 469389"/>
                  <a:gd name="connsiteX1" fmla="*/ 464695 w 756774"/>
                  <a:gd name="connsiteY1" fmla="*/ 393768 h 469389"/>
                  <a:gd name="connsiteX2" fmla="*/ 0 w 756774"/>
                  <a:gd name="connsiteY2" fmla="*/ 453729 h 469389"/>
                  <a:gd name="connsiteX0" fmla="*/ 756774 w 756774"/>
                  <a:gd name="connsiteY0" fmla="*/ 0 h 469389"/>
                  <a:gd name="connsiteX1" fmla="*/ 464695 w 756774"/>
                  <a:gd name="connsiteY1" fmla="*/ 393768 h 469389"/>
                  <a:gd name="connsiteX2" fmla="*/ 0 w 756774"/>
                  <a:gd name="connsiteY2" fmla="*/ 453729 h 46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6774" h="469389">
                    <a:moveTo>
                      <a:pt x="756774" y="0"/>
                    </a:moveTo>
                    <a:cubicBezTo>
                      <a:pt x="659825" y="194242"/>
                      <a:pt x="590824" y="318147"/>
                      <a:pt x="464695" y="393768"/>
                    </a:cubicBezTo>
                    <a:cubicBezTo>
                      <a:pt x="338566" y="469389"/>
                      <a:pt x="166141" y="458725"/>
                      <a:pt x="0" y="453729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" name="Freeform 117"/>
              <p:cNvSpPr/>
              <p:nvPr/>
            </p:nvSpPr>
            <p:spPr>
              <a:xfrm>
                <a:off x="5606320" y="3068960"/>
                <a:ext cx="621863" cy="258856"/>
              </a:xfrm>
              <a:custGeom>
                <a:avLst/>
                <a:gdLst>
                  <a:gd name="connsiteX0" fmla="*/ 689548 w 689548"/>
                  <a:gd name="connsiteY0" fmla="*/ 0 h 209862"/>
                  <a:gd name="connsiteX1" fmla="*/ 344774 w 689548"/>
                  <a:gd name="connsiteY1" fmla="*/ 164892 h 209862"/>
                  <a:gd name="connsiteX2" fmla="*/ 0 w 689548"/>
                  <a:gd name="connsiteY2" fmla="*/ 209862 h 209862"/>
                  <a:gd name="connsiteX0" fmla="*/ 621863 w 621863"/>
                  <a:gd name="connsiteY0" fmla="*/ 0 h 258856"/>
                  <a:gd name="connsiteX1" fmla="*/ 344774 w 621863"/>
                  <a:gd name="connsiteY1" fmla="*/ 213886 h 258856"/>
                  <a:gd name="connsiteX2" fmla="*/ 0 w 621863"/>
                  <a:gd name="connsiteY2" fmla="*/ 258856 h 258856"/>
                  <a:gd name="connsiteX0" fmla="*/ 621863 w 621863"/>
                  <a:gd name="connsiteY0" fmla="*/ 0 h 258856"/>
                  <a:gd name="connsiteX1" fmla="*/ 344774 w 621863"/>
                  <a:gd name="connsiteY1" fmla="*/ 213886 h 258856"/>
                  <a:gd name="connsiteX2" fmla="*/ 0 w 621863"/>
                  <a:gd name="connsiteY2" fmla="*/ 258856 h 25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1863" h="258856">
                    <a:moveTo>
                      <a:pt x="621863" y="0"/>
                    </a:moveTo>
                    <a:cubicBezTo>
                      <a:pt x="580683" y="91052"/>
                      <a:pt x="448418" y="170743"/>
                      <a:pt x="344774" y="213886"/>
                    </a:cubicBezTo>
                    <a:cubicBezTo>
                      <a:pt x="241130" y="257029"/>
                      <a:pt x="114924" y="253859"/>
                      <a:pt x="0" y="258856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" name="Freeform 118"/>
              <p:cNvSpPr/>
              <p:nvPr/>
            </p:nvSpPr>
            <p:spPr>
              <a:xfrm flipH="1">
                <a:off x="6228182" y="3068960"/>
                <a:ext cx="864097" cy="648072"/>
              </a:xfrm>
              <a:custGeom>
                <a:avLst/>
                <a:gdLst>
                  <a:gd name="connsiteX0" fmla="*/ 809468 w 809468"/>
                  <a:gd name="connsiteY0" fmla="*/ 0 h 569626"/>
                  <a:gd name="connsiteX1" fmla="*/ 659567 w 809468"/>
                  <a:gd name="connsiteY1" fmla="*/ 449705 h 569626"/>
                  <a:gd name="connsiteX2" fmla="*/ 0 w 809468"/>
                  <a:gd name="connsiteY2" fmla="*/ 569626 h 569626"/>
                  <a:gd name="connsiteX0" fmla="*/ 886810 w 886810"/>
                  <a:gd name="connsiteY0" fmla="*/ 0 h 584088"/>
                  <a:gd name="connsiteX1" fmla="*/ 736909 w 886810"/>
                  <a:gd name="connsiteY1" fmla="*/ 449705 h 584088"/>
                  <a:gd name="connsiteX2" fmla="*/ 0 w 886810"/>
                  <a:gd name="connsiteY2" fmla="*/ 584088 h 584088"/>
                  <a:gd name="connsiteX0" fmla="*/ 864096 w 880925"/>
                  <a:gd name="connsiteY0" fmla="*/ 0 h 648072"/>
                  <a:gd name="connsiteX1" fmla="*/ 736909 w 880925"/>
                  <a:gd name="connsiteY1" fmla="*/ 513689 h 648072"/>
                  <a:gd name="connsiteX2" fmla="*/ 0 w 880925"/>
                  <a:gd name="connsiteY2" fmla="*/ 648072 h 648072"/>
                  <a:gd name="connsiteX0" fmla="*/ 864096 w 864096"/>
                  <a:gd name="connsiteY0" fmla="*/ 0 h 648072"/>
                  <a:gd name="connsiteX1" fmla="*/ 648073 w 864096"/>
                  <a:gd name="connsiteY1" fmla="*/ 504056 h 648072"/>
                  <a:gd name="connsiteX2" fmla="*/ 0 w 864096"/>
                  <a:gd name="connsiteY2" fmla="*/ 648072 h 648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4096" h="648072">
                    <a:moveTo>
                      <a:pt x="864096" y="0"/>
                    </a:moveTo>
                    <a:cubicBezTo>
                      <a:pt x="856601" y="177383"/>
                      <a:pt x="792089" y="396044"/>
                      <a:pt x="648073" y="504056"/>
                    </a:cubicBezTo>
                    <a:cubicBezTo>
                      <a:pt x="504057" y="612068"/>
                      <a:pt x="262328" y="635580"/>
                      <a:pt x="0" y="648072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" name="Freeform 119"/>
              <p:cNvSpPr/>
              <p:nvPr/>
            </p:nvSpPr>
            <p:spPr>
              <a:xfrm flipH="1">
                <a:off x="6228183" y="3068960"/>
                <a:ext cx="756775" cy="469389"/>
              </a:xfrm>
              <a:custGeom>
                <a:avLst/>
                <a:gdLst>
                  <a:gd name="connsiteX0" fmla="*/ 794479 w 794479"/>
                  <a:gd name="connsiteY0" fmla="*/ 0 h 429718"/>
                  <a:gd name="connsiteX1" fmla="*/ 464695 w 794479"/>
                  <a:gd name="connsiteY1" fmla="*/ 359764 h 429718"/>
                  <a:gd name="connsiteX2" fmla="*/ 0 w 794479"/>
                  <a:gd name="connsiteY2" fmla="*/ 419725 h 429718"/>
                  <a:gd name="connsiteX0" fmla="*/ 756774 w 756774"/>
                  <a:gd name="connsiteY0" fmla="*/ 0 h 469389"/>
                  <a:gd name="connsiteX1" fmla="*/ 464695 w 756774"/>
                  <a:gd name="connsiteY1" fmla="*/ 393768 h 469389"/>
                  <a:gd name="connsiteX2" fmla="*/ 0 w 756774"/>
                  <a:gd name="connsiteY2" fmla="*/ 453729 h 469389"/>
                  <a:gd name="connsiteX0" fmla="*/ 756774 w 756774"/>
                  <a:gd name="connsiteY0" fmla="*/ 0 h 469389"/>
                  <a:gd name="connsiteX1" fmla="*/ 464695 w 756774"/>
                  <a:gd name="connsiteY1" fmla="*/ 393768 h 469389"/>
                  <a:gd name="connsiteX2" fmla="*/ 0 w 756774"/>
                  <a:gd name="connsiteY2" fmla="*/ 453729 h 46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6774" h="469389">
                    <a:moveTo>
                      <a:pt x="756774" y="0"/>
                    </a:moveTo>
                    <a:cubicBezTo>
                      <a:pt x="659825" y="194242"/>
                      <a:pt x="590824" y="318147"/>
                      <a:pt x="464695" y="393768"/>
                    </a:cubicBezTo>
                    <a:cubicBezTo>
                      <a:pt x="338566" y="469389"/>
                      <a:pt x="166141" y="458725"/>
                      <a:pt x="0" y="453729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" name="Freeform 120"/>
              <p:cNvSpPr/>
              <p:nvPr/>
            </p:nvSpPr>
            <p:spPr>
              <a:xfrm flipH="1">
                <a:off x="6228183" y="3068960"/>
                <a:ext cx="621864" cy="258856"/>
              </a:xfrm>
              <a:custGeom>
                <a:avLst/>
                <a:gdLst>
                  <a:gd name="connsiteX0" fmla="*/ 689548 w 689548"/>
                  <a:gd name="connsiteY0" fmla="*/ 0 h 209862"/>
                  <a:gd name="connsiteX1" fmla="*/ 344774 w 689548"/>
                  <a:gd name="connsiteY1" fmla="*/ 164892 h 209862"/>
                  <a:gd name="connsiteX2" fmla="*/ 0 w 689548"/>
                  <a:gd name="connsiteY2" fmla="*/ 209862 h 209862"/>
                  <a:gd name="connsiteX0" fmla="*/ 621863 w 621863"/>
                  <a:gd name="connsiteY0" fmla="*/ 0 h 258856"/>
                  <a:gd name="connsiteX1" fmla="*/ 344774 w 621863"/>
                  <a:gd name="connsiteY1" fmla="*/ 213886 h 258856"/>
                  <a:gd name="connsiteX2" fmla="*/ 0 w 621863"/>
                  <a:gd name="connsiteY2" fmla="*/ 258856 h 258856"/>
                  <a:gd name="connsiteX0" fmla="*/ 621863 w 621863"/>
                  <a:gd name="connsiteY0" fmla="*/ 0 h 258856"/>
                  <a:gd name="connsiteX1" fmla="*/ 344774 w 621863"/>
                  <a:gd name="connsiteY1" fmla="*/ 213886 h 258856"/>
                  <a:gd name="connsiteX2" fmla="*/ 0 w 621863"/>
                  <a:gd name="connsiteY2" fmla="*/ 258856 h 25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1863" h="258856">
                    <a:moveTo>
                      <a:pt x="621863" y="0"/>
                    </a:moveTo>
                    <a:cubicBezTo>
                      <a:pt x="580683" y="91052"/>
                      <a:pt x="448418" y="170743"/>
                      <a:pt x="344774" y="213886"/>
                    </a:cubicBezTo>
                    <a:cubicBezTo>
                      <a:pt x="241130" y="257029"/>
                      <a:pt x="114924" y="253859"/>
                      <a:pt x="0" y="258856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2" name="Group 108"/>
            <p:cNvGrpSpPr/>
            <p:nvPr/>
          </p:nvGrpSpPr>
          <p:grpSpPr>
            <a:xfrm>
              <a:off x="6012160" y="1268760"/>
              <a:ext cx="789318" cy="1184787"/>
              <a:chOff x="5829478" y="3717032"/>
              <a:chExt cx="789318" cy="1184787"/>
            </a:xfrm>
          </p:grpSpPr>
          <p:sp>
            <p:nvSpPr>
              <p:cNvPr id="126" name="Oval 125"/>
              <p:cNvSpPr/>
              <p:nvPr/>
            </p:nvSpPr>
            <p:spPr>
              <a:xfrm>
                <a:off x="6357799" y="3717032"/>
                <a:ext cx="89710" cy="17375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" name="Arc 123"/>
              <p:cNvSpPr/>
              <p:nvPr/>
            </p:nvSpPr>
            <p:spPr>
              <a:xfrm rot="10800000" flipV="1">
                <a:off x="5829478" y="4149080"/>
                <a:ext cx="789318" cy="752739"/>
              </a:xfrm>
              <a:prstGeom prst="arc">
                <a:avLst>
                  <a:gd name="adj1" fmla="val 12150529"/>
                  <a:gd name="adj2" fmla="val 16256218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6156176" y="3933056"/>
                <a:ext cx="144016" cy="144016"/>
              </a:xfrm>
              <a:prstGeom prst="ellipse">
                <a:avLst/>
              </a:prstGeom>
              <a:solidFill>
                <a:srgbClr val="C0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28" name="Freeform 127"/>
            <p:cNvSpPr/>
            <p:nvPr/>
          </p:nvSpPr>
          <p:spPr>
            <a:xfrm rot="21268809">
              <a:off x="6992673" y="1439872"/>
              <a:ext cx="609315" cy="952698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0066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Pie 3"/>
          <p:cNvSpPr/>
          <p:nvPr/>
        </p:nvSpPr>
        <p:spPr>
          <a:xfrm rot="20304253">
            <a:off x="-1381138" y="3925268"/>
            <a:ext cx="2016224" cy="1944216"/>
          </a:xfrm>
          <a:prstGeom prst="pie">
            <a:avLst>
              <a:gd name="adj1" fmla="val 5352114"/>
              <a:gd name="adj2" fmla="val 16200000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29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 rot="20304253">
            <a:off x="-580602" y="3005534"/>
            <a:ext cx="5688632" cy="1649978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29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reeform 30"/>
          <p:cNvSpPr/>
          <p:nvPr/>
        </p:nvSpPr>
        <p:spPr>
          <a:xfrm>
            <a:off x="-2302315" y="5287859"/>
            <a:ext cx="2498361" cy="1139253"/>
          </a:xfrm>
          <a:custGeom>
            <a:avLst/>
            <a:gdLst>
              <a:gd name="connsiteX0" fmla="*/ 984354 w 2498361"/>
              <a:gd name="connsiteY0" fmla="*/ 0 h 1139253"/>
              <a:gd name="connsiteX1" fmla="*/ 354767 w 2498361"/>
              <a:gd name="connsiteY1" fmla="*/ 284813 h 1139253"/>
              <a:gd name="connsiteX2" fmla="*/ 1089285 w 2498361"/>
              <a:gd name="connsiteY2" fmla="*/ 539646 h 1139253"/>
              <a:gd name="connsiteX3" fmla="*/ 234846 w 2498361"/>
              <a:gd name="connsiteY3" fmla="*/ 899410 h 1139253"/>
              <a:gd name="connsiteX4" fmla="*/ 2498361 w 2498361"/>
              <a:gd name="connsiteY4" fmla="*/ 1139253 h 1139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8361" h="1139253">
                <a:moveTo>
                  <a:pt x="984354" y="0"/>
                </a:moveTo>
                <a:cubicBezTo>
                  <a:pt x="660816" y="97436"/>
                  <a:pt x="337279" y="194872"/>
                  <a:pt x="354767" y="284813"/>
                </a:cubicBezTo>
                <a:cubicBezTo>
                  <a:pt x="372255" y="374754"/>
                  <a:pt x="1109272" y="437213"/>
                  <a:pt x="1089285" y="539646"/>
                </a:cubicBezTo>
                <a:cubicBezTo>
                  <a:pt x="1069298" y="642079"/>
                  <a:pt x="0" y="799476"/>
                  <a:pt x="234846" y="899410"/>
                </a:cubicBezTo>
                <a:cubicBezTo>
                  <a:pt x="469692" y="999345"/>
                  <a:pt x="1484026" y="1069299"/>
                  <a:pt x="2498361" y="1139253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/>
          <p:cNvSpPr/>
          <p:nvPr/>
        </p:nvSpPr>
        <p:spPr>
          <a:xfrm rot="20304253">
            <a:off x="4755717" y="1933735"/>
            <a:ext cx="288032" cy="165618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/>
          <p:cNvCxnSpPr>
            <a:stCxn id="5" idx="0"/>
            <a:endCxn id="5" idx="4"/>
          </p:cNvCxnSpPr>
          <p:nvPr/>
        </p:nvCxnSpPr>
        <p:spPr>
          <a:xfrm>
            <a:off x="1394197" y="3612598"/>
            <a:ext cx="1978294" cy="2271658"/>
          </a:xfrm>
          <a:prstGeom prst="line">
            <a:avLst/>
          </a:prstGeom>
          <a:ln w="254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5" idx="2"/>
            <a:endCxn id="5" idx="6"/>
          </p:cNvCxnSpPr>
          <p:nvPr/>
        </p:nvCxnSpPr>
        <p:spPr>
          <a:xfrm flipV="1">
            <a:off x="1265200" y="3774681"/>
            <a:ext cx="2236288" cy="1947492"/>
          </a:xfrm>
          <a:prstGeom prst="line">
            <a:avLst/>
          </a:prstGeom>
          <a:ln w="254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onut 4"/>
          <p:cNvSpPr/>
          <p:nvPr/>
        </p:nvSpPr>
        <p:spPr>
          <a:xfrm rot="19136924">
            <a:off x="900635" y="3242267"/>
            <a:ext cx="2965418" cy="3012320"/>
          </a:xfrm>
          <a:prstGeom prst="donut">
            <a:avLst>
              <a:gd name="adj" fmla="val 16371"/>
            </a:avLst>
          </a:prstGeom>
          <a:solidFill>
            <a:schemeClr val="bg2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-1260648" y="-459432"/>
            <a:ext cx="2232248" cy="1872208"/>
          </a:xfrm>
          <a:prstGeom prst="rect">
            <a:avLst/>
          </a:pr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/>
          <p:cNvSpPr/>
          <p:nvPr/>
        </p:nvSpPr>
        <p:spPr>
          <a:xfrm>
            <a:off x="1547664" y="-459432"/>
            <a:ext cx="2232248" cy="1872208"/>
          </a:xfrm>
          <a:prstGeom prst="rect">
            <a:avLst/>
          </a:pr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4283968" y="-459432"/>
            <a:ext cx="1656184" cy="1872208"/>
          </a:xfrm>
          <a:prstGeom prst="rect">
            <a:avLst/>
          </a:pr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5" name="slidewhistleup.wav">
            <a:hlinkClick r:id="" action="ppaction://media"/>
          </p:cNvPr>
          <p:cNvPicPr>
            <a:picLocks noRot="1" noChangeAspect="1"/>
          </p:cNvPicPr>
          <p:nvPr>
            <a:wavAudioFile r:embed="rId1" name="slidewhistleup.wav"/>
          </p:nvPr>
        </p:nvPicPr>
        <p:blipFill>
          <a:blip r:embed="rId3" cstate="print"/>
          <a:stretch>
            <a:fillRect/>
          </a:stretch>
        </p:blipFill>
        <p:spPr>
          <a:xfrm>
            <a:off x="9324528" y="2996952"/>
            <a:ext cx="304800" cy="304800"/>
          </a:xfrm>
          <a:prstGeom prst="rect">
            <a:avLst/>
          </a:prstGeom>
        </p:spPr>
      </p:pic>
      <p:pic>
        <p:nvPicPr>
          <p:cNvPr id="66" name="slidewhistleup.wav">
            <a:hlinkClick r:id="" action="ppaction://media"/>
          </p:cNvPr>
          <p:cNvPicPr>
            <a:picLocks noRot="1" noChangeAspect="1"/>
          </p:cNvPicPr>
          <p:nvPr>
            <a:wavAudioFile r:embed="rId1" name="slidewhistleup.wav"/>
          </p:nvPr>
        </p:nvPicPr>
        <p:blipFill>
          <a:blip r:embed="rId3" cstate="print"/>
          <a:stretch>
            <a:fillRect/>
          </a:stretch>
        </p:blipFill>
        <p:spPr>
          <a:xfrm>
            <a:off x="9476928" y="3149352"/>
            <a:ext cx="304800" cy="304800"/>
          </a:xfrm>
          <a:prstGeom prst="rect">
            <a:avLst/>
          </a:prstGeom>
        </p:spPr>
      </p:pic>
      <p:pic>
        <p:nvPicPr>
          <p:cNvPr id="67" name="slidewhistleup.wav">
            <a:hlinkClick r:id="" action="ppaction://media"/>
          </p:cNvPr>
          <p:cNvPicPr>
            <a:picLocks noRot="1" noChangeAspect="1"/>
          </p:cNvPicPr>
          <p:nvPr>
            <a:wavAudioFile r:embed="rId1" name="slidewhistleup.wav"/>
          </p:nvPr>
        </p:nvPicPr>
        <p:blipFill>
          <a:blip r:embed="rId3" cstate="print"/>
          <a:stretch>
            <a:fillRect/>
          </a:stretch>
        </p:blipFill>
        <p:spPr>
          <a:xfrm>
            <a:off x="9629328" y="3301752"/>
            <a:ext cx="304800" cy="304800"/>
          </a:xfrm>
          <a:prstGeom prst="rect">
            <a:avLst/>
          </a:prstGeom>
        </p:spPr>
      </p:pic>
      <p:pic>
        <p:nvPicPr>
          <p:cNvPr id="68" name="slidewhistleup.wav">
            <a:hlinkClick r:id="" action="ppaction://media"/>
          </p:cNvPr>
          <p:cNvPicPr>
            <a:picLocks noRot="1" noChangeAspect="1"/>
          </p:cNvPicPr>
          <p:nvPr>
            <a:wavAudioFile r:embed="rId1" name="slidewhistleup.wav"/>
          </p:nvPr>
        </p:nvPicPr>
        <p:blipFill>
          <a:blip r:embed="rId3" cstate="print"/>
          <a:stretch>
            <a:fillRect/>
          </a:stretch>
        </p:blipFill>
        <p:spPr>
          <a:xfrm>
            <a:off x="9781728" y="3454152"/>
            <a:ext cx="304800" cy="304800"/>
          </a:xfrm>
          <a:prstGeom prst="rect">
            <a:avLst/>
          </a:prstGeom>
        </p:spPr>
      </p:pic>
      <p:pic>
        <p:nvPicPr>
          <p:cNvPr id="70" name="slidewhistleup.wav">
            <a:hlinkClick r:id="" action="ppaction://media"/>
          </p:cNvPr>
          <p:cNvPicPr>
            <a:picLocks noRot="1" noChangeAspect="1"/>
          </p:cNvPicPr>
          <p:nvPr>
            <a:wavAudioFile r:embed="rId1" name="slidewhistleup.wav"/>
          </p:nvPr>
        </p:nvPicPr>
        <p:blipFill>
          <a:blip r:embed="rId3" cstate="print"/>
          <a:stretch>
            <a:fillRect/>
          </a:stretch>
        </p:blipFill>
        <p:spPr>
          <a:xfrm>
            <a:off x="9828584" y="43651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4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0.00069 L -0.05555 -0.18426 C -0.06649 -0.22408 -0.09131 -0.25718 -0.12291 -0.27524 C -0.15868 -0.29537 -0.19149 -0.29491 -0.22048 -0.27755 L -0.35711 -0.2 " pathEditMode="relative" rAng="1377483" ptsTypes="FffFF">
                                      <p:cBhvr>
                                        <p:cTn id="1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" y="-18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07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3 0.05648 L -0.0302 -0.14931 C -0.03802 -0.19514 -0.06059 -0.2294 -0.08958 -0.24722 C -0.12413 -0.26759 -0.15694 -0.2669 -0.1875 -0.24352 L -0.32812 -0.14908 " pathEditMode="relative" rAng="1455876" ptsTypes="FffFF">
                                      <p:cBhvr>
                                        <p:cTn id="24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" y="-20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8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507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15 -0.0162 L -0.0434 -0.17708 C -0.05538 -0.2125 -0.08073 -0.24282 -0.11146 -0.26042 C -0.14653 -0.28079 -0.17882 -0.2831 -0.20642 -0.2706 L -0.33472 -0.21736 " pathEditMode="relative" rAng="1395877" ptsTypes="FffFF">
                                      <p:cBhvr>
                                        <p:cTn id="37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" y="-17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02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507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6 L -0.06215 -0.16643 C -0.07517 -0.2037 -0.10069 -0.23287 -0.13159 -0.24722 C -0.16649 -0.26365 -0.19895 -0.26157 -0.22639 -0.24305 L -0.35295 -0.16458 " pathEditMode="relative" rAng="1162108" ptsTypes="FffFF">
                                      <p:cBhvr>
                                        <p:cTn id="50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" y="-165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507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13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L -0.05643 -0.18773 C -0.06754 -0.2294 -0.09306 -0.26412 -0.12518 -0.28287 C -0.16181 -0.30463 -0.19688 -0.30555 -0.22726 -0.28796 L -0.36875 -0.2162 " pathEditMode="relative" rAng="1425773" ptsTypes="FffFF">
                                      <p:cBhvr>
                                        <p:cTn id="63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" y="-196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129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507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audio>
              <p:cMediaNode>
                <p:cTn id="6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  <p:audio>
              <p:cMediaNode>
                <p:cTn id="7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>
                <p:cTn id="7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  <p:audio>
              <p:cMediaNode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-2988840" y="0"/>
            <a:ext cx="8651823" cy="5184276"/>
          </a:xfrm>
          <a:custGeom>
            <a:avLst/>
            <a:gdLst>
              <a:gd name="connsiteX0" fmla="*/ 8651823 w 8651823"/>
              <a:gd name="connsiteY0" fmla="*/ 4931763 h 4931763"/>
              <a:gd name="connsiteX1" fmla="*/ 4124794 w 8651823"/>
              <a:gd name="connsiteY1" fmla="*/ 4212236 h 4931763"/>
              <a:gd name="connsiteX2" fmla="*/ 1411574 w 8651823"/>
              <a:gd name="connsiteY2" fmla="*/ 2848131 h 4931763"/>
              <a:gd name="connsiteX3" fmla="*/ 512164 w 8651823"/>
              <a:gd name="connsiteY3" fmla="*/ 1499016 h 4931763"/>
              <a:gd name="connsiteX4" fmla="*/ 4484558 w 8651823"/>
              <a:gd name="connsiteY4" fmla="*/ 0 h 493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1823" h="4931763">
                <a:moveTo>
                  <a:pt x="8651823" y="4931763"/>
                </a:moveTo>
                <a:cubicBezTo>
                  <a:pt x="6991662" y="4745635"/>
                  <a:pt x="5331502" y="4559508"/>
                  <a:pt x="4124794" y="4212236"/>
                </a:cubicBezTo>
                <a:cubicBezTo>
                  <a:pt x="2918086" y="3864964"/>
                  <a:pt x="2013679" y="3300334"/>
                  <a:pt x="1411574" y="2848131"/>
                </a:cubicBezTo>
                <a:cubicBezTo>
                  <a:pt x="809469" y="2395928"/>
                  <a:pt x="0" y="1973704"/>
                  <a:pt x="512164" y="1499016"/>
                </a:cubicBezTo>
                <a:cubicBezTo>
                  <a:pt x="1024328" y="1024328"/>
                  <a:pt x="2754443" y="512164"/>
                  <a:pt x="4484558" y="0"/>
                </a:cubicBezTo>
              </a:path>
            </a:pathLst>
          </a:custGeom>
          <a:ln w="381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>
            <a:off x="-756592" y="1988840"/>
            <a:ext cx="6877408" cy="3377783"/>
            <a:chOff x="251520" y="2420888"/>
            <a:chExt cx="6877408" cy="3377783"/>
          </a:xfrm>
        </p:grpSpPr>
        <p:sp>
          <p:nvSpPr>
            <p:cNvPr id="7" name="Freeform 6"/>
            <p:cNvSpPr/>
            <p:nvPr/>
          </p:nvSpPr>
          <p:spPr>
            <a:xfrm>
              <a:off x="251520" y="2420888"/>
              <a:ext cx="3520190" cy="3377783"/>
            </a:xfrm>
            <a:custGeom>
              <a:avLst/>
              <a:gdLst>
                <a:gd name="connsiteX0" fmla="*/ 104931 w 3520190"/>
                <a:gd name="connsiteY0" fmla="*/ 1049311 h 3377783"/>
                <a:gd name="connsiteX1" fmla="*/ 764499 w 3520190"/>
                <a:gd name="connsiteY1" fmla="*/ 809469 h 3377783"/>
                <a:gd name="connsiteX2" fmla="*/ 1648918 w 3520190"/>
                <a:gd name="connsiteY2" fmla="*/ 269823 h 3377783"/>
                <a:gd name="connsiteX3" fmla="*/ 2173574 w 3520190"/>
                <a:gd name="connsiteY3" fmla="*/ 44970 h 3377783"/>
                <a:gd name="connsiteX4" fmla="*/ 3132944 w 3520190"/>
                <a:gd name="connsiteY4" fmla="*/ 539646 h 3377783"/>
                <a:gd name="connsiteX5" fmla="*/ 3492708 w 3520190"/>
                <a:gd name="connsiteY5" fmla="*/ 1229193 h 3377783"/>
                <a:gd name="connsiteX6" fmla="*/ 3297836 w 3520190"/>
                <a:gd name="connsiteY6" fmla="*/ 1618937 h 3377783"/>
                <a:gd name="connsiteX7" fmla="*/ 2443397 w 3520190"/>
                <a:gd name="connsiteY7" fmla="*/ 1034321 h 3377783"/>
                <a:gd name="connsiteX8" fmla="*/ 2113613 w 3520190"/>
                <a:gd name="connsiteY8" fmla="*/ 1004341 h 3377783"/>
                <a:gd name="connsiteX9" fmla="*/ 1633928 w 3520190"/>
                <a:gd name="connsiteY9" fmla="*/ 1528996 h 3377783"/>
                <a:gd name="connsiteX10" fmla="*/ 1514007 w 3520190"/>
                <a:gd name="connsiteY10" fmla="*/ 2353455 h 3377783"/>
                <a:gd name="connsiteX11" fmla="*/ 2278505 w 3520190"/>
                <a:gd name="connsiteY11" fmla="*/ 2548328 h 3377783"/>
                <a:gd name="connsiteX12" fmla="*/ 2863122 w 3520190"/>
                <a:gd name="connsiteY12" fmla="*/ 2083633 h 3377783"/>
                <a:gd name="connsiteX13" fmla="*/ 3402767 w 3520190"/>
                <a:gd name="connsiteY13" fmla="*/ 2218544 h 3377783"/>
                <a:gd name="connsiteX14" fmla="*/ 2863122 w 3520190"/>
                <a:gd name="connsiteY14" fmla="*/ 2938072 h 3377783"/>
                <a:gd name="connsiteX15" fmla="*/ 1753849 w 3520190"/>
                <a:gd name="connsiteY15" fmla="*/ 3342806 h 3377783"/>
                <a:gd name="connsiteX16" fmla="*/ 839449 w 3520190"/>
                <a:gd name="connsiteY16" fmla="*/ 2728210 h 3377783"/>
                <a:gd name="connsiteX17" fmla="*/ 0 w 3520190"/>
                <a:gd name="connsiteY17" fmla="*/ 2338465 h 3377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20190" h="3377783">
                  <a:moveTo>
                    <a:pt x="104931" y="1049311"/>
                  </a:moveTo>
                  <a:cubicBezTo>
                    <a:pt x="306049" y="994347"/>
                    <a:pt x="507168" y="939384"/>
                    <a:pt x="764499" y="809469"/>
                  </a:cubicBezTo>
                  <a:cubicBezTo>
                    <a:pt x="1021830" y="679554"/>
                    <a:pt x="1414072" y="397239"/>
                    <a:pt x="1648918" y="269823"/>
                  </a:cubicBezTo>
                  <a:cubicBezTo>
                    <a:pt x="1883764" y="142407"/>
                    <a:pt x="1926236" y="0"/>
                    <a:pt x="2173574" y="44970"/>
                  </a:cubicBezTo>
                  <a:cubicBezTo>
                    <a:pt x="2420912" y="89940"/>
                    <a:pt x="2913088" y="342276"/>
                    <a:pt x="3132944" y="539646"/>
                  </a:cubicBezTo>
                  <a:cubicBezTo>
                    <a:pt x="3352800" y="737016"/>
                    <a:pt x="3465226" y="1049311"/>
                    <a:pt x="3492708" y="1229193"/>
                  </a:cubicBezTo>
                  <a:cubicBezTo>
                    <a:pt x="3520190" y="1409075"/>
                    <a:pt x="3472721" y="1651416"/>
                    <a:pt x="3297836" y="1618937"/>
                  </a:cubicBezTo>
                  <a:cubicBezTo>
                    <a:pt x="3122951" y="1586458"/>
                    <a:pt x="2640768" y="1136754"/>
                    <a:pt x="2443397" y="1034321"/>
                  </a:cubicBezTo>
                  <a:cubicBezTo>
                    <a:pt x="2246026" y="931888"/>
                    <a:pt x="2248524" y="921895"/>
                    <a:pt x="2113613" y="1004341"/>
                  </a:cubicBezTo>
                  <a:cubicBezTo>
                    <a:pt x="1978702" y="1086787"/>
                    <a:pt x="1733862" y="1304144"/>
                    <a:pt x="1633928" y="1528996"/>
                  </a:cubicBezTo>
                  <a:cubicBezTo>
                    <a:pt x="1533994" y="1753848"/>
                    <a:pt x="1406578" y="2183566"/>
                    <a:pt x="1514007" y="2353455"/>
                  </a:cubicBezTo>
                  <a:cubicBezTo>
                    <a:pt x="1621436" y="2523344"/>
                    <a:pt x="2053653" y="2593298"/>
                    <a:pt x="2278505" y="2548328"/>
                  </a:cubicBezTo>
                  <a:cubicBezTo>
                    <a:pt x="2503357" y="2503358"/>
                    <a:pt x="2675745" y="2138597"/>
                    <a:pt x="2863122" y="2083633"/>
                  </a:cubicBezTo>
                  <a:cubicBezTo>
                    <a:pt x="3050499" y="2028669"/>
                    <a:pt x="3402767" y="2076138"/>
                    <a:pt x="3402767" y="2218544"/>
                  </a:cubicBezTo>
                  <a:cubicBezTo>
                    <a:pt x="3402767" y="2360950"/>
                    <a:pt x="3137942" y="2750695"/>
                    <a:pt x="2863122" y="2938072"/>
                  </a:cubicBezTo>
                  <a:cubicBezTo>
                    <a:pt x="2588302" y="3125449"/>
                    <a:pt x="2091128" y="3377783"/>
                    <a:pt x="1753849" y="3342806"/>
                  </a:cubicBezTo>
                  <a:cubicBezTo>
                    <a:pt x="1416570" y="3307829"/>
                    <a:pt x="1131757" y="2895600"/>
                    <a:pt x="839449" y="2728210"/>
                  </a:cubicBezTo>
                  <a:cubicBezTo>
                    <a:pt x="547141" y="2560820"/>
                    <a:pt x="273570" y="2449642"/>
                    <a:pt x="0" y="2338465"/>
                  </a:cubicBezTo>
                </a:path>
              </a:pathLst>
            </a:custGeom>
            <a:solidFill>
              <a:srgbClr val="25C2E7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 7"/>
            <p:cNvSpPr/>
            <p:nvPr/>
          </p:nvSpPr>
          <p:spPr>
            <a:xfrm>
              <a:off x="6012160" y="3284984"/>
              <a:ext cx="1116768" cy="2171076"/>
            </a:xfrm>
            <a:custGeom>
              <a:avLst/>
              <a:gdLst>
                <a:gd name="connsiteX0" fmla="*/ 169889 w 1116768"/>
                <a:gd name="connsiteY0" fmla="*/ 2028669 h 2171076"/>
                <a:gd name="connsiteX1" fmla="*/ 979358 w 1116768"/>
                <a:gd name="connsiteY1" fmla="*/ 2043659 h 2171076"/>
                <a:gd name="connsiteX2" fmla="*/ 994348 w 1116768"/>
                <a:gd name="connsiteY2" fmla="*/ 1264170 h 2171076"/>
                <a:gd name="connsiteX3" fmla="*/ 529653 w 1116768"/>
                <a:gd name="connsiteY3" fmla="*/ 64957 h 2171076"/>
                <a:gd name="connsiteX4" fmla="*/ 94938 w 1116768"/>
                <a:gd name="connsiteY4" fmla="*/ 874426 h 2171076"/>
                <a:gd name="connsiteX5" fmla="*/ 19987 w 1116768"/>
                <a:gd name="connsiteY5" fmla="*/ 1653915 h 2171076"/>
                <a:gd name="connsiteX6" fmla="*/ 169889 w 1116768"/>
                <a:gd name="connsiteY6" fmla="*/ 2028669 h 217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6768" h="2171076">
                  <a:moveTo>
                    <a:pt x="169889" y="2028669"/>
                  </a:moveTo>
                  <a:cubicBezTo>
                    <a:pt x="329784" y="2093626"/>
                    <a:pt x="841948" y="2171076"/>
                    <a:pt x="979358" y="2043659"/>
                  </a:cubicBezTo>
                  <a:cubicBezTo>
                    <a:pt x="1116768" y="1916243"/>
                    <a:pt x="1069299" y="1593954"/>
                    <a:pt x="994348" y="1264170"/>
                  </a:cubicBezTo>
                  <a:cubicBezTo>
                    <a:pt x="919397" y="934386"/>
                    <a:pt x="679555" y="129914"/>
                    <a:pt x="529653" y="64957"/>
                  </a:cubicBezTo>
                  <a:cubicBezTo>
                    <a:pt x="379751" y="0"/>
                    <a:pt x="179882" y="609600"/>
                    <a:pt x="94938" y="874426"/>
                  </a:cubicBezTo>
                  <a:cubicBezTo>
                    <a:pt x="9994" y="1139252"/>
                    <a:pt x="0" y="1459043"/>
                    <a:pt x="19987" y="1653915"/>
                  </a:cubicBezTo>
                  <a:cubicBezTo>
                    <a:pt x="39974" y="1848787"/>
                    <a:pt x="9994" y="1963712"/>
                    <a:pt x="169889" y="2028669"/>
                  </a:cubicBez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 8"/>
            <p:cNvSpPr/>
            <p:nvPr/>
          </p:nvSpPr>
          <p:spPr>
            <a:xfrm>
              <a:off x="6286980" y="4369272"/>
              <a:ext cx="504669" cy="956872"/>
            </a:xfrm>
            <a:custGeom>
              <a:avLst/>
              <a:gdLst>
                <a:gd name="connsiteX0" fmla="*/ 299803 w 504669"/>
                <a:gd name="connsiteY0" fmla="*/ 899410 h 956872"/>
                <a:gd name="connsiteX1" fmla="*/ 479685 w 504669"/>
                <a:gd name="connsiteY1" fmla="*/ 839449 h 956872"/>
                <a:gd name="connsiteX2" fmla="*/ 449705 w 504669"/>
                <a:gd name="connsiteY2" fmla="*/ 464695 h 956872"/>
                <a:gd name="connsiteX3" fmla="*/ 254833 w 504669"/>
                <a:gd name="connsiteY3" fmla="*/ 14990 h 956872"/>
                <a:gd name="connsiteX4" fmla="*/ 14990 w 504669"/>
                <a:gd name="connsiteY4" fmla="*/ 554636 h 956872"/>
                <a:gd name="connsiteX5" fmla="*/ 164892 w 504669"/>
                <a:gd name="connsiteY5" fmla="*/ 899410 h 956872"/>
                <a:gd name="connsiteX6" fmla="*/ 299803 w 504669"/>
                <a:gd name="connsiteY6" fmla="*/ 899410 h 956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669" h="956872">
                  <a:moveTo>
                    <a:pt x="299803" y="899410"/>
                  </a:moveTo>
                  <a:cubicBezTo>
                    <a:pt x="352269" y="889416"/>
                    <a:pt x="454701" y="911901"/>
                    <a:pt x="479685" y="839449"/>
                  </a:cubicBezTo>
                  <a:cubicBezTo>
                    <a:pt x="504669" y="766997"/>
                    <a:pt x="487180" y="602105"/>
                    <a:pt x="449705" y="464695"/>
                  </a:cubicBezTo>
                  <a:cubicBezTo>
                    <a:pt x="412230" y="327285"/>
                    <a:pt x="327285" y="0"/>
                    <a:pt x="254833" y="14990"/>
                  </a:cubicBezTo>
                  <a:cubicBezTo>
                    <a:pt x="182381" y="29980"/>
                    <a:pt x="29980" y="407233"/>
                    <a:pt x="14990" y="554636"/>
                  </a:cubicBezTo>
                  <a:cubicBezTo>
                    <a:pt x="0" y="702039"/>
                    <a:pt x="109928" y="841948"/>
                    <a:pt x="164892" y="899410"/>
                  </a:cubicBezTo>
                  <a:cubicBezTo>
                    <a:pt x="219856" y="956872"/>
                    <a:pt x="247337" y="909404"/>
                    <a:pt x="299803" y="899410"/>
                  </a:cubicBezTo>
                  <a:close/>
                </a:path>
              </a:pathLst>
            </a:cu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 9"/>
            <p:cNvSpPr/>
            <p:nvPr/>
          </p:nvSpPr>
          <p:spPr>
            <a:xfrm>
              <a:off x="6489347" y="4911416"/>
              <a:ext cx="159895" cy="369758"/>
            </a:xfrm>
            <a:custGeom>
              <a:avLst/>
              <a:gdLst>
                <a:gd name="connsiteX0" fmla="*/ 52466 w 159895"/>
                <a:gd name="connsiteY0" fmla="*/ 357266 h 369758"/>
                <a:gd name="connsiteX1" fmla="*/ 7495 w 159895"/>
                <a:gd name="connsiteY1" fmla="*/ 207365 h 369758"/>
                <a:gd name="connsiteX2" fmla="*/ 97436 w 159895"/>
                <a:gd name="connsiteY2" fmla="*/ 12492 h 369758"/>
                <a:gd name="connsiteX3" fmla="*/ 157397 w 159895"/>
                <a:gd name="connsiteY3" fmla="*/ 282315 h 369758"/>
                <a:gd name="connsiteX4" fmla="*/ 52466 w 159895"/>
                <a:gd name="connsiteY4" fmla="*/ 357266 h 369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895" h="369758">
                  <a:moveTo>
                    <a:pt x="52466" y="357266"/>
                  </a:moveTo>
                  <a:cubicBezTo>
                    <a:pt x="27483" y="344774"/>
                    <a:pt x="0" y="264827"/>
                    <a:pt x="7495" y="207365"/>
                  </a:cubicBezTo>
                  <a:cubicBezTo>
                    <a:pt x="14990" y="149903"/>
                    <a:pt x="72453" y="0"/>
                    <a:pt x="97436" y="12492"/>
                  </a:cubicBezTo>
                  <a:cubicBezTo>
                    <a:pt x="122419" y="24984"/>
                    <a:pt x="159895" y="227351"/>
                    <a:pt x="157397" y="282315"/>
                  </a:cubicBezTo>
                  <a:cubicBezTo>
                    <a:pt x="154899" y="337279"/>
                    <a:pt x="77449" y="369758"/>
                    <a:pt x="52466" y="357266"/>
                  </a:cubicBez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 rot="1321941">
              <a:off x="2375757" y="4527762"/>
              <a:ext cx="4392488" cy="360040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/>
            <p:cNvSpPr/>
            <p:nvPr/>
          </p:nvSpPr>
          <p:spPr>
            <a:xfrm rot="1439641">
              <a:off x="6077311" y="5239095"/>
              <a:ext cx="864096" cy="504056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139952" y="3429000"/>
            <a:ext cx="3312368" cy="3312368"/>
            <a:chOff x="5508104" y="980728"/>
            <a:chExt cx="3312368" cy="3312368"/>
          </a:xfrm>
        </p:grpSpPr>
        <p:sp>
          <p:nvSpPr>
            <p:cNvPr id="12" name="Explosion 1 11"/>
            <p:cNvSpPr/>
            <p:nvPr/>
          </p:nvSpPr>
          <p:spPr>
            <a:xfrm>
              <a:off x="5508104" y="980728"/>
              <a:ext cx="3312368" cy="3312368"/>
            </a:xfrm>
            <a:prstGeom prst="irregularSeal1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Explosion 1 12"/>
            <p:cNvSpPr/>
            <p:nvPr/>
          </p:nvSpPr>
          <p:spPr>
            <a:xfrm>
              <a:off x="6084168" y="1628800"/>
              <a:ext cx="2160240" cy="2016224"/>
            </a:xfrm>
            <a:prstGeom prst="irregularSeal1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Explosion 1 13"/>
            <p:cNvSpPr/>
            <p:nvPr/>
          </p:nvSpPr>
          <p:spPr>
            <a:xfrm>
              <a:off x="6588224" y="2132856"/>
              <a:ext cx="1152128" cy="1008112"/>
            </a:xfrm>
            <a:prstGeom prst="irregularSeal1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6" name="fuse.wav">
            <a:hlinkClick r:id="" action="ppaction://media"/>
          </p:cNvPr>
          <p:cNvPicPr>
            <a:picLocks noRot="1" noChangeAspect="1"/>
          </p:cNvPicPr>
          <p:nvPr>
            <a:wavAudioFile r:embed="rId1" name="fuse.wav"/>
          </p:nvPr>
        </p:nvPicPr>
        <p:blipFill>
          <a:blip r:embed="rId3" cstate="print"/>
          <a:stretch>
            <a:fillRect/>
          </a:stretch>
        </p:blipFill>
        <p:spPr>
          <a:xfrm>
            <a:off x="9468544" y="357301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1.11111E-6 C -0.06718 0.0037 -0.13419 0.0074 -0.21336 -0.00672 C -0.29253 -0.02084 -0.40885 -0.06181 -0.47499 -0.08449 C -0.54114 -0.10718 -0.57551 -0.12477 -0.60989 -0.14236 " pathEditMode="relative" ptsTypes="aaaA">
                                      <p:cBhvr>
                                        <p:cTn id="2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2051720" y="-747464"/>
            <a:ext cx="2232248" cy="1872208"/>
          </a:xfrm>
          <a:prstGeom prst="rect">
            <a:avLst/>
          </a:pr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/>
          <p:cNvSpPr/>
          <p:nvPr/>
        </p:nvSpPr>
        <p:spPr>
          <a:xfrm>
            <a:off x="4860032" y="-747464"/>
            <a:ext cx="2232248" cy="1872208"/>
          </a:xfrm>
          <a:prstGeom prst="rect">
            <a:avLst/>
          </a:pr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/>
          <p:cNvSpPr/>
          <p:nvPr/>
        </p:nvSpPr>
        <p:spPr>
          <a:xfrm>
            <a:off x="7596336" y="-747464"/>
            <a:ext cx="1656184" cy="1872208"/>
          </a:xfrm>
          <a:prstGeom prst="rect">
            <a:avLst/>
          </a:pr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oup 128"/>
          <p:cNvGrpSpPr/>
          <p:nvPr/>
        </p:nvGrpSpPr>
        <p:grpSpPr>
          <a:xfrm rot="5802387">
            <a:off x="5565519" y="1965515"/>
            <a:ext cx="1653768" cy="1586323"/>
            <a:chOff x="6012160" y="548680"/>
            <a:chExt cx="2088233" cy="1904867"/>
          </a:xfrm>
        </p:grpSpPr>
        <p:grpSp>
          <p:nvGrpSpPr>
            <p:cNvPr id="22" name="Group 96"/>
            <p:cNvGrpSpPr/>
            <p:nvPr/>
          </p:nvGrpSpPr>
          <p:grpSpPr>
            <a:xfrm>
              <a:off x="6372200" y="548680"/>
              <a:ext cx="1728193" cy="1700808"/>
              <a:chOff x="5364087" y="3068960"/>
              <a:chExt cx="1728193" cy="1700808"/>
            </a:xfrm>
          </p:grpSpPr>
          <p:sp>
            <p:nvSpPr>
              <p:cNvPr id="115" name="Oval 114"/>
              <p:cNvSpPr/>
              <p:nvPr/>
            </p:nvSpPr>
            <p:spPr>
              <a:xfrm>
                <a:off x="5364088" y="3068960"/>
                <a:ext cx="1728192" cy="1700808"/>
              </a:xfrm>
              <a:prstGeom prst="ellipse">
                <a:avLst/>
              </a:prstGeom>
              <a:solidFill>
                <a:srgbClr val="0066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" name="Freeform 115"/>
              <p:cNvSpPr/>
              <p:nvPr/>
            </p:nvSpPr>
            <p:spPr>
              <a:xfrm>
                <a:off x="5364087" y="3068960"/>
                <a:ext cx="864096" cy="648072"/>
              </a:xfrm>
              <a:custGeom>
                <a:avLst/>
                <a:gdLst>
                  <a:gd name="connsiteX0" fmla="*/ 809468 w 809468"/>
                  <a:gd name="connsiteY0" fmla="*/ 0 h 569626"/>
                  <a:gd name="connsiteX1" fmla="*/ 659567 w 809468"/>
                  <a:gd name="connsiteY1" fmla="*/ 449705 h 569626"/>
                  <a:gd name="connsiteX2" fmla="*/ 0 w 809468"/>
                  <a:gd name="connsiteY2" fmla="*/ 569626 h 569626"/>
                  <a:gd name="connsiteX0" fmla="*/ 886810 w 886810"/>
                  <a:gd name="connsiteY0" fmla="*/ 0 h 584088"/>
                  <a:gd name="connsiteX1" fmla="*/ 736909 w 886810"/>
                  <a:gd name="connsiteY1" fmla="*/ 449705 h 584088"/>
                  <a:gd name="connsiteX2" fmla="*/ 0 w 886810"/>
                  <a:gd name="connsiteY2" fmla="*/ 584088 h 584088"/>
                  <a:gd name="connsiteX0" fmla="*/ 864096 w 880925"/>
                  <a:gd name="connsiteY0" fmla="*/ 0 h 648072"/>
                  <a:gd name="connsiteX1" fmla="*/ 736909 w 880925"/>
                  <a:gd name="connsiteY1" fmla="*/ 513689 h 648072"/>
                  <a:gd name="connsiteX2" fmla="*/ 0 w 880925"/>
                  <a:gd name="connsiteY2" fmla="*/ 648072 h 648072"/>
                  <a:gd name="connsiteX0" fmla="*/ 864096 w 864096"/>
                  <a:gd name="connsiteY0" fmla="*/ 0 h 648072"/>
                  <a:gd name="connsiteX1" fmla="*/ 648073 w 864096"/>
                  <a:gd name="connsiteY1" fmla="*/ 504056 h 648072"/>
                  <a:gd name="connsiteX2" fmla="*/ 0 w 864096"/>
                  <a:gd name="connsiteY2" fmla="*/ 648072 h 648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4096" h="648072">
                    <a:moveTo>
                      <a:pt x="864096" y="0"/>
                    </a:moveTo>
                    <a:cubicBezTo>
                      <a:pt x="856601" y="177383"/>
                      <a:pt x="792089" y="396044"/>
                      <a:pt x="648073" y="504056"/>
                    </a:cubicBezTo>
                    <a:cubicBezTo>
                      <a:pt x="504057" y="612068"/>
                      <a:pt x="262328" y="635580"/>
                      <a:pt x="0" y="648072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" name="Freeform 116"/>
              <p:cNvSpPr/>
              <p:nvPr/>
            </p:nvSpPr>
            <p:spPr>
              <a:xfrm>
                <a:off x="5471410" y="3068960"/>
                <a:ext cx="756774" cy="469389"/>
              </a:xfrm>
              <a:custGeom>
                <a:avLst/>
                <a:gdLst>
                  <a:gd name="connsiteX0" fmla="*/ 794479 w 794479"/>
                  <a:gd name="connsiteY0" fmla="*/ 0 h 429718"/>
                  <a:gd name="connsiteX1" fmla="*/ 464695 w 794479"/>
                  <a:gd name="connsiteY1" fmla="*/ 359764 h 429718"/>
                  <a:gd name="connsiteX2" fmla="*/ 0 w 794479"/>
                  <a:gd name="connsiteY2" fmla="*/ 419725 h 429718"/>
                  <a:gd name="connsiteX0" fmla="*/ 756774 w 756774"/>
                  <a:gd name="connsiteY0" fmla="*/ 0 h 469389"/>
                  <a:gd name="connsiteX1" fmla="*/ 464695 w 756774"/>
                  <a:gd name="connsiteY1" fmla="*/ 393768 h 469389"/>
                  <a:gd name="connsiteX2" fmla="*/ 0 w 756774"/>
                  <a:gd name="connsiteY2" fmla="*/ 453729 h 469389"/>
                  <a:gd name="connsiteX0" fmla="*/ 756774 w 756774"/>
                  <a:gd name="connsiteY0" fmla="*/ 0 h 469389"/>
                  <a:gd name="connsiteX1" fmla="*/ 464695 w 756774"/>
                  <a:gd name="connsiteY1" fmla="*/ 393768 h 469389"/>
                  <a:gd name="connsiteX2" fmla="*/ 0 w 756774"/>
                  <a:gd name="connsiteY2" fmla="*/ 453729 h 46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6774" h="469389">
                    <a:moveTo>
                      <a:pt x="756774" y="0"/>
                    </a:moveTo>
                    <a:cubicBezTo>
                      <a:pt x="659825" y="194242"/>
                      <a:pt x="590824" y="318147"/>
                      <a:pt x="464695" y="393768"/>
                    </a:cubicBezTo>
                    <a:cubicBezTo>
                      <a:pt x="338566" y="469389"/>
                      <a:pt x="166141" y="458725"/>
                      <a:pt x="0" y="453729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" name="Freeform 117"/>
              <p:cNvSpPr/>
              <p:nvPr/>
            </p:nvSpPr>
            <p:spPr>
              <a:xfrm>
                <a:off x="5606320" y="3068960"/>
                <a:ext cx="621863" cy="258856"/>
              </a:xfrm>
              <a:custGeom>
                <a:avLst/>
                <a:gdLst>
                  <a:gd name="connsiteX0" fmla="*/ 689548 w 689548"/>
                  <a:gd name="connsiteY0" fmla="*/ 0 h 209862"/>
                  <a:gd name="connsiteX1" fmla="*/ 344774 w 689548"/>
                  <a:gd name="connsiteY1" fmla="*/ 164892 h 209862"/>
                  <a:gd name="connsiteX2" fmla="*/ 0 w 689548"/>
                  <a:gd name="connsiteY2" fmla="*/ 209862 h 209862"/>
                  <a:gd name="connsiteX0" fmla="*/ 621863 w 621863"/>
                  <a:gd name="connsiteY0" fmla="*/ 0 h 258856"/>
                  <a:gd name="connsiteX1" fmla="*/ 344774 w 621863"/>
                  <a:gd name="connsiteY1" fmla="*/ 213886 h 258856"/>
                  <a:gd name="connsiteX2" fmla="*/ 0 w 621863"/>
                  <a:gd name="connsiteY2" fmla="*/ 258856 h 258856"/>
                  <a:gd name="connsiteX0" fmla="*/ 621863 w 621863"/>
                  <a:gd name="connsiteY0" fmla="*/ 0 h 258856"/>
                  <a:gd name="connsiteX1" fmla="*/ 344774 w 621863"/>
                  <a:gd name="connsiteY1" fmla="*/ 213886 h 258856"/>
                  <a:gd name="connsiteX2" fmla="*/ 0 w 621863"/>
                  <a:gd name="connsiteY2" fmla="*/ 258856 h 25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1863" h="258856">
                    <a:moveTo>
                      <a:pt x="621863" y="0"/>
                    </a:moveTo>
                    <a:cubicBezTo>
                      <a:pt x="580683" y="91052"/>
                      <a:pt x="448418" y="170743"/>
                      <a:pt x="344774" y="213886"/>
                    </a:cubicBezTo>
                    <a:cubicBezTo>
                      <a:pt x="241130" y="257029"/>
                      <a:pt x="114924" y="253859"/>
                      <a:pt x="0" y="258856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" name="Freeform 118"/>
              <p:cNvSpPr/>
              <p:nvPr/>
            </p:nvSpPr>
            <p:spPr>
              <a:xfrm flipH="1">
                <a:off x="6228182" y="3068960"/>
                <a:ext cx="864097" cy="648072"/>
              </a:xfrm>
              <a:custGeom>
                <a:avLst/>
                <a:gdLst>
                  <a:gd name="connsiteX0" fmla="*/ 809468 w 809468"/>
                  <a:gd name="connsiteY0" fmla="*/ 0 h 569626"/>
                  <a:gd name="connsiteX1" fmla="*/ 659567 w 809468"/>
                  <a:gd name="connsiteY1" fmla="*/ 449705 h 569626"/>
                  <a:gd name="connsiteX2" fmla="*/ 0 w 809468"/>
                  <a:gd name="connsiteY2" fmla="*/ 569626 h 569626"/>
                  <a:gd name="connsiteX0" fmla="*/ 886810 w 886810"/>
                  <a:gd name="connsiteY0" fmla="*/ 0 h 584088"/>
                  <a:gd name="connsiteX1" fmla="*/ 736909 w 886810"/>
                  <a:gd name="connsiteY1" fmla="*/ 449705 h 584088"/>
                  <a:gd name="connsiteX2" fmla="*/ 0 w 886810"/>
                  <a:gd name="connsiteY2" fmla="*/ 584088 h 584088"/>
                  <a:gd name="connsiteX0" fmla="*/ 864096 w 880925"/>
                  <a:gd name="connsiteY0" fmla="*/ 0 h 648072"/>
                  <a:gd name="connsiteX1" fmla="*/ 736909 w 880925"/>
                  <a:gd name="connsiteY1" fmla="*/ 513689 h 648072"/>
                  <a:gd name="connsiteX2" fmla="*/ 0 w 880925"/>
                  <a:gd name="connsiteY2" fmla="*/ 648072 h 648072"/>
                  <a:gd name="connsiteX0" fmla="*/ 864096 w 864096"/>
                  <a:gd name="connsiteY0" fmla="*/ 0 h 648072"/>
                  <a:gd name="connsiteX1" fmla="*/ 648073 w 864096"/>
                  <a:gd name="connsiteY1" fmla="*/ 504056 h 648072"/>
                  <a:gd name="connsiteX2" fmla="*/ 0 w 864096"/>
                  <a:gd name="connsiteY2" fmla="*/ 648072 h 648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4096" h="648072">
                    <a:moveTo>
                      <a:pt x="864096" y="0"/>
                    </a:moveTo>
                    <a:cubicBezTo>
                      <a:pt x="856601" y="177383"/>
                      <a:pt x="792089" y="396044"/>
                      <a:pt x="648073" y="504056"/>
                    </a:cubicBezTo>
                    <a:cubicBezTo>
                      <a:pt x="504057" y="612068"/>
                      <a:pt x="262328" y="635580"/>
                      <a:pt x="0" y="648072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" name="Freeform 119"/>
              <p:cNvSpPr/>
              <p:nvPr/>
            </p:nvSpPr>
            <p:spPr>
              <a:xfrm flipH="1">
                <a:off x="6228183" y="3068960"/>
                <a:ext cx="756775" cy="469389"/>
              </a:xfrm>
              <a:custGeom>
                <a:avLst/>
                <a:gdLst>
                  <a:gd name="connsiteX0" fmla="*/ 794479 w 794479"/>
                  <a:gd name="connsiteY0" fmla="*/ 0 h 429718"/>
                  <a:gd name="connsiteX1" fmla="*/ 464695 w 794479"/>
                  <a:gd name="connsiteY1" fmla="*/ 359764 h 429718"/>
                  <a:gd name="connsiteX2" fmla="*/ 0 w 794479"/>
                  <a:gd name="connsiteY2" fmla="*/ 419725 h 429718"/>
                  <a:gd name="connsiteX0" fmla="*/ 756774 w 756774"/>
                  <a:gd name="connsiteY0" fmla="*/ 0 h 469389"/>
                  <a:gd name="connsiteX1" fmla="*/ 464695 w 756774"/>
                  <a:gd name="connsiteY1" fmla="*/ 393768 h 469389"/>
                  <a:gd name="connsiteX2" fmla="*/ 0 w 756774"/>
                  <a:gd name="connsiteY2" fmla="*/ 453729 h 469389"/>
                  <a:gd name="connsiteX0" fmla="*/ 756774 w 756774"/>
                  <a:gd name="connsiteY0" fmla="*/ 0 h 469389"/>
                  <a:gd name="connsiteX1" fmla="*/ 464695 w 756774"/>
                  <a:gd name="connsiteY1" fmla="*/ 393768 h 469389"/>
                  <a:gd name="connsiteX2" fmla="*/ 0 w 756774"/>
                  <a:gd name="connsiteY2" fmla="*/ 453729 h 46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6774" h="469389">
                    <a:moveTo>
                      <a:pt x="756774" y="0"/>
                    </a:moveTo>
                    <a:cubicBezTo>
                      <a:pt x="659825" y="194242"/>
                      <a:pt x="590824" y="318147"/>
                      <a:pt x="464695" y="393768"/>
                    </a:cubicBezTo>
                    <a:cubicBezTo>
                      <a:pt x="338566" y="469389"/>
                      <a:pt x="166141" y="458725"/>
                      <a:pt x="0" y="453729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" name="Freeform 120"/>
              <p:cNvSpPr/>
              <p:nvPr/>
            </p:nvSpPr>
            <p:spPr>
              <a:xfrm flipH="1">
                <a:off x="6228183" y="3068960"/>
                <a:ext cx="621864" cy="258856"/>
              </a:xfrm>
              <a:custGeom>
                <a:avLst/>
                <a:gdLst>
                  <a:gd name="connsiteX0" fmla="*/ 689548 w 689548"/>
                  <a:gd name="connsiteY0" fmla="*/ 0 h 209862"/>
                  <a:gd name="connsiteX1" fmla="*/ 344774 w 689548"/>
                  <a:gd name="connsiteY1" fmla="*/ 164892 h 209862"/>
                  <a:gd name="connsiteX2" fmla="*/ 0 w 689548"/>
                  <a:gd name="connsiteY2" fmla="*/ 209862 h 209862"/>
                  <a:gd name="connsiteX0" fmla="*/ 621863 w 621863"/>
                  <a:gd name="connsiteY0" fmla="*/ 0 h 258856"/>
                  <a:gd name="connsiteX1" fmla="*/ 344774 w 621863"/>
                  <a:gd name="connsiteY1" fmla="*/ 213886 h 258856"/>
                  <a:gd name="connsiteX2" fmla="*/ 0 w 621863"/>
                  <a:gd name="connsiteY2" fmla="*/ 258856 h 258856"/>
                  <a:gd name="connsiteX0" fmla="*/ 621863 w 621863"/>
                  <a:gd name="connsiteY0" fmla="*/ 0 h 258856"/>
                  <a:gd name="connsiteX1" fmla="*/ 344774 w 621863"/>
                  <a:gd name="connsiteY1" fmla="*/ 213886 h 258856"/>
                  <a:gd name="connsiteX2" fmla="*/ 0 w 621863"/>
                  <a:gd name="connsiteY2" fmla="*/ 258856 h 25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1863" h="258856">
                    <a:moveTo>
                      <a:pt x="621863" y="0"/>
                    </a:moveTo>
                    <a:cubicBezTo>
                      <a:pt x="580683" y="91052"/>
                      <a:pt x="448418" y="170743"/>
                      <a:pt x="344774" y="213886"/>
                    </a:cubicBezTo>
                    <a:cubicBezTo>
                      <a:pt x="241130" y="257029"/>
                      <a:pt x="114924" y="253859"/>
                      <a:pt x="0" y="258856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3" name="Group 108"/>
            <p:cNvGrpSpPr/>
            <p:nvPr/>
          </p:nvGrpSpPr>
          <p:grpSpPr>
            <a:xfrm>
              <a:off x="6012160" y="1268760"/>
              <a:ext cx="789318" cy="1184787"/>
              <a:chOff x="5829478" y="3717032"/>
              <a:chExt cx="789318" cy="1184787"/>
            </a:xfrm>
          </p:grpSpPr>
          <p:sp>
            <p:nvSpPr>
              <p:cNvPr id="126" name="Oval 125"/>
              <p:cNvSpPr/>
              <p:nvPr/>
            </p:nvSpPr>
            <p:spPr>
              <a:xfrm>
                <a:off x="6357799" y="3717032"/>
                <a:ext cx="89710" cy="17375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" name="Arc 123"/>
              <p:cNvSpPr/>
              <p:nvPr/>
            </p:nvSpPr>
            <p:spPr>
              <a:xfrm rot="10800000" flipV="1">
                <a:off x="5829478" y="4149080"/>
                <a:ext cx="789318" cy="752739"/>
              </a:xfrm>
              <a:prstGeom prst="arc">
                <a:avLst>
                  <a:gd name="adj1" fmla="val 12150529"/>
                  <a:gd name="adj2" fmla="val 16256218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6156176" y="3933056"/>
                <a:ext cx="144016" cy="144016"/>
              </a:xfrm>
              <a:prstGeom prst="ellipse">
                <a:avLst/>
              </a:prstGeom>
              <a:solidFill>
                <a:srgbClr val="C0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28" name="Freeform 127"/>
            <p:cNvSpPr/>
            <p:nvPr/>
          </p:nvSpPr>
          <p:spPr>
            <a:xfrm rot="21268809">
              <a:off x="6992673" y="1439872"/>
              <a:ext cx="609315" cy="952698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0066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" name="Group 101"/>
          <p:cNvGrpSpPr/>
          <p:nvPr/>
        </p:nvGrpSpPr>
        <p:grpSpPr>
          <a:xfrm rot="14202352">
            <a:off x="5603791" y="1877282"/>
            <a:ext cx="1800200" cy="2234185"/>
            <a:chOff x="5940152" y="548680"/>
            <a:chExt cx="2232248" cy="2594225"/>
          </a:xfrm>
        </p:grpSpPr>
        <p:sp>
          <p:nvSpPr>
            <p:cNvPr id="88" name="Oval 87"/>
            <p:cNvSpPr/>
            <p:nvPr/>
          </p:nvSpPr>
          <p:spPr>
            <a:xfrm>
              <a:off x="6372200" y="908720"/>
              <a:ext cx="1800200" cy="1584176"/>
            </a:xfrm>
            <a:prstGeom prst="ellipse">
              <a:avLst/>
            </a:prstGeom>
            <a:solidFill>
              <a:srgbClr val="FF66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6" name="Group 16"/>
            <p:cNvGrpSpPr/>
            <p:nvPr/>
          </p:nvGrpSpPr>
          <p:grpSpPr>
            <a:xfrm>
              <a:off x="5940152" y="1196752"/>
              <a:ext cx="1065165" cy="1946153"/>
              <a:chOff x="3636443" y="2852936"/>
              <a:chExt cx="1601740" cy="2703800"/>
            </a:xfrm>
          </p:grpSpPr>
          <p:sp>
            <p:nvSpPr>
              <p:cNvPr id="90" name="Freeform 89"/>
              <p:cNvSpPr/>
              <p:nvPr/>
            </p:nvSpPr>
            <p:spPr>
              <a:xfrm>
                <a:off x="4332851" y="3854548"/>
                <a:ext cx="787791" cy="1012874"/>
              </a:xfrm>
              <a:custGeom>
                <a:avLst/>
                <a:gdLst>
                  <a:gd name="connsiteX0" fmla="*/ 633046 w 1280160"/>
                  <a:gd name="connsiteY0" fmla="*/ 168812 h 1012874"/>
                  <a:gd name="connsiteX1" fmla="*/ 140677 w 1280160"/>
                  <a:gd name="connsiteY1" fmla="*/ 14067 h 1012874"/>
                  <a:gd name="connsiteX2" fmla="*/ 0 w 1280160"/>
                  <a:gd name="connsiteY2" fmla="*/ 379827 h 1012874"/>
                  <a:gd name="connsiteX3" fmla="*/ 42203 w 1280160"/>
                  <a:gd name="connsiteY3" fmla="*/ 886264 h 1012874"/>
                  <a:gd name="connsiteX4" fmla="*/ 253218 w 1280160"/>
                  <a:gd name="connsiteY4" fmla="*/ 647114 h 1012874"/>
                  <a:gd name="connsiteX5" fmla="*/ 492369 w 1280160"/>
                  <a:gd name="connsiteY5" fmla="*/ 984738 h 1012874"/>
                  <a:gd name="connsiteX6" fmla="*/ 633046 w 1280160"/>
                  <a:gd name="connsiteY6" fmla="*/ 576775 h 1012874"/>
                  <a:gd name="connsiteX7" fmla="*/ 886265 w 1280160"/>
                  <a:gd name="connsiteY7" fmla="*/ 1012874 h 1012874"/>
                  <a:gd name="connsiteX8" fmla="*/ 970671 w 1280160"/>
                  <a:gd name="connsiteY8" fmla="*/ 661181 h 1012874"/>
                  <a:gd name="connsiteX9" fmla="*/ 1280160 w 1280160"/>
                  <a:gd name="connsiteY9" fmla="*/ 815926 h 1012874"/>
                  <a:gd name="connsiteX10" fmla="*/ 1237957 w 1280160"/>
                  <a:gd name="connsiteY10" fmla="*/ 281354 h 1012874"/>
                  <a:gd name="connsiteX11" fmla="*/ 1111348 w 1280160"/>
                  <a:gd name="connsiteY11" fmla="*/ 0 h 1012874"/>
                  <a:gd name="connsiteX12" fmla="*/ 633046 w 1280160"/>
                  <a:gd name="connsiteY12" fmla="*/ 168812 h 1012874"/>
                  <a:gd name="connsiteX0" fmla="*/ 633046 w 1280160"/>
                  <a:gd name="connsiteY0" fmla="*/ 168812 h 1012874"/>
                  <a:gd name="connsiteX1" fmla="*/ 0 w 1280160"/>
                  <a:gd name="connsiteY1" fmla="*/ 379827 h 1012874"/>
                  <a:gd name="connsiteX2" fmla="*/ 42203 w 1280160"/>
                  <a:gd name="connsiteY2" fmla="*/ 886264 h 1012874"/>
                  <a:gd name="connsiteX3" fmla="*/ 253218 w 1280160"/>
                  <a:gd name="connsiteY3" fmla="*/ 647114 h 1012874"/>
                  <a:gd name="connsiteX4" fmla="*/ 492369 w 1280160"/>
                  <a:gd name="connsiteY4" fmla="*/ 984738 h 1012874"/>
                  <a:gd name="connsiteX5" fmla="*/ 633046 w 1280160"/>
                  <a:gd name="connsiteY5" fmla="*/ 576775 h 1012874"/>
                  <a:gd name="connsiteX6" fmla="*/ 886265 w 1280160"/>
                  <a:gd name="connsiteY6" fmla="*/ 1012874 h 1012874"/>
                  <a:gd name="connsiteX7" fmla="*/ 970671 w 1280160"/>
                  <a:gd name="connsiteY7" fmla="*/ 661181 h 1012874"/>
                  <a:gd name="connsiteX8" fmla="*/ 1280160 w 1280160"/>
                  <a:gd name="connsiteY8" fmla="*/ 815926 h 1012874"/>
                  <a:gd name="connsiteX9" fmla="*/ 1237957 w 1280160"/>
                  <a:gd name="connsiteY9" fmla="*/ 281354 h 1012874"/>
                  <a:gd name="connsiteX10" fmla="*/ 1111348 w 1280160"/>
                  <a:gd name="connsiteY10" fmla="*/ 0 h 1012874"/>
                  <a:gd name="connsiteX11" fmla="*/ 633046 w 1280160"/>
                  <a:gd name="connsiteY11" fmla="*/ 168812 h 1012874"/>
                  <a:gd name="connsiteX0" fmla="*/ 590843 w 1237957"/>
                  <a:gd name="connsiteY0" fmla="*/ 168812 h 1012874"/>
                  <a:gd name="connsiteX1" fmla="*/ 0 w 1237957"/>
                  <a:gd name="connsiteY1" fmla="*/ 886264 h 1012874"/>
                  <a:gd name="connsiteX2" fmla="*/ 211015 w 1237957"/>
                  <a:gd name="connsiteY2" fmla="*/ 647114 h 1012874"/>
                  <a:gd name="connsiteX3" fmla="*/ 450166 w 1237957"/>
                  <a:gd name="connsiteY3" fmla="*/ 984738 h 1012874"/>
                  <a:gd name="connsiteX4" fmla="*/ 590843 w 1237957"/>
                  <a:gd name="connsiteY4" fmla="*/ 576775 h 1012874"/>
                  <a:gd name="connsiteX5" fmla="*/ 844062 w 1237957"/>
                  <a:gd name="connsiteY5" fmla="*/ 1012874 h 1012874"/>
                  <a:gd name="connsiteX6" fmla="*/ 928468 w 1237957"/>
                  <a:gd name="connsiteY6" fmla="*/ 661181 h 1012874"/>
                  <a:gd name="connsiteX7" fmla="*/ 1237957 w 1237957"/>
                  <a:gd name="connsiteY7" fmla="*/ 815926 h 1012874"/>
                  <a:gd name="connsiteX8" fmla="*/ 1195754 w 1237957"/>
                  <a:gd name="connsiteY8" fmla="*/ 281354 h 1012874"/>
                  <a:gd name="connsiteX9" fmla="*/ 1069145 w 1237957"/>
                  <a:gd name="connsiteY9" fmla="*/ 0 h 1012874"/>
                  <a:gd name="connsiteX10" fmla="*/ 590843 w 1237957"/>
                  <a:gd name="connsiteY10" fmla="*/ 168812 h 1012874"/>
                  <a:gd name="connsiteX0" fmla="*/ 379828 w 1026942"/>
                  <a:gd name="connsiteY0" fmla="*/ 168812 h 1012874"/>
                  <a:gd name="connsiteX1" fmla="*/ 0 w 1026942"/>
                  <a:gd name="connsiteY1" fmla="*/ 647114 h 1012874"/>
                  <a:gd name="connsiteX2" fmla="*/ 239151 w 1026942"/>
                  <a:gd name="connsiteY2" fmla="*/ 984738 h 1012874"/>
                  <a:gd name="connsiteX3" fmla="*/ 379828 w 1026942"/>
                  <a:gd name="connsiteY3" fmla="*/ 576775 h 1012874"/>
                  <a:gd name="connsiteX4" fmla="*/ 633047 w 1026942"/>
                  <a:gd name="connsiteY4" fmla="*/ 1012874 h 1012874"/>
                  <a:gd name="connsiteX5" fmla="*/ 717453 w 1026942"/>
                  <a:gd name="connsiteY5" fmla="*/ 661181 h 1012874"/>
                  <a:gd name="connsiteX6" fmla="*/ 1026942 w 1026942"/>
                  <a:gd name="connsiteY6" fmla="*/ 815926 h 1012874"/>
                  <a:gd name="connsiteX7" fmla="*/ 984739 w 1026942"/>
                  <a:gd name="connsiteY7" fmla="*/ 281354 h 1012874"/>
                  <a:gd name="connsiteX8" fmla="*/ 858130 w 1026942"/>
                  <a:gd name="connsiteY8" fmla="*/ 0 h 1012874"/>
                  <a:gd name="connsiteX9" fmla="*/ 379828 w 1026942"/>
                  <a:gd name="connsiteY9" fmla="*/ 168812 h 1012874"/>
                  <a:gd name="connsiteX0" fmla="*/ 140677 w 787791"/>
                  <a:gd name="connsiteY0" fmla="*/ 168812 h 1012874"/>
                  <a:gd name="connsiteX1" fmla="*/ 0 w 787791"/>
                  <a:gd name="connsiteY1" fmla="*/ 984738 h 1012874"/>
                  <a:gd name="connsiteX2" fmla="*/ 140677 w 787791"/>
                  <a:gd name="connsiteY2" fmla="*/ 576775 h 1012874"/>
                  <a:gd name="connsiteX3" fmla="*/ 393896 w 787791"/>
                  <a:gd name="connsiteY3" fmla="*/ 1012874 h 1012874"/>
                  <a:gd name="connsiteX4" fmla="*/ 478302 w 787791"/>
                  <a:gd name="connsiteY4" fmla="*/ 661181 h 1012874"/>
                  <a:gd name="connsiteX5" fmla="*/ 787791 w 787791"/>
                  <a:gd name="connsiteY5" fmla="*/ 815926 h 1012874"/>
                  <a:gd name="connsiteX6" fmla="*/ 745588 w 787791"/>
                  <a:gd name="connsiteY6" fmla="*/ 281354 h 1012874"/>
                  <a:gd name="connsiteX7" fmla="*/ 618979 w 787791"/>
                  <a:gd name="connsiteY7" fmla="*/ 0 h 1012874"/>
                  <a:gd name="connsiteX8" fmla="*/ 140677 w 787791"/>
                  <a:gd name="connsiteY8" fmla="*/ 168812 h 1012874"/>
                  <a:gd name="connsiteX0" fmla="*/ 24746 w 787791"/>
                  <a:gd name="connsiteY0" fmla="*/ 237152 h 1012874"/>
                  <a:gd name="connsiteX1" fmla="*/ 0 w 787791"/>
                  <a:gd name="connsiteY1" fmla="*/ 984738 h 1012874"/>
                  <a:gd name="connsiteX2" fmla="*/ 140677 w 787791"/>
                  <a:gd name="connsiteY2" fmla="*/ 576775 h 1012874"/>
                  <a:gd name="connsiteX3" fmla="*/ 393896 w 787791"/>
                  <a:gd name="connsiteY3" fmla="*/ 1012874 h 1012874"/>
                  <a:gd name="connsiteX4" fmla="*/ 478302 w 787791"/>
                  <a:gd name="connsiteY4" fmla="*/ 661181 h 1012874"/>
                  <a:gd name="connsiteX5" fmla="*/ 787791 w 787791"/>
                  <a:gd name="connsiteY5" fmla="*/ 815926 h 1012874"/>
                  <a:gd name="connsiteX6" fmla="*/ 745588 w 787791"/>
                  <a:gd name="connsiteY6" fmla="*/ 281354 h 1012874"/>
                  <a:gd name="connsiteX7" fmla="*/ 618979 w 787791"/>
                  <a:gd name="connsiteY7" fmla="*/ 0 h 1012874"/>
                  <a:gd name="connsiteX8" fmla="*/ 24746 w 787791"/>
                  <a:gd name="connsiteY8" fmla="*/ 237152 h 1012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87791" h="1012874">
                    <a:moveTo>
                      <a:pt x="24746" y="237152"/>
                    </a:moveTo>
                    <a:lnTo>
                      <a:pt x="0" y="984738"/>
                    </a:lnTo>
                    <a:lnTo>
                      <a:pt x="140677" y="576775"/>
                    </a:lnTo>
                    <a:lnTo>
                      <a:pt x="393896" y="1012874"/>
                    </a:lnTo>
                    <a:lnTo>
                      <a:pt x="478302" y="661181"/>
                    </a:lnTo>
                    <a:lnTo>
                      <a:pt x="787791" y="815926"/>
                    </a:lnTo>
                    <a:lnTo>
                      <a:pt x="745588" y="281354"/>
                    </a:lnTo>
                    <a:lnTo>
                      <a:pt x="618979" y="0"/>
                    </a:lnTo>
                    <a:lnTo>
                      <a:pt x="24746" y="237152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" name="Rounded Rectangle 91"/>
              <p:cNvSpPr/>
              <p:nvPr/>
            </p:nvSpPr>
            <p:spPr>
              <a:xfrm>
                <a:off x="4644008" y="2852936"/>
                <a:ext cx="576064" cy="504056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4785941" y="2957652"/>
                <a:ext cx="146099" cy="32041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" name="Arc 94"/>
              <p:cNvSpPr/>
              <p:nvPr/>
            </p:nvSpPr>
            <p:spPr>
              <a:xfrm rot="10800000" flipV="1">
                <a:off x="3636443" y="4138732"/>
                <a:ext cx="1601740" cy="1418004"/>
              </a:xfrm>
              <a:prstGeom prst="arc">
                <a:avLst>
                  <a:gd name="adj1" fmla="val 13249173"/>
                  <a:gd name="adj2" fmla="val 17044276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4168088" y="3140968"/>
                <a:ext cx="648072" cy="792088"/>
              </a:xfrm>
              <a:prstGeom prst="ellipse">
                <a:avLst/>
              </a:prstGeom>
              <a:solidFill>
                <a:srgbClr val="FF66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7" name="Group 26"/>
            <p:cNvGrpSpPr/>
            <p:nvPr/>
          </p:nvGrpSpPr>
          <p:grpSpPr>
            <a:xfrm>
              <a:off x="6804248" y="548680"/>
              <a:ext cx="852726" cy="396972"/>
              <a:chOff x="4139953" y="1556792"/>
              <a:chExt cx="1296144" cy="577414"/>
            </a:xfrm>
          </p:grpSpPr>
          <p:sp>
            <p:nvSpPr>
              <p:cNvPr id="98" name="Trapezoid 97"/>
              <p:cNvSpPr/>
              <p:nvPr/>
            </p:nvSpPr>
            <p:spPr>
              <a:xfrm flipV="1">
                <a:off x="4355976" y="1556792"/>
                <a:ext cx="864096" cy="576064"/>
              </a:xfrm>
              <a:prstGeom prst="trapezoid">
                <a:avLst/>
              </a:prstGeom>
              <a:solidFill>
                <a:srgbClr val="0099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" name="Freeform 98"/>
              <p:cNvSpPr/>
              <p:nvPr/>
            </p:nvSpPr>
            <p:spPr>
              <a:xfrm>
                <a:off x="4139953" y="1988840"/>
                <a:ext cx="1296144" cy="145366"/>
              </a:xfrm>
              <a:custGeom>
                <a:avLst/>
                <a:gdLst>
                  <a:gd name="connsiteX0" fmla="*/ 0 w 1209821"/>
                  <a:gd name="connsiteY0" fmla="*/ 0 h 138332"/>
                  <a:gd name="connsiteX1" fmla="*/ 337625 w 1209821"/>
                  <a:gd name="connsiteY1" fmla="*/ 112541 h 138332"/>
                  <a:gd name="connsiteX2" fmla="*/ 928468 w 1209821"/>
                  <a:gd name="connsiteY2" fmla="*/ 126609 h 138332"/>
                  <a:gd name="connsiteX3" fmla="*/ 1209821 w 1209821"/>
                  <a:gd name="connsiteY3" fmla="*/ 42203 h 138332"/>
                  <a:gd name="connsiteX0" fmla="*/ 0 w 1296144"/>
                  <a:gd name="connsiteY0" fmla="*/ 0 h 145366"/>
                  <a:gd name="connsiteX1" fmla="*/ 337625 w 1296144"/>
                  <a:gd name="connsiteY1" fmla="*/ 112541 h 145366"/>
                  <a:gd name="connsiteX2" fmla="*/ 928468 w 1296144"/>
                  <a:gd name="connsiteY2" fmla="*/ 126609 h 145366"/>
                  <a:gd name="connsiteX3" fmla="*/ 1296144 w 1296144"/>
                  <a:gd name="connsiteY3" fmla="*/ 0 h 14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144" h="145366">
                    <a:moveTo>
                      <a:pt x="0" y="0"/>
                    </a:moveTo>
                    <a:cubicBezTo>
                      <a:pt x="91440" y="45719"/>
                      <a:pt x="182880" y="91439"/>
                      <a:pt x="337625" y="112541"/>
                    </a:cubicBezTo>
                    <a:cubicBezTo>
                      <a:pt x="492370" y="133643"/>
                      <a:pt x="768715" y="145366"/>
                      <a:pt x="928468" y="126609"/>
                    </a:cubicBezTo>
                    <a:cubicBezTo>
                      <a:pt x="1088221" y="107852"/>
                      <a:pt x="1228150" y="36341"/>
                      <a:pt x="1296144" y="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00" name="Freeform 99"/>
            <p:cNvSpPr/>
            <p:nvPr/>
          </p:nvSpPr>
          <p:spPr>
            <a:xfrm rot="20467522">
              <a:off x="7231382" y="1549541"/>
              <a:ext cx="558742" cy="95286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66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Group 86"/>
          <p:cNvGrpSpPr/>
          <p:nvPr/>
        </p:nvGrpSpPr>
        <p:grpSpPr>
          <a:xfrm rot="15401158">
            <a:off x="5419907" y="2285350"/>
            <a:ext cx="1622312" cy="1841905"/>
            <a:chOff x="7164288" y="4153843"/>
            <a:chExt cx="1656184" cy="2011461"/>
          </a:xfrm>
        </p:grpSpPr>
        <p:sp>
          <p:nvSpPr>
            <p:cNvPr id="48" name="Oval 47"/>
            <p:cNvSpPr/>
            <p:nvPr/>
          </p:nvSpPr>
          <p:spPr>
            <a:xfrm>
              <a:off x="7524328" y="4437112"/>
              <a:ext cx="1296144" cy="1728192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" name="Group 78"/>
            <p:cNvGrpSpPr/>
            <p:nvPr/>
          </p:nvGrpSpPr>
          <p:grpSpPr>
            <a:xfrm>
              <a:off x="7720737" y="4153843"/>
              <a:ext cx="956678" cy="760448"/>
              <a:chOff x="3275856" y="2780928"/>
              <a:chExt cx="956678" cy="760448"/>
            </a:xfrm>
          </p:grpSpPr>
          <p:grpSp>
            <p:nvGrpSpPr>
              <p:cNvPr id="11" name="Group 73"/>
              <p:cNvGrpSpPr/>
              <p:nvPr/>
            </p:nvGrpSpPr>
            <p:grpSpPr>
              <a:xfrm>
                <a:off x="3275856" y="2780928"/>
                <a:ext cx="956678" cy="760448"/>
                <a:chOff x="2195736" y="1229708"/>
                <a:chExt cx="1296144" cy="792088"/>
              </a:xfrm>
            </p:grpSpPr>
            <p:sp>
              <p:nvSpPr>
                <p:cNvPr id="78" name="Freeform 77"/>
                <p:cNvSpPr/>
                <p:nvPr/>
              </p:nvSpPr>
              <p:spPr>
                <a:xfrm>
                  <a:off x="2195736" y="1484784"/>
                  <a:ext cx="1296144" cy="119944"/>
                </a:xfrm>
                <a:custGeom>
                  <a:avLst/>
                  <a:gdLst>
                    <a:gd name="connsiteX0" fmla="*/ 0 w 1209821"/>
                    <a:gd name="connsiteY0" fmla="*/ 0 h 138332"/>
                    <a:gd name="connsiteX1" fmla="*/ 337625 w 1209821"/>
                    <a:gd name="connsiteY1" fmla="*/ 112541 h 138332"/>
                    <a:gd name="connsiteX2" fmla="*/ 928468 w 1209821"/>
                    <a:gd name="connsiteY2" fmla="*/ 126609 h 138332"/>
                    <a:gd name="connsiteX3" fmla="*/ 1209821 w 1209821"/>
                    <a:gd name="connsiteY3" fmla="*/ 42203 h 138332"/>
                    <a:gd name="connsiteX0" fmla="*/ 0 w 1296144"/>
                    <a:gd name="connsiteY0" fmla="*/ 0 h 145366"/>
                    <a:gd name="connsiteX1" fmla="*/ 337625 w 1296144"/>
                    <a:gd name="connsiteY1" fmla="*/ 112541 h 145366"/>
                    <a:gd name="connsiteX2" fmla="*/ 928468 w 1296144"/>
                    <a:gd name="connsiteY2" fmla="*/ 126609 h 145366"/>
                    <a:gd name="connsiteX3" fmla="*/ 1296144 w 1296144"/>
                    <a:gd name="connsiteY3" fmla="*/ 0 h 145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6144" h="145366">
                      <a:moveTo>
                        <a:pt x="0" y="0"/>
                      </a:moveTo>
                      <a:cubicBezTo>
                        <a:pt x="91440" y="45719"/>
                        <a:pt x="182880" y="91439"/>
                        <a:pt x="337625" y="112541"/>
                      </a:cubicBezTo>
                      <a:cubicBezTo>
                        <a:pt x="492370" y="133643"/>
                        <a:pt x="768715" y="145366"/>
                        <a:pt x="928468" y="126609"/>
                      </a:cubicBezTo>
                      <a:cubicBezTo>
                        <a:pt x="1088221" y="107852"/>
                        <a:pt x="1228150" y="36341"/>
                        <a:pt x="1296144" y="0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9" name="Chord 78"/>
                <p:cNvSpPr/>
                <p:nvPr/>
              </p:nvSpPr>
              <p:spPr>
                <a:xfrm>
                  <a:off x="2451248" y="1229708"/>
                  <a:ext cx="720080" cy="792088"/>
                </a:xfrm>
                <a:prstGeom prst="chord">
                  <a:avLst>
                    <a:gd name="adj1" fmla="val 11612179"/>
                    <a:gd name="adj2" fmla="val 20799413"/>
                  </a:avLst>
                </a:prstGeom>
                <a:solidFill>
                  <a:srgbClr val="00B0F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77" name="Freeform 76"/>
              <p:cNvSpPr/>
              <p:nvPr/>
            </p:nvSpPr>
            <p:spPr>
              <a:xfrm>
                <a:off x="3471863" y="3043238"/>
                <a:ext cx="509587" cy="80962"/>
              </a:xfrm>
              <a:custGeom>
                <a:avLst/>
                <a:gdLst>
                  <a:gd name="connsiteX0" fmla="*/ 0 w 509587"/>
                  <a:gd name="connsiteY0" fmla="*/ 76200 h 80962"/>
                  <a:gd name="connsiteX1" fmla="*/ 509587 w 509587"/>
                  <a:gd name="connsiteY1" fmla="*/ 80962 h 80962"/>
                  <a:gd name="connsiteX2" fmla="*/ 495300 w 509587"/>
                  <a:gd name="connsiteY2" fmla="*/ 0 h 80962"/>
                  <a:gd name="connsiteX3" fmla="*/ 14287 w 509587"/>
                  <a:gd name="connsiteY3" fmla="*/ 4762 h 80962"/>
                  <a:gd name="connsiteX4" fmla="*/ 0 w 509587"/>
                  <a:gd name="connsiteY4" fmla="*/ 76200 h 80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9587" h="80962">
                    <a:moveTo>
                      <a:pt x="0" y="76200"/>
                    </a:moveTo>
                    <a:lnTo>
                      <a:pt x="509587" y="80962"/>
                    </a:lnTo>
                    <a:lnTo>
                      <a:pt x="495300" y="0"/>
                    </a:lnTo>
                    <a:lnTo>
                      <a:pt x="14287" y="4762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3" name="Group 86"/>
            <p:cNvGrpSpPr/>
            <p:nvPr/>
          </p:nvGrpSpPr>
          <p:grpSpPr>
            <a:xfrm>
              <a:off x="7164288" y="4869160"/>
              <a:ext cx="792088" cy="1089659"/>
              <a:chOff x="3299671" y="3356991"/>
              <a:chExt cx="792088" cy="1089659"/>
            </a:xfrm>
          </p:grpSpPr>
          <p:grpSp>
            <p:nvGrpSpPr>
              <p:cNvPr id="14" name="Group 79"/>
              <p:cNvGrpSpPr/>
              <p:nvPr/>
            </p:nvGrpSpPr>
            <p:grpSpPr>
              <a:xfrm>
                <a:off x="3299671" y="3356991"/>
                <a:ext cx="792088" cy="1089659"/>
                <a:chOff x="1590592" y="2996952"/>
                <a:chExt cx="893176" cy="1393075"/>
              </a:xfrm>
            </p:grpSpPr>
            <p:sp>
              <p:nvSpPr>
                <p:cNvPr id="83" name="Oval 82"/>
                <p:cNvSpPr/>
                <p:nvPr/>
              </p:nvSpPr>
              <p:spPr>
                <a:xfrm>
                  <a:off x="2195736" y="2996952"/>
                  <a:ext cx="81469" cy="23249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5" name="Arc 84"/>
                <p:cNvSpPr/>
                <p:nvPr/>
              </p:nvSpPr>
              <p:spPr>
                <a:xfrm rot="10800000" flipV="1">
                  <a:off x="1590592" y="3549305"/>
                  <a:ext cx="893176" cy="840722"/>
                </a:xfrm>
                <a:prstGeom prst="arc">
                  <a:avLst>
                    <a:gd name="adj1" fmla="val 11045684"/>
                    <a:gd name="adj2" fmla="val 16884240"/>
                  </a:avLst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82" name="Oval 81"/>
              <p:cNvSpPr/>
              <p:nvPr/>
            </p:nvSpPr>
            <p:spPr>
              <a:xfrm>
                <a:off x="3635896" y="3573016"/>
                <a:ext cx="144016" cy="144016"/>
              </a:xfrm>
              <a:prstGeom prst="ellipse">
                <a:avLst/>
              </a:prstGeom>
              <a:solidFill>
                <a:srgbClr val="80008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6" name="Freeform 85"/>
            <p:cNvSpPr/>
            <p:nvPr/>
          </p:nvSpPr>
          <p:spPr>
            <a:xfrm rot="21174448">
              <a:off x="8085313" y="5040137"/>
              <a:ext cx="495788" cy="95286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Pie 3"/>
          <p:cNvSpPr/>
          <p:nvPr/>
        </p:nvSpPr>
        <p:spPr>
          <a:xfrm rot="20304253">
            <a:off x="921177" y="3707304"/>
            <a:ext cx="2016224" cy="1944216"/>
          </a:xfrm>
          <a:prstGeom prst="pie">
            <a:avLst>
              <a:gd name="adj1" fmla="val 5352114"/>
              <a:gd name="adj2" fmla="val 16200000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29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 rot="20304253">
            <a:off x="1721713" y="2787570"/>
            <a:ext cx="5688632" cy="1649978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29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reeform 30"/>
          <p:cNvSpPr/>
          <p:nvPr/>
        </p:nvSpPr>
        <p:spPr>
          <a:xfrm>
            <a:off x="0" y="5069895"/>
            <a:ext cx="2498361" cy="1139253"/>
          </a:xfrm>
          <a:custGeom>
            <a:avLst/>
            <a:gdLst>
              <a:gd name="connsiteX0" fmla="*/ 984354 w 2498361"/>
              <a:gd name="connsiteY0" fmla="*/ 0 h 1139253"/>
              <a:gd name="connsiteX1" fmla="*/ 354767 w 2498361"/>
              <a:gd name="connsiteY1" fmla="*/ 284813 h 1139253"/>
              <a:gd name="connsiteX2" fmla="*/ 1089285 w 2498361"/>
              <a:gd name="connsiteY2" fmla="*/ 539646 h 1139253"/>
              <a:gd name="connsiteX3" fmla="*/ 234846 w 2498361"/>
              <a:gd name="connsiteY3" fmla="*/ 899410 h 1139253"/>
              <a:gd name="connsiteX4" fmla="*/ 2498361 w 2498361"/>
              <a:gd name="connsiteY4" fmla="*/ 1139253 h 1139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8361" h="1139253">
                <a:moveTo>
                  <a:pt x="984354" y="0"/>
                </a:moveTo>
                <a:cubicBezTo>
                  <a:pt x="660816" y="97436"/>
                  <a:pt x="337279" y="194872"/>
                  <a:pt x="354767" y="284813"/>
                </a:cubicBezTo>
                <a:cubicBezTo>
                  <a:pt x="372255" y="374754"/>
                  <a:pt x="1109272" y="437213"/>
                  <a:pt x="1089285" y="539646"/>
                </a:cubicBezTo>
                <a:cubicBezTo>
                  <a:pt x="1069298" y="642079"/>
                  <a:pt x="0" y="799476"/>
                  <a:pt x="234846" y="899410"/>
                </a:cubicBezTo>
                <a:cubicBezTo>
                  <a:pt x="469692" y="999345"/>
                  <a:pt x="1484026" y="1069299"/>
                  <a:pt x="2498361" y="1139253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/>
          <p:cNvSpPr/>
          <p:nvPr/>
        </p:nvSpPr>
        <p:spPr>
          <a:xfrm rot="20304253">
            <a:off x="7058032" y="1715771"/>
            <a:ext cx="288032" cy="165618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/>
          <p:cNvCxnSpPr>
            <a:stCxn id="5" idx="0"/>
            <a:endCxn id="5" idx="4"/>
          </p:cNvCxnSpPr>
          <p:nvPr/>
        </p:nvCxnSpPr>
        <p:spPr>
          <a:xfrm>
            <a:off x="3777878" y="3394633"/>
            <a:ext cx="1978294" cy="2271658"/>
          </a:xfrm>
          <a:prstGeom prst="line">
            <a:avLst/>
          </a:prstGeom>
          <a:ln w="254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5" idx="2"/>
            <a:endCxn id="5" idx="6"/>
          </p:cNvCxnSpPr>
          <p:nvPr/>
        </p:nvCxnSpPr>
        <p:spPr>
          <a:xfrm flipV="1">
            <a:off x="3648881" y="3556716"/>
            <a:ext cx="2236288" cy="1947492"/>
          </a:xfrm>
          <a:prstGeom prst="line">
            <a:avLst/>
          </a:prstGeom>
          <a:ln w="254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onut 4"/>
          <p:cNvSpPr/>
          <p:nvPr/>
        </p:nvSpPr>
        <p:spPr>
          <a:xfrm rot="19136924">
            <a:off x="3284316" y="3024302"/>
            <a:ext cx="2965418" cy="3012320"/>
          </a:xfrm>
          <a:prstGeom prst="donut">
            <a:avLst>
              <a:gd name="adj" fmla="val 16371"/>
            </a:avLst>
          </a:prstGeom>
          <a:solidFill>
            <a:schemeClr val="bg2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395536" y="5517232"/>
            <a:ext cx="1331640" cy="1152128"/>
            <a:chOff x="5508104" y="980728"/>
            <a:chExt cx="3312368" cy="3312368"/>
          </a:xfrm>
        </p:grpSpPr>
        <p:sp>
          <p:nvSpPr>
            <p:cNvPr id="68" name="Explosion 1 67"/>
            <p:cNvSpPr/>
            <p:nvPr/>
          </p:nvSpPr>
          <p:spPr>
            <a:xfrm>
              <a:off x="5508104" y="980728"/>
              <a:ext cx="3312368" cy="3312368"/>
            </a:xfrm>
            <a:prstGeom prst="irregularSeal1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Explosion 1 68"/>
            <p:cNvSpPr/>
            <p:nvPr/>
          </p:nvSpPr>
          <p:spPr>
            <a:xfrm>
              <a:off x="6084168" y="1628800"/>
              <a:ext cx="2160240" cy="2016224"/>
            </a:xfrm>
            <a:prstGeom prst="irregularSeal1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Explosion 1 69"/>
            <p:cNvSpPr/>
            <p:nvPr/>
          </p:nvSpPr>
          <p:spPr>
            <a:xfrm>
              <a:off x="6588224" y="2132856"/>
              <a:ext cx="1152128" cy="1008112"/>
            </a:xfrm>
            <a:prstGeom prst="irregularSeal1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2" name="Group 71"/>
          <p:cNvGrpSpPr/>
          <p:nvPr/>
        </p:nvGrpSpPr>
        <p:grpSpPr>
          <a:xfrm rot="21244144">
            <a:off x="5258010" y="883402"/>
            <a:ext cx="3884094" cy="3723043"/>
            <a:chOff x="5508104" y="980728"/>
            <a:chExt cx="3312368" cy="3312368"/>
          </a:xfrm>
        </p:grpSpPr>
        <p:sp>
          <p:nvSpPr>
            <p:cNvPr id="73" name="Explosion 1 72"/>
            <p:cNvSpPr/>
            <p:nvPr/>
          </p:nvSpPr>
          <p:spPr>
            <a:xfrm>
              <a:off x="5508104" y="980728"/>
              <a:ext cx="3312368" cy="3312368"/>
            </a:xfrm>
            <a:prstGeom prst="irregularSeal1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Explosion 1 73"/>
            <p:cNvSpPr/>
            <p:nvPr/>
          </p:nvSpPr>
          <p:spPr>
            <a:xfrm>
              <a:off x="6084168" y="1628800"/>
              <a:ext cx="2160240" cy="2016224"/>
            </a:xfrm>
            <a:prstGeom prst="irregularSeal1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Explosion 1 74"/>
            <p:cNvSpPr/>
            <p:nvPr/>
          </p:nvSpPr>
          <p:spPr>
            <a:xfrm>
              <a:off x="6588224" y="2132856"/>
              <a:ext cx="1152128" cy="1008112"/>
            </a:xfrm>
            <a:prstGeom prst="irregularSeal1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64" name="fuse.wav">
            <a:hlinkClick r:id="" action="ppaction://media"/>
          </p:cNvPr>
          <p:cNvPicPr>
            <a:picLocks noRot="1" noChangeAspect="1"/>
          </p:cNvPicPr>
          <p:nvPr>
            <a:wavAudioFile r:embed="rId1" name="fuse.wav"/>
          </p:nvPr>
        </p:nvPicPr>
        <p:blipFill>
          <a:blip r:embed="rId5" cstate="print"/>
          <a:stretch>
            <a:fillRect/>
          </a:stretch>
        </p:blipFill>
        <p:spPr>
          <a:xfrm>
            <a:off x="9468544" y="3573016"/>
            <a:ext cx="304800" cy="304800"/>
          </a:xfrm>
          <a:prstGeom prst="rect">
            <a:avLst/>
          </a:prstGeom>
        </p:spPr>
      </p:pic>
      <p:pic>
        <p:nvPicPr>
          <p:cNvPr id="65" name="Explosion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9540552" y="4221088"/>
            <a:ext cx="304800" cy="304800"/>
          </a:xfrm>
          <a:prstGeom prst="rect">
            <a:avLst/>
          </a:prstGeom>
        </p:spPr>
      </p:pic>
      <p:pic>
        <p:nvPicPr>
          <p:cNvPr id="66" name="furz028.wav">
            <a:hlinkClick r:id="" action="ppaction://media"/>
          </p:cNvPr>
          <p:cNvPicPr>
            <a:picLocks noRot="1" noChangeAspect="1"/>
          </p:cNvPicPr>
          <p:nvPr>
            <a:wavAudioFile r:embed="rId3" name="furz028.wav"/>
          </p:nvPr>
        </p:nvPicPr>
        <p:blipFill>
          <a:blip r:embed="rId7" cstate="print"/>
          <a:stretch>
            <a:fillRect/>
          </a:stretch>
        </p:blipFill>
        <p:spPr>
          <a:xfrm>
            <a:off x="9612560" y="486916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2.59259E-6 C -0.02847 -0.00255 -0.05676 -0.00486 -0.07239 -0.0081 C -0.08801 -0.01134 -0.09878 -0.01273 -0.09374 -0.01921 C -0.08871 -0.0257 -0.05763 -0.0382 -0.04166 -0.0463 C -0.02569 -0.0544 0.00192 -0.06065 0.00244 -0.06783 C 0.00296 -0.075 -0.02465 -0.08287 -0.03801 -0.08935 C -0.05138 -0.09583 -0.07604 -0.09908 -0.0776 -0.10625 C -0.07916 -0.11343 -0.05937 -0.125 -0.04756 -0.13195 C -0.03576 -0.13889 -0.02135 -0.14375 -0.00694 -0.14861 " pathEditMode="relative" ptsTypes="aaaaaaaaA">
                                      <p:cBhvr>
                                        <p:cTn id="6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944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444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97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repeatCount="3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3"/>
          <p:cNvGrpSpPr/>
          <p:nvPr/>
        </p:nvGrpSpPr>
        <p:grpSpPr>
          <a:xfrm>
            <a:off x="251520" y="-50341"/>
            <a:ext cx="1872209" cy="5517232"/>
            <a:chOff x="467544" y="0"/>
            <a:chExt cx="1872209" cy="5517232"/>
          </a:xfrm>
        </p:grpSpPr>
        <p:sp>
          <p:nvSpPr>
            <p:cNvPr id="35" name="Arc 34"/>
            <p:cNvSpPr/>
            <p:nvPr/>
          </p:nvSpPr>
          <p:spPr>
            <a:xfrm>
              <a:off x="467544" y="4941168"/>
              <a:ext cx="1872208" cy="576064"/>
            </a:xfrm>
            <a:prstGeom prst="arc">
              <a:avLst>
                <a:gd name="adj1" fmla="val 46050"/>
                <a:gd name="adj2" fmla="val 10736384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6" name="Straight Connector 35"/>
            <p:cNvCxnSpPr>
              <a:stCxn id="35" idx="2"/>
            </p:cNvCxnSpPr>
            <p:nvPr/>
          </p:nvCxnSpPr>
          <p:spPr>
            <a:xfrm flipH="1" flipV="1">
              <a:off x="467544" y="0"/>
              <a:ext cx="1689" cy="52464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35" idx="0"/>
            </p:cNvCxnSpPr>
            <p:nvPr/>
          </p:nvCxnSpPr>
          <p:spPr>
            <a:xfrm flipV="1">
              <a:off x="2338866" y="0"/>
              <a:ext cx="887" cy="52417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39"/>
          <p:cNvGrpSpPr/>
          <p:nvPr/>
        </p:nvGrpSpPr>
        <p:grpSpPr>
          <a:xfrm>
            <a:off x="3851920" y="642399"/>
            <a:ext cx="4680520" cy="2934330"/>
            <a:chOff x="3563888" y="260648"/>
            <a:chExt cx="4680520" cy="2934330"/>
          </a:xfrm>
        </p:grpSpPr>
        <p:sp>
          <p:nvSpPr>
            <p:cNvPr id="41" name="Rounded Rectangle 40"/>
            <p:cNvSpPr/>
            <p:nvPr/>
          </p:nvSpPr>
          <p:spPr>
            <a:xfrm>
              <a:off x="3563888" y="260648"/>
              <a:ext cx="4680520" cy="2808312"/>
            </a:xfrm>
            <a:prstGeom prst="roundRect">
              <a:avLst>
                <a:gd name="adj" fmla="val 12015"/>
              </a:avLst>
            </a:prstGeom>
            <a:solidFill>
              <a:schemeClr val="bg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707904" y="332656"/>
              <a:ext cx="4464496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u="sng" dirty="0" smtClean="0">
                  <a:latin typeface="Bradley Hand ITC" pitchFamily="66" charset="0"/>
                </a:rPr>
                <a:t>THINGS THAT REQUIRE A FULL HEALTH AND SAFETY RISK ASSESSMENT:</a:t>
              </a:r>
            </a:p>
            <a:p>
              <a:endParaRPr lang="en-GB" u="sng" dirty="0" smtClean="0">
                <a:latin typeface="Bradley Hand ITC" pitchFamily="66" charset="0"/>
              </a:endParaRPr>
            </a:p>
            <a:p>
              <a:pPr marL="539750" lvl="1" indent="-360363">
                <a:buAutoNum type="arabicPeriod"/>
              </a:pPr>
              <a:r>
                <a:rPr lang="en-GB" dirty="0" smtClean="0">
                  <a:latin typeface="Bradley Hand ITC" pitchFamily="66" charset="0"/>
                </a:rPr>
                <a:t>Opening a door.</a:t>
              </a:r>
            </a:p>
            <a:p>
              <a:pPr marL="539750" lvl="1" indent="-360363">
                <a:buAutoNum type="arabicPeriod"/>
              </a:pPr>
              <a:r>
                <a:rPr lang="en-GB" dirty="0" smtClean="0">
                  <a:latin typeface="Bradley Hand ITC" pitchFamily="66" charset="0"/>
                </a:rPr>
                <a:t>Opening a window.</a:t>
              </a:r>
            </a:p>
            <a:p>
              <a:pPr marL="539750" lvl="1" indent="-360363">
                <a:buAutoNum type="arabicPeriod"/>
              </a:pPr>
              <a:r>
                <a:rPr lang="en-GB" dirty="0" smtClean="0">
                  <a:latin typeface="Bradley Hand ITC" pitchFamily="66" charset="0"/>
                </a:rPr>
                <a:t>Making a cup of tea (kettles can be hot).</a:t>
              </a:r>
            </a:p>
            <a:p>
              <a:pPr marL="539750" lvl="1" indent="-360363">
                <a:buAutoNum type="arabicPeriod"/>
              </a:pPr>
              <a:r>
                <a:rPr lang="en-GB" dirty="0" smtClean="0">
                  <a:latin typeface="Bradley Hand ITC" pitchFamily="66" charset="0"/>
                </a:rPr>
                <a:t>Putting on a shoe.</a:t>
              </a:r>
            </a:p>
            <a:p>
              <a:pPr marL="800100" lvl="1" indent="-342900">
                <a:buAutoNum type="arabicPeriod"/>
              </a:pPr>
              <a:endParaRPr lang="en-GB" dirty="0" smtClean="0">
                <a:latin typeface="Bradley Hand ITC" pitchFamily="66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39769" y="1722519"/>
            <a:ext cx="5589394" cy="4226761"/>
            <a:chOff x="739769" y="1722519"/>
            <a:chExt cx="5589394" cy="4226761"/>
          </a:xfrm>
        </p:grpSpPr>
        <p:sp>
          <p:nvSpPr>
            <p:cNvPr id="43" name="Freeform 42"/>
            <p:cNvSpPr/>
            <p:nvPr/>
          </p:nvSpPr>
          <p:spPr>
            <a:xfrm rot="6303091" flipV="1">
              <a:off x="3458149" y="3474910"/>
              <a:ext cx="760156" cy="1315269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31628 w 777479"/>
                <a:gd name="connsiteY0" fmla="*/ 12046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31628 w 777479"/>
                <a:gd name="connsiteY0" fmla="*/ 0 h 962353"/>
                <a:gd name="connsiteX1" fmla="*/ 239713 w 777479"/>
                <a:gd name="connsiteY1" fmla="*/ 369025 h 962353"/>
                <a:gd name="connsiteX2" fmla="*/ 82550 w 777479"/>
                <a:gd name="connsiteY2" fmla="*/ 464275 h 962353"/>
                <a:gd name="connsiteX3" fmla="*/ 3969 w 777479"/>
                <a:gd name="connsiteY3" fmla="*/ 602387 h 962353"/>
                <a:gd name="connsiteX4" fmla="*/ 106363 w 777479"/>
                <a:gd name="connsiteY4" fmla="*/ 616675 h 962353"/>
                <a:gd name="connsiteX5" fmla="*/ 254000 w 777479"/>
                <a:gd name="connsiteY5" fmla="*/ 514281 h 962353"/>
                <a:gd name="connsiteX6" fmla="*/ 261144 w 777479"/>
                <a:gd name="connsiteY6" fmla="*/ 526187 h 962353"/>
                <a:gd name="connsiteX7" fmla="*/ 223044 w 777479"/>
                <a:gd name="connsiteY7" fmla="*/ 661918 h 962353"/>
                <a:gd name="connsiteX8" fmla="*/ 198834 w 777479"/>
                <a:gd name="connsiteY8" fmla="*/ 788125 h 962353"/>
                <a:gd name="connsiteX9" fmla="*/ 248147 w 777479"/>
                <a:gd name="connsiteY9" fmla="*/ 878240 h 962353"/>
                <a:gd name="connsiteX10" fmla="*/ 335682 w 777479"/>
                <a:gd name="connsiteY10" fmla="*/ 736506 h 962353"/>
                <a:gd name="connsiteX11" fmla="*/ 368300 w 777479"/>
                <a:gd name="connsiteY11" fmla="*/ 616674 h 962353"/>
                <a:gd name="connsiteX12" fmla="*/ 375444 w 777479"/>
                <a:gd name="connsiteY12" fmla="*/ 683350 h 962353"/>
                <a:gd name="connsiteX13" fmla="*/ 401638 w 777479"/>
                <a:gd name="connsiteY13" fmla="*/ 895281 h 962353"/>
                <a:gd name="connsiteX14" fmla="*/ 451644 w 777479"/>
                <a:gd name="connsiteY14" fmla="*/ 961956 h 962353"/>
                <a:gd name="connsiteX15" fmla="*/ 504032 w 777479"/>
                <a:gd name="connsiteY15" fmla="*/ 897662 h 962353"/>
                <a:gd name="connsiteX16" fmla="*/ 504032 w 777479"/>
                <a:gd name="connsiteY16" fmla="*/ 657155 h 962353"/>
                <a:gd name="connsiteX17" fmla="*/ 527844 w 777479"/>
                <a:gd name="connsiteY17" fmla="*/ 771456 h 962353"/>
                <a:gd name="connsiteX18" fmla="*/ 573088 w 777479"/>
                <a:gd name="connsiteY18" fmla="*/ 869087 h 962353"/>
                <a:gd name="connsiteX19" fmla="*/ 625475 w 777479"/>
                <a:gd name="connsiteY19" fmla="*/ 890518 h 962353"/>
                <a:gd name="connsiteX20" fmla="*/ 662013 w 777479"/>
                <a:gd name="connsiteY20" fmla="*/ 833567 h 962353"/>
                <a:gd name="connsiteX21" fmla="*/ 644525 w 777479"/>
                <a:gd name="connsiteY21" fmla="*/ 711925 h 962353"/>
                <a:gd name="connsiteX22" fmla="*/ 632619 w 777479"/>
                <a:gd name="connsiteY22" fmla="*/ 635725 h 962353"/>
                <a:gd name="connsiteX23" fmla="*/ 718344 w 777479"/>
                <a:gd name="connsiteY23" fmla="*/ 785743 h 962353"/>
                <a:gd name="connsiteX24" fmla="*/ 770732 w 777479"/>
                <a:gd name="connsiteY24" fmla="*/ 764312 h 962353"/>
                <a:gd name="connsiteX25" fmla="*/ 758825 w 777479"/>
                <a:gd name="connsiteY25" fmla="*/ 623818 h 962353"/>
                <a:gd name="connsiteX26" fmla="*/ 668338 w 777479"/>
                <a:gd name="connsiteY26" fmla="*/ 452368 h 962353"/>
                <a:gd name="connsiteX27" fmla="*/ 641061 w 777479"/>
                <a:gd name="connsiteY27" fmla="*/ 118922 h 962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62353">
                  <a:moveTo>
                    <a:pt x="231628" y="0"/>
                  </a:moveTo>
                  <a:cubicBezTo>
                    <a:pt x="245717" y="45641"/>
                    <a:pt x="264559" y="291646"/>
                    <a:pt x="239713" y="369025"/>
                  </a:cubicBezTo>
                  <a:cubicBezTo>
                    <a:pt x="214867" y="446404"/>
                    <a:pt x="121841" y="425381"/>
                    <a:pt x="82550" y="464275"/>
                  </a:cubicBezTo>
                  <a:cubicBezTo>
                    <a:pt x="43259" y="503169"/>
                    <a:pt x="0" y="576987"/>
                    <a:pt x="3969" y="602387"/>
                  </a:cubicBezTo>
                  <a:cubicBezTo>
                    <a:pt x="7938" y="627787"/>
                    <a:pt x="64691" y="631359"/>
                    <a:pt x="106363" y="616675"/>
                  </a:cubicBezTo>
                  <a:cubicBezTo>
                    <a:pt x="148035" y="601991"/>
                    <a:pt x="228203" y="529362"/>
                    <a:pt x="254000" y="514281"/>
                  </a:cubicBezTo>
                  <a:cubicBezTo>
                    <a:pt x="279797" y="499200"/>
                    <a:pt x="266303" y="501581"/>
                    <a:pt x="261144" y="526187"/>
                  </a:cubicBezTo>
                  <a:cubicBezTo>
                    <a:pt x="255985" y="550793"/>
                    <a:pt x="233429" y="618262"/>
                    <a:pt x="223044" y="661918"/>
                  </a:cubicBezTo>
                  <a:cubicBezTo>
                    <a:pt x="212659" y="705574"/>
                    <a:pt x="194650" y="752071"/>
                    <a:pt x="198834" y="788125"/>
                  </a:cubicBezTo>
                  <a:cubicBezTo>
                    <a:pt x="203018" y="824179"/>
                    <a:pt x="225339" y="886843"/>
                    <a:pt x="248147" y="878240"/>
                  </a:cubicBezTo>
                  <a:cubicBezTo>
                    <a:pt x="270955" y="869637"/>
                    <a:pt x="315657" y="780100"/>
                    <a:pt x="335682" y="736506"/>
                  </a:cubicBezTo>
                  <a:cubicBezTo>
                    <a:pt x="355707" y="692912"/>
                    <a:pt x="361673" y="625533"/>
                    <a:pt x="368300" y="616674"/>
                  </a:cubicBezTo>
                  <a:cubicBezTo>
                    <a:pt x="374927" y="607815"/>
                    <a:pt x="369888" y="636916"/>
                    <a:pt x="375444" y="683350"/>
                  </a:cubicBezTo>
                  <a:cubicBezTo>
                    <a:pt x="381000" y="729785"/>
                    <a:pt x="388938" y="848847"/>
                    <a:pt x="401638" y="895281"/>
                  </a:cubicBezTo>
                  <a:cubicBezTo>
                    <a:pt x="414338" y="941715"/>
                    <a:pt x="434578" y="961559"/>
                    <a:pt x="451644" y="961956"/>
                  </a:cubicBezTo>
                  <a:cubicBezTo>
                    <a:pt x="468710" y="962353"/>
                    <a:pt x="495301" y="948462"/>
                    <a:pt x="504032" y="897662"/>
                  </a:cubicBezTo>
                  <a:cubicBezTo>
                    <a:pt x="512763" y="846862"/>
                    <a:pt x="500063" y="678189"/>
                    <a:pt x="504032" y="657155"/>
                  </a:cubicBezTo>
                  <a:cubicBezTo>
                    <a:pt x="508001" y="636121"/>
                    <a:pt x="516335" y="736134"/>
                    <a:pt x="527844" y="771456"/>
                  </a:cubicBezTo>
                  <a:cubicBezTo>
                    <a:pt x="539353" y="806778"/>
                    <a:pt x="556816" y="849243"/>
                    <a:pt x="573088" y="869087"/>
                  </a:cubicBezTo>
                  <a:cubicBezTo>
                    <a:pt x="589360" y="888931"/>
                    <a:pt x="610654" y="896438"/>
                    <a:pt x="625475" y="890518"/>
                  </a:cubicBezTo>
                  <a:cubicBezTo>
                    <a:pt x="640296" y="884598"/>
                    <a:pt x="658838" y="863333"/>
                    <a:pt x="662013" y="833567"/>
                  </a:cubicBezTo>
                  <a:cubicBezTo>
                    <a:pt x="665188" y="803801"/>
                    <a:pt x="649424" y="744899"/>
                    <a:pt x="644525" y="711925"/>
                  </a:cubicBezTo>
                  <a:cubicBezTo>
                    <a:pt x="639626" y="678951"/>
                    <a:pt x="620316" y="623422"/>
                    <a:pt x="632619" y="635725"/>
                  </a:cubicBezTo>
                  <a:cubicBezTo>
                    <a:pt x="644922" y="648028"/>
                    <a:pt x="695325" y="764312"/>
                    <a:pt x="718344" y="785743"/>
                  </a:cubicBezTo>
                  <a:cubicBezTo>
                    <a:pt x="741363" y="807174"/>
                    <a:pt x="763985" y="791300"/>
                    <a:pt x="770732" y="764312"/>
                  </a:cubicBezTo>
                  <a:cubicBezTo>
                    <a:pt x="777479" y="737325"/>
                    <a:pt x="775891" y="675809"/>
                    <a:pt x="758825" y="623818"/>
                  </a:cubicBezTo>
                  <a:cubicBezTo>
                    <a:pt x="741759" y="571827"/>
                    <a:pt x="687965" y="536517"/>
                    <a:pt x="668338" y="452368"/>
                  </a:cubicBezTo>
                  <a:cubicBezTo>
                    <a:pt x="648711" y="368219"/>
                    <a:pt x="643442" y="197900"/>
                    <a:pt x="641061" y="118922"/>
                  </a:cubicBezTo>
                </a:path>
              </a:pathLst>
            </a:custGeom>
            <a:solidFill>
              <a:srgbClr val="25C2E7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Freeform 1"/>
            <p:cNvSpPr/>
            <p:nvPr/>
          </p:nvSpPr>
          <p:spPr>
            <a:xfrm flipH="1">
              <a:off x="2597980" y="5034887"/>
              <a:ext cx="714426" cy="914393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25C2E7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Freeform 2"/>
            <p:cNvSpPr/>
            <p:nvPr/>
          </p:nvSpPr>
          <p:spPr>
            <a:xfrm>
              <a:off x="1733884" y="5034887"/>
              <a:ext cx="675199" cy="914393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25C2E7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619672" y="2442599"/>
              <a:ext cx="1800200" cy="2736304"/>
            </a:xfrm>
            <a:prstGeom prst="rect">
              <a:avLst/>
            </a:prstGeom>
            <a:solidFill>
              <a:srgbClr val="25C2E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1" name="Group 11"/>
            <p:cNvGrpSpPr/>
            <p:nvPr/>
          </p:nvGrpSpPr>
          <p:grpSpPr>
            <a:xfrm>
              <a:off x="1848096" y="1722519"/>
              <a:ext cx="1325948" cy="1368152"/>
              <a:chOff x="827584" y="1124744"/>
              <a:chExt cx="1072119" cy="1368152"/>
            </a:xfrm>
          </p:grpSpPr>
          <p:sp>
            <p:nvSpPr>
              <p:cNvPr id="6" name="Chord 5"/>
              <p:cNvSpPr/>
              <p:nvPr/>
            </p:nvSpPr>
            <p:spPr>
              <a:xfrm>
                <a:off x="827584" y="1124744"/>
                <a:ext cx="1072119" cy="1368152"/>
              </a:xfrm>
              <a:prstGeom prst="chord">
                <a:avLst>
                  <a:gd name="adj1" fmla="val 10688754"/>
                  <a:gd name="adj2" fmla="val 108958"/>
                </a:avLst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Chord 6"/>
              <p:cNvSpPr/>
              <p:nvPr/>
            </p:nvSpPr>
            <p:spPr>
              <a:xfrm rot="10800000">
                <a:off x="827584" y="1700808"/>
                <a:ext cx="1072119" cy="216024"/>
              </a:xfrm>
              <a:prstGeom prst="chord">
                <a:avLst>
                  <a:gd name="adj1" fmla="val 10688754"/>
                  <a:gd name="adj2" fmla="val 108958"/>
                </a:avLst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 rot="5400000">
                <a:off x="935596" y="1448780"/>
                <a:ext cx="64807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>
                <a:off x="1151620" y="1448780"/>
                <a:ext cx="64807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3"/>
            <p:cNvGrpSpPr/>
            <p:nvPr/>
          </p:nvGrpSpPr>
          <p:grpSpPr>
            <a:xfrm>
              <a:off x="1835696" y="2766635"/>
              <a:ext cx="1440160" cy="2088232"/>
              <a:chOff x="7452320" y="1124744"/>
              <a:chExt cx="1152128" cy="1491594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7452320" y="1124744"/>
                <a:ext cx="1152128" cy="1270729"/>
              </a:xfrm>
              <a:prstGeom prst="rect">
                <a:avLst/>
              </a:prstGeom>
              <a:solidFill>
                <a:srgbClr val="25C2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Chord 13"/>
              <p:cNvSpPr/>
              <p:nvPr/>
            </p:nvSpPr>
            <p:spPr>
              <a:xfrm>
                <a:off x="7737644" y="1531850"/>
                <a:ext cx="578772" cy="364408"/>
              </a:xfrm>
              <a:prstGeom prst="chord">
                <a:avLst>
                  <a:gd name="adj1" fmla="val 5430208"/>
                  <a:gd name="adj2" fmla="val 5345722"/>
                </a:avLst>
              </a:prstGeom>
              <a:solidFill>
                <a:srgbClr val="0070C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8143597" y="1220095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Arc 15"/>
              <p:cNvSpPr/>
              <p:nvPr/>
            </p:nvSpPr>
            <p:spPr>
              <a:xfrm>
                <a:off x="7580334" y="2023331"/>
                <a:ext cx="896100" cy="593007"/>
              </a:xfrm>
              <a:prstGeom prst="arc">
                <a:avLst>
                  <a:gd name="adj1" fmla="val 11045684"/>
                  <a:gd name="adj2" fmla="val 2123717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7823462" y="1230638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4" name="Rectangle 43"/>
            <p:cNvSpPr/>
            <p:nvPr/>
          </p:nvSpPr>
          <p:spPr>
            <a:xfrm rot="3887280">
              <a:off x="4925120" y="2442599"/>
              <a:ext cx="71782" cy="2736304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8" name="Group 36"/>
            <p:cNvGrpSpPr/>
            <p:nvPr/>
          </p:nvGrpSpPr>
          <p:grpSpPr>
            <a:xfrm rot="7652146">
              <a:off x="1099809" y="3584782"/>
              <a:ext cx="1008112" cy="1728192"/>
              <a:chOff x="1115615" y="2852937"/>
              <a:chExt cx="1008112" cy="1728192"/>
            </a:xfrm>
          </p:grpSpPr>
          <p:sp>
            <p:nvSpPr>
              <p:cNvPr id="46" name="Rounded Rectangle 45"/>
              <p:cNvSpPr/>
              <p:nvPr/>
            </p:nvSpPr>
            <p:spPr>
              <a:xfrm>
                <a:off x="1115615" y="2852937"/>
                <a:ext cx="1008112" cy="1728192"/>
              </a:xfrm>
              <a:prstGeom prst="roundRect">
                <a:avLst>
                  <a:gd name="adj" fmla="val 6899"/>
                </a:avLst>
              </a:prstGeom>
              <a:solidFill>
                <a:srgbClr val="66669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1259632" y="2996952"/>
                <a:ext cx="720080" cy="122413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Health and Safety Form</a:t>
                </a:r>
              </a:p>
              <a:p>
                <a:pPr algn="ctr"/>
                <a:endParaRPr lang="en-GB" sz="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GB" sz="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................ __</a:t>
                </a:r>
              </a:p>
              <a:p>
                <a:pPr algn="ctr"/>
                <a:r>
                  <a:rPr lang="en-GB" sz="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............. __</a:t>
                </a:r>
              </a:p>
              <a:p>
                <a:pPr algn="ctr"/>
                <a:r>
                  <a:rPr lang="en-GB" sz="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___</a:t>
                </a:r>
              </a:p>
              <a:p>
                <a:pPr algn="ctr"/>
                <a:r>
                  <a:rPr lang="en-GB" sz="6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Signed_____</a:t>
                </a:r>
              </a:p>
              <a:p>
                <a:pPr algn="ctr"/>
                <a:r>
                  <a:rPr lang="en-GB" sz="6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Date_____</a:t>
                </a:r>
                <a:endParaRPr lang="en-GB" sz="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403648" y="2924944"/>
                <a:ext cx="432048" cy="14401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9" name="Freeform 48"/>
            <p:cNvSpPr/>
            <p:nvPr/>
          </p:nvSpPr>
          <p:spPr>
            <a:xfrm rot="13152794" flipV="1">
              <a:off x="995706" y="3463574"/>
              <a:ext cx="760156" cy="1331733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25C2E7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058848" y="1716048"/>
            <a:ext cx="4101423" cy="3456384"/>
            <a:chOff x="1069087" y="1722519"/>
            <a:chExt cx="4101423" cy="3456384"/>
          </a:xfrm>
        </p:grpSpPr>
        <p:sp>
          <p:nvSpPr>
            <p:cNvPr id="45" name="Rectangle 44"/>
            <p:cNvSpPr/>
            <p:nvPr/>
          </p:nvSpPr>
          <p:spPr>
            <a:xfrm>
              <a:off x="1619672" y="2442599"/>
              <a:ext cx="1800200" cy="2736304"/>
            </a:xfrm>
            <a:prstGeom prst="rect">
              <a:avLst/>
            </a:prstGeom>
            <a:solidFill>
              <a:srgbClr val="25C2E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0" name="Group 11"/>
            <p:cNvGrpSpPr/>
            <p:nvPr/>
          </p:nvGrpSpPr>
          <p:grpSpPr>
            <a:xfrm>
              <a:off x="1848096" y="1722519"/>
              <a:ext cx="1325948" cy="1368152"/>
              <a:chOff x="827584" y="1124744"/>
              <a:chExt cx="1072119" cy="1368152"/>
            </a:xfrm>
          </p:grpSpPr>
          <p:sp>
            <p:nvSpPr>
              <p:cNvPr id="63" name="Chord 62"/>
              <p:cNvSpPr/>
              <p:nvPr/>
            </p:nvSpPr>
            <p:spPr>
              <a:xfrm>
                <a:off x="827584" y="1124744"/>
                <a:ext cx="1072119" cy="1368152"/>
              </a:xfrm>
              <a:prstGeom prst="chord">
                <a:avLst>
                  <a:gd name="adj1" fmla="val 10688754"/>
                  <a:gd name="adj2" fmla="val 108958"/>
                </a:avLst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Chord 6"/>
              <p:cNvSpPr/>
              <p:nvPr/>
            </p:nvSpPr>
            <p:spPr>
              <a:xfrm rot="10800000">
                <a:off x="827584" y="1700808"/>
                <a:ext cx="1072119" cy="216024"/>
              </a:xfrm>
              <a:prstGeom prst="chord">
                <a:avLst>
                  <a:gd name="adj1" fmla="val 10688754"/>
                  <a:gd name="adj2" fmla="val 108958"/>
                </a:avLst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5" name="Straight Connector 7"/>
              <p:cNvCxnSpPr/>
              <p:nvPr/>
            </p:nvCxnSpPr>
            <p:spPr>
              <a:xfrm rot="5400000">
                <a:off x="935596" y="1448780"/>
                <a:ext cx="64807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8"/>
              <p:cNvCxnSpPr/>
              <p:nvPr/>
            </p:nvCxnSpPr>
            <p:spPr>
              <a:xfrm rot="5400000">
                <a:off x="1151620" y="1448780"/>
                <a:ext cx="64807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3"/>
            <p:cNvGrpSpPr/>
            <p:nvPr/>
          </p:nvGrpSpPr>
          <p:grpSpPr>
            <a:xfrm>
              <a:off x="1069087" y="2900125"/>
              <a:ext cx="1120125" cy="1954742"/>
              <a:chOff x="6839031" y="1220094"/>
              <a:chExt cx="896100" cy="1396244"/>
            </a:xfrm>
          </p:grpSpPr>
          <p:sp>
            <p:nvSpPr>
              <p:cNvPr id="59" name="Chord 58"/>
              <p:cNvSpPr/>
              <p:nvPr/>
            </p:nvSpPr>
            <p:spPr>
              <a:xfrm>
                <a:off x="6996340" y="1531850"/>
                <a:ext cx="578772" cy="364408"/>
              </a:xfrm>
              <a:prstGeom prst="chord">
                <a:avLst>
                  <a:gd name="adj1" fmla="val 5430208"/>
                  <a:gd name="adj2" fmla="val 5345722"/>
                </a:avLst>
              </a:prstGeom>
              <a:solidFill>
                <a:srgbClr val="0070C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7402293" y="1220094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Arc 60"/>
              <p:cNvSpPr/>
              <p:nvPr/>
            </p:nvSpPr>
            <p:spPr>
              <a:xfrm>
                <a:off x="6839031" y="2023331"/>
                <a:ext cx="896100" cy="593007"/>
              </a:xfrm>
              <a:prstGeom prst="arc">
                <a:avLst>
                  <a:gd name="adj1" fmla="val 16177345"/>
                  <a:gd name="adj2" fmla="val 2123717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2" name="Rectangle 51"/>
            <p:cNvSpPr/>
            <p:nvPr/>
          </p:nvSpPr>
          <p:spPr>
            <a:xfrm rot="3887280">
              <a:off x="3766467" y="2841837"/>
              <a:ext cx="71782" cy="2736304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Freeform 33"/>
            <p:cNvSpPr/>
            <p:nvPr/>
          </p:nvSpPr>
          <p:spPr>
            <a:xfrm rot="10233270" flipH="1" flipV="1">
              <a:off x="2436130" y="3646591"/>
              <a:ext cx="740719" cy="1315269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31628 w 777479"/>
                <a:gd name="connsiteY0" fmla="*/ 12046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31628 w 777479"/>
                <a:gd name="connsiteY0" fmla="*/ 0 h 962353"/>
                <a:gd name="connsiteX1" fmla="*/ 239713 w 777479"/>
                <a:gd name="connsiteY1" fmla="*/ 369025 h 962353"/>
                <a:gd name="connsiteX2" fmla="*/ 82550 w 777479"/>
                <a:gd name="connsiteY2" fmla="*/ 464275 h 962353"/>
                <a:gd name="connsiteX3" fmla="*/ 3969 w 777479"/>
                <a:gd name="connsiteY3" fmla="*/ 602387 h 962353"/>
                <a:gd name="connsiteX4" fmla="*/ 106363 w 777479"/>
                <a:gd name="connsiteY4" fmla="*/ 616675 h 962353"/>
                <a:gd name="connsiteX5" fmla="*/ 254000 w 777479"/>
                <a:gd name="connsiteY5" fmla="*/ 514281 h 962353"/>
                <a:gd name="connsiteX6" fmla="*/ 261144 w 777479"/>
                <a:gd name="connsiteY6" fmla="*/ 526187 h 962353"/>
                <a:gd name="connsiteX7" fmla="*/ 223044 w 777479"/>
                <a:gd name="connsiteY7" fmla="*/ 661918 h 962353"/>
                <a:gd name="connsiteX8" fmla="*/ 198834 w 777479"/>
                <a:gd name="connsiteY8" fmla="*/ 788125 h 962353"/>
                <a:gd name="connsiteX9" fmla="*/ 248147 w 777479"/>
                <a:gd name="connsiteY9" fmla="*/ 878240 h 962353"/>
                <a:gd name="connsiteX10" fmla="*/ 335682 w 777479"/>
                <a:gd name="connsiteY10" fmla="*/ 736506 h 962353"/>
                <a:gd name="connsiteX11" fmla="*/ 368300 w 777479"/>
                <a:gd name="connsiteY11" fmla="*/ 616674 h 962353"/>
                <a:gd name="connsiteX12" fmla="*/ 375444 w 777479"/>
                <a:gd name="connsiteY12" fmla="*/ 683350 h 962353"/>
                <a:gd name="connsiteX13" fmla="*/ 401638 w 777479"/>
                <a:gd name="connsiteY13" fmla="*/ 895281 h 962353"/>
                <a:gd name="connsiteX14" fmla="*/ 451644 w 777479"/>
                <a:gd name="connsiteY14" fmla="*/ 961956 h 962353"/>
                <a:gd name="connsiteX15" fmla="*/ 504032 w 777479"/>
                <a:gd name="connsiteY15" fmla="*/ 897662 h 962353"/>
                <a:gd name="connsiteX16" fmla="*/ 504032 w 777479"/>
                <a:gd name="connsiteY16" fmla="*/ 657155 h 962353"/>
                <a:gd name="connsiteX17" fmla="*/ 527844 w 777479"/>
                <a:gd name="connsiteY17" fmla="*/ 771456 h 962353"/>
                <a:gd name="connsiteX18" fmla="*/ 573088 w 777479"/>
                <a:gd name="connsiteY18" fmla="*/ 869087 h 962353"/>
                <a:gd name="connsiteX19" fmla="*/ 625475 w 777479"/>
                <a:gd name="connsiteY19" fmla="*/ 890518 h 962353"/>
                <a:gd name="connsiteX20" fmla="*/ 662013 w 777479"/>
                <a:gd name="connsiteY20" fmla="*/ 833567 h 962353"/>
                <a:gd name="connsiteX21" fmla="*/ 644525 w 777479"/>
                <a:gd name="connsiteY21" fmla="*/ 711925 h 962353"/>
                <a:gd name="connsiteX22" fmla="*/ 632619 w 777479"/>
                <a:gd name="connsiteY22" fmla="*/ 635725 h 962353"/>
                <a:gd name="connsiteX23" fmla="*/ 718344 w 777479"/>
                <a:gd name="connsiteY23" fmla="*/ 785743 h 962353"/>
                <a:gd name="connsiteX24" fmla="*/ 770732 w 777479"/>
                <a:gd name="connsiteY24" fmla="*/ 764312 h 962353"/>
                <a:gd name="connsiteX25" fmla="*/ 758825 w 777479"/>
                <a:gd name="connsiteY25" fmla="*/ 623818 h 962353"/>
                <a:gd name="connsiteX26" fmla="*/ 668338 w 777479"/>
                <a:gd name="connsiteY26" fmla="*/ 452368 h 962353"/>
                <a:gd name="connsiteX27" fmla="*/ 641061 w 777479"/>
                <a:gd name="connsiteY27" fmla="*/ 118922 h 962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62353">
                  <a:moveTo>
                    <a:pt x="231628" y="0"/>
                  </a:moveTo>
                  <a:cubicBezTo>
                    <a:pt x="245717" y="45641"/>
                    <a:pt x="264559" y="291646"/>
                    <a:pt x="239713" y="369025"/>
                  </a:cubicBezTo>
                  <a:cubicBezTo>
                    <a:pt x="214867" y="446404"/>
                    <a:pt x="121841" y="425381"/>
                    <a:pt x="82550" y="464275"/>
                  </a:cubicBezTo>
                  <a:cubicBezTo>
                    <a:pt x="43259" y="503169"/>
                    <a:pt x="0" y="576987"/>
                    <a:pt x="3969" y="602387"/>
                  </a:cubicBezTo>
                  <a:cubicBezTo>
                    <a:pt x="7938" y="627787"/>
                    <a:pt x="64691" y="631359"/>
                    <a:pt x="106363" y="616675"/>
                  </a:cubicBezTo>
                  <a:cubicBezTo>
                    <a:pt x="148035" y="601991"/>
                    <a:pt x="228203" y="529362"/>
                    <a:pt x="254000" y="514281"/>
                  </a:cubicBezTo>
                  <a:cubicBezTo>
                    <a:pt x="279797" y="499200"/>
                    <a:pt x="266303" y="501581"/>
                    <a:pt x="261144" y="526187"/>
                  </a:cubicBezTo>
                  <a:cubicBezTo>
                    <a:pt x="255985" y="550793"/>
                    <a:pt x="233429" y="618262"/>
                    <a:pt x="223044" y="661918"/>
                  </a:cubicBezTo>
                  <a:cubicBezTo>
                    <a:pt x="212659" y="705574"/>
                    <a:pt x="194650" y="752071"/>
                    <a:pt x="198834" y="788125"/>
                  </a:cubicBezTo>
                  <a:cubicBezTo>
                    <a:pt x="203018" y="824179"/>
                    <a:pt x="225339" y="886843"/>
                    <a:pt x="248147" y="878240"/>
                  </a:cubicBezTo>
                  <a:cubicBezTo>
                    <a:pt x="270955" y="869637"/>
                    <a:pt x="315657" y="780100"/>
                    <a:pt x="335682" y="736506"/>
                  </a:cubicBezTo>
                  <a:cubicBezTo>
                    <a:pt x="355707" y="692912"/>
                    <a:pt x="361673" y="625533"/>
                    <a:pt x="368300" y="616674"/>
                  </a:cubicBezTo>
                  <a:cubicBezTo>
                    <a:pt x="374927" y="607815"/>
                    <a:pt x="369888" y="636916"/>
                    <a:pt x="375444" y="683350"/>
                  </a:cubicBezTo>
                  <a:cubicBezTo>
                    <a:pt x="381000" y="729785"/>
                    <a:pt x="388938" y="848847"/>
                    <a:pt x="401638" y="895281"/>
                  </a:cubicBezTo>
                  <a:cubicBezTo>
                    <a:pt x="414338" y="941715"/>
                    <a:pt x="434578" y="961559"/>
                    <a:pt x="451644" y="961956"/>
                  </a:cubicBezTo>
                  <a:cubicBezTo>
                    <a:pt x="468710" y="962353"/>
                    <a:pt x="495301" y="948462"/>
                    <a:pt x="504032" y="897662"/>
                  </a:cubicBezTo>
                  <a:cubicBezTo>
                    <a:pt x="512763" y="846862"/>
                    <a:pt x="500063" y="678189"/>
                    <a:pt x="504032" y="657155"/>
                  </a:cubicBezTo>
                  <a:cubicBezTo>
                    <a:pt x="508001" y="636121"/>
                    <a:pt x="516335" y="736134"/>
                    <a:pt x="527844" y="771456"/>
                  </a:cubicBezTo>
                  <a:cubicBezTo>
                    <a:pt x="539353" y="806778"/>
                    <a:pt x="556816" y="849243"/>
                    <a:pt x="573088" y="869087"/>
                  </a:cubicBezTo>
                  <a:cubicBezTo>
                    <a:pt x="589360" y="888931"/>
                    <a:pt x="610654" y="896438"/>
                    <a:pt x="625475" y="890518"/>
                  </a:cubicBezTo>
                  <a:cubicBezTo>
                    <a:pt x="640296" y="884598"/>
                    <a:pt x="658838" y="863333"/>
                    <a:pt x="662013" y="833567"/>
                  </a:cubicBezTo>
                  <a:cubicBezTo>
                    <a:pt x="665188" y="803801"/>
                    <a:pt x="649424" y="744899"/>
                    <a:pt x="644525" y="711925"/>
                  </a:cubicBezTo>
                  <a:cubicBezTo>
                    <a:pt x="639626" y="678951"/>
                    <a:pt x="620316" y="623422"/>
                    <a:pt x="632619" y="635725"/>
                  </a:cubicBezTo>
                  <a:cubicBezTo>
                    <a:pt x="644922" y="648028"/>
                    <a:pt x="695325" y="764312"/>
                    <a:pt x="718344" y="785743"/>
                  </a:cubicBezTo>
                  <a:cubicBezTo>
                    <a:pt x="741363" y="807174"/>
                    <a:pt x="763985" y="791300"/>
                    <a:pt x="770732" y="764312"/>
                  </a:cubicBezTo>
                  <a:cubicBezTo>
                    <a:pt x="777479" y="737325"/>
                    <a:pt x="775891" y="675809"/>
                    <a:pt x="758825" y="623818"/>
                  </a:cubicBezTo>
                  <a:cubicBezTo>
                    <a:pt x="741759" y="571827"/>
                    <a:pt x="687965" y="536517"/>
                    <a:pt x="668338" y="452368"/>
                  </a:cubicBezTo>
                  <a:cubicBezTo>
                    <a:pt x="648711" y="368219"/>
                    <a:pt x="643442" y="197900"/>
                    <a:pt x="641061" y="118922"/>
                  </a:cubicBezTo>
                </a:path>
              </a:pathLst>
            </a:custGeom>
            <a:solidFill>
              <a:srgbClr val="25C2E7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972616" y="4221088"/>
            <a:ext cx="6516216" cy="309634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Arial Black" pitchFamily="34" charset="0"/>
              </a:rPr>
              <a:t>Meteorology</a:t>
            </a:r>
            <a:endParaRPr lang="en-GB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87824" y="4509120"/>
            <a:ext cx="936104" cy="864096"/>
          </a:xfrm>
          <a:prstGeom prst="rect">
            <a:avLst/>
          </a:pr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691680" y="4509120"/>
            <a:ext cx="936104" cy="864096"/>
          </a:xfrm>
          <a:prstGeom prst="rect">
            <a:avLst/>
          </a:pr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95536" y="4509120"/>
            <a:ext cx="936104" cy="864096"/>
          </a:xfrm>
          <a:prstGeom prst="rect">
            <a:avLst/>
          </a:pr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-900608" y="4509120"/>
            <a:ext cx="936104" cy="864096"/>
          </a:xfrm>
          <a:prstGeom prst="rect">
            <a:avLst/>
          </a:pr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283968" y="6021288"/>
            <a:ext cx="936104" cy="864096"/>
          </a:xfrm>
          <a:prstGeom prst="rect">
            <a:avLst/>
          </a:pr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987824" y="6021288"/>
            <a:ext cx="936104" cy="864096"/>
          </a:xfrm>
          <a:prstGeom prst="rect">
            <a:avLst/>
          </a:pr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691680" y="6021288"/>
            <a:ext cx="936104" cy="864096"/>
          </a:xfrm>
          <a:prstGeom prst="rect">
            <a:avLst/>
          </a:pr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95536" y="6021288"/>
            <a:ext cx="936104" cy="864096"/>
          </a:xfrm>
          <a:prstGeom prst="rect">
            <a:avLst/>
          </a:pr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-900608" y="6021288"/>
            <a:ext cx="936104" cy="864096"/>
          </a:xfrm>
          <a:prstGeom prst="rect">
            <a:avLst/>
          </a:pr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rapezoid 12"/>
          <p:cNvSpPr/>
          <p:nvPr/>
        </p:nvSpPr>
        <p:spPr>
          <a:xfrm>
            <a:off x="-2196752" y="3140968"/>
            <a:ext cx="8208912" cy="1080120"/>
          </a:xfrm>
          <a:prstGeom prst="trapezoid">
            <a:avLst>
              <a:gd name="adj" fmla="val 71887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4283968" y="4509120"/>
            <a:ext cx="936104" cy="864096"/>
          </a:xfrm>
          <a:prstGeom prst="rect">
            <a:avLst/>
          </a:pr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5" name="Group 24"/>
          <p:cNvGrpSpPr/>
          <p:nvPr/>
        </p:nvGrpSpPr>
        <p:grpSpPr>
          <a:xfrm>
            <a:off x="3074384" y="2060848"/>
            <a:ext cx="2995231" cy="935298"/>
            <a:chOff x="2629485" y="620688"/>
            <a:chExt cx="2995231" cy="935298"/>
          </a:xfrm>
        </p:grpSpPr>
        <p:sp>
          <p:nvSpPr>
            <p:cNvPr id="20" name="Freeform 19"/>
            <p:cNvSpPr/>
            <p:nvPr/>
          </p:nvSpPr>
          <p:spPr>
            <a:xfrm>
              <a:off x="2771800" y="620688"/>
              <a:ext cx="2852916" cy="935298"/>
            </a:xfrm>
            <a:custGeom>
              <a:avLst/>
              <a:gdLst>
                <a:gd name="connsiteX0" fmla="*/ 1554480 w 2011680"/>
                <a:gd name="connsiteY0" fmla="*/ 609600 h 609600"/>
                <a:gd name="connsiteX1" fmla="*/ 289560 w 2011680"/>
                <a:gd name="connsiteY1" fmla="*/ 609600 h 609600"/>
                <a:gd name="connsiteX2" fmla="*/ 0 w 2011680"/>
                <a:gd name="connsiteY2" fmla="*/ 518160 h 609600"/>
                <a:gd name="connsiteX3" fmla="*/ 0 w 2011680"/>
                <a:gd name="connsiteY3" fmla="*/ 0 h 609600"/>
                <a:gd name="connsiteX4" fmla="*/ 228600 w 2011680"/>
                <a:gd name="connsiteY4" fmla="*/ 0 h 609600"/>
                <a:gd name="connsiteX5" fmla="*/ 487680 w 2011680"/>
                <a:gd name="connsiteY5" fmla="*/ 304800 h 609600"/>
                <a:gd name="connsiteX6" fmla="*/ 1798320 w 2011680"/>
                <a:gd name="connsiteY6" fmla="*/ 304800 h 609600"/>
                <a:gd name="connsiteX7" fmla="*/ 2011680 w 2011680"/>
                <a:gd name="connsiteY7" fmla="*/ 426720 h 609600"/>
                <a:gd name="connsiteX8" fmla="*/ 2011680 w 2011680"/>
                <a:gd name="connsiteY8" fmla="*/ 563880 h 609600"/>
                <a:gd name="connsiteX9" fmla="*/ 1615440 w 2011680"/>
                <a:gd name="connsiteY9" fmla="*/ 609600 h 609600"/>
                <a:gd name="connsiteX0" fmla="*/ 1554480 w 2011680"/>
                <a:gd name="connsiteY0" fmla="*/ 609600 h 609600"/>
                <a:gd name="connsiteX1" fmla="*/ 289560 w 2011680"/>
                <a:gd name="connsiteY1" fmla="*/ 609600 h 609600"/>
                <a:gd name="connsiteX2" fmla="*/ 0 w 2011680"/>
                <a:gd name="connsiteY2" fmla="*/ 518160 h 609600"/>
                <a:gd name="connsiteX3" fmla="*/ 0 w 2011680"/>
                <a:gd name="connsiteY3" fmla="*/ 0 h 609600"/>
                <a:gd name="connsiteX4" fmla="*/ 228600 w 2011680"/>
                <a:gd name="connsiteY4" fmla="*/ 0 h 609600"/>
                <a:gd name="connsiteX5" fmla="*/ 487680 w 2011680"/>
                <a:gd name="connsiteY5" fmla="*/ 304800 h 609600"/>
                <a:gd name="connsiteX6" fmla="*/ 1798320 w 2011680"/>
                <a:gd name="connsiteY6" fmla="*/ 304800 h 609600"/>
                <a:gd name="connsiteX7" fmla="*/ 2011680 w 2011680"/>
                <a:gd name="connsiteY7" fmla="*/ 426720 h 609600"/>
                <a:gd name="connsiteX8" fmla="*/ 2011680 w 2011680"/>
                <a:gd name="connsiteY8" fmla="*/ 563880 h 609600"/>
                <a:gd name="connsiteX9" fmla="*/ 1615440 w 2011680"/>
                <a:gd name="connsiteY9" fmla="*/ 609600 h 609600"/>
                <a:gd name="connsiteX0" fmla="*/ 1554480 w 2011680"/>
                <a:gd name="connsiteY0" fmla="*/ 609600 h 609600"/>
                <a:gd name="connsiteX1" fmla="*/ 289560 w 2011680"/>
                <a:gd name="connsiteY1" fmla="*/ 609600 h 609600"/>
                <a:gd name="connsiteX2" fmla="*/ 0 w 2011680"/>
                <a:gd name="connsiteY2" fmla="*/ 518160 h 609600"/>
                <a:gd name="connsiteX3" fmla="*/ 0 w 2011680"/>
                <a:gd name="connsiteY3" fmla="*/ 0 h 609600"/>
                <a:gd name="connsiteX4" fmla="*/ 228600 w 2011680"/>
                <a:gd name="connsiteY4" fmla="*/ 0 h 609600"/>
                <a:gd name="connsiteX5" fmla="*/ 487680 w 2011680"/>
                <a:gd name="connsiteY5" fmla="*/ 304800 h 609600"/>
                <a:gd name="connsiteX6" fmla="*/ 1798320 w 2011680"/>
                <a:gd name="connsiteY6" fmla="*/ 304800 h 609600"/>
                <a:gd name="connsiteX7" fmla="*/ 2011680 w 2011680"/>
                <a:gd name="connsiteY7" fmla="*/ 426720 h 609600"/>
                <a:gd name="connsiteX8" fmla="*/ 2011680 w 2011680"/>
                <a:gd name="connsiteY8" fmla="*/ 563880 h 609600"/>
                <a:gd name="connsiteX9" fmla="*/ 1615440 w 2011680"/>
                <a:gd name="connsiteY9" fmla="*/ 609600 h 609600"/>
                <a:gd name="connsiteX0" fmla="*/ 1554480 w 2104276"/>
                <a:gd name="connsiteY0" fmla="*/ 609600 h 609600"/>
                <a:gd name="connsiteX1" fmla="*/ 289560 w 2104276"/>
                <a:gd name="connsiteY1" fmla="*/ 609600 h 609600"/>
                <a:gd name="connsiteX2" fmla="*/ 0 w 2104276"/>
                <a:gd name="connsiteY2" fmla="*/ 518160 h 609600"/>
                <a:gd name="connsiteX3" fmla="*/ 0 w 2104276"/>
                <a:gd name="connsiteY3" fmla="*/ 0 h 609600"/>
                <a:gd name="connsiteX4" fmla="*/ 228600 w 2104276"/>
                <a:gd name="connsiteY4" fmla="*/ 0 h 609600"/>
                <a:gd name="connsiteX5" fmla="*/ 487680 w 2104276"/>
                <a:gd name="connsiteY5" fmla="*/ 304800 h 609600"/>
                <a:gd name="connsiteX6" fmla="*/ 1798320 w 2104276"/>
                <a:gd name="connsiteY6" fmla="*/ 304800 h 609600"/>
                <a:gd name="connsiteX7" fmla="*/ 2011680 w 2104276"/>
                <a:gd name="connsiteY7" fmla="*/ 426720 h 609600"/>
                <a:gd name="connsiteX8" fmla="*/ 2011680 w 2104276"/>
                <a:gd name="connsiteY8" fmla="*/ 563880 h 609600"/>
                <a:gd name="connsiteX9" fmla="*/ 1615440 w 2104276"/>
                <a:gd name="connsiteY9" fmla="*/ 609600 h 609600"/>
                <a:gd name="connsiteX0" fmla="*/ 1554480 w 2104276"/>
                <a:gd name="connsiteY0" fmla="*/ 609600 h 609600"/>
                <a:gd name="connsiteX1" fmla="*/ 289560 w 2104276"/>
                <a:gd name="connsiteY1" fmla="*/ 609600 h 609600"/>
                <a:gd name="connsiteX2" fmla="*/ 0 w 2104276"/>
                <a:gd name="connsiteY2" fmla="*/ 518160 h 609600"/>
                <a:gd name="connsiteX3" fmla="*/ 0 w 2104276"/>
                <a:gd name="connsiteY3" fmla="*/ 0 h 609600"/>
                <a:gd name="connsiteX4" fmla="*/ 228600 w 2104276"/>
                <a:gd name="connsiteY4" fmla="*/ 0 h 609600"/>
                <a:gd name="connsiteX5" fmla="*/ 487680 w 2104276"/>
                <a:gd name="connsiteY5" fmla="*/ 304800 h 609600"/>
                <a:gd name="connsiteX6" fmla="*/ 1798320 w 2104276"/>
                <a:gd name="connsiteY6" fmla="*/ 304800 h 609600"/>
                <a:gd name="connsiteX7" fmla="*/ 2011680 w 2104276"/>
                <a:gd name="connsiteY7" fmla="*/ 426720 h 609600"/>
                <a:gd name="connsiteX8" fmla="*/ 2011680 w 2104276"/>
                <a:gd name="connsiteY8" fmla="*/ 563880 h 609600"/>
                <a:gd name="connsiteX9" fmla="*/ 1615440 w 2104276"/>
                <a:gd name="connsiteY9" fmla="*/ 609600 h 609600"/>
                <a:gd name="connsiteX0" fmla="*/ 1554480 w 2104276"/>
                <a:gd name="connsiteY0" fmla="*/ 609600 h 609600"/>
                <a:gd name="connsiteX1" fmla="*/ 289560 w 2104276"/>
                <a:gd name="connsiteY1" fmla="*/ 609600 h 609600"/>
                <a:gd name="connsiteX2" fmla="*/ 0 w 2104276"/>
                <a:gd name="connsiteY2" fmla="*/ 518160 h 609600"/>
                <a:gd name="connsiteX3" fmla="*/ 0 w 2104276"/>
                <a:gd name="connsiteY3" fmla="*/ 0 h 609600"/>
                <a:gd name="connsiteX4" fmla="*/ 228600 w 2104276"/>
                <a:gd name="connsiteY4" fmla="*/ 0 h 609600"/>
                <a:gd name="connsiteX5" fmla="*/ 487680 w 2104276"/>
                <a:gd name="connsiteY5" fmla="*/ 304800 h 609600"/>
                <a:gd name="connsiteX6" fmla="*/ 1798320 w 2104276"/>
                <a:gd name="connsiteY6" fmla="*/ 304800 h 609600"/>
                <a:gd name="connsiteX7" fmla="*/ 2011680 w 2104276"/>
                <a:gd name="connsiteY7" fmla="*/ 426720 h 609600"/>
                <a:gd name="connsiteX8" fmla="*/ 2011680 w 2104276"/>
                <a:gd name="connsiteY8" fmla="*/ 563880 h 609600"/>
                <a:gd name="connsiteX9" fmla="*/ 1615440 w 2104276"/>
                <a:gd name="connsiteY9" fmla="*/ 609600 h 609600"/>
                <a:gd name="connsiteX10" fmla="*/ 1554480 w 2104276"/>
                <a:gd name="connsiteY10" fmla="*/ 609600 h 609600"/>
                <a:gd name="connsiteX0" fmla="*/ 1554480 w 2104276"/>
                <a:gd name="connsiteY0" fmla="*/ 609600 h 609600"/>
                <a:gd name="connsiteX1" fmla="*/ 289560 w 2104276"/>
                <a:gd name="connsiteY1" fmla="*/ 609600 h 609600"/>
                <a:gd name="connsiteX2" fmla="*/ 0 w 2104276"/>
                <a:gd name="connsiteY2" fmla="*/ 518160 h 609600"/>
                <a:gd name="connsiteX3" fmla="*/ 0 w 2104276"/>
                <a:gd name="connsiteY3" fmla="*/ 0 h 609600"/>
                <a:gd name="connsiteX4" fmla="*/ 228600 w 2104276"/>
                <a:gd name="connsiteY4" fmla="*/ 0 h 609600"/>
                <a:gd name="connsiteX5" fmla="*/ 487680 w 2104276"/>
                <a:gd name="connsiteY5" fmla="*/ 304800 h 609600"/>
                <a:gd name="connsiteX6" fmla="*/ 1798320 w 2104276"/>
                <a:gd name="connsiteY6" fmla="*/ 304800 h 609600"/>
                <a:gd name="connsiteX7" fmla="*/ 2011680 w 2104276"/>
                <a:gd name="connsiteY7" fmla="*/ 426720 h 609600"/>
                <a:gd name="connsiteX8" fmla="*/ 2011680 w 2104276"/>
                <a:gd name="connsiteY8" fmla="*/ 563880 h 609600"/>
                <a:gd name="connsiteX9" fmla="*/ 1615440 w 2104276"/>
                <a:gd name="connsiteY9" fmla="*/ 609600 h 609600"/>
                <a:gd name="connsiteX10" fmla="*/ 1554480 w 2104276"/>
                <a:gd name="connsiteY10" fmla="*/ 609600 h 609600"/>
                <a:gd name="connsiteX0" fmla="*/ 1554480 w 2104276"/>
                <a:gd name="connsiteY0" fmla="*/ 609600 h 609600"/>
                <a:gd name="connsiteX1" fmla="*/ 289560 w 2104276"/>
                <a:gd name="connsiteY1" fmla="*/ 609600 h 609600"/>
                <a:gd name="connsiteX2" fmla="*/ 0 w 2104276"/>
                <a:gd name="connsiteY2" fmla="*/ 518160 h 609600"/>
                <a:gd name="connsiteX3" fmla="*/ 0 w 2104276"/>
                <a:gd name="connsiteY3" fmla="*/ 0 h 609600"/>
                <a:gd name="connsiteX4" fmla="*/ 228600 w 2104276"/>
                <a:gd name="connsiteY4" fmla="*/ 0 h 609600"/>
                <a:gd name="connsiteX5" fmla="*/ 403488 w 2104276"/>
                <a:gd name="connsiteY5" fmla="*/ 323880 h 609600"/>
                <a:gd name="connsiteX6" fmla="*/ 1798320 w 2104276"/>
                <a:gd name="connsiteY6" fmla="*/ 304800 h 609600"/>
                <a:gd name="connsiteX7" fmla="*/ 2011680 w 2104276"/>
                <a:gd name="connsiteY7" fmla="*/ 426720 h 609600"/>
                <a:gd name="connsiteX8" fmla="*/ 2011680 w 2104276"/>
                <a:gd name="connsiteY8" fmla="*/ 563880 h 609600"/>
                <a:gd name="connsiteX9" fmla="*/ 1615440 w 2104276"/>
                <a:gd name="connsiteY9" fmla="*/ 609600 h 609600"/>
                <a:gd name="connsiteX10" fmla="*/ 1554480 w 2104276"/>
                <a:gd name="connsiteY10" fmla="*/ 609600 h 609600"/>
                <a:gd name="connsiteX0" fmla="*/ 1554480 w 2104276"/>
                <a:gd name="connsiteY0" fmla="*/ 609600 h 609600"/>
                <a:gd name="connsiteX1" fmla="*/ 289560 w 2104276"/>
                <a:gd name="connsiteY1" fmla="*/ 609600 h 609600"/>
                <a:gd name="connsiteX2" fmla="*/ 43448 w 2104276"/>
                <a:gd name="connsiteY2" fmla="*/ 467896 h 609600"/>
                <a:gd name="connsiteX3" fmla="*/ 0 w 2104276"/>
                <a:gd name="connsiteY3" fmla="*/ 0 h 609600"/>
                <a:gd name="connsiteX4" fmla="*/ 228600 w 2104276"/>
                <a:gd name="connsiteY4" fmla="*/ 0 h 609600"/>
                <a:gd name="connsiteX5" fmla="*/ 403488 w 2104276"/>
                <a:gd name="connsiteY5" fmla="*/ 323880 h 609600"/>
                <a:gd name="connsiteX6" fmla="*/ 1798320 w 2104276"/>
                <a:gd name="connsiteY6" fmla="*/ 304800 h 609600"/>
                <a:gd name="connsiteX7" fmla="*/ 2011680 w 2104276"/>
                <a:gd name="connsiteY7" fmla="*/ 426720 h 609600"/>
                <a:gd name="connsiteX8" fmla="*/ 2011680 w 2104276"/>
                <a:gd name="connsiteY8" fmla="*/ 563880 h 609600"/>
                <a:gd name="connsiteX9" fmla="*/ 1615440 w 2104276"/>
                <a:gd name="connsiteY9" fmla="*/ 609600 h 609600"/>
                <a:gd name="connsiteX10" fmla="*/ 1554480 w 2104276"/>
                <a:gd name="connsiteY10" fmla="*/ 609600 h 609600"/>
                <a:gd name="connsiteX0" fmla="*/ 1554480 w 2104276"/>
                <a:gd name="connsiteY0" fmla="*/ 609600 h 609600"/>
                <a:gd name="connsiteX1" fmla="*/ 289560 w 2104276"/>
                <a:gd name="connsiteY1" fmla="*/ 609600 h 609600"/>
                <a:gd name="connsiteX2" fmla="*/ 43448 w 2104276"/>
                <a:gd name="connsiteY2" fmla="*/ 467896 h 609600"/>
                <a:gd name="connsiteX3" fmla="*/ 0 w 2104276"/>
                <a:gd name="connsiteY3" fmla="*/ 0 h 609600"/>
                <a:gd name="connsiteX4" fmla="*/ 228600 w 2104276"/>
                <a:gd name="connsiteY4" fmla="*/ 0 h 609600"/>
                <a:gd name="connsiteX5" fmla="*/ 403488 w 2104276"/>
                <a:gd name="connsiteY5" fmla="*/ 323880 h 609600"/>
                <a:gd name="connsiteX6" fmla="*/ 1798320 w 2104276"/>
                <a:gd name="connsiteY6" fmla="*/ 304800 h 609600"/>
                <a:gd name="connsiteX7" fmla="*/ 2011680 w 2104276"/>
                <a:gd name="connsiteY7" fmla="*/ 426720 h 609600"/>
                <a:gd name="connsiteX8" fmla="*/ 2011680 w 2104276"/>
                <a:gd name="connsiteY8" fmla="*/ 563880 h 609600"/>
                <a:gd name="connsiteX9" fmla="*/ 1615440 w 2104276"/>
                <a:gd name="connsiteY9" fmla="*/ 609600 h 609600"/>
                <a:gd name="connsiteX10" fmla="*/ 1554480 w 2104276"/>
                <a:gd name="connsiteY10" fmla="*/ 609600 h 609600"/>
                <a:gd name="connsiteX0" fmla="*/ 1554480 w 2104276"/>
                <a:gd name="connsiteY0" fmla="*/ 609600 h 611106"/>
                <a:gd name="connsiteX1" fmla="*/ 289560 w 2104276"/>
                <a:gd name="connsiteY1" fmla="*/ 609600 h 611106"/>
                <a:gd name="connsiteX2" fmla="*/ 43448 w 2104276"/>
                <a:gd name="connsiteY2" fmla="*/ 467896 h 611106"/>
                <a:gd name="connsiteX3" fmla="*/ 0 w 2104276"/>
                <a:gd name="connsiteY3" fmla="*/ 0 h 611106"/>
                <a:gd name="connsiteX4" fmla="*/ 228600 w 2104276"/>
                <a:gd name="connsiteY4" fmla="*/ 0 h 611106"/>
                <a:gd name="connsiteX5" fmla="*/ 403488 w 2104276"/>
                <a:gd name="connsiteY5" fmla="*/ 323880 h 611106"/>
                <a:gd name="connsiteX6" fmla="*/ 1798320 w 2104276"/>
                <a:gd name="connsiteY6" fmla="*/ 304800 h 611106"/>
                <a:gd name="connsiteX7" fmla="*/ 2011680 w 2104276"/>
                <a:gd name="connsiteY7" fmla="*/ 426720 h 611106"/>
                <a:gd name="connsiteX8" fmla="*/ 2011680 w 2104276"/>
                <a:gd name="connsiteY8" fmla="*/ 563880 h 611106"/>
                <a:gd name="connsiteX9" fmla="*/ 1615440 w 2104276"/>
                <a:gd name="connsiteY9" fmla="*/ 609600 h 611106"/>
                <a:gd name="connsiteX10" fmla="*/ 1554480 w 2104276"/>
                <a:gd name="connsiteY10" fmla="*/ 609600 h 61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04276" h="611106">
                  <a:moveTo>
                    <a:pt x="1554480" y="609600"/>
                  </a:moveTo>
                  <a:lnTo>
                    <a:pt x="289560" y="609600"/>
                  </a:lnTo>
                  <a:cubicBezTo>
                    <a:pt x="214369" y="611106"/>
                    <a:pt x="90039" y="540060"/>
                    <a:pt x="43448" y="467896"/>
                  </a:cubicBezTo>
                  <a:lnTo>
                    <a:pt x="0" y="0"/>
                  </a:lnTo>
                  <a:lnTo>
                    <a:pt x="228600" y="0"/>
                  </a:lnTo>
                  <a:lnTo>
                    <a:pt x="403488" y="323880"/>
                  </a:lnTo>
                  <a:lnTo>
                    <a:pt x="1798320" y="304800"/>
                  </a:lnTo>
                  <a:cubicBezTo>
                    <a:pt x="1929840" y="333980"/>
                    <a:pt x="1940560" y="386080"/>
                    <a:pt x="2011680" y="426720"/>
                  </a:cubicBezTo>
                  <a:cubicBezTo>
                    <a:pt x="2094751" y="488414"/>
                    <a:pt x="2104276" y="500226"/>
                    <a:pt x="2011680" y="563880"/>
                  </a:cubicBezTo>
                  <a:cubicBezTo>
                    <a:pt x="1901329" y="603478"/>
                    <a:pt x="1779915" y="609193"/>
                    <a:pt x="1615440" y="609600"/>
                  </a:cubicBezTo>
                  <a:lnTo>
                    <a:pt x="1554480" y="609600"/>
                  </a:lnTo>
                  <a:close/>
                </a:path>
              </a:pathLst>
            </a:custGeom>
            <a:gradFill flip="none" rotWithShape="1">
              <a:gsLst>
                <a:gs pos="19000">
                  <a:srgbClr val="002060"/>
                </a:gs>
                <a:gs pos="20000">
                  <a:schemeClr val="bg1"/>
                </a:gs>
              </a:gsLst>
              <a:lin ang="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ed Rectangle 20"/>
            <p:cNvSpPr/>
            <p:nvPr/>
          </p:nvSpPr>
          <p:spPr>
            <a:xfrm rot="21441761">
              <a:off x="3848987" y="1357259"/>
              <a:ext cx="720080" cy="14401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5172442" y="1149695"/>
              <a:ext cx="171450" cy="95250"/>
            </a:xfrm>
            <a:custGeom>
              <a:avLst/>
              <a:gdLst>
                <a:gd name="connsiteX0" fmla="*/ 171450 w 171450"/>
                <a:gd name="connsiteY0" fmla="*/ 71437 h 95250"/>
                <a:gd name="connsiteX1" fmla="*/ 85725 w 171450"/>
                <a:gd name="connsiteY1" fmla="*/ 4762 h 95250"/>
                <a:gd name="connsiteX2" fmla="*/ 0 w 171450"/>
                <a:gd name="connsiteY2" fmla="*/ 0 h 95250"/>
                <a:gd name="connsiteX3" fmla="*/ 14288 w 171450"/>
                <a:gd name="connsiteY3" fmla="*/ 95250 h 95250"/>
                <a:gd name="connsiteX4" fmla="*/ 171450 w 171450"/>
                <a:gd name="connsiteY4" fmla="*/ 7143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" h="95250">
                  <a:moveTo>
                    <a:pt x="171450" y="71437"/>
                  </a:moveTo>
                  <a:lnTo>
                    <a:pt x="85725" y="4762"/>
                  </a:lnTo>
                  <a:lnTo>
                    <a:pt x="0" y="0"/>
                  </a:lnTo>
                  <a:lnTo>
                    <a:pt x="14288" y="95250"/>
                  </a:lnTo>
                  <a:lnTo>
                    <a:pt x="171450" y="71437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ed Rectangle 22"/>
            <p:cNvSpPr/>
            <p:nvPr/>
          </p:nvSpPr>
          <p:spPr>
            <a:xfrm rot="21441761">
              <a:off x="2629485" y="630440"/>
              <a:ext cx="425794" cy="8370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/>
            <p:cNvSpPr txBox="1"/>
            <p:nvPr/>
          </p:nvSpPr>
          <p:spPr>
            <a:xfrm rot="3748242">
              <a:off x="2777207" y="823986"/>
              <a:ext cx="6590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chemeClr val="bg1"/>
                  </a:solidFill>
                  <a:latin typeface="Arial Black" pitchFamily="34" charset="0"/>
                </a:rPr>
                <a:t>FAAM</a:t>
              </a:r>
              <a:endParaRPr lang="en-GB" sz="12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452320" y="1988840"/>
            <a:ext cx="2880828" cy="5328592"/>
            <a:chOff x="7380312" y="1124744"/>
            <a:chExt cx="2376264" cy="4752528"/>
          </a:xfrm>
        </p:grpSpPr>
        <p:sp>
          <p:nvSpPr>
            <p:cNvPr id="27" name="Rectangle 26"/>
            <p:cNvSpPr/>
            <p:nvPr/>
          </p:nvSpPr>
          <p:spPr>
            <a:xfrm>
              <a:off x="8244408" y="4869160"/>
              <a:ext cx="576064" cy="100811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7380312" y="3717032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7380312" y="2852936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Isosceles Triangle 29"/>
            <p:cNvSpPr/>
            <p:nvPr/>
          </p:nvSpPr>
          <p:spPr>
            <a:xfrm>
              <a:off x="7380312" y="1988840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7380312" y="1124744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660232" y="2492896"/>
            <a:ext cx="2880828" cy="5328592"/>
            <a:chOff x="7380312" y="1124744"/>
            <a:chExt cx="2376264" cy="4752528"/>
          </a:xfrm>
        </p:grpSpPr>
        <p:sp>
          <p:nvSpPr>
            <p:cNvPr id="33" name="Rectangle 32"/>
            <p:cNvSpPr/>
            <p:nvPr/>
          </p:nvSpPr>
          <p:spPr>
            <a:xfrm>
              <a:off x="8244408" y="4869160"/>
              <a:ext cx="576064" cy="100811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Isosceles Triangle 33"/>
            <p:cNvSpPr/>
            <p:nvPr/>
          </p:nvSpPr>
          <p:spPr>
            <a:xfrm>
              <a:off x="7380312" y="3717032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Isosceles Triangle 34"/>
            <p:cNvSpPr/>
            <p:nvPr/>
          </p:nvSpPr>
          <p:spPr>
            <a:xfrm>
              <a:off x="7380312" y="2852936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Isosceles Triangle 35"/>
            <p:cNvSpPr/>
            <p:nvPr/>
          </p:nvSpPr>
          <p:spPr>
            <a:xfrm>
              <a:off x="7380312" y="1988840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Isosceles Triangle 36"/>
            <p:cNvSpPr/>
            <p:nvPr/>
          </p:nvSpPr>
          <p:spPr>
            <a:xfrm>
              <a:off x="7380312" y="1124744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8" name="jetengine.wav">
            <a:hlinkClick r:id="" action="ppaction://media"/>
          </p:cNvPr>
          <p:cNvPicPr>
            <a:picLocks noRot="1" noChangeAspect="1"/>
          </p:cNvPicPr>
          <p:nvPr>
            <a:wavAudioFile r:embed="rId1" name="jetengine.wav"/>
          </p:nvPr>
        </p:nvPicPr>
        <p:blipFill>
          <a:blip r:embed="rId3" cstate="print"/>
          <a:stretch>
            <a:fillRect/>
          </a:stretch>
        </p:blipFill>
        <p:spPr>
          <a:xfrm>
            <a:off x="9612560" y="191683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10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900000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7 L 0.9073 -0.5826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" y="-2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116632" y="-2763688"/>
            <a:ext cx="3672916" cy="6408712"/>
            <a:chOff x="7380312" y="1124744"/>
            <a:chExt cx="2376264" cy="4752528"/>
          </a:xfrm>
        </p:grpSpPr>
        <p:sp>
          <p:nvSpPr>
            <p:cNvPr id="15" name="Rectangle 14"/>
            <p:cNvSpPr/>
            <p:nvPr/>
          </p:nvSpPr>
          <p:spPr>
            <a:xfrm>
              <a:off x="8244408" y="4869160"/>
              <a:ext cx="576064" cy="100811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Isosceles Triangle 15"/>
            <p:cNvSpPr/>
            <p:nvPr/>
          </p:nvSpPr>
          <p:spPr>
            <a:xfrm>
              <a:off x="7380312" y="3717032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Isosceles Triangle 16"/>
            <p:cNvSpPr/>
            <p:nvPr/>
          </p:nvSpPr>
          <p:spPr>
            <a:xfrm>
              <a:off x="7380312" y="2852936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Isosceles Triangle 17"/>
            <p:cNvSpPr/>
            <p:nvPr/>
          </p:nvSpPr>
          <p:spPr>
            <a:xfrm>
              <a:off x="7380312" y="1988840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7380312" y="1124744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99084" y="-1899592"/>
            <a:ext cx="3672916" cy="6408712"/>
            <a:chOff x="7380312" y="1124744"/>
            <a:chExt cx="2376264" cy="4752528"/>
          </a:xfrm>
        </p:grpSpPr>
        <p:sp>
          <p:nvSpPr>
            <p:cNvPr id="21" name="Rectangle 20"/>
            <p:cNvSpPr/>
            <p:nvPr/>
          </p:nvSpPr>
          <p:spPr>
            <a:xfrm>
              <a:off x="8244408" y="4869160"/>
              <a:ext cx="576064" cy="100811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Isosceles Triangle 21"/>
            <p:cNvSpPr/>
            <p:nvPr/>
          </p:nvSpPr>
          <p:spPr>
            <a:xfrm>
              <a:off x="7380312" y="3717032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Isosceles Triangle 22"/>
            <p:cNvSpPr/>
            <p:nvPr/>
          </p:nvSpPr>
          <p:spPr>
            <a:xfrm>
              <a:off x="7380312" y="2852936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7380312" y="1988840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Isosceles Triangle 24"/>
            <p:cNvSpPr/>
            <p:nvPr/>
          </p:nvSpPr>
          <p:spPr>
            <a:xfrm>
              <a:off x="7380312" y="1124744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084168" y="-1755576"/>
            <a:ext cx="3672916" cy="6408712"/>
            <a:chOff x="7380312" y="1124744"/>
            <a:chExt cx="2376264" cy="4752528"/>
          </a:xfrm>
        </p:grpSpPr>
        <p:sp>
          <p:nvSpPr>
            <p:cNvPr id="27" name="Rectangle 26"/>
            <p:cNvSpPr/>
            <p:nvPr/>
          </p:nvSpPr>
          <p:spPr>
            <a:xfrm>
              <a:off x="8244408" y="4869160"/>
              <a:ext cx="576064" cy="100811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7380312" y="3717032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7380312" y="2852936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Isosceles Triangle 29"/>
            <p:cNvSpPr/>
            <p:nvPr/>
          </p:nvSpPr>
          <p:spPr>
            <a:xfrm>
              <a:off x="7380312" y="1988840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7380312" y="1124744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915816" y="-2115616"/>
            <a:ext cx="4312096" cy="7137176"/>
            <a:chOff x="7380312" y="1124744"/>
            <a:chExt cx="2376264" cy="4752528"/>
          </a:xfrm>
        </p:grpSpPr>
        <p:sp>
          <p:nvSpPr>
            <p:cNvPr id="33" name="Rectangle 32"/>
            <p:cNvSpPr/>
            <p:nvPr/>
          </p:nvSpPr>
          <p:spPr>
            <a:xfrm>
              <a:off x="8244408" y="4869160"/>
              <a:ext cx="576064" cy="100811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Isosceles Triangle 33"/>
            <p:cNvSpPr/>
            <p:nvPr/>
          </p:nvSpPr>
          <p:spPr>
            <a:xfrm>
              <a:off x="7380312" y="3717032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Isosceles Triangle 34"/>
            <p:cNvSpPr/>
            <p:nvPr/>
          </p:nvSpPr>
          <p:spPr>
            <a:xfrm>
              <a:off x="7380312" y="2852936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Isosceles Triangle 35"/>
            <p:cNvSpPr/>
            <p:nvPr/>
          </p:nvSpPr>
          <p:spPr>
            <a:xfrm>
              <a:off x="7380312" y="1988840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Isosceles Triangle 36"/>
            <p:cNvSpPr/>
            <p:nvPr/>
          </p:nvSpPr>
          <p:spPr>
            <a:xfrm>
              <a:off x="7380312" y="1124744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-529393" y="2420888"/>
            <a:ext cx="10202786" cy="4752528"/>
            <a:chOff x="-1094282" y="2276872"/>
            <a:chExt cx="10202786" cy="4752528"/>
          </a:xfrm>
        </p:grpSpPr>
        <p:sp>
          <p:nvSpPr>
            <p:cNvPr id="74" name="Chord 73"/>
            <p:cNvSpPr/>
            <p:nvPr/>
          </p:nvSpPr>
          <p:spPr>
            <a:xfrm>
              <a:off x="7020272" y="4293096"/>
              <a:ext cx="1800200" cy="2736304"/>
            </a:xfrm>
            <a:prstGeom prst="chord">
              <a:avLst>
                <a:gd name="adj1" fmla="val 10135620"/>
                <a:gd name="adj2" fmla="val 674418"/>
              </a:avLst>
            </a:prstGeom>
            <a:solidFill>
              <a:srgbClr val="CC00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83" name="Group 182"/>
            <p:cNvGrpSpPr/>
            <p:nvPr/>
          </p:nvGrpSpPr>
          <p:grpSpPr>
            <a:xfrm>
              <a:off x="-1094282" y="2276872"/>
              <a:ext cx="10202786" cy="4248472"/>
              <a:chOff x="-1094282" y="2276872"/>
              <a:chExt cx="10202786" cy="4248472"/>
            </a:xfrm>
          </p:grpSpPr>
          <p:sp>
            <p:nvSpPr>
              <p:cNvPr id="170" name="Rectangle 169"/>
              <p:cNvSpPr/>
              <p:nvPr/>
            </p:nvSpPr>
            <p:spPr>
              <a:xfrm rot="3504075">
                <a:off x="5624793" y="3632500"/>
                <a:ext cx="2739940" cy="114494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 rot="4045046">
                <a:off x="-1453258" y="3589595"/>
                <a:ext cx="2739940" cy="114494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1" name="Freeform 130"/>
              <p:cNvSpPr/>
              <p:nvPr/>
            </p:nvSpPr>
            <p:spPr>
              <a:xfrm>
                <a:off x="-1094282" y="2575952"/>
                <a:ext cx="1094282" cy="814466"/>
              </a:xfrm>
              <a:custGeom>
                <a:avLst/>
                <a:gdLst>
                  <a:gd name="connsiteX0" fmla="*/ 349771 w 1094282"/>
                  <a:gd name="connsiteY0" fmla="*/ 29980 h 814466"/>
                  <a:gd name="connsiteX1" fmla="*/ 34977 w 1094282"/>
                  <a:gd name="connsiteY1" fmla="*/ 539646 h 814466"/>
                  <a:gd name="connsiteX2" fmla="*/ 559633 w 1094282"/>
                  <a:gd name="connsiteY2" fmla="*/ 794479 h 814466"/>
                  <a:gd name="connsiteX3" fmla="*/ 1039318 w 1094282"/>
                  <a:gd name="connsiteY3" fmla="*/ 659567 h 814466"/>
                  <a:gd name="connsiteX4" fmla="*/ 889417 w 1094282"/>
                  <a:gd name="connsiteY4" fmla="*/ 209862 h 814466"/>
                  <a:gd name="connsiteX5" fmla="*/ 619594 w 1094282"/>
                  <a:gd name="connsiteY5" fmla="*/ 0 h 814466"/>
                  <a:gd name="connsiteX0" fmla="*/ 349771 w 1094282"/>
                  <a:gd name="connsiteY0" fmla="*/ 29980 h 814466"/>
                  <a:gd name="connsiteX1" fmla="*/ 34977 w 1094282"/>
                  <a:gd name="connsiteY1" fmla="*/ 539646 h 814466"/>
                  <a:gd name="connsiteX2" fmla="*/ 559633 w 1094282"/>
                  <a:gd name="connsiteY2" fmla="*/ 794479 h 814466"/>
                  <a:gd name="connsiteX3" fmla="*/ 1039318 w 1094282"/>
                  <a:gd name="connsiteY3" fmla="*/ 659567 h 814466"/>
                  <a:gd name="connsiteX4" fmla="*/ 889417 w 1094282"/>
                  <a:gd name="connsiteY4" fmla="*/ 209862 h 814466"/>
                  <a:gd name="connsiteX5" fmla="*/ 619594 w 1094282"/>
                  <a:gd name="connsiteY5" fmla="*/ 0 h 814466"/>
                  <a:gd name="connsiteX6" fmla="*/ 349771 w 1094282"/>
                  <a:gd name="connsiteY6" fmla="*/ 29980 h 814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4282" h="814466">
                    <a:moveTo>
                      <a:pt x="349771" y="29980"/>
                    </a:moveTo>
                    <a:cubicBezTo>
                      <a:pt x="174885" y="221105"/>
                      <a:pt x="0" y="412230"/>
                      <a:pt x="34977" y="539646"/>
                    </a:cubicBezTo>
                    <a:cubicBezTo>
                      <a:pt x="69954" y="667063"/>
                      <a:pt x="392243" y="774492"/>
                      <a:pt x="559633" y="794479"/>
                    </a:cubicBezTo>
                    <a:cubicBezTo>
                      <a:pt x="727023" y="814466"/>
                      <a:pt x="984354" y="757003"/>
                      <a:pt x="1039318" y="659567"/>
                    </a:cubicBezTo>
                    <a:cubicBezTo>
                      <a:pt x="1094282" y="562131"/>
                      <a:pt x="959371" y="319790"/>
                      <a:pt x="889417" y="209862"/>
                    </a:cubicBezTo>
                    <a:cubicBezTo>
                      <a:pt x="819463" y="99934"/>
                      <a:pt x="719528" y="49967"/>
                      <a:pt x="619594" y="0"/>
                    </a:cubicBezTo>
                    <a:lnTo>
                      <a:pt x="349771" y="2998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" name="Freeform 131"/>
              <p:cNvSpPr/>
              <p:nvPr/>
            </p:nvSpPr>
            <p:spPr>
              <a:xfrm>
                <a:off x="-882211" y="2340961"/>
                <a:ext cx="569626" cy="254833"/>
              </a:xfrm>
              <a:custGeom>
                <a:avLst/>
                <a:gdLst>
                  <a:gd name="connsiteX0" fmla="*/ 179882 w 569626"/>
                  <a:gd name="connsiteY0" fmla="*/ 254833 h 254833"/>
                  <a:gd name="connsiteX1" fmla="*/ 0 w 569626"/>
                  <a:gd name="connsiteY1" fmla="*/ 74951 h 254833"/>
                  <a:gd name="connsiteX2" fmla="*/ 299803 w 569626"/>
                  <a:gd name="connsiteY2" fmla="*/ 194872 h 254833"/>
                  <a:gd name="connsiteX3" fmla="*/ 569626 w 569626"/>
                  <a:gd name="connsiteY3" fmla="*/ 0 h 254833"/>
                  <a:gd name="connsiteX4" fmla="*/ 404734 w 569626"/>
                  <a:gd name="connsiteY4" fmla="*/ 224853 h 254833"/>
                  <a:gd name="connsiteX5" fmla="*/ 179882 w 569626"/>
                  <a:gd name="connsiteY5" fmla="*/ 254833 h 254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9626" h="254833">
                    <a:moveTo>
                      <a:pt x="179882" y="254833"/>
                    </a:moveTo>
                    <a:lnTo>
                      <a:pt x="0" y="74951"/>
                    </a:lnTo>
                    <a:lnTo>
                      <a:pt x="299803" y="194872"/>
                    </a:lnTo>
                    <a:lnTo>
                      <a:pt x="569626" y="0"/>
                    </a:lnTo>
                    <a:lnTo>
                      <a:pt x="404734" y="224853"/>
                    </a:lnTo>
                    <a:lnTo>
                      <a:pt x="179882" y="254833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-806250" y="2863984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-518218" y="3008000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-446210" y="2719968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-662234" y="2647960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-230186" y="3080008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-734242" y="3152016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0" name="Rectangle 139"/>
              <p:cNvSpPr/>
              <p:nvPr/>
            </p:nvSpPr>
            <p:spPr>
              <a:xfrm rot="4045046">
                <a:off x="540616" y="4165659"/>
                <a:ext cx="2739940" cy="114494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41" name="Freeform 140"/>
              <p:cNvSpPr/>
              <p:nvPr/>
            </p:nvSpPr>
            <p:spPr>
              <a:xfrm>
                <a:off x="899592" y="3152016"/>
                <a:ext cx="1094282" cy="814466"/>
              </a:xfrm>
              <a:custGeom>
                <a:avLst/>
                <a:gdLst>
                  <a:gd name="connsiteX0" fmla="*/ 349771 w 1094282"/>
                  <a:gd name="connsiteY0" fmla="*/ 29980 h 814466"/>
                  <a:gd name="connsiteX1" fmla="*/ 34977 w 1094282"/>
                  <a:gd name="connsiteY1" fmla="*/ 539646 h 814466"/>
                  <a:gd name="connsiteX2" fmla="*/ 559633 w 1094282"/>
                  <a:gd name="connsiteY2" fmla="*/ 794479 h 814466"/>
                  <a:gd name="connsiteX3" fmla="*/ 1039318 w 1094282"/>
                  <a:gd name="connsiteY3" fmla="*/ 659567 h 814466"/>
                  <a:gd name="connsiteX4" fmla="*/ 889417 w 1094282"/>
                  <a:gd name="connsiteY4" fmla="*/ 209862 h 814466"/>
                  <a:gd name="connsiteX5" fmla="*/ 619594 w 1094282"/>
                  <a:gd name="connsiteY5" fmla="*/ 0 h 814466"/>
                  <a:gd name="connsiteX0" fmla="*/ 349771 w 1094282"/>
                  <a:gd name="connsiteY0" fmla="*/ 29980 h 814466"/>
                  <a:gd name="connsiteX1" fmla="*/ 34977 w 1094282"/>
                  <a:gd name="connsiteY1" fmla="*/ 539646 h 814466"/>
                  <a:gd name="connsiteX2" fmla="*/ 559633 w 1094282"/>
                  <a:gd name="connsiteY2" fmla="*/ 794479 h 814466"/>
                  <a:gd name="connsiteX3" fmla="*/ 1039318 w 1094282"/>
                  <a:gd name="connsiteY3" fmla="*/ 659567 h 814466"/>
                  <a:gd name="connsiteX4" fmla="*/ 889417 w 1094282"/>
                  <a:gd name="connsiteY4" fmla="*/ 209862 h 814466"/>
                  <a:gd name="connsiteX5" fmla="*/ 619594 w 1094282"/>
                  <a:gd name="connsiteY5" fmla="*/ 0 h 814466"/>
                  <a:gd name="connsiteX6" fmla="*/ 349771 w 1094282"/>
                  <a:gd name="connsiteY6" fmla="*/ 29980 h 814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4282" h="814466">
                    <a:moveTo>
                      <a:pt x="349771" y="29980"/>
                    </a:moveTo>
                    <a:cubicBezTo>
                      <a:pt x="174885" y="221105"/>
                      <a:pt x="0" y="412230"/>
                      <a:pt x="34977" y="539646"/>
                    </a:cubicBezTo>
                    <a:cubicBezTo>
                      <a:pt x="69954" y="667063"/>
                      <a:pt x="392243" y="774492"/>
                      <a:pt x="559633" y="794479"/>
                    </a:cubicBezTo>
                    <a:cubicBezTo>
                      <a:pt x="727023" y="814466"/>
                      <a:pt x="984354" y="757003"/>
                      <a:pt x="1039318" y="659567"/>
                    </a:cubicBezTo>
                    <a:cubicBezTo>
                      <a:pt x="1094282" y="562131"/>
                      <a:pt x="959371" y="319790"/>
                      <a:pt x="889417" y="209862"/>
                    </a:cubicBezTo>
                    <a:cubicBezTo>
                      <a:pt x="819463" y="99934"/>
                      <a:pt x="719528" y="49967"/>
                      <a:pt x="619594" y="0"/>
                    </a:cubicBezTo>
                    <a:lnTo>
                      <a:pt x="349771" y="2998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2" name="Freeform 141"/>
              <p:cNvSpPr/>
              <p:nvPr/>
            </p:nvSpPr>
            <p:spPr>
              <a:xfrm>
                <a:off x="1111663" y="2917025"/>
                <a:ext cx="569626" cy="254833"/>
              </a:xfrm>
              <a:custGeom>
                <a:avLst/>
                <a:gdLst>
                  <a:gd name="connsiteX0" fmla="*/ 179882 w 569626"/>
                  <a:gd name="connsiteY0" fmla="*/ 254833 h 254833"/>
                  <a:gd name="connsiteX1" fmla="*/ 0 w 569626"/>
                  <a:gd name="connsiteY1" fmla="*/ 74951 h 254833"/>
                  <a:gd name="connsiteX2" fmla="*/ 299803 w 569626"/>
                  <a:gd name="connsiteY2" fmla="*/ 194872 h 254833"/>
                  <a:gd name="connsiteX3" fmla="*/ 569626 w 569626"/>
                  <a:gd name="connsiteY3" fmla="*/ 0 h 254833"/>
                  <a:gd name="connsiteX4" fmla="*/ 404734 w 569626"/>
                  <a:gd name="connsiteY4" fmla="*/ 224853 h 254833"/>
                  <a:gd name="connsiteX5" fmla="*/ 179882 w 569626"/>
                  <a:gd name="connsiteY5" fmla="*/ 254833 h 254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9626" h="254833">
                    <a:moveTo>
                      <a:pt x="179882" y="254833"/>
                    </a:moveTo>
                    <a:lnTo>
                      <a:pt x="0" y="74951"/>
                    </a:lnTo>
                    <a:lnTo>
                      <a:pt x="299803" y="194872"/>
                    </a:lnTo>
                    <a:lnTo>
                      <a:pt x="569626" y="0"/>
                    </a:lnTo>
                    <a:lnTo>
                      <a:pt x="404734" y="224853"/>
                    </a:lnTo>
                    <a:lnTo>
                      <a:pt x="179882" y="254833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1187624" y="3440048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1475656" y="3584064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1547664" y="3296032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1331640" y="3224024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1763688" y="3656072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1259632" y="3728080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0" name="Rectangle 149"/>
              <p:cNvSpPr/>
              <p:nvPr/>
            </p:nvSpPr>
            <p:spPr>
              <a:xfrm rot="4045046">
                <a:off x="2196800" y="3805619"/>
                <a:ext cx="2739940" cy="114494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51" name="Freeform 150"/>
              <p:cNvSpPr/>
              <p:nvPr/>
            </p:nvSpPr>
            <p:spPr>
              <a:xfrm>
                <a:off x="2555776" y="2791976"/>
                <a:ext cx="1094282" cy="814466"/>
              </a:xfrm>
              <a:custGeom>
                <a:avLst/>
                <a:gdLst>
                  <a:gd name="connsiteX0" fmla="*/ 349771 w 1094282"/>
                  <a:gd name="connsiteY0" fmla="*/ 29980 h 814466"/>
                  <a:gd name="connsiteX1" fmla="*/ 34977 w 1094282"/>
                  <a:gd name="connsiteY1" fmla="*/ 539646 h 814466"/>
                  <a:gd name="connsiteX2" fmla="*/ 559633 w 1094282"/>
                  <a:gd name="connsiteY2" fmla="*/ 794479 h 814466"/>
                  <a:gd name="connsiteX3" fmla="*/ 1039318 w 1094282"/>
                  <a:gd name="connsiteY3" fmla="*/ 659567 h 814466"/>
                  <a:gd name="connsiteX4" fmla="*/ 889417 w 1094282"/>
                  <a:gd name="connsiteY4" fmla="*/ 209862 h 814466"/>
                  <a:gd name="connsiteX5" fmla="*/ 619594 w 1094282"/>
                  <a:gd name="connsiteY5" fmla="*/ 0 h 814466"/>
                  <a:gd name="connsiteX0" fmla="*/ 349771 w 1094282"/>
                  <a:gd name="connsiteY0" fmla="*/ 29980 h 814466"/>
                  <a:gd name="connsiteX1" fmla="*/ 34977 w 1094282"/>
                  <a:gd name="connsiteY1" fmla="*/ 539646 h 814466"/>
                  <a:gd name="connsiteX2" fmla="*/ 559633 w 1094282"/>
                  <a:gd name="connsiteY2" fmla="*/ 794479 h 814466"/>
                  <a:gd name="connsiteX3" fmla="*/ 1039318 w 1094282"/>
                  <a:gd name="connsiteY3" fmla="*/ 659567 h 814466"/>
                  <a:gd name="connsiteX4" fmla="*/ 889417 w 1094282"/>
                  <a:gd name="connsiteY4" fmla="*/ 209862 h 814466"/>
                  <a:gd name="connsiteX5" fmla="*/ 619594 w 1094282"/>
                  <a:gd name="connsiteY5" fmla="*/ 0 h 814466"/>
                  <a:gd name="connsiteX6" fmla="*/ 349771 w 1094282"/>
                  <a:gd name="connsiteY6" fmla="*/ 29980 h 814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4282" h="814466">
                    <a:moveTo>
                      <a:pt x="349771" y="29980"/>
                    </a:moveTo>
                    <a:cubicBezTo>
                      <a:pt x="174885" y="221105"/>
                      <a:pt x="0" y="412230"/>
                      <a:pt x="34977" y="539646"/>
                    </a:cubicBezTo>
                    <a:cubicBezTo>
                      <a:pt x="69954" y="667063"/>
                      <a:pt x="392243" y="774492"/>
                      <a:pt x="559633" y="794479"/>
                    </a:cubicBezTo>
                    <a:cubicBezTo>
                      <a:pt x="727023" y="814466"/>
                      <a:pt x="984354" y="757003"/>
                      <a:pt x="1039318" y="659567"/>
                    </a:cubicBezTo>
                    <a:cubicBezTo>
                      <a:pt x="1094282" y="562131"/>
                      <a:pt x="959371" y="319790"/>
                      <a:pt x="889417" y="209862"/>
                    </a:cubicBezTo>
                    <a:cubicBezTo>
                      <a:pt x="819463" y="99934"/>
                      <a:pt x="719528" y="49967"/>
                      <a:pt x="619594" y="0"/>
                    </a:cubicBezTo>
                    <a:lnTo>
                      <a:pt x="349771" y="2998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2" name="Freeform 151"/>
              <p:cNvSpPr/>
              <p:nvPr/>
            </p:nvSpPr>
            <p:spPr>
              <a:xfrm>
                <a:off x="2767847" y="2556985"/>
                <a:ext cx="569626" cy="254833"/>
              </a:xfrm>
              <a:custGeom>
                <a:avLst/>
                <a:gdLst>
                  <a:gd name="connsiteX0" fmla="*/ 179882 w 569626"/>
                  <a:gd name="connsiteY0" fmla="*/ 254833 h 254833"/>
                  <a:gd name="connsiteX1" fmla="*/ 0 w 569626"/>
                  <a:gd name="connsiteY1" fmla="*/ 74951 h 254833"/>
                  <a:gd name="connsiteX2" fmla="*/ 299803 w 569626"/>
                  <a:gd name="connsiteY2" fmla="*/ 194872 h 254833"/>
                  <a:gd name="connsiteX3" fmla="*/ 569626 w 569626"/>
                  <a:gd name="connsiteY3" fmla="*/ 0 h 254833"/>
                  <a:gd name="connsiteX4" fmla="*/ 404734 w 569626"/>
                  <a:gd name="connsiteY4" fmla="*/ 224853 h 254833"/>
                  <a:gd name="connsiteX5" fmla="*/ 179882 w 569626"/>
                  <a:gd name="connsiteY5" fmla="*/ 254833 h 254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9626" h="254833">
                    <a:moveTo>
                      <a:pt x="179882" y="254833"/>
                    </a:moveTo>
                    <a:lnTo>
                      <a:pt x="0" y="74951"/>
                    </a:lnTo>
                    <a:lnTo>
                      <a:pt x="299803" y="194872"/>
                    </a:lnTo>
                    <a:lnTo>
                      <a:pt x="569626" y="0"/>
                    </a:lnTo>
                    <a:lnTo>
                      <a:pt x="404734" y="224853"/>
                    </a:lnTo>
                    <a:lnTo>
                      <a:pt x="179882" y="254833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3" name="Oval 152"/>
              <p:cNvSpPr/>
              <p:nvPr/>
            </p:nvSpPr>
            <p:spPr>
              <a:xfrm>
                <a:off x="2843808" y="3080008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3131840" y="3224024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3203848" y="2935992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6" name="Oval 155"/>
              <p:cNvSpPr/>
              <p:nvPr/>
            </p:nvSpPr>
            <p:spPr>
              <a:xfrm>
                <a:off x="2987824" y="2863984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3419872" y="3296032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2915816" y="3368040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0" name="Rectangle 159"/>
              <p:cNvSpPr/>
              <p:nvPr/>
            </p:nvSpPr>
            <p:spPr>
              <a:xfrm rot="3541234">
                <a:off x="4042202" y="3947111"/>
                <a:ext cx="2739940" cy="114494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61" name="Freeform 160"/>
              <p:cNvSpPr/>
              <p:nvPr/>
            </p:nvSpPr>
            <p:spPr>
              <a:xfrm rot="21096188">
                <a:off x="4309237" y="3008318"/>
                <a:ext cx="1094282" cy="814466"/>
              </a:xfrm>
              <a:custGeom>
                <a:avLst/>
                <a:gdLst>
                  <a:gd name="connsiteX0" fmla="*/ 349771 w 1094282"/>
                  <a:gd name="connsiteY0" fmla="*/ 29980 h 814466"/>
                  <a:gd name="connsiteX1" fmla="*/ 34977 w 1094282"/>
                  <a:gd name="connsiteY1" fmla="*/ 539646 h 814466"/>
                  <a:gd name="connsiteX2" fmla="*/ 559633 w 1094282"/>
                  <a:gd name="connsiteY2" fmla="*/ 794479 h 814466"/>
                  <a:gd name="connsiteX3" fmla="*/ 1039318 w 1094282"/>
                  <a:gd name="connsiteY3" fmla="*/ 659567 h 814466"/>
                  <a:gd name="connsiteX4" fmla="*/ 889417 w 1094282"/>
                  <a:gd name="connsiteY4" fmla="*/ 209862 h 814466"/>
                  <a:gd name="connsiteX5" fmla="*/ 619594 w 1094282"/>
                  <a:gd name="connsiteY5" fmla="*/ 0 h 814466"/>
                  <a:gd name="connsiteX0" fmla="*/ 349771 w 1094282"/>
                  <a:gd name="connsiteY0" fmla="*/ 29980 h 814466"/>
                  <a:gd name="connsiteX1" fmla="*/ 34977 w 1094282"/>
                  <a:gd name="connsiteY1" fmla="*/ 539646 h 814466"/>
                  <a:gd name="connsiteX2" fmla="*/ 559633 w 1094282"/>
                  <a:gd name="connsiteY2" fmla="*/ 794479 h 814466"/>
                  <a:gd name="connsiteX3" fmla="*/ 1039318 w 1094282"/>
                  <a:gd name="connsiteY3" fmla="*/ 659567 h 814466"/>
                  <a:gd name="connsiteX4" fmla="*/ 889417 w 1094282"/>
                  <a:gd name="connsiteY4" fmla="*/ 209862 h 814466"/>
                  <a:gd name="connsiteX5" fmla="*/ 619594 w 1094282"/>
                  <a:gd name="connsiteY5" fmla="*/ 0 h 814466"/>
                  <a:gd name="connsiteX6" fmla="*/ 349771 w 1094282"/>
                  <a:gd name="connsiteY6" fmla="*/ 29980 h 814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4282" h="814466">
                    <a:moveTo>
                      <a:pt x="349771" y="29980"/>
                    </a:moveTo>
                    <a:cubicBezTo>
                      <a:pt x="174885" y="221105"/>
                      <a:pt x="0" y="412230"/>
                      <a:pt x="34977" y="539646"/>
                    </a:cubicBezTo>
                    <a:cubicBezTo>
                      <a:pt x="69954" y="667063"/>
                      <a:pt x="392243" y="774492"/>
                      <a:pt x="559633" y="794479"/>
                    </a:cubicBezTo>
                    <a:cubicBezTo>
                      <a:pt x="727023" y="814466"/>
                      <a:pt x="984354" y="757003"/>
                      <a:pt x="1039318" y="659567"/>
                    </a:cubicBezTo>
                    <a:cubicBezTo>
                      <a:pt x="1094282" y="562131"/>
                      <a:pt x="959371" y="319790"/>
                      <a:pt x="889417" y="209862"/>
                    </a:cubicBezTo>
                    <a:cubicBezTo>
                      <a:pt x="819463" y="99934"/>
                      <a:pt x="719528" y="49967"/>
                      <a:pt x="619594" y="0"/>
                    </a:cubicBezTo>
                    <a:lnTo>
                      <a:pt x="349771" y="2998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2" name="Freeform 161"/>
              <p:cNvSpPr/>
              <p:nvPr/>
            </p:nvSpPr>
            <p:spPr>
              <a:xfrm rot="21096188">
                <a:off x="4446670" y="2786185"/>
                <a:ext cx="569626" cy="254833"/>
              </a:xfrm>
              <a:custGeom>
                <a:avLst/>
                <a:gdLst>
                  <a:gd name="connsiteX0" fmla="*/ 179882 w 569626"/>
                  <a:gd name="connsiteY0" fmla="*/ 254833 h 254833"/>
                  <a:gd name="connsiteX1" fmla="*/ 0 w 569626"/>
                  <a:gd name="connsiteY1" fmla="*/ 74951 h 254833"/>
                  <a:gd name="connsiteX2" fmla="*/ 299803 w 569626"/>
                  <a:gd name="connsiteY2" fmla="*/ 194872 h 254833"/>
                  <a:gd name="connsiteX3" fmla="*/ 569626 w 569626"/>
                  <a:gd name="connsiteY3" fmla="*/ 0 h 254833"/>
                  <a:gd name="connsiteX4" fmla="*/ 404734 w 569626"/>
                  <a:gd name="connsiteY4" fmla="*/ 224853 h 254833"/>
                  <a:gd name="connsiteX5" fmla="*/ 179882 w 569626"/>
                  <a:gd name="connsiteY5" fmla="*/ 254833 h 254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9626" h="254833">
                    <a:moveTo>
                      <a:pt x="179882" y="254833"/>
                    </a:moveTo>
                    <a:lnTo>
                      <a:pt x="0" y="74951"/>
                    </a:lnTo>
                    <a:lnTo>
                      <a:pt x="299803" y="194872"/>
                    </a:lnTo>
                    <a:lnTo>
                      <a:pt x="569626" y="0"/>
                    </a:lnTo>
                    <a:lnTo>
                      <a:pt x="404734" y="224853"/>
                    </a:lnTo>
                    <a:lnTo>
                      <a:pt x="179882" y="254833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3" name="Oval 162"/>
              <p:cNvSpPr/>
              <p:nvPr/>
            </p:nvSpPr>
            <p:spPr>
              <a:xfrm rot="21096188">
                <a:off x="4592383" y="3324178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4" name="Oval 163"/>
              <p:cNvSpPr/>
              <p:nvPr/>
            </p:nvSpPr>
            <p:spPr>
              <a:xfrm rot="21096188">
                <a:off x="4898358" y="3424589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5" name="Oval 164"/>
              <p:cNvSpPr/>
              <p:nvPr/>
            </p:nvSpPr>
            <p:spPr>
              <a:xfrm rot="21096188">
                <a:off x="4927533" y="3129130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6" name="Oval 165"/>
              <p:cNvSpPr/>
              <p:nvPr/>
            </p:nvSpPr>
            <p:spPr>
              <a:xfrm rot="21096188">
                <a:off x="4703309" y="3089439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7" name="Oval 166"/>
              <p:cNvSpPr/>
              <p:nvPr/>
            </p:nvSpPr>
            <p:spPr>
              <a:xfrm rot="21096188">
                <a:off x="5193818" y="3453765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8" name="Oval 167"/>
              <p:cNvSpPr/>
              <p:nvPr/>
            </p:nvSpPr>
            <p:spPr>
              <a:xfrm rot="21096188">
                <a:off x="4705680" y="3598607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1" name="Freeform 170"/>
              <p:cNvSpPr/>
              <p:nvPr/>
            </p:nvSpPr>
            <p:spPr>
              <a:xfrm rot="277739">
                <a:off x="5899223" y="2571706"/>
                <a:ext cx="1094282" cy="814466"/>
              </a:xfrm>
              <a:custGeom>
                <a:avLst/>
                <a:gdLst>
                  <a:gd name="connsiteX0" fmla="*/ 349771 w 1094282"/>
                  <a:gd name="connsiteY0" fmla="*/ 29980 h 814466"/>
                  <a:gd name="connsiteX1" fmla="*/ 34977 w 1094282"/>
                  <a:gd name="connsiteY1" fmla="*/ 539646 h 814466"/>
                  <a:gd name="connsiteX2" fmla="*/ 559633 w 1094282"/>
                  <a:gd name="connsiteY2" fmla="*/ 794479 h 814466"/>
                  <a:gd name="connsiteX3" fmla="*/ 1039318 w 1094282"/>
                  <a:gd name="connsiteY3" fmla="*/ 659567 h 814466"/>
                  <a:gd name="connsiteX4" fmla="*/ 889417 w 1094282"/>
                  <a:gd name="connsiteY4" fmla="*/ 209862 h 814466"/>
                  <a:gd name="connsiteX5" fmla="*/ 619594 w 1094282"/>
                  <a:gd name="connsiteY5" fmla="*/ 0 h 814466"/>
                  <a:gd name="connsiteX0" fmla="*/ 349771 w 1094282"/>
                  <a:gd name="connsiteY0" fmla="*/ 29980 h 814466"/>
                  <a:gd name="connsiteX1" fmla="*/ 34977 w 1094282"/>
                  <a:gd name="connsiteY1" fmla="*/ 539646 h 814466"/>
                  <a:gd name="connsiteX2" fmla="*/ 559633 w 1094282"/>
                  <a:gd name="connsiteY2" fmla="*/ 794479 h 814466"/>
                  <a:gd name="connsiteX3" fmla="*/ 1039318 w 1094282"/>
                  <a:gd name="connsiteY3" fmla="*/ 659567 h 814466"/>
                  <a:gd name="connsiteX4" fmla="*/ 889417 w 1094282"/>
                  <a:gd name="connsiteY4" fmla="*/ 209862 h 814466"/>
                  <a:gd name="connsiteX5" fmla="*/ 619594 w 1094282"/>
                  <a:gd name="connsiteY5" fmla="*/ 0 h 814466"/>
                  <a:gd name="connsiteX6" fmla="*/ 349771 w 1094282"/>
                  <a:gd name="connsiteY6" fmla="*/ 29980 h 814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4282" h="814466">
                    <a:moveTo>
                      <a:pt x="349771" y="29980"/>
                    </a:moveTo>
                    <a:cubicBezTo>
                      <a:pt x="174885" y="221105"/>
                      <a:pt x="0" y="412230"/>
                      <a:pt x="34977" y="539646"/>
                    </a:cubicBezTo>
                    <a:cubicBezTo>
                      <a:pt x="69954" y="667063"/>
                      <a:pt x="392243" y="774492"/>
                      <a:pt x="559633" y="794479"/>
                    </a:cubicBezTo>
                    <a:cubicBezTo>
                      <a:pt x="727023" y="814466"/>
                      <a:pt x="984354" y="757003"/>
                      <a:pt x="1039318" y="659567"/>
                    </a:cubicBezTo>
                    <a:cubicBezTo>
                      <a:pt x="1094282" y="562131"/>
                      <a:pt x="959371" y="319790"/>
                      <a:pt x="889417" y="209862"/>
                    </a:cubicBezTo>
                    <a:cubicBezTo>
                      <a:pt x="819463" y="99934"/>
                      <a:pt x="719528" y="49967"/>
                      <a:pt x="619594" y="0"/>
                    </a:cubicBezTo>
                    <a:lnTo>
                      <a:pt x="349771" y="2998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2" name="Freeform 171"/>
              <p:cNvSpPr/>
              <p:nvPr/>
            </p:nvSpPr>
            <p:spPr>
              <a:xfrm rot="277739">
                <a:off x="6153005" y="2334338"/>
                <a:ext cx="569626" cy="254833"/>
              </a:xfrm>
              <a:custGeom>
                <a:avLst/>
                <a:gdLst>
                  <a:gd name="connsiteX0" fmla="*/ 179882 w 569626"/>
                  <a:gd name="connsiteY0" fmla="*/ 254833 h 254833"/>
                  <a:gd name="connsiteX1" fmla="*/ 0 w 569626"/>
                  <a:gd name="connsiteY1" fmla="*/ 74951 h 254833"/>
                  <a:gd name="connsiteX2" fmla="*/ 299803 w 569626"/>
                  <a:gd name="connsiteY2" fmla="*/ 194872 h 254833"/>
                  <a:gd name="connsiteX3" fmla="*/ 569626 w 569626"/>
                  <a:gd name="connsiteY3" fmla="*/ 0 h 254833"/>
                  <a:gd name="connsiteX4" fmla="*/ 404734 w 569626"/>
                  <a:gd name="connsiteY4" fmla="*/ 224853 h 254833"/>
                  <a:gd name="connsiteX5" fmla="*/ 179882 w 569626"/>
                  <a:gd name="connsiteY5" fmla="*/ 254833 h 254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9626" h="254833">
                    <a:moveTo>
                      <a:pt x="179882" y="254833"/>
                    </a:moveTo>
                    <a:lnTo>
                      <a:pt x="0" y="74951"/>
                    </a:lnTo>
                    <a:lnTo>
                      <a:pt x="299803" y="194872"/>
                    </a:lnTo>
                    <a:lnTo>
                      <a:pt x="569626" y="0"/>
                    </a:lnTo>
                    <a:lnTo>
                      <a:pt x="404734" y="224853"/>
                    </a:lnTo>
                    <a:lnTo>
                      <a:pt x="179882" y="254833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3" name="Oval 172"/>
              <p:cNvSpPr/>
              <p:nvPr/>
            </p:nvSpPr>
            <p:spPr>
              <a:xfrm rot="277739">
                <a:off x="6191674" y="2844792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4" name="Oval 173"/>
              <p:cNvSpPr/>
              <p:nvPr/>
            </p:nvSpPr>
            <p:spPr>
              <a:xfrm rot="277739">
                <a:off x="6467144" y="3011583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6" name="Oval 175"/>
              <p:cNvSpPr/>
              <p:nvPr/>
            </p:nvSpPr>
            <p:spPr>
              <a:xfrm rot="277739">
                <a:off x="6352654" y="2641095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7" name="Oval 176"/>
              <p:cNvSpPr/>
              <p:nvPr/>
            </p:nvSpPr>
            <p:spPr>
              <a:xfrm rot="277739">
                <a:off x="6748425" y="3106602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8" name="Oval 177"/>
              <p:cNvSpPr/>
              <p:nvPr/>
            </p:nvSpPr>
            <p:spPr>
              <a:xfrm rot="277739">
                <a:off x="6240202" y="3137696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Sun 54"/>
              <p:cNvSpPr/>
              <p:nvPr/>
            </p:nvSpPr>
            <p:spPr>
              <a:xfrm>
                <a:off x="-972616" y="3537012"/>
                <a:ext cx="2736304" cy="2772308"/>
              </a:xfrm>
              <a:prstGeom prst="sun">
                <a:avLst>
                  <a:gd name="adj" fmla="val 21511"/>
                </a:avLst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921165" y="4702340"/>
                <a:ext cx="71996" cy="20816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Arc 58"/>
              <p:cNvSpPr/>
              <p:nvPr/>
            </p:nvSpPr>
            <p:spPr>
              <a:xfrm rot="10800000" flipV="1">
                <a:off x="721834" y="5089174"/>
                <a:ext cx="789318" cy="752739"/>
              </a:xfrm>
              <a:prstGeom prst="arc">
                <a:avLst>
                  <a:gd name="adj1" fmla="val 15827085"/>
                  <a:gd name="adj2" fmla="val 21237176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059832" y="4318706"/>
                <a:ext cx="1800200" cy="1584176"/>
              </a:xfrm>
              <a:prstGeom prst="ellipse">
                <a:avLst/>
              </a:prstGeom>
              <a:solidFill>
                <a:srgbClr val="FF66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63" name="Group 16"/>
              <p:cNvGrpSpPr/>
              <p:nvPr/>
            </p:nvGrpSpPr>
            <p:grpSpPr>
              <a:xfrm>
                <a:off x="4154907" y="4579191"/>
                <a:ext cx="1065165" cy="1946153"/>
                <a:chOff x="3636443" y="2852936"/>
                <a:chExt cx="1601740" cy="2703800"/>
              </a:xfrm>
            </p:grpSpPr>
            <p:sp>
              <p:nvSpPr>
                <p:cNvPr id="64" name="Freeform 63"/>
                <p:cNvSpPr/>
                <p:nvPr/>
              </p:nvSpPr>
              <p:spPr>
                <a:xfrm>
                  <a:off x="3840481" y="3868617"/>
                  <a:ext cx="633046" cy="970671"/>
                </a:xfrm>
                <a:custGeom>
                  <a:avLst/>
                  <a:gdLst>
                    <a:gd name="connsiteX0" fmla="*/ 633046 w 1280160"/>
                    <a:gd name="connsiteY0" fmla="*/ 168812 h 1012874"/>
                    <a:gd name="connsiteX1" fmla="*/ 140677 w 1280160"/>
                    <a:gd name="connsiteY1" fmla="*/ 14067 h 1012874"/>
                    <a:gd name="connsiteX2" fmla="*/ 0 w 1280160"/>
                    <a:gd name="connsiteY2" fmla="*/ 379827 h 1012874"/>
                    <a:gd name="connsiteX3" fmla="*/ 42203 w 1280160"/>
                    <a:gd name="connsiteY3" fmla="*/ 886264 h 1012874"/>
                    <a:gd name="connsiteX4" fmla="*/ 253218 w 1280160"/>
                    <a:gd name="connsiteY4" fmla="*/ 647114 h 1012874"/>
                    <a:gd name="connsiteX5" fmla="*/ 492369 w 1280160"/>
                    <a:gd name="connsiteY5" fmla="*/ 984738 h 1012874"/>
                    <a:gd name="connsiteX6" fmla="*/ 633046 w 1280160"/>
                    <a:gd name="connsiteY6" fmla="*/ 576775 h 1012874"/>
                    <a:gd name="connsiteX7" fmla="*/ 886265 w 1280160"/>
                    <a:gd name="connsiteY7" fmla="*/ 1012874 h 1012874"/>
                    <a:gd name="connsiteX8" fmla="*/ 970671 w 1280160"/>
                    <a:gd name="connsiteY8" fmla="*/ 661181 h 1012874"/>
                    <a:gd name="connsiteX9" fmla="*/ 1280160 w 1280160"/>
                    <a:gd name="connsiteY9" fmla="*/ 815926 h 1012874"/>
                    <a:gd name="connsiteX10" fmla="*/ 1237957 w 1280160"/>
                    <a:gd name="connsiteY10" fmla="*/ 281354 h 1012874"/>
                    <a:gd name="connsiteX11" fmla="*/ 1111348 w 1280160"/>
                    <a:gd name="connsiteY11" fmla="*/ 0 h 1012874"/>
                    <a:gd name="connsiteX12" fmla="*/ 633046 w 1280160"/>
                    <a:gd name="connsiteY12" fmla="*/ 168812 h 1012874"/>
                    <a:gd name="connsiteX0" fmla="*/ 633046 w 1280160"/>
                    <a:gd name="connsiteY0" fmla="*/ 154745 h 998807"/>
                    <a:gd name="connsiteX1" fmla="*/ 140677 w 1280160"/>
                    <a:gd name="connsiteY1" fmla="*/ 0 h 998807"/>
                    <a:gd name="connsiteX2" fmla="*/ 0 w 1280160"/>
                    <a:gd name="connsiteY2" fmla="*/ 365760 h 998807"/>
                    <a:gd name="connsiteX3" fmla="*/ 42203 w 1280160"/>
                    <a:gd name="connsiteY3" fmla="*/ 872197 h 998807"/>
                    <a:gd name="connsiteX4" fmla="*/ 253218 w 1280160"/>
                    <a:gd name="connsiteY4" fmla="*/ 633047 h 998807"/>
                    <a:gd name="connsiteX5" fmla="*/ 492369 w 1280160"/>
                    <a:gd name="connsiteY5" fmla="*/ 970671 h 998807"/>
                    <a:gd name="connsiteX6" fmla="*/ 633046 w 1280160"/>
                    <a:gd name="connsiteY6" fmla="*/ 562708 h 998807"/>
                    <a:gd name="connsiteX7" fmla="*/ 886265 w 1280160"/>
                    <a:gd name="connsiteY7" fmla="*/ 998807 h 998807"/>
                    <a:gd name="connsiteX8" fmla="*/ 970671 w 1280160"/>
                    <a:gd name="connsiteY8" fmla="*/ 647114 h 998807"/>
                    <a:gd name="connsiteX9" fmla="*/ 1280160 w 1280160"/>
                    <a:gd name="connsiteY9" fmla="*/ 801859 h 998807"/>
                    <a:gd name="connsiteX10" fmla="*/ 1237957 w 1280160"/>
                    <a:gd name="connsiteY10" fmla="*/ 267287 h 998807"/>
                    <a:gd name="connsiteX11" fmla="*/ 633046 w 1280160"/>
                    <a:gd name="connsiteY11" fmla="*/ 154745 h 998807"/>
                    <a:gd name="connsiteX0" fmla="*/ 633046 w 1280160"/>
                    <a:gd name="connsiteY0" fmla="*/ 154745 h 998807"/>
                    <a:gd name="connsiteX1" fmla="*/ 140677 w 1280160"/>
                    <a:gd name="connsiteY1" fmla="*/ 0 h 998807"/>
                    <a:gd name="connsiteX2" fmla="*/ 0 w 1280160"/>
                    <a:gd name="connsiteY2" fmla="*/ 365760 h 998807"/>
                    <a:gd name="connsiteX3" fmla="*/ 42203 w 1280160"/>
                    <a:gd name="connsiteY3" fmla="*/ 872197 h 998807"/>
                    <a:gd name="connsiteX4" fmla="*/ 253218 w 1280160"/>
                    <a:gd name="connsiteY4" fmla="*/ 633047 h 998807"/>
                    <a:gd name="connsiteX5" fmla="*/ 492369 w 1280160"/>
                    <a:gd name="connsiteY5" fmla="*/ 970671 h 998807"/>
                    <a:gd name="connsiteX6" fmla="*/ 633046 w 1280160"/>
                    <a:gd name="connsiteY6" fmla="*/ 562708 h 998807"/>
                    <a:gd name="connsiteX7" fmla="*/ 886265 w 1280160"/>
                    <a:gd name="connsiteY7" fmla="*/ 998807 h 998807"/>
                    <a:gd name="connsiteX8" fmla="*/ 970671 w 1280160"/>
                    <a:gd name="connsiteY8" fmla="*/ 647114 h 998807"/>
                    <a:gd name="connsiteX9" fmla="*/ 1280160 w 1280160"/>
                    <a:gd name="connsiteY9" fmla="*/ 801859 h 998807"/>
                    <a:gd name="connsiteX10" fmla="*/ 633046 w 1280160"/>
                    <a:gd name="connsiteY10" fmla="*/ 154745 h 998807"/>
                    <a:gd name="connsiteX0" fmla="*/ 633046 w 970671"/>
                    <a:gd name="connsiteY0" fmla="*/ 154745 h 998807"/>
                    <a:gd name="connsiteX1" fmla="*/ 140677 w 970671"/>
                    <a:gd name="connsiteY1" fmla="*/ 0 h 998807"/>
                    <a:gd name="connsiteX2" fmla="*/ 0 w 970671"/>
                    <a:gd name="connsiteY2" fmla="*/ 365760 h 998807"/>
                    <a:gd name="connsiteX3" fmla="*/ 42203 w 970671"/>
                    <a:gd name="connsiteY3" fmla="*/ 872197 h 998807"/>
                    <a:gd name="connsiteX4" fmla="*/ 253218 w 970671"/>
                    <a:gd name="connsiteY4" fmla="*/ 633047 h 998807"/>
                    <a:gd name="connsiteX5" fmla="*/ 492369 w 970671"/>
                    <a:gd name="connsiteY5" fmla="*/ 970671 h 998807"/>
                    <a:gd name="connsiteX6" fmla="*/ 633046 w 970671"/>
                    <a:gd name="connsiteY6" fmla="*/ 562708 h 998807"/>
                    <a:gd name="connsiteX7" fmla="*/ 886265 w 970671"/>
                    <a:gd name="connsiteY7" fmla="*/ 998807 h 998807"/>
                    <a:gd name="connsiteX8" fmla="*/ 970671 w 970671"/>
                    <a:gd name="connsiteY8" fmla="*/ 647114 h 998807"/>
                    <a:gd name="connsiteX9" fmla="*/ 633046 w 970671"/>
                    <a:gd name="connsiteY9" fmla="*/ 154745 h 998807"/>
                    <a:gd name="connsiteX0" fmla="*/ 633046 w 886266"/>
                    <a:gd name="connsiteY0" fmla="*/ 154745 h 998807"/>
                    <a:gd name="connsiteX1" fmla="*/ 140677 w 886266"/>
                    <a:gd name="connsiteY1" fmla="*/ 0 h 998807"/>
                    <a:gd name="connsiteX2" fmla="*/ 0 w 886266"/>
                    <a:gd name="connsiteY2" fmla="*/ 365760 h 998807"/>
                    <a:gd name="connsiteX3" fmla="*/ 42203 w 886266"/>
                    <a:gd name="connsiteY3" fmla="*/ 872197 h 998807"/>
                    <a:gd name="connsiteX4" fmla="*/ 253218 w 886266"/>
                    <a:gd name="connsiteY4" fmla="*/ 633047 h 998807"/>
                    <a:gd name="connsiteX5" fmla="*/ 492369 w 886266"/>
                    <a:gd name="connsiteY5" fmla="*/ 970671 h 998807"/>
                    <a:gd name="connsiteX6" fmla="*/ 633046 w 886266"/>
                    <a:gd name="connsiteY6" fmla="*/ 562708 h 998807"/>
                    <a:gd name="connsiteX7" fmla="*/ 886265 w 886266"/>
                    <a:gd name="connsiteY7" fmla="*/ 998807 h 998807"/>
                    <a:gd name="connsiteX8" fmla="*/ 633046 w 886266"/>
                    <a:gd name="connsiteY8" fmla="*/ 154745 h 998807"/>
                    <a:gd name="connsiteX0" fmla="*/ 633046 w 633047"/>
                    <a:gd name="connsiteY0" fmla="*/ 154745 h 970671"/>
                    <a:gd name="connsiteX1" fmla="*/ 140677 w 633047"/>
                    <a:gd name="connsiteY1" fmla="*/ 0 h 970671"/>
                    <a:gd name="connsiteX2" fmla="*/ 0 w 633047"/>
                    <a:gd name="connsiteY2" fmla="*/ 365760 h 970671"/>
                    <a:gd name="connsiteX3" fmla="*/ 42203 w 633047"/>
                    <a:gd name="connsiteY3" fmla="*/ 872197 h 970671"/>
                    <a:gd name="connsiteX4" fmla="*/ 253218 w 633047"/>
                    <a:gd name="connsiteY4" fmla="*/ 633047 h 970671"/>
                    <a:gd name="connsiteX5" fmla="*/ 492369 w 633047"/>
                    <a:gd name="connsiteY5" fmla="*/ 970671 h 970671"/>
                    <a:gd name="connsiteX6" fmla="*/ 633046 w 633047"/>
                    <a:gd name="connsiteY6" fmla="*/ 562708 h 970671"/>
                    <a:gd name="connsiteX7" fmla="*/ 633046 w 633047"/>
                    <a:gd name="connsiteY7" fmla="*/ 154745 h 970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33047" h="970671">
                      <a:moveTo>
                        <a:pt x="633046" y="154745"/>
                      </a:moveTo>
                      <a:lnTo>
                        <a:pt x="140677" y="0"/>
                      </a:lnTo>
                      <a:lnTo>
                        <a:pt x="0" y="365760"/>
                      </a:lnTo>
                      <a:lnTo>
                        <a:pt x="42203" y="872197"/>
                      </a:lnTo>
                      <a:lnTo>
                        <a:pt x="253218" y="633047"/>
                      </a:lnTo>
                      <a:lnTo>
                        <a:pt x="492369" y="970671"/>
                      </a:lnTo>
                      <a:lnTo>
                        <a:pt x="633046" y="562708"/>
                      </a:lnTo>
                      <a:lnTo>
                        <a:pt x="633046" y="154745"/>
                      </a:lnTo>
                      <a:close/>
                    </a:path>
                  </a:pathLst>
                </a:custGeom>
                <a:solidFill>
                  <a:schemeClr val="bg2">
                    <a:lumMod val="2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5" name="Rounded Rectangle 64"/>
                <p:cNvSpPr/>
                <p:nvPr/>
              </p:nvSpPr>
              <p:spPr>
                <a:xfrm>
                  <a:off x="3779912" y="2852936"/>
                  <a:ext cx="576064" cy="504056"/>
                </a:xfrm>
                <a:prstGeom prst="roundRect">
                  <a:avLst/>
                </a:prstGeom>
                <a:solidFill>
                  <a:srgbClr val="FFFF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4067944" y="2957652"/>
                  <a:ext cx="146099" cy="32041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9" name="Arc 68"/>
                <p:cNvSpPr/>
                <p:nvPr/>
              </p:nvSpPr>
              <p:spPr>
                <a:xfrm rot="10800000" flipV="1">
                  <a:off x="3636443" y="4138732"/>
                  <a:ext cx="1601740" cy="1418004"/>
                </a:xfrm>
                <a:prstGeom prst="arc">
                  <a:avLst>
                    <a:gd name="adj1" fmla="val 16070241"/>
                    <a:gd name="adj2" fmla="val 18915316"/>
                  </a:avLst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4168088" y="3140968"/>
                  <a:ext cx="648072" cy="792088"/>
                </a:xfrm>
                <a:prstGeom prst="ellipse">
                  <a:avLst/>
                </a:prstGeom>
                <a:solidFill>
                  <a:srgbClr val="FF66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72" name="Trapezoid 71"/>
              <p:cNvSpPr/>
              <p:nvPr/>
            </p:nvSpPr>
            <p:spPr>
              <a:xfrm flipV="1">
                <a:off x="3634000" y="3958666"/>
                <a:ext cx="568484" cy="396044"/>
              </a:xfrm>
              <a:prstGeom prst="trapezoid">
                <a:avLst/>
              </a:prstGeom>
              <a:solidFill>
                <a:srgbClr val="0099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Freeform 72"/>
              <p:cNvSpPr/>
              <p:nvPr/>
            </p:nvSpPr>
            <p:spPr>
              <a:xfrm>
                <a:off x="3491880" y="4255699"/>
                <a:ext cx="852726" cy="99939"/>
              </a:xfrm>
              <a:custGeom>
                <a:avLst/>
                <a:gdLst>
                  <a:gd name="connsiteX0" fmla="*/ 0 w 1209821"/>
                  <a:gd name="connsiteY0" fmla="*/ 0 h 138332"/>
                  <a:gd name="connsiteX1" fmla="*/ 337625 w 1209821"/>
                  <a:gd name="connsiteY1" fmla="*/ 112541 h 138332"/>
                  <a:gd name="connsiteX2" fmla="*/ 928468 w 1209821"/>
                  <a:gd name="connsiteY2" fmla="*/ 126609 h 138332"/>
                  <a:gd name="connsiteX3" fmla="*/ 1209821 w 1209821"/>
                  <a:gd name="connsiteY3" fmla="*/ 42203 h 138332"/>
                  <a:gd name="connsiteX0" fmla="*/ 0 w 1296144"/>
                  <a:gd name="connsiteY0" fmla="*/ 0 h 145366"/>
                  <a:gd name="connsiteX1" fmla="*/ 337625 w 1296144"/>
                  <a:gd name="connsiteY1" fmla="*/ 112541 h 145366"/>
                  <a:gd name="connsiteX2" fmla="*/ 928468 w 1296144"/>
                  <a:gd name="connsiteY2" fmla="*/ 126609 h 145366"/>
                  <a:gd name="connsiteX3" fmla="*/ 1296144 w 1296144"/>
                  <a:gd name="connsiteY3" fmla="*/ 0 h 14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144" h="145366">
                    <a:moveTo>
                      <a:pt x="0" y="0"/>
                    </a:moveTo>
                    <a:cubicBezTo>
                      <a:pt x="91440" y="45719"/>
                      <a:pt x="182880" y="91439"/>
                      <a:pt x="337625" y="112541"/>
                    </a:cubicBezTo>
                    <a:cubicBezTo>
                      <a:pt x="492370" y="133643"/>
                      <a:pt x="768715" y="145366"/>
                      <a:pt x="928468" y="126609"/>
                    </a:cubicBezTo>
                    <a:cubicBezTo>
                      <a:pt x="1088221" y="107852"/>
                      <a:pt x="1228150" y="36341"/>
                      <a:pt x="1296144" y="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6" name="Freeform 75"/>
              <p:cNvSpPr/>
              <p:nvPr/>
            </p:nvSpPr>
            <p:spPr>
              <a:xfrm>
                <a:off x="7452320" y="4209583"/>
                <a:ext cx="956678" cy="139559"/>
              </a:xfrm>
              <a:custGeom>
                <a:avLst/>
                <a:gdLst>
                  <a:gd name="connsiteX0" fmla="*/ 0 w 1209821"/>
                  <a:gd name="connsiteY0" fmla="*/ 0 h 138332"/>
                  <a:gd name="connsiteX1" fmla="*/ 337625 w 1209821"/>
                  <a:gd name="connsiteY1" fmla="*/ 112541 h 138332"/>
                  <a:gd name="connsiteX2" fmla="*/ 928468 w 1209821"/>
                  <a:gd name="connsiteY2" fmla="*/ 126609 h 138332"/>
                  <a:gd name="connsiteX3" fmla="*/ 1209821 w 1209821"/>
                  <a:gd name="connsiteY3" fmla="*/ 42203 h 138332"/>
                  <a:gd name="connsiteX0" fmla="*/ 0 w 1296144"/>
                  <a:gd name="connsiteY0" fmla="*/ 0 h 145366"/>
                  <a:gd name="connsiteX1" fmla="*/ 337625 w 1296144"/>
                  <a:gd name="connsiteY1" fmla="*/ 112541 h 145366"/>
                  <a:gd name="connsiteX2" fmla="*/ 928468 w 1296144"/>
                  <a:gd name="connsiteY2" fmla="*/ 126609 h 145366"/>
                  <a:gd name="connsiteX3" fmla="*/ 1296144 w 1296144"/>
                  <a:gd name="connsiteY3" fmla="*/ 0 h 14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144" h="145366">
                    <a:moveTo>
                      <a:pt x="0" y="0"/>
                    </a:moveTo>
                    <a:cubicBezTo>
                      <a:pt x="91440" y="45719"/>
                      <a:pt x="182880" y="91439"/>
                      <a:pt x="337625" y="112541"/>
                    </a:cubicBezTo>
                    <a:cubicBezTo>
                      <a:pt x="492370" y="133643"/>
                      <a:pt x="768715" y="145366"/>
                      <a:pt x="928468" y="126609"/>
                    </a:cubicBezTo>
                    <a:cubicBezTo>
                      <a:pt x="1088221" y="107852"/>
                      <a:pt x="1228150" y="36341"/>
                      <a:pt x="1296144" y="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7" name="Chord 76"/>
              <p:cNvSpPr/>
              <p:nvPr/>
            </p:nvSpPr>
            <p:spPr>
              <a:xfrm>
                <a:off x="7664915" y="3933056"/>
                <a:ext cx="531488" cy="760448"/>
              </a:xfrm>
              <a:prstGeom prst="chord">
                <a:avLst>
                  <a:gd name="adj1" fmla="val 10765082"/>
                  <a:gd name="adj2" fmla="val 108958"/>
                </a:avLst>
              </a:prstGeom>
              <a:solidFill>
                <a:srgbClr val="0099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86" name="Group 107"/>
              <p:cNvGrpSpPr/>
              <p:nvPr/>
            </p:nvGrpSpPr>
            <p:grpSpPr>
              <a:xfrm>
                <a:off x="8319186" y="4873391"/>
                <a:ext cx="789318" cy="1111418"/>
                <a:chOff x="7308304" y="2965654"/>
                <a:chExt cx="789318" cy="1111418"/>
              </a:xfrm>
            </p:grpSpPr>
            <p:sp>
              <p:nvSpPr>
                <p:cNvPr id="90" name="Oval 89"/>
                <p:cNvSpPr/>
                <p:nvPr/>
              </p:nvSpPr>
              <p:spPr>
                <a:xfrm>
                  <a:off x="7509926" y="2965654"/>
                  <a:ext cx="89710" cy="17375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8" name="Arc 87"/>
                <p:cNvSpPr/>
                <p:nvPr/>
              </p:nvSpPr>
              <p:spPr>
                <a:xfrm rot="10800000" flipV="1">
                  <a:off x="7308304" y="3324333"/>
                  <a:ext cx="789318" cy="752739"/>
                </a:xfrm>
                <a:prstGeom prst="arc">
                  <a:avLst>
                    <a:gd name="adj1" fmla="val 15596308"/>
                    <a:gd name="adj2" fmla="val 20172624"/>
                  </a:avLst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91" name="Oval 90"/>
              <p:cNvSpPr/>
              <p:nvPr/>
            </p:nvSpPr>
            <p:spPr>
              <a:xfrm>
                <a:off x="1547664" y="4149080"/>
                <a:ext cx="1296144" cy="1728192"/>
              </a:xfrm>
              <a:prstGeom prst="ellipse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93" name="Group 73"/>
              <p:cNvGrpSpPr/>
              <p:nvPr/>
            </p:nvGrpSpPr>
            <p:grpSpPr>
              <a:xfrm>
                <a:off x="1744073" y="3865811"/>
                <a:ext cx="956678" cy="760448"/>
                <a:chOff x="2195736" y="1229708"/>
                <a:chExt cx="1296144" cy="792088"/>
              </a:xfrm>
            </p:grpSpPr>
            <p:sp>
              <p:nvSpPr>
                <p:cNvPr id="95" name="Freeform 94"/>
                <p:cNvSpPr/>
                <p:nvPr/>
              </p:nvSpPr>
              <p:spPr>
                <a:xfrm>
                  <a:off x="2195736" y="1484784"/>
                  <a:ext cx="1296144" cy="119944"/>
                </a:xfrm>
                <a:custGeom>
                  <a:avLst/>
                  <a:gdLst>
                    <a:gd name="connsiteX0" fmla="*/ 0 w 1209821"/>
                    <a:gd name="connsiteY0" fmla="*/ 0 h 138332"/>
                    <a:gd name="connsiteX1" fmla="*/ 337625 w 1209821"/>
                    <a:gd name="connsiteY1" fmla="*/ 112541 h 138332"/>
                    <a:gd name="connsiteX2" fmla="*/ 928468 w 1209821"/>
                    <a:gd name="connsiteY2" fmla="*/ 126609 h 138332"/>
                    <a:gd name="connsiteX3" fmla="*/ 1209821 w 1209821"/>
                    <a:gd name="connsiteY3" fmla="*/ 42203 h 138332"/>
                    <a:gd name="connsiteX0" fmla="*/ 0 w 1296144"/>
                    <a:gd name="connsiteY0" fmla="*/ 0 h 145366"/>
                    <a:gd name="connsiteX1" fmla="*/ 337625 w 1296144"/>
                    <a:gd name="connsiteY1" fmla="*/ 112541 h 145366"/>
                    <a:gd name="connsiteX2" fmla="*/ 928468 w 1296144"/>
                    <a:gd name="connsiteY2" fmla="*/ 126609 h 145366"/>
                    <a:gd name="connsiteX3" fmla="*/ 1296144 w 1296144"/>
                    <a:gd name="connsiteY3" fmla="*/ 0 h 145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6144" h="145366">
                      <a:moveTo>
                        <a:pt x="0" y="0"/>
                      </a:moveTo>
                      <a:cubicBezTo>
                        <a:pt x="91440" y="45719"/>
                        <a:pt x="182880" y="91439"/>
                        <a:pt x="337625" y="112541"/>
                      </a:cubicBezTo>
                      <a:cubicBezTo>
                        <a:pt x="492370" y="133643"/>
                        <a:pt x="768715" y="145366"/>
                        <a:pt x="928468" y="126609"/>
                      </a:cubicBezTo>
                      <a:cubicBezTo>
                        <a:pt x="1088221" y="107852"/>
                        <a:pt x="1228150" y="36341"/>
                        <a:pt x="1296144" y="0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96" name="Chord 95"/>
                <p:cNvSpPr/>
                <p:nvPr/>
              </p:nvSpPr>
              <p:spPr>
                <a:xfrm>
                  <a:off x="2451248" y="1229708"/>
                  <a:ext cx="720080" cy="792088"/>
                </a:xfrm>
                <a:prstGeom prst="chord">
                  <a:avLst>
                    <a:gd name="adj1" fmla="val 11612179"/>
                    <a:gd name="adj2" fmla="val 20799413"/>
                  </a:avLst>
                </a:prstGeom>
                <a:solidFill>
                  <a:srgbClr val="00B0F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94" name="Freeform 93"/>
              <p:cNvSpPr/>
              <p:nvPr/>
            </p:nvSpPr>
            <p:spPr>
              <a:xfrm>
                <a:off x="1940080" y="4128121"/>
                <a:ext cx="509587" cy="80962"/>
              </a:xfrm>
              <a:custGeom>
                <a:avLst/>
                <a:gdLst>
                  <a:gd name="connsiteX0" fmla="*/ 0 w 509587"/>
                  <a:gd name="connsiteY0" fmla="*/ 76200 h 80962"/>
                  <a:gd name="connsiteX1" fmla="*/ 509587 w 509587"/>
                  <a:gd name="connsiteY1" fmla="*/ 80962 h 80962"/>
                  <a:gd name="connsiteX2" fmla="*/ 495300 w 509587"/>
                  <a:gd name="connsiteY2" fmla="*/ 0 h 80962"/>
                  <a:gd name="connsiteX3" fmla="*/ 14287 w 509587"/>
                  <a:gd name="connsiteY3" fmla="*/ 4762 h 80962"/>
                  <a:gd name="connsiteX4" fmla="*/ 0 w 509587"/>
                  <a:gd name="connsiteY4" fmla="*/ 76200 h 80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9587" h="80962">
                    <a:moveTo>
                      <a:pt x="0" y="76200"/>
                    </a:moveTo>
                    <a:lnTo>
                      <a:pt x="509587" y="80962"/>
                    </a:lnTo>
                    <a:lnTo>
                      <a:pt x="495300" y="0"/>
                    </a:lnTo>
                    <a:lnTo>
                      <a:pt x="14287" y="4762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98" name="Group 79"/>
              <p:cNvGrpSpPr/>
              <p:nvPr/>
            </p:nvGrpSpPr>
            <p:grpSpPr>
              <a:xfrm>
                <a:off x="2411760" y="4535110"/>
                <a:ext cx="792088" cy="1089659"/>
                <a:chOff x="1590592" y="2996952"/>
                <a:chExt cx="893176" cy="1393075"/>
              </a:xfrm>
            </p:grpSpPr>
            <p:sp>
              <p:nvSpPr>
                <p:cNvPr id="101" name="Oval 100"/>
                <p:cNvSpPr/>
                <p:nvPr/>
              </p:nvSpPr>
              <p:spPr>
                <a:xfrm>
                  <a:off x="1816151" y="2996952"/>
                  <a:ext cx="81469" cy="23249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2" name="Arc 101"/>
                <p:cNvSpPr/>
                <p:nvPr/>
              </p:nvSpPr>
              <p:spPr>
                <a:xfrm rot="10800000" flipV="1">
                  <a:off x="1590592" y="3549305"/>
                  <a:ext cx="893176" cy="840722"/>
                </a:xfrm>
                <a:prstGeom prst="arc">
                  <a:avLst>
                    <a:gd name="adj1" fmla="val 16164091"/>
                    <a:gd name="adj2" fmla="val 21237176"/>
                  </a:avLst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99" name="Oval 98"/>
              <p:cNvSpPr/>
              <p:nvPr/>
            </p:nvSpPr>
            <p:spPr>
              <a:xfrm>
                <a:off x="2747985" y="4751135"/>
                <a:ext cx="144016" cy="144016"/>
              </a:xfrm>
              <a:prstGeom prst="ellipse">
                <a:avLst/>
              </a:prstGeom>
              <a:solidFill>
                <a:srgbClr val="80008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" name="Oval 68"/>
              <p:cNvSpPr/>
              <p:nvPr/>
            </p:nvSpPr>
            <p:spPr>
              <a:xfrm>
                <a:off x="5148065" y="4185559"/>
                <a:ext cx="1728192" cy="1700808"/>
              </a:xfrm>
              <a:prstGeom prst="ellipse">
                <a:avLst/>
              </a:prstGeom>
              <a:solidFill>
                <a:srgbClr val="0066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" name="Freeform 108"/>
              <p:cNvSpPr/>
              <p:nvPr/>
            </p:nvSpPr>
            <p:spPr>
              <a:xfrm>
                <a:off x="5148064" y="4185559"/>
                <a:ext cx="864096" cy="648072"/>
              </a:xfrm>
              <a:custGeom>
                <a:avLst/>
                <a:gdLst>
                  <a:gd name="connsiteX0" fmla="*/ 809468 w 809468"/>
                  <a:gd name="connsiteY0" fmla="*/ 0 h 569626"/>
                  <a:gd name="connsiteX1" fmla="*/ 659567 w 809468"/>
                  <a:gd name="connsiteY1" fmla="*/ 449705 h 569626"/>
                  <a:gd name="connsiteX2" fmla="*/ 0 w 809468"/>
                  <a:gd name="connsiteY2" fmla="*/ 569626 h 569626"/>
                  <a:gd name="connsiteX0" fmla="*/ 886810 w 886810"/>
                  <a:gd name="connsiteY0" fmla="*/ 0 h 584088"/>
                  <a:gd name="connsiteX1" fmla="*/ 736909 w 886810"/>
                  <a:gd name="connsiteY1" fmla="*/ 449705 h 584088"/>
                  <a:gd name="connsiteX2" fmla="*/ 0 w 886810"/>
                  <a:gd name="connsiteY2" fmla="*/ 584088 h 584088"/>
                  <a:gd name="connsiteX0" fmla="*/ 864096 w 880925"/>
                  <a:gd name="connsiteY0" fmla="*/ 0 h 648072"/>
                  <a:gd name="connsiteX1" fmla="*/ 736909 w 880925"/>
                  <a:gd name="connsiteY1" fmla="*/ 513689 h 648072"/>
                  <a:gd name="connsiteX2" fmla="*/ 0 w 880925"/>
                  <a:gd name="connsiteY2" fmla="*/ 648072 h 648072"/>
                  <a:gd name="connsiteX0" fmla="*/ 864096 w 864096"/>
                  <a:gd name="connsiteY0" fmla="*/ 0 h 648072"/>
                  <a:gd name="connsiteX1" fmla="*/ 648073 w 864096"/>
                  <a:gd name="connsiteY1" fmla="*/ 504056 h 648072"/>
                  <a:gd name="connsiteX2" fmla="*/ 0 w 864096"/>
                  <a:gd name="connsiteY2" fmla="*/ 648072 h 648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4096" h="648072">
                    <a:moveTo>
                      <a:pt x="864096" y="0"/>
                    </a:moveTo>
                    <a:cubicBezTo>
                      <a:pt x="856601" y="177383"/>
                      <a:pt x="792089" y="396044"/>
                      <a:pt x="648073" y="504056"/>
                    </a:cubicBezTo>
                    <a:cubicBezTo>
                      <a:pt x="504057" y="612068"/>
                      <a:pt x="262328" y="635580"/>
                      <a:pt x="0" y="648072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" name="Freeform 109"/>
              <p:cNvSpPr/>
              <p:nvPr/>
            </p:nvSpPr>
            <p:spPr>
              <a:xfrm>
                <a:off x="5255387" y="4185559"/>
                <a:ext cx="756774" cy="469389"/>
              </a:xfrm>
              <a:custGeom>
                <a:avLst/>
                <a:gdLst>
                  <a:gd name="connsiteX0" fmla="*/ 794479 w 794479"/>
                  <a:gd name="connsiteY0" fmla="*/ 0 h 429718"/>
                  <a:gd name="connsiteX1" fmla="*/ 464695 w 794479"/>
                  <a:gd name="connsiteY1" fmla="*/ 359764 h 429718"/>
                  <a:gd name="connsiteX2" fmla="*/ 0 w 794479"/>
                  <a:gd name="connsiteY2" fmla="*/ 419725 h 429718"/>
                  <a:gd name="connsiteX0" fmla="*/ 756774 w 756774"/>
                  <a:gd name="connsiteY0" fmla="*/ 0 h 469389"/>
                  <a:gd name="connsiteX1" fmla="*/ 464695 w 756774"/>
                  <a:gd name="connsiteY1" fmla="*/ 393768 h 469389"/>
                  <a:gd name="connsiteX2" fmla="*/ 0 w 756774"/>
                  <a:gd name="connsiteY2" fmla="*/ 453729 h 469389"/>
                  <a:gd name="connsiteX0" fmla="*/ 756774 w 756774"/>
                  <a:gd name="connsiteY0" fmla="*/ 0 h 469389"/>
                  <a:gd name="connsiteX1" fmla="*/ 464695 w 756774"/>
                  <a:gd name="connsiteY1" fmla="*/ 393768 h 469389"/>
                  <a:gd name="connsiteX2" fmla="*/ 0 w 756774"/>
                  <a:gd name="connsiteY2" fmla="*/ 453729 h 46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6774" h="469389">
                    <a:moveTo>
                      <a:pt x="756774" y="0"/>
                    </a:moveTo>
                    <a:cubicBezTo>
                      <a:pt x="659825" y="194242"/>
                      <a:pt x="590824" y="318147"/>
                      <a:pt x="464695" y="393768"/>
                    </a:cubicBezTo>
                    <a:cubicBezTo>
                      <a:pt x="338566" y="469389"/>
                      <a:pt x="166141" y="458725"/>
                      <a:pt x="0" y="453729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" name="Freeform 110"/>
              <p:cNvSpPr/>
              <p:nvPr/>
            </p:nvSpPr>
            <p:spPr>
              <a:xfrm>
                <a:off x="5390297" y="4185559"/>
                <a:ext cx="621863" cy="258856"/>
              </a:xfrm>
              <a:custGeom>
                <a:avLst/>
                <a:gdLst>
                  <a:gd name="connsiteX0" fmla="*/ 689548 w 689548"/>
                  <a:gd name="connsiteY0" fmla="*/ 0 h 209862"/>
                  <a:gd name="connsiteX1" fmla="*/ 344774 w 689548"/>
                  <a:gd name="connsiteY1" fmla="*/ 164892 h 209862"/>
                  <a:gd name="connsiteX2" fmla="*/ 0 w 689548"/>
                  <a:gd name="connsiteY2" fmla="*/ 209862 h 209862"/>
                  <a:gd name="connsiteX0" fmla="*/ 621863 w 621863"/>
                  <a:gd name="connsiteY0" fmla="*/ 0 h 258856"/>
                  <a:gd name="connsiteX1" fmla="*/ 344774 w 621863"/>
                  <a:gd name="connsiteY1" fmla="*/ 213886 h 258856"/>
                  <a:gd name="connsiteX2" fmla="*/ 0 w 621863"/>
                  <a:gd name="connsiteY2" fmla="*/ 258856 h 258856"/>
                  <a:gd name="connsiteX0" fmla="*/ 621863 w 621863"/>
                  <a:gd name="connsiteY0" fmla="*/ 0 h 258856"/>
                  <a:gd name="connsiteX1" fmla="*/ 344774 w 621863"/>
                  <a:gd name="connsiteY1" fmla="*/ 213886 h 258856"/>
                  <a:gd name="connsiteX2" fmla="*/ 0 w 621863"/>
                  <a:gd name="connsiteY2" fmla="*/ 258856 h 25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1863" h="258856">
                    <a:moveTo>
                      <a:pt x="621863" y="0"/>
                    </a:moveTo>
                    <a:cubicBezTo>
                      <a:pt x="580683" y="91052"/>
                      <a:pt x="448418" y="170743"/>
                      <a:pt x="344774" y="213886"/>
                    </a:cubicBezTo>
                    <a:cubicBezTo>
                      <a:pt x="241130" y="257029"/>
                      <a:pt x="114924" y="253859"/>
                      <a:pt x="0" y="258856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" name="Freeform 111"/>
              <p:cNvSpPr/>
              <p:nvPr/>
            </p:nvSpPr>
            <p:spPr>
              <a:xfrm flipH="1">
                <a:off x="6012159" y="4185559"/>
                <a:ext cx="864097" cy="648072"/>
              </a:xfrm>
              <a:custGeom>
                <a:avLst/>
                <a:gdLst>
                  <a:gd name="connsiteX0" fmla="*/ 809468 w 809468"/>
                  <a:gd name="connsiteY0" fmla="*/ 0 h 569626"/>
                  <a:gd name="connsiteX1" fmla="*/ 659567 w 809468"/>
                  <a:gd name="connsiteY1" fmla="*/ 449705 h 569626"/>
                  <a:gd name="connsiteX2" fmla="*/ 0 w 809468"/>
                  <a:gd name="connsiteY2" fmla="*/ 569626 h 569626"/>
                  <a:gd name="connsiteX0" fmla="*/ 886810 w 886810"/>
                  <a:gd name="connsiteY0" fmla="*/ 0 h 584088"/>
                  <a:gd name="connsiteX1" fmla="*/ 736909 w 886810"/>
                  <a:gd name="connsiteY1" fmla="*/ 449705 h 584088"/>
                  <a:gd name="connsiteX2" fmla="*/ 0 w 886810"/>
                  <a:gd name="connsiteY2" fmla="*/ 584088 h 584088"/>
                  <a:gd name="connsiteX0" fmla="*/ 864096 w 880925"/>
                  <a:gd name="connsiteY0" fmla="*/ 0 h 648072"/>
                  <a:gd name="connsiteX1" fmla="*/ 736909 w 880925"/>
                  <a:gd name="connsiteY1" fmla="*/ 513689 h 648072"/>
                  <a:gd name="connsiteX2" fmla="*/ 0 w 880925"/>
                  <a:gd name="connsiteY2" fmla="*/ 648072 h 648072"/>
                  <a:gd name="connsiteX0" fmla="*/ 864096 w 864096"/>
                  <a:gd name="connsiteY0" fmla="*/ 0 h 648072"/>
                  <a:gd name="connsiteX1" fmla="*/ 648073 w 864096"/>
                  <a:gd name="connsiteY1" fmla="*/ 504056 h 648072"/>
                  <a:gd name="connsiteX2" fmla="*/ 0 w 864096"/>
                  <a:gd name="connsiteY2" fmla="*/ 648072 h 648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4096" h="648072">
                    <a:moveTo>
                      <a:pt x="864096" y="0"/>
                    </a:moveTo>
                    <a:cubicBezTo>
                      <a:pt x="856601" y="177383"/>
                      <a:pt x="792089" y="396044"/>
                      <a:pt x="648073" y="504056"/>
                    </a:cubicBezTo>
                    <a:cubicBezTo>
                      <a:pt x="504057" y="612068"/>
                      <a:pt x="262328" y="635580"/>
                      <a:pt x="0" y="648072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" name="Freeform 112"/>
              <p:cNvSpPr/>
              <p:nvPr/>
            </p:nvSpPr>
            <p:spPr>
              <a:xfrm flipH="1">
                <a:off x="6012160" y="4185559"/>
                <a:ext cx="756775" cy="469389"/>
              </a:xfrm>
              <a:custGeom>
                <a:avLst/>
                <a:gdLst>
                  <a:gd name="connsiteX0" fmla="*/ 794479 w 794479"/>
                  <a:gd name="connsiteY0" fmla="*/ 0 h 429718"/>
                  <a:gd name="connsiteX1" fmla="*/ 464695 w 794479"/>
                  <a:gd name="connsiteY1" fmla="*/ 359764 h 429718"/>
                  <a:gd name="connsiteX2" fmla="*/ 0 w 794479"/>
                  <a:gd name="connsiteY2" fmla="*/ 419725 h 429718"/>
                  <a:gd name="connsiteX0" fmla="*/ 756774 w 756774"/>
                  <a:gd name="connsiteY0" fmla="*/ 0 h 469389"/>
                  <a:gd name="connsiteX1" fmla="*/ 464695 w 756774"/>
                  <a:gd name="connsiteY1" fmla="*/ 393768 h 469389"/>
                  <a:gd name="connsiteX2" fmla="*/ 0 w 756774"/>
                  <a:gd name="connsiteY2" fmla="*/ 453729 h 469389"/>
                  <a:gd name="connsiteX0" fmla="*/ 756774 w 756774"/>
                  <a:gd name="connsiteY0" fmla="*/ 0 h 469389"/>
                  <a:gd name="connsiteX1" fmla="*/ 464695 w 756774"/>
                  <a:gd name="connsiteY1" fmla="*/ 393768 h 469389"/>
                  <a:gd name="connsiteX2" fmla="*/ 0 w 756774"/>
                  <a:gd name="connsiteY2" fmla="*/ 453729 h 46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6774" h="469389">
                    <a:moveTo>
                      <a:pt x="756774" y="0"/>
                    </a:moveTo>
                    <a:cubicBezTo>
                      <a:pt x="659825" y="194242"/>
                      <a:pt x="590824" y="318147"/>
                      <a:pt x="464695" y="393768"/>
                    </a:cubicBezTo>
                    <a:cubicBezTo>
                      <a:pt x="338566" y="469389"/>
                      <a:pt x="166141" y="458725"/>
                      <a:pt x="0" y="453729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" name="Freeform 113"/>
              <p:cNvSpPr/>
              <p:nvPr/>
            </p:nvSpPr>
            <p:spPr>
              <a:xfrm flipH="1">
                <a:off x="6012160" y="4185559"/>
                <a:ext cx="621864" cy="258856"/>
              </a:xfrm>
              <a:custGeom>
                <a:avLst/>
                <a:gdLst>
                  <a:gd name="connsiteX0" fmla="*/ 689548 w 689548"/>
                  <a:gd name="connsiteY0" fmla="*/ 0 h 209862"/>
                  <a:gd name="connsiteX1" fmla="*/ 344774 w 689548"/>
                  <a:gd name="connsiteY1" fmla="*/ 164892 h 209862"/>
                  <a:gd name="connsiteX2" fmla="*/ 0 w 689548"/>
                  <a:gd name="connsiteY2" fmla="*/ 209862 h 209862"/>
                  <a:gd name="connsiteX0" fmla="*/ 621863 w 621863"/>
                  <a:gd name="connsiteY0" fmla="*/ 0 h 258856"/>
                  <a:gd name="connsiteX1" fmla="*/ 344774 w 621863"/>
                  <a:gd name="connsiteY1" fmla="*/ 213886 h 258856"/>
                  <a:gd name="connsiteX2" fmla="*/ 0 w 621863"/>
                  <a:gd name="connsiteY2" fmla="*/ 258856 h 258856"/>
                  <a:gd name="connsiteX0" fmla="*/ 621863 w 621863"/>
                  <a:gd name="connsiteY0" fmla="*/ 0 h 258856"/>
                  <a:gd name="connsiteX1" fmla="*/ 344774 w 621863"/>
                  <a:gd name="connsiteY1" fmla="*/ 213886 h 258856"/>
                  <a:gd name="connsiteX2" fmla="*/ 0 w 621863"/>
                  <a:gd name="connsiteY2" fmla="*/ 258856 h 25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1863" h="258856">
                    <a:moveTo>
                      <a:pt x="621863" y="0"/>
                    </a:moveTo>
                    <a:cubicBezTo>
                      <a:pt x="580683" y="91052"/>
                      <a:pt x="448418" y="170743"/>
                      <a:pt x="344774" y="213886"/>
                    </a:cubicBezTo>
                    <a:cubicBezTo>
                      <a:pt x="241130" y="257029"/>
                      <a:pt x="114924" y="253859"/>
                      <a:pt x="0" y="258856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6629661" y="4836500"/>
                <a:ext cx="89710" cy="17375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" name="Arc 117"/>
              <p:cNvSpPr/>
              <p:nvPr/>
            </p:nvSpPr>
            <p:spPr>
              <a:xfrm rot="10800000" flipV="1">
                <a:off x="6446979" y="5268548"/>
                <a:ext cx="789318" cy="752739"/>
              </a:xfrm>
              <a:prstGeom prst="arc">
                <a:avLst>
                  <a:gd name="adj1" fmla="val 16059324"/>
                  <a:gd name="adj2" fmla="val 20172624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6773677" y="5052524"/>
                <a:ext cx="144016" cy="144016"/>
              </a:xfrm>
              <a:prstGeom prst="ellipse">
                <a:avLst/>
              </a:prstGeom>
              <a:solidFill>
                <a:srgbClr val="C0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" name="Freeform 124"/>
              <p:cNvSpPr/>
              <p:nvPr/>
            </p:nvSpPr>
            <p:spPr>
              <a:xfrm rot="270470" flipH="1">
                <a:off x="1656154" y="5036152"/>
                <a:ext cx="622172" cy="952860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24488 w 777479"/>
                  <a:gd name="connsiteY0" fmla="*/ 79294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24488" y="79294"/>
                    </a:moveTo>
                    <a:cubicBezTo>
                      <a:pt x="238577" y="124935"/>
                      <a:pt x="263369" y="314900"/>
                      <a:pt x="239713" y="381071"/>
                    </a:cubicBezTo>
                    <a:cubicBezTo>
                      <a:pt x="216057" y="44724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Freeform 37"/>
              <p:cNvSpPr/>
              <p:nvPr/>
            </p:nvSpPr>
            <p:spPr>
              <a:xfrm rot="349519" flipH="1">
                <a:off x="-57362" y="4898274"/>
                <a:ext cx="622172" cy="952860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24488 w 777479"/>
                  <a:gd name="connsiteY0" fmla="*/ 79294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24488" y="79294"/>
                    </a:moveTo>
                    <a:cubicBezTo>
                      <a:pt x="238577" y="124935"/>
                      <a:pt x="263369" y="314900"/>
                      <a:pt x="239713" y="381071"/>
                    </a:cubicBezTo>
                    <a:cubicBezTo>
                      <a:pt x="216057" y="44724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6" name="Freeform 125"/>
              <p:cNvSpPr/>
              <p:nvPr/>
            </p:nvSpPr>
            <p:spPr>
              <a:xfrm rot="270470" flipH="1">
                <a:off x="3384347" y="5036153"/>
                <a:ext cx="622172" cy="952860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24488 w 777479"/>
                  <a:gd name="connsiteY0" fmla="*/ 79294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24488" y="79294"/>
                    </a:moveTo>
                    <a:cubicBezTo>
                      <a:pt x="238577" y="124935"/>
                      <a:pt x="263369" y="314900"/>
                      <a:pt x="239713" y="381071"/>
                    </a:cubicBezTo>
                    <a:cubicBezTo>
                      <a:pt x="216057" y="44724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FF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7" name="Freeform 126"/>
              <p:cNvSpPr/>
              <p:nvPr/>
            </p:nvSpPr>
            <p:spPr>
              <a:xfrm rot="270470" flipH="1">
                <a:off x="5544587" y="5036153"/>
                <a:ext cx="622172" cy="952860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24488 w 777479"/>
                  <a:gd name="connsiteY0" fmla="*/ 79294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24488" y="79294"/>
                    </a:moveTo>
                    <a:cubicBezTo>
                      <a:pt x="238577" y="124935"/>
                      <a:pt x="263369" y="314900"/>
                      <a:pt x="239713" y="381071"/>
                    </a:cubicBezTo>
                    <a:cubicBezTo>
                      <a:pt x="216057" y="44724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0066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" name="Freeform 127"/>
              <p:cNvSpPr/>
              <p:nvPr/>
            </p:nvSpPr>
            <p:spPr>
              <a:xfrm rot="270470" flipH="1" flipV="1">
                <a:off x="7344957" y="4299175"/>
                <a:ext cx="622172" cy="883834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24488 w 777479"/>
                  <a:gd name="connsiteY0" fmla="*/ 79294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24488" y="79294"/>
                    </a:moveTo>
                    <a:cubicBezTo>
                      <a:pt x="238577" y="124935"/>
                      <a:pt x="263369" y="314900"/>
                      <a:pt x="239713" y="381071"/>
                    </a:cubicBezTo>
                    <a:cubicBezTo>
                      <a:pt x="216057" y="44724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CC00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80528" y="4941168"/>
            <a:ext cx="9324528" cy="180646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1243880" y="620688"/>
            <a:ext cx="6656239" cy="5616624"/>
            <a:chOff x="2141730" y="3140968"/>
            <a:chExt cx="4860539" cy="3960440"/>
          </a:xfrm>
        </p:grpSpPr>
        <p:sp>
          <p:nvSpPr>
            <p:cNvPr id="3" name="Oval 2"/>
            <p:cNvSpPr/>
            <p:nvPr/>
          </p:nvSpPr>
          <p:spPr>
            <a:xfrm>
              <a:off x="3059832" y="6381328"/>
              <a:ext cx="2952328" cy="72008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139952" y="6021288"/>
              <a:ext cx="720080" cy="69269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" name="Group 10"/>
            <p:cNvGrpSpPr/>
            <p:nvPr/>
          </p:nvGrpSpPr>
          <p:grpSpPr>
            <a:xfrm>
              <a:off x="2141730" y="3140968"/>
              <a:ext cx="4860539" cy="3168352"/>
              <a:chOff x="1736684" y="4077072"/>
              <a:chExt cx="6219691" cy="4104456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979712" y="4077072"/>
                <a:ext cx="5670630" cy="3888432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1736684" y="4365104"/>
                <a:ext cx="6219691" cy="3816424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8" name="Rounded Rectangle 7"/>
          <p:cNvSpPr/>
          <p:nvPr/>
        </p:nvSpPr>
        <p:spPr>
          <a:xfrm>
            <a:off x="1619672" y="1268760"/>
            <a:ext cx="5904656" cy="3528392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555776" y="1628800"/>
            <a:ext cx="144016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228184" y="2348880"/>
            <a:ext cx="144016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3419872" y="1916832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253969" y="4129916"/>
            <a:ext cx="4910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DALE:  4      NEIL:  7</a:t>
            </a:r>
            <a:endParaRPr lang="en-GB" sz="28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53969" y="4129916"/>
            <a:ext cx="4910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DALE:  5      NEIL:  7</a:t>
            </a:r>
            <a:endParaRPr lang="en-GB" sz="28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Cloud 15"/>
          <p:cNvSpPr/>
          <p:nvPr/>
        </p:nvSpPr>
        <p:spPr>
          <a:xfrm rot="690570" flipH="1" flipV="1">
            <a:off x="5107629" y="4608364"/>
            <a:ext cx="4977044" cy="3705143"/>
          </a:xfrm>
          <a:prstGeom prst="cloud">
            <a:avLst/>
          </a:pr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 16"/>
          <p:cNvSpPr/>
          <p:nvPr/>
        </p:nvSpPr>
        <p:spPr>
          <a:xfrm rot="3312811" flipV="1">
            <a:off x="2512989" y="4279518"/>
            <a:ext cx="1562570" cy="2466477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245042 h 966958"/>
              <a:gd name="connsiteX1" fmla="*/ 239713 w 777479"/>
              <a:gd name="connsiteY1" fmla="*/ 373630 h 966958"/>
              <a:gd name="connsiteX2" fmla="*/ 82550 w 777479"/>
              <a:gd name="connsiteY2" fmla="*/ 468880 h 966958"/>
              <a:gd name="connsiteX3" fmla="*/ 3969 w 777479"/>
              <a:gd name="connsiteY3" fmla="*/ 606992 h 966958"/>
              <a:gd name="connsiteX4" fmla="*/ 106363 w 777479"/>
              <a:gd name="connsiteY4" fmla="*/ 621280 h 966958"/>
              <a:gd name="connsiteX5" fmla="*/ 254000 w 777479"/>
              <a:gd name="connsiteY5" fmla="*/ 518886 h 966958"/>
              <a:gd name="connsiteX6" fmla="*/ 261144 w 777479"/>
              <a:gd name="connsiteY6" fmla="*/ 530792 h 966958"/>
              <a:gd name="connsiteX7" fmla="*/ 223044 w 777479"/>
              <a:gd name="connsiteY7" fmla="*/ 666523 h 966958"/>
              <a:gd name="connsiteX8" fmla="*/ 198834 w 777479"/>
              <a:gd name="connsiteY8" fmla="*/ 792730 h 966958"/>
              <a:gd name="connsiteX9" fmla="*/ 248147 w 777479"/>
              <a:gd name="connsiteY9" fmla="*/ 882845 h 966958"/>
              <a:gd name="connsiteX10" fmla="*/ 335682 w 777479"/>
              <a:gd name="connsiteY10" fmla="*/ 741111 h 966958"/>
              <a:gd name="connsiteX11" fmla="*/ 368300 w 777479"/>
              <a:gd name="connsiteY11" fmla="*/ 621279 h 966958"/>
              <a:gd name="connsiteX12" fmla="*/ 375444 w 777479"/>
              <a:gd name="connsiteY12" fmla="*/ 687955 h 966958"/>
              <a:gd name="connsiteX13" fmla="*/ 401638 w 777479"/>
              <a:gd name="connsiteY13" fmla="*/ 899886 h 966958"/>
              <a:gd name="connsiteX14" fmla="*/ 451644 w 777479"/>
              <a:gd name="connsiteY14" fmla="*/ 966561 h 966958"/>
              <a:gd name="connsiteX15" fmla="*/ 504032 w 777479"/>
              <a:gd name="connsiteY15" fmla="*/ 902267 h 966958"/>
              <a:gd name="connsiteX16" fmla="*/ 504032 w 777479"/>
              <a:gd name="connsiteY16" fmla="*/ 661760 h 966958"/>
              <a:gd name="connsiteX17" fmla="*/ 527844 w 777479"/>
              <a:gd name="connsiteY17" fmla="*/ 776061 h 966958"/>
              <a:gd name="connsiteX18" fmla="*/ 573088 w 777479"/>
              <a:gd name="connsiteY18" fmla="*/ 873692 h 966958"/>
              <a:gd name="connsiteX19" fmla="*/ 625475 w 777479"/>
              <a:gd name="connsiteY19" fmla="*/ 895123 h 966958"/>
              <a:gd name="connsiteX20" fmla="*/ 662013 w 777479"/>
              <a:gd name="connsiteY20" fmla="*/ 838172 h 966958"/>
              <a:gd name="connsiteX21" fmla="*/ 644525 w 777479"/>
              <a:gd name="connsiteY21" fmla="*/ 716530 h 966958"/>
              <a:gd name="connsiteX22" fmla="*/ 632619 w 777479"/>
              <a:gd name="connsiteY22" fmla="*/ 640330 h 966958"/>
              <a:gd name="connsiteX23" fmla="*/ 718344 w 777479"/>
              <a:gd name="connsiteY23" fmla="*/ 790348 h 966958"/>
              <a:gd name="connsiteX24" fmla="*/ 770732 w 777479"/>
              <a:gd name="connsiteY24" fmla="*/ 768917 h 966958"/>
              <a:gd name="connsiteX25" fmla="*/ 758825 w 777479"/>
              <a:gd name="connsiteY25" fmla="*/ 628423 h 966958"/>
              <a:gd name="connsiteX26" fmla="*/ 668338 w 777479"/>
              <a:gd name="connsiteY26" fmla="*/ 456973 h 966958"/>
              <a:gd name="connsiteX27" fmla="*/ 608219 w 777479"/>
              <a:gd name="connsiteY27" fmla="*/ 0 h 966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66958">
                <a:moveTo>
                  <a:pt x="237332" y="245042"/>
                </a:moveTo>
                <a:cubicBezTo>
                  <a:pt x="251421" y="290683"/>
                  <a:pt x="265510" y="336324"/>
                  <a:pt x="239713" y="373630"/>
                </a:cubicBezTo>
                <a:cubicBezTo>
                  <a:pt x="213916" y="410936"/>
                  <a:pt x="121841" y="429986"/>
                  <a:pt x="82550" y="468880"/>
                </a:cubicBezTo>
                <a:cubicBezTo>
                  <a:pt x="43259" y="507774"/>
                  <a:pt x="0" y="581592"/>
                  <a:pt x="3969" y="606992"/>
                </a:cubicBezTo>
                <a:cubicBezTo>
                  <a:pt x="7938" y="632392"/>
                  <a:pt x="64691" y="635964"/>
                  <a:pt x="106363" y="621280"/>
                </a:cubicBezTo>
                <a:cubicBezTo>
                  <a:pt x="148035" y="606596"/>
                  <a:pt x="228203" y="533967"/>
                  <a:pt x="254000" y="518886"/>
                </a:cubicBezTo>
                <a:cubicBezTo>
                  <a:pt x="279797" y="503805"/>
                  <a:pt x="266303" y="506186"/>
                  <a:pt x="261144" y="530792"/>
                </a:cubicBezTo>
                <a:cubicBezTo>
                  <a:pt x="255985" y="555398"/>
                  <a:pt x="233429" y="622867"/>
                  <a:pt x="223044" y="666523"/>
                </a:cubicBezTo>
                <a:cubicBezTo>
                  <a:pt x="212659" y="710179"/>
                  <a:pt x="194650" y="756676"/>
                  <a:pt x="198834" y="792730"/>
                </a:cubicBezTo>
                <a:cubicBezTo>
                  <a:pt x="203018" y="828784"/>
                  <a:pt x="225339" y="891448"/>
                  <a:pt x="248147" y="882845"/>
                </a:cubicBezTo>
                <a:cubicBezTo>
                  <a:pt x="270955" y="874242"/>
                  <a:pt x="315657" y="784705"/>
                  <a:pt x="335682" y="741111"/>
                </a:cubicBezTo>
                <a:cubicBezTo>
                  <a:pt x="355707" y="697517"/>
                  <a:pt x="361673" y="630138"/>
                  <a:pt x="368300" y="621279"/>
                </a:cubicBezTo>
                <a:cubicBezTo>
                  <a:pt x="374927" y="612420"/>
                  <a:pt x="369888" y="641521"/>
                  <a:pt x="375444" y="687955"/>
                </a:cubicBezTo>
                <a:cubicBezTo>
                  <a:pt x="381000" y="734390"/>
                  <a:pt x="388938" y="853452"/>
                  <a:pt x="401638" y="899886"/>
                </a:cubicBezTo>
                <a:cubicBezTo>
                  <a:pt x="414338" y="946320"/>
                  <a:pt x="434578" y="966164"/>
                  <a:pt x="451644" y="966561"/>
                </a:cubicBezTo>
                <a:cubicBezTo>
                  <a:pt x="468710" y="966958"/>
                  <a:pt x="495301" y="953067"/>
                  <a:pt x="504032" y="902267"/>
                </a:cubicBezTo>
                <a:cubicBezTo>
                  <a:pt x="512763" y="851467"/>
                  <a:pt x="500063" y="682794"/>
                  <a:pt x="504032" y="661760"/>
                </a:cubicBezTo>
                <a:cubicBezTo>
                  <a:pt x="508001" y="640726"/>
                  <a:pt x="516335" y="740739"/>
                  <a:pt x="527844" y="776061"/>
                </a:cubicBezTo>
                <a:cubicBezTo>
                  <a:pt x="539353" y="811383"/>
                  <a:pt x="556816" y="853848"/>
                  <a:pt x="573088" y="873692"/>
                </a:cubicBezTo>
                <a:cubicBezTo>
                  <a:pt x="589360" y="893536"/>
                  <a:pt x="610654" y="901043"/>
                  <a:pt x="625475" y="895123"/>
                </a:cubicBezTo>
                <a:cubicBezTo>
                  <a:pt x="640296" y="889203"/>
                  <a:pt x="658838" y="867938"/>
                  <a:pt x="662013" y="838172"/>
                </a:cubicBezTo>
                <a:cubicBezTo>
                  <a:pt x="665188" y="808406"/>
                  <a:pt x="649424" y="749504"/>
                  <a:pt x="644525" y="716530"/>
                </a:cubicBezTo>
                <a:cubicBezTo>
                  <a:pt x="639626" y="683556"/>
                  <a:pt x="620316" y="628027"/>
                  <a:pt x="632619" y="640330"/>
                </a:cubicBezTo>
                <a:cubicBezTo>
                  <a:pt x="644922" y="652633"/>
                  <a:pt x="695325" y="768917"/>
                  <a:pt x="718344" y="790348"/>
                </a:cubicBezTo>
                <a:cubicBezTo>
                  <a:pt x="741363" y="811779"/>
                  <a:pt x="763985" y="795905"/>
                  <a:pt x="770732" y="768917"/>
                </a:cubicBezTo>
                <a:cubicBezTo>
                  <a:pt x="777479" y="741930"/>
                  <a:pt x="775891" y="680414"/>
                  <a:pt x="758825" y="628423"/>
                </a:cubicBezTo>
                <a:cubicBezTo>
                  <a:pt x="741759" y="576432"/>
                  <a:pt x="693439" y="561710"/>
                  <a:pt x="668338" y="456973"/>
                </a:cubicBezTo>
                <a:cubicBezTo>
                  <a:pt x="643237" y="352236"/>
                  <a:pt x="610600" y="78978"/>
                  <a:pt x="608219" y="0"/>
                </a:cubicBezTo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 flipH="1">
            <a:off x="-1188640" y="4994179"/>
            <a:ext cx="3888432" cy="372764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ding.wav">
            <a:hlinkClick r:id="" action="ppaction://media"/>
          </p:cNvPr>
          <p:cNvPicPr>
            <a:picLocks noRot="1" noChangeAspect="1"/>
          </p:cNvPicPr>
          <p:nvPr>
            <a:wavAudioFile r:embed="rId1" name="ding.wav"/>
          </p:nvPr>
        </p:nvPicPr>
        <p:blipFill>
          <a:blip r:embed="rId5" cstate="print"/>
          <a:stretch>
            <a:fillRect/>
          </a:stretch>
        </p:blipFill>
        <p:spPr>
          <a:xfrm>
            <a:off x="9324528" y="4149080"/>
            <a:ext cx="304800" cy="304800"/>
          </a:xfrm>
          <a:prstGeom prst="rect">
            <a:avLst/>
          </a:prstGeom>
        </p:spPr>
      </p:pic>
      <p:pic>
        <p:nvPicPr>
          <p:cNvPr id="19" name="elecbeep.wav">
            <a:hlinkClick r:id="" action="ppaction://media"/>
          </p:cNvPr>
          <p:cNvPicPr>
            <a:picLocks noRot="1" noChangeAspect="1"/>
          </p:cNvPicPr>
          <p:nvPr>
            <a:wavAudioFile r:embed="rId2" name="elecbeep.wav"/>
          </p:nvPr>
        </p:nvPicPr>
        <p:blipFill>
          <a:blip r:embed="rId6" cstate="print"/>
          <a:stretch>
            <a:fillRect/>
          </a:stretch>
        </p:blipFill>
        <p:spPr>
          <a:xfrm>
            <a:off x="9396536" y="1916832"/>
            <a:ext cx="304800" cy="304800"/>
          </a:xfrm>
          <a:prstGeom prst="rect">
            <a:avLst/>
          </a:prstGeom>
        </p:spPr>
      </p:pic>
      <p:pic>
        <p:nvPicPr>
          <p:cNvPr id="20" name="elecbeep.wav">
            <a:hlinkClick r:id="" action="ppaction://media"/>
          </p:cNvPr>
          <p:cNvPicPr>
            <a:picLocks noRot="1" noChangeAspect="1"/>
          </p:cNvPicPr>
          <p:nvPr>
            <a:wavAudioFile r:embed="rId2" name="elecbeep.wav"/>
          </p:nvPr>
        </p:nvPicPr>
        <p:blipFill>
          <a:blip r:embed="rId6" cstate="print"/>
          <a:stretch>
            <a:fillRect/>
          </a:stretch>
        </p:blipFill>
        <p:spPr>
          <a:xfrm>
            <a:off x="9548936" y="2069232"/>
            <a:ext cx="304800" cy="304800"/>
          </a:xfrm>
          <a:prstGeom prst="rect">
            <a:avLst/>
          </a:prstGeom>
        </p:spPr>
      </p:pic>
      <p:pic>
        <p:nvPicPr>
          <p:cNvPr id="21" name="elecbeep.wav">
            <a:hlinkClick r:id="" action="ppaction://media"/>
          </p:cNvPr>
          <p:cNvPicPr>
            <a:picLocks noRot="1" noChangeAspect="1"/>
          </p:cNvPicPr>
          <p:nvPr>
            <a:wavAudioFile r:embed="rId2" name="elecbeep.wav"/>
          </p:nvPr>
        </p:nvPicPr>
        <p:blipFill>
          <a:blip r:embed="rId6" cstate="print"/>
          <a:stretch>
            <a:fillRect/>
          </a:stretch>
        </p:blipFill>
        <p:spPr>
          <a:xfrm>
            <a:off x="9701336" y="2221632"/>
            <a:ext cx="304800" cy="304800"/>
          </a:xfrm>
          <a:prstGeom prst="rect">
            <a:avLst/>
          </a:prstGeom>
        </p:spPr>
      </p:pic>
      <p:pic>
        <p:nvPicPr>
          <p:cNvPr id="22" name="elecbuzz.wav">
            <a:hlinkClick r:id="" action="ppaction://media"/>
          </p:cNvPr>
          <p:cNvPicPr>
            <a:picLocks noRot="1" noChangeAspect="1"/>
          </p:cNvPicPr>
          <p:nvPr>
            <a:wavAudioFile r:embed="rId3" name="elecbuzz.wav"/>
          </p:nvPr>
        </p:nvPicPr>
        <p:blipFill>
          <a:blip r:embed="rId6" cstate="print"/>
          <a:stretch>
            <a:fillRect/>
          </a:stretch>
        </p:blipFill>
        <p:spPr>
          <a:xfrm>
            <a:off x="9756576" y="27089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0.27569 0.042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2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2.5E-6 -0.1259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96296E-6 L -3.88889E-6 0.0472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569 0.04213 L -0.07882 0.2310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" y="9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12593 L 2.5E-6 -0.0523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.04722 L -3.88889E-6 0.2046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1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6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82 0.23102 L 0.27569 0.1469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" y="-4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5232 L 2.5E-6 0.0736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20463 L -2.77778E-6 0.0891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1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35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569 0.14699 L -0.18108 0.1365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" y="-5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4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08912 L -2.77778E-6 -0.0157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1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67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91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1" grpId="3" animBg="1"/>
      <p:bldP spid="12" grpId="0"/>
      <p:bldP spid="13" grpId="0"/>
      <p:bldP spid="17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57681" y="2921168"/>
            <a:ext cx="74286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 smtClean="0">
                <a:latin typeface="Century Gothic" pitchFamily="34" charset="0"/>
              </a:rPr>
              <a:t>TO BE CONTINUED...</a:t>
            </a:r>
            <a:endParaRPr lang="en-GB" sz="6000" b="1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1835696" y="3140968"/>
            <a:ext cx="6592905" cy="2166502"/>
            <a:chOff x="1835696" y="3140968"/>
            <a:chExt cx="6592905" cy="2166502"/>
          </a:xfrm>
        </p:grpSpPr>
        <p:sp>
          <p:nvSpPr>
            <p:cNvPr id="17" name="Rectangle 16"/>
            <p:cNvSpPr/>
            <p:nvPr/>
          </p:nvSpPr>
          <p:spPr>
            <a:xfrm>
              <a:off x="1835696" y="3140968"/>
              <a:ext cx="6552728" cy="288032"/>
            </a:xfrm>
            <a:prstGeom prst="rect">
              <a:avLst/>
            </a:prstGeom>
            <a:solidFill>
              <a:srgbClr val="99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075167" y="3422738"/>
              <a:ext cx="1197355" cy="1878470"/>
            </a:xfrm>
            <a:prstGeom prst="rect">
              <a:avLst/>
            </a:prstGeom>
            <a:solidFill>
              <a:srgbClr val="99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884368" y="3429000"/>
              <a:ext cx="544233" cy="1878470"/>
            </a:xfrm>
            <a:prstGeom prst="rect">
              <a:avLst/>
            </a:prstGeom>
            <a:solidFill>
              <a:srgbClr val="99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Flowchart: Terminator 26"/>
          <p:cNvSpPr/>
          <p:nvPr/>
        </p:nvSpPr>
        <p:spPr>
          <a:xfrm>
            <a:off x="5580112" y="2852936"/>
            <a:ext cx="504056" cy="288032"/>
          </a:xfrm>
          <a:prstGeom prst="flowChartTerminator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 4"/>
          <p:cNvSpPr/>
          <p:nvPr/>
        </p:nvSpPr>
        <p:spPr>
          <a:xfrm rot="14681139" flipH="1">
            <a:off x="5264702" y="2356976"/>
            <a:ext cx="807906" cy="124757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3059832" y="1340768"/>
            <a:ext cx="2155239" cy="1784546"/>
            <a:chOff x="3203848" y="836712"/>
            <a:chExt cx="1584176" cy="1080120"/>
          </a:xfrm>
        </p:grpSpPr>
        <p:sp>
          <p:nvSpPr>
            <p:cNvPr id="14" name="Rounded Rectangle 13"/>
            <p:cNvSpPr/>
            <p:nvPr/>
          </p:nvSpPr>
          <p:spPr>
            <a:xfrm>
              <a:off x="3203848" y="836712"/>
              <a:ext cx="1584176" cy="1080120"/>
            </a:xfrm>
            <a:prstGeom prst="roundRect">
              <a:avLst>
                <a:gd name="adj" fmla="val 11292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306029" y="923880"/>
              <a:ext cx="1376138" cy="915259"/>
            </a:xfrm>
            <a:prstGeom prst="roundRect">
              <a:avLst>
                <a:gd name="adj" fmla="val 370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Freeform 5"/>
          <p:cNvSpPr/>
          <p:nvPr/>
        </p:nvSpPr>
        <p:spPr>
          <a:xfrm>
            <a:off x="2699792" y="4437112"/>
            <a:ext cx="1010070" cy="1080120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6"/>
          <p:cNvSpPr/>
          <p:nvPr/>
        </p:nvSpPr>
        <p:spPr>
          <a:xfrm flipH="1">
            <a:off x="4079312" y="4437112"/>
            <a:ext cx="1068752" cy="1080120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2627784" y="2168860"/>
            <a:ext cx="2664296" cy="252028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9" name="Group 18"/>
          <p:cNvGrpSpPr/>
          <p:nvPr/>
        </p:nvGrpSpPr>
        <p:grpSpPr>
          <a:xfrm>
            <a:off x="3374645" y="3429000"/>
            <a:ext cx="1197355" cy="2911628"/>
            <a:chOff x="3275856" y="3717032"/>
            <a:chExt cx="1080120" cy="2232248"/>
          </a:xfrm>
        </p:grpSpPr>
        <p:sp>
          <p:nvSpPr>
            <p:cNvPr id="20" name="Oval 19"/>
            <p:cNvSpPr/>
            <p:nvPr/>
          </p:nvSpPr>
          <p:spPr>
            <a:xfrm>
              <a:off x="3419872" y="5589240"/>
              <a:ext cx="792088" cy="36004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779912" y="4869160"/>
              <a:ext cx="72008" cy="8640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275856" y="4581128"/>
              <a:ext cx="1080120" cy="28803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275856" y="3717032"/>
              <a:ext cx="936104" cy="43204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635896" y="4149080"/>
              <a:ext cx="72008" cy="6480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092280" y="2420888"/>
            <a:ext cx="936104" cy="720080"/>
            <a:chOff x="2039213" y="1268760"/>
            <a:chExt cx="1486152" cy="1008112"/>
          </a:xfrm>
        </p:grpSpPr>
        <p:sp>
          <p:nvSpPr>
            <p:cNvPr id="29" name="Rounded Rectangle 28"/>
            <p:cNvSpPr/>
            <p:nvPr/>
          </p:nvSpPr>
          <p:spPr>
            <a:xfrm>
              <a:off x="2450398" y="1268760"/>
              <a:ext cx="1074967" cy="1008112"/>
            </a:xfrm>
            <a:prstGeom prst="roundRect">
              <a:avLst/>
            </a:prstGeom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 smtClean="0">
                  <a:solidFill>
                    <a:schemeClr val="tx1"/>
                  </a:solidFill>
                  <a:latin typeface="Arial Narrow" pitchFamily="34" charset="0"/>
                </a:rPr>
                <a:t>ROSS</a:t>
              </a:r>
              <a:endParaRPr lang="en-GB" sz="12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0" name="Block Arc 29"/>
            <p:cNvSpPr/>
            <p:nvPr/>
          </p:nvSpPr>
          <p:spPr>
            <a:xfrm rot="16200000">
              <a:off x="2075219" y="1376771"/>
              <a:ext cx="720080" cy="792091"/>
            </a:xfrm>
            <a:prstGeom prst="blockArc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308304" y="1196752"/>
            <a:ext cx="720080" cy="1176371"/>
            <a:chOff x="4496874" y="3573016"/>
            <a:chExt cx="795206" cy="960347"/>
          </a:xfrm>
        </p:grpSpPr>
        <p:sp>
          <p:nvSpPr>
            <p:cNvPr id="32" name="Freeform 31"/>
            <p:cNvSpPr/>
            <p:nvPr/>
          </p:nvSpPr>
          <p:spPr>
            <a:xfrm>
              <a:off x="4496874" y="3580327"/>
              <a:ext cx="242551" cy="953036"/>
            </a:xfrm>
            <a:custGeom>
              <a:avLst/>
              <a:gdLst>
                <a:gd name="connsiteX0" fmla="*/ 88005 w 242551"/>
                <a:gd name="connsiteY0" fmla="*/ 953036 h 953036"/>
                <a:gd name="connsiteX1" fmla="*/ 229672 w 242551"/>
                <a:gd name="connsiteY1" fmla="*/ 759853 h 953036"/>
                <a:gd name="connsiteX2" fmla="*/ 10732 w 242551"/>
                <a:gd name="connsiteY2" fmla="*/ 605307 h 953036"/>
                <a:gd name="connsiteX3" fmla="*/ 165278 w 242551"/>
                <a:gd name="connsiteY3" fmla="*/ 386366 h 953036"/>
                <a:gd name="connsiteX4" fmla="*/ 23611 w 242551"/>
                <a:gd name="connsiteY4" fmla="*/ 193183 h 953036"/>
                <a:gd name="connsiteX5" fmla="*/ 152399 w 242551"/>
                <a:gd name="connsiteY5" fmla="*/ 0 h 953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2551" h="953036">
                  <a:moveTo>
                    <a:pt x="88005" y="953036"/>
                  </a:moveTo>
                  <a:cubicBezTo>
                    <a:pt x="165278" y="885422"/>
                    <a:pt x="242551" y="817808"/>
                    <a:pt x="229672" y="759853"/>
                  </a:cubicBezTo>
                  <a:cubicBezTo>
                    <a:pt x="216793" y="701898"/>
                    <a:pt x="21464" y="667555"/>
                    <a:pt x="10732" y="605307"/>
                  </a:cubicBezTo>
                  <a:cubicBezTo>
                    <a:pt x="0" y="543059"/>
                    <a:pt x="163132" y="455053"/>
                    <a:pt x="165278" y="386366"/>
                  </a:cubicBezTo>
                  <a:cubicBezTo>
                    <a:pt x="167424" y="317679"/>
                    <a:pt x="25758" y="257577"/>
                    <a:pt x="23611" y="193183"/>
                  </a:cubicBezTo>
                  <a:cubicBezTo>
                    <a:pt x="21465" y="128789"/>
                    <a:pt x="86932" y="64394"/>
                    <a:pt x="152399" y="0"/>
                  </a:cubicBezTo>
                </a:path>
              </a:pathLst>
            </a:cu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4761497" y="3573016"/>
              <a:ext cx="242551" cy="953036"/>
            </a:xfrm>
            <a:custGeom>
              <a:avLst/>
              <a:gdLst>
                <a:gd name="connsiteX0" fmla="*/ 88005 w 242551"/>
                <a:gd name="connsiteY0" fmla="*/ 953036 h 953036"/>
                <a:gd name="connsiteX1" fmla="*/ 229672 w 242551"/>
                <a:gd name="connsiteY1" fmla="*/ 759853 h 953036"/>
                <a:gd name="connsiteX2" fmla="*/ 10732 w 242551"/>
                <a:gd name="connsiteY2" fmla="*/ 605307 h 953036"/>
                <a:gd name="connsiteX3" fmla="*/ 165278 w 242551"/>
                <a:gd name="connsiteY3" fmla="*/ 386366 h 953036"/>
                <a:gd name="connsiteX4" fmla="*/ 23611 w 242551"/>
                <a:gd name="connsiteY4" fmla="*/ 193183 h 953036"/>
                <a:gd name="connsiteX5" fmla="*/ 152399 w 242551"/>
                <a:gd name="connsiteY5" fmla="*/ 0 h 953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2551" h="953036">
                  <a:moveTo>
                    <a:pt x="88005" y="953036"/>
                  </a:moveTo>
                  <a:cubicBezTo>
                    <a:pt x="165278" y="885422"/>
                    <a:pt x="242551" y="817808"/>
                    <a:pt x="229672" y="759853"/>
                  </a:cubicBezTo>
                  <a:cubicBezTo>
                    <a:pt x="216793" y="701898"/>
                    <a:pt x="21464" y="667555"/>
                    <a:pt x="10732" y="605307"/>
                  </a:cubicBezTo>
                  <a:cubicBezTo>
                    <a:pt x="0" y="543059"/>
                    <a:pt x="163132" y="455053"/>
                    <a:pt x="165278" y="386366"/>
                  </a:cubicBezTo>
                  <a:cubicBezTo>
                    <a:pt x="167424" y="317679"/>
                    <a:pt x="25758" y="257577"/>
                    <a:pt x="23611" y="193183"/>
                  </a:cubicBezTo>
                  <a:cubicBezTo>
                    <a:pt x="21465" y="128789"/>
                    <a:pt x="86932" y="64394"/>
                    <a:pt x="152399" y="0"/>
                  </a:cubicBezTo>
                </a:path>
              </a:pathLst>
            </a:cu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5049529" y="3573016"/>
              <a:ext cx="242551" cy="953036"/>
            </a:xfrm>
            <a:custGeom>
              <a:avLst/>
              <a:gdLst>
                <a:gd name="connsiteX0" fmla="*/ 88005 w 242551"/>
                <a:gd name="connsiteY0" fmla="*/ 953036 h 953036"/>
                <a:gd name="connsiteX1" fmla="*/ 229672 w 242551"/>
                <a:gd name="connsiteY1" fmla="*/ 759853 h 953036"/>
                <a:gd name="connsiteX2" fmla="*/ 10732 w 242551"/>
                <a:gd name="connsiteY2" fmla="*/ 605307 h 953036"/>
                <a:gd name="connsiteX3" fmla="*/ 165278 w 242551"/>
                <a:gd name="connsiteY3" fmla="*/ 386366 h 953036"/>
                <a:gd name="connsiteX4" fmla="*/ 23611 w 242551"/>
                <a:gd name="connsiteY4" fmla="*/ 193183 h 953036"/>
                <a:gd name="connsiteX5" fmla="*/ 152399 w 242551"/>
                <a:gd name="connsiteY5" fmla="*/ 0 h 953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2551" h="953036">
                  <a:moveTo>
                    <a:pt x="88005" y="953036"/>
                  </a:moveTo>
                  <a:cubicBezTo>
                    <a:pt x="165278" y="885422"/>
                    <a:pt x="242551" y="817808"/>
                    <a:pt x="229672" y="759853"/>
                  </a:cubicBezTo>
                  <a:cubicBezTo>
                    <a:pt x="216793" y="701898"/>
                    <a:pt x="21464" y="667555"/>
                    <a:pt x="10732" y="605307"/>
                  </a:cubicBezTo>
                  <a:cubicBezTo>
                    <a:pt x="0" y="543059"/>
                    <a:pt x="163132" y="455053"/>
                    <a:pt x="165278" y="386366"/>
                  </a:cubicBezTo>
                  <a:cubicBezTo>
                    <a:pt x="167424" y="317679"/>
                    <a:pt x="25758" y="257577"/>
                    <a:pt x="23611" y="193183"/>
                  </a:cubicBezTo>
                  <a:cubicBezTo>
                    <a:pt x="21465" y="128789"/>
                    <a:pt x="86932" y="64394"/>
                    <a:pt x="152399" y="0"/>
                  </a:cubicBezTo>
                </a:path>
              </a:pathLst>
            </a:cu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Vertical Scroll 22"/>
          <p:cNvSpPr/>
          <p:nvPr/>
        </p:nvSpPr>
        <p:spPr>
          <a:xfrm>
            <a:off x="6228184" y="548680"/>
            <a:ext cx="2016224" cy="2520280"/>
          </a:xfrm>
          <a:prstGeom prst="verticalScroll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ysClr val="windowText" lastClr="000000"/>
                </a:solidFill>
                <a:latin typeface="Arial Narrow" pitchFamily="34" charset="0"/>
              </a:rPr>
              <a:t>ROSS REYNOLDS</a:t>
            </a:r>
          </a:p>
          <a:p>
            <a:pPr algn="ctr"/>
            <a:endParaRPr lang="en-GB" dirty="0" smtClean="0">
              <a:solidFill>
                <a:sysClr val="windowText" lastClr="000000"/>
              </a:solidFill>
              <a:latin typeface="Arial Narrow" pitchFamily="34" charset="0"/>
            </a:endParaRPr>
          </a:p>
          <a:p>
            <a:pPr algn="ctr"/>
            <a:r>
              <a:rPr lang="en-GB" dirty="0" smtClean="0">
                <a:solidFill>
                  <a:sysClr val="windowText" lastClr="000000"/>
                </a:solidFill>
                <a:latin typeface="Arial Narrow" pitchFamily="34" charset="0"/>
              </a:rPr>
              <a:t>Happy Met Land</a:t>
            </a:r>
          </a:p>
          <a:p>
            <a:pPr algn="ctr"/>
            <a:r>
              <a:rPr lang="en-GB" dirty="0" smtClean="0">
                <a:solidFill>
                  <a:sysClr val="windowText" lastClr="000000"/>
                </a:solidFill>
                <a:latin typeface="Arial Narrow" pitchFamily="34" charset="0"/>
              </a:rPr>
              <a:t>Award for Awesomeness</a:t>
            </a:r>
            <a:endParaRPr lang="en-GB" dirty="0">
              <a:solidFill>
                <a:sysClr val="windowText" lastClr="000000"/>
              </a:solidFill>
              <a:latin typeface="Arial Narrow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 rot="20540467">
            <a:off x="5537113" y="1412416"/>
            <a:ext cx="1152128" cy="1319725"/>
            <a:chOff x="1331640" y="1101163"/>
            <a:chExt cx="1152128" cy="1319725"/>
          </a:xfrm>
        </p:grpSpPr>
        <p:pic>
          <p:nvPicPr>
            <p:cNvPr id="1026" name="Picture 2" descr="China fla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31640" y="1101163"/>
              <a:ext cx="1152128" cy="75549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</p:pic>
        <p:cxnSp>
          <p:nvCxnSpPr>
            <p:cNvPr id="33" name="Straight Connector 32"/>
            <p:cNvCxnSpPr/>
            <p:nvPr/>
          </p:nvCxnSpPr>
          <p:spPr>
            <a:xfrm>
              <a:off x="1331640" y="1124744"/>
              <a:ext cx="0" cy="12961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Freeform 29"/>
          <p:cNvSpPr/>
          <p:nvPr/>
        </p:nvSpPr>
        <p:spPr>
          <a:xfrm flipH="1">
            <a:off x="4932040" y="2636912"/>
            <a:ext cx="739656" cy="1224136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reeform 21"/>
          <p:cNvSpPr/>
          <p:nvPr/>
        </p:nvSpPr>
        <p:spPr>
          <a:xfrm rot="3900555">
            <a:off x="1828403" y="2805211"/>
            <a:ext cx="736378" cy="124757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reeform 1"/>
          <p:cNvSpPr/>
          <p:nvPr/>
        </p:nvSpPr>
        <p:spPr>
          <a:xfrm>
            <a:off x="2195736" y="4005064"/>
            <a:ext cx="1010070" cy="1080120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2555776" y="1988840"/>
            <a:ext cx="2664296" cy="252028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3059830" y="3429000"/>
            <a:ext cx="1800200" cy="2917889"/>
            <a:chOff x="2991867" y="3717032"/>
            <a:chExt cx="1623940" cy="2237048"/>
          </a:xfrm>
        </p:grpSpPr>
        <p:sp>
          <p:nvSpPr>
            <p:cNvPr id="6" name="Oval 5"/>
            <p:cNvSpPr/>
            <p:nvPr/>
          </p:nvSpPr>
          <p:spPr>
            <a:xfrm>
              <a:off x="3316655" y="5594040"/>
              <a:ext cx="792088" cy="36004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706400" y="4710742"/>
              <a:ext cx="80563" cy="10225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991867" y="4434712"/>
              <a:ext cx="1534823" cy="28803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031189" y="3717032"/>
              <a:ext cx="584618" cy="43204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355976" y="3882650"/>
              <a:ext cx="72008" cy="6480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Freeform 2"/>
          <p:cNvSpPr/>
          <p:nvPr/>
        </p:nvSpPr>
        <p:spPr>
          <a:xfrm>
            <a:off x="2699792" y="4221088"/>
            <a:ext cx="803456" cy="1080120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>
            <a:off x="2555776" y="2420888"/>
            <a:ext cx="1440160" cy="1534324"/>
            <a:chOff x="3521684" y="2334812"/>
            <a:chExt cx="1728192" cy="1728192"/>
          </a:xfrm>
        </p:grpSpPr>
        <p:sp>
          <p:nvSpPr>
            <p:cNvPr id="12" name="Oval 11"/>
            <p:cNvSpPr/>
            <p:nvPr/>
          </p:nvSpPr>
          <p:spPr>
            <a:xfrm>
              <a:off x="4626315" y="2462435"/>
              <a:ext cx="157633" cy="3905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4018978" y="2462435"/>
              <a:ext cx="157633" cy="3905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Arc 13"/>
            <p:cNvSpPr/>
            <p:nvPr/>
          </p:nvSpPr>
          <p:spPr>
            <a:xfrm flipV="1">
              <a:off x="3521684" y="2334812"/>
              <a:ext cx="1728192" cy="1728192"/>
            </a:xfrm>
            <a:prstGeom prst="arc">
              <a:avLst>
                <a:gd name="adj1" fmla="val 11045684"/>
                <a:gd name="adj2" fmla="val 21237176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-180528" y="4005064"/>
            <a:ext cx="2444938" cy="3246622"/>
          </a:xfrm>
          <a:prstGeom prst="rect">
            <a:avLst/>
          </a:prstGeom>
          <a:solidFill>
            <a:srgbClr val="99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395536" y="1644454"/>
            <a:ext cx="611560" cy="1784546"/>
          </a:xfrm>
          <a:prstGeom prst="roundRect">
            <a:avLst>
              <a:gd name="adj" fmla="val 11292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539552" y="3429000"/>
            <a:ext cx="216024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eform 19"/>
          <p:cNvSpPr/>
          <p:nvPr/>
        </p:nvSpPr>
        <p:spPr>
          <a:xfrm>
            <a:off x="1169233" y="3717561"/>
            <a:ext cx="809469" cy="254832"/>
          </a:xfrm>
          <a:custGeom>
            <a:avLst/>
            <a:gdLst>
              <a:gd name="connsiteX0" fmla="*/ 0 w 809469"/>
              <a:gd name="connsiteY0" fmla="*/ 0 h 254832"/>
              <a:gd name="connsiteX1" fmla="*/ 0 w 809469"/>
              <a:gd name="connsiteY1" fmla="*/ 254832 h 254832"/>
              <a:gd name="connsiteX2" fmla="*/ 794478 w 809469"/>
              <a:gd name="connsiteY2" fmla="*/ 254832 h 254832"/>
              <a:gd name="connsiteX3" fmla="*/ 809469 w 809469"/>
              <a:gd name="connsiteY3" fmla="*/ 164891 h 254832"/>
              <a:gd name="connsiteX4" fmla="*/ 0 w 809469"/>
              <a:gd name="connsiteY4" fmla="*/ 0 h 25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469" h="254832">
                <a:moveTo>
                  <a:pt x="0" y="0"/>
                </a:moveTo>
                <a:lnTo>
                  <a:pt x="0" y="254832"/>
                </a:lnTo>
                <a:lnTo>
                  <a:pt x="794478" y="254832"/>
                </a:lnTo>
                <a:lnTo>
                  <a:pt x="809469" y="16489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reeform 20"/>
          <p:cNvSpPr/>
          <p:nvPr/>
        </p:nvSpPr>
        <p:spPr>
          <a:xfrm rot="838097">
            <a:off x="3919598" y="3211398"/>
            <a:ext cx="736378" cy="124757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Isosceles Triangle 23"/>
          <p:cNvSpPr/>
          <p:nvPr/>
        </p:nvSpPr>
        <p:spPr>
          <a:xfrm>
            <a:off x="6516216" y="188640"/>
            <a:ext cx="1584176" cy="36004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5" name="Group 24"/>
          <p:cNvGrpSpPr/>
          <p:nvPr/>
        </p:nvGrpSpPr>
        <p:grpSpPr>
          <a:xfrm>
            <a:off x="3131840" y="2348880"/>
            <a:ext cx="1440160" cy="1534324"/>
            <a:chOff x="3521684" y="2334812"/>
            <a:chExt cx="1728192" cy="1728192"/>
          </a:xfrm>
        </p:grpSpPr>
        <p:sp>
          <p:nvSpPr>
            <p:cNvPr id="26" name="Oval 25"/>
            <p:cNvSpPr/>
            <p:nvPr/>
          </p:nvSpPr>
          <p:spPr>
            <a:xfrm>
              <a:off x="4626315" y="2462435"/>
              <a:ext cx="157633" cy="3905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4018978" y="2462435"/>
              <a:ext cx="157633" cy="3905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Arc 27"/>
            <p:cNvSpPr/>
            <p:nvPr/>
          </p:nvSpPr>
          <p:spPr>
            <a:xfrm flipV="1">
              <a:off x="3521684" y="2334812"/>
              <a:ext cx="1728192" cy="1728192"/>
            </a:xfrm>
            <a:prstGeom prst="arc">
              <a:avLst>
                <a:gd name="adj1" fmla="val 11045684"/>
                <a:gd name="adj2" fmla="val 21237176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9" name="Freeform 28"/>
          <p:cNvSpPr/>
          <p:nvPr/>
        </p:nvSpPr>
        <p:spPr>
          <a:xfrm rot="14704151" flipH="1">
            <a:off x="5159518" y="2237890"/>
            <a:ext cx="671315" cy="124757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tada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540552" y="371703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939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30" grpId="1" animBg="1"/>
      <p:bldP spid="30" grpId="2" animBg="1"/>
      <p:bldP spid="22" grpId="0" animBg="1"/>
      <p:bldP spid="21" grpId="0" animBg="1"/>
      <p:bldP spid="29" grpId="0" animBg="1"/>
      <p:bldP spid="29" grpId="1" animBg="1"/>
      <p:bldP spid="29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Vertical Scroll 22"/>
          <p:cNvSpPr/>
          <p:nvPr/>
        </p:nvSpPr>
        <p:spPr>
          <a:xfrm>
            <a:off x="6228184" y="548680"/>
            <a:ext cx="2016224" cy="2520280"/>
          </a:xfrm>
          <a:prstGeom prst="verticalScroll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ysClr val="windowText" lastClr="000000"/>
                </a:solidFill>
                <a:latin typeface="Arial Narrow" pitchFamily="34" charset="0"/>
              </a:rPr>
              <a:t>ROSS REYNOLDS</a:t>
            </a:r>
          </a:p>
          <a:p>
            <a:pPr algn="ctr"/>
            <a:endParaRPr lang="en-GB" dirty="0" smtClean="0">
              <a:solidFill>
                <a:sysClr val="windowText" lastClr="000000"/>
              </a:solidFill>
              <a:latin typeface="Arial Narrow" pitchFamily="34" charset="0"/>
            </a:endParaRPr>
          </a:p>
          <a:p>
            <a:pPr algn="ctr"/>
            <a:r>
              <a:rPr lang="en-GB" dirty="0" smtClean="0">
                <a:solidFill>
                  <a:sysClr val="windowText" lastClr="000000"/>
                </a:solidFill>
                <a:latin typeface="Arial Narrow" pitchFamily="34" charset="0"/>
              </a:rPr>
              <a:t>Happy Met Land</a:t>
            </a:r>
          </a:p>
          <a:p>
            <a:pPr algn="ctr"/>
            <a:r>
              <a:rPr lang="en-GB" dirty="0" smtClean="0">
                <a:solidFill>
                  <a:sysClr val="windowText" lastClr="000000"/>
                </a:solidFill>
                <a:latin typeface="Arial Narrow" pitchFamily="34" charset="0"/>
              </a:rPr>
              <a:t>Award for Awesomeness</a:t>
            </a:r>
            <a:endParaRPr lang="en-GB" dirty="0">
              <a:solidFill>
                <a:sysClr val="windowText" lastClr="000000"/>
              </a:solidFill>
              <a:latin typeface="Arial Narrow" pitchFamily="34" charset="0"/>
            </a:endParaRPr>
          </a:p>
        </p:txBody>
      </p:sp>
      <p:sp>
        <p:nvSpPr>
          <p:cNvPr id="22" name="Freeform 21"/>
          <p:cNvSpPr/>
          <p:nvPr/>
        </p:nvSpPr>
        <p:spPr>
          <a:xfrm rot="3900555">
            <a:off x="1828403" y="2805211"/>
            <a:ext cx="736378" cy="124757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reeform 1"/>
          <p:cNvSpPr/>
          <p:nvPr/>
        </p:nvSpPr>
        <p:spPr>
          <a:xfrm>
            <a:off x="2195736" y="4005064"/>
            <a:ext cx="1010070" cy="1080120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2555776" y="1988840"/>
            <a:ext cx="2664296" cy="252028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4"/>
          <p:cNvGrpSpPr/>
          <p:nvPr/>
        </p:nvGrpSpPr>
        <p:grpSpPr>
          <a:xfrm>
            <a:off x="3059830" y="3429000"/>
            <a:ext cx="1800200" cy="2917889"/>
            <a:chOff x="2991867" y="3717032"/>
            <a:chExt cx="1623940" cy="2237048"/>
          </a:xfrm>
        </p:grpSpPr>
        <p:sp>
          <p:nvSpPr>
            <p:cNvPr id="6" name="Oval 5"/>
            <p:cNvSpPr/>
            <p:nvPr/>
          </p:nvSpPr>
          <p:spPr>
            <a:xfrm>
              <a:off x="3316655" y="5594040"/>
              <a:ext cx="792088" cy="36004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706400" y="4710742"/>
              <a:ext cx="80563" cy="10225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991867" y="4434712"/>
              <a:ext cx="1534823" cy="28803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031189" y="3717032"/>
              <a:ext cx="584618" cy="43204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355976" y="3882650"/>
              <a:ext cx="72008" cy="6480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Freeform 2"/>
          <p:cNvSpPr/>
          <p:nvPr/>
        </p:nvSpPr>
        <p:spPr>
          <a:xfrm>
            <a:off x="2699792" y="4221088"/>
            <a:ext cx="803456" cy="1080120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3476302" y="2534194"/>
            <a:ext cx="131361" cy="34669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2970188" y="2534194"/>
            <a:ext cx="131361" cy="34669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c 13"/>
          <p:cNvSpPr/>
          <p:nvPr/>
        </p:nvSpPr>
        <p:spPr>
          <a:xfrm flipV="1">
            <a:off x="2555776" y="2420888"/>
            <a:ext cx="1440160" cy="1534324"/>
          </a:xfrm>
          <a:prstGeom prst="arc">
            <a:avLst>
              <a:gd name="adj1" fmla="val 11045684"/>
              <a:gd name="adj2" fmla="val 21237176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-180528" y="4005064"/>
            <a:ext cx="2444938" cy="3246622"/>
          </a:xfrm>
          <a:prstGeom prst="rect">
            <a:avLst/>
          </a:prstGeom>
          <a:solidFill>
            <a:srgbClr val="99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395536" y="1644454"/>
            <a:ext cx="611560" cy="1784546"/>
          </a:xfrm>
          <a:prstGeom prst="roundRect">
            <a:avLst>
              <a:gd name="adj" fmla="val 11292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539552" y="3429000"/>
            <a:ext cx="216024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eform 19"/>
          <p:cNvSpPr/>
          <p:nvPr/>
        </p:nvSpPr>
        <p:spPr>
          <a:xfrm>
            <a:off x="1169233" y="3717561"/>
            <a:ext cx="809469" cy="254832"/>
          </a:xfrm>
          <a:custGeom>
            <a:avLst/>
            <a:gdLst>
              <a:gd name="connsiteX0" fmla="*/ 0 w 809469"/>
              <a:gd name="connsiteY0" fmla="*/ 0 h 254832"/>
              <a:gd name="connsiteX1" fmla="*/ 0 w 809469"/>
              <a:gd name="connsiteY1" fmla="*/ 254832 h 254832"/>
              <a:gd name="connsiteX2" fmla="*/ 794478 w 809469"/>
              <a:gd name="connsiteY2" fmla="*/ 254832 h 254832"/>
              <a:gd name="connsiteX3" fmla="*/ 809469 w 809469"/>
              <a:gd name="connsiteY3" fmla="*/ 164891 h 254832"/>
              <a:gd name="connsiteX4" fmla="*/ 0 w 809469"/>
              <a:gd name="connsiteY4" fmla="*/ 0 h 25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469" h="254832">
                <a:moveTo>
                  <a:pt x="0" y="0"/>
                </a:moveTo>
                <a:lnTo>
                  <a:pt x="0" y="254832"/>
                </a:lnTo>
                <a:lnTo>
                  <a:pt x="794478" y="254832"/>
                </a:lnTo>
                <a:lnTo>
                  <a:pt x="809469" y="16489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Isosceles Triangle 23"/>
          <p:cNvSpPr/>
          <p:nvPr/>
        </p:nvSpPr>
        <p:spPr>
          <a:xfrm>
            <a:off x="6516216" y="188640"/>
            <a:ext cx="1584176" cy="36004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c 31"/>
          <p:cNvSpPr/>
          <p:nvPr/>
        </p:nvSpPr>
        <p:spPr>
          <a:xfrm rot="10800000" flipV="1">
            <a:off x="2555776" y="3212976"/>
            <a:ext cx="1440160" cy="1534324"/>
          </a:xfrm>
          <a:prstGeom prst="arc">
            <a:avLst>
              <a:gd name="adj1" fmla="val 11045684"/>
              <a:gd name="adj2" fmla="val 20089130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4" name="Group 38"/>
          <p:cNvGrpSpPr/>
          <p:nvPr/>
        </p:nvGrpSpPr>
        <p:grpSpPr>
          <a:xfrm flipV="1">
            <a:off x="2915816" y="2348880"/>
            <a:ext cx="792088" cy="144016"/>
            <a:chOff x="4355976" y="1052736"/>
            <a:chExt cx="576064" cy="72008"/>
          </a:xfrm>
        </p:grpSpPr>
        <p:cxnSp>
          <p:nvCxnSpPr>
            <p:cNvPr id="35" name="Straight Connector 34"/>
            <p:cNvCxnSpPr/>
            <p:nvPr/>
          </p:nvCxnSpPr>
          <p:spPr>
            <a:xfrm rot="10800000" flipV="1">
              <a:off x="4355976" y="1052736"/>
              <a:ext cx="216024" cy="720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716016" y="1052736"/>
              <a:ext cx="216024" cy="720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Freeform 20"/>
          <p:cNvSpPr/>
          <p:nvPr/>
        </p:nvSpPr>
        <p:spPr>
          <a:xfrm rot="838097">
            <a:off x="3919598" y="3211398"/>
            <a:ext cx="736378" cy="124757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2.wetter3.de/Archiv/UKMet/12121218_UKMet_Analys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60648"/>
            <a:ext cx="3312368" cy="23474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39940" name="Picture 4" descr="http://www2.wetter3.de/Archiv/UKMet/12121118_UKMet_Analys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260648"/>
            <a:ext cx="3353068" cy="23762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21" name="Isosceles Triangle 20"/>
          <p:cNvSpPr/>
          <p:nvPr/>
        </p:nvSpPr>
        <p:spPr>
          <a:xfrm rot="16200000">
            <a:off x="5944890" y="3078925"/>
            <a:ext cx="3543194" cy="1575091"/>
          </a:xfrm>
          <a:prstGeom prst="triangle">
            <a:avLst/>
          </a:pr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reeform 30"/>
          <p:cNvSpPr/>
          <p:nvPr/>
        </p:nvSpPr>
        <p:spPr>
          <a:xfrm>
            <a:off x="7602840" y="5041938"/>
            <a:ext cx="615383" cy="841106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51"/>
          <p:cNvGrpSpPr/>
          <p:nvPr/>
        </p:nvGrpSpPr>
        <p:grpSpPr>
          <a:xfrm rot="755479">
            <a:off x="7978431" y="2082559"/>
            <a:ext cx="871926" cy="699499"/>
            <a:chOff x="2195736" y="1196752"/>
            <a:chExt cx="1296144" cy="792088"/>
          </a:xfrm>
          <a:solidFill>
            <a:srgbClr val="FFFF00"/>
          </a:solidFill>
        </p:grpSpPr>
        <p:sp>
          <p:nvSpPr>
            <p:cNvPr id="23" name="Freeform 22"/>
            <p:cNvSpPr/>
            <p:nvPr/>
          </p:nvSpPr>
          <p:spPr>
            <a:xfrm>
              <a:off x="2195736" y="1484784"/>
              <a:ext cx="1296144" cy="145366"/>
            </a:xfrm>
            <a:custGeom>
              <a:avLst/>
              <a:gdLst>
                <a:gd name="connsiteX0" fmla="*/ 0 w 1209821"/>
                <a:gd name="connsiteY0" fmla="*/ 0 h 138332"/>
                <a:gd name="connsiteX1" fmla="*/ 337625 w 1209821"/>
                <a:gd name="connsiteY1" fmla="*/ 112541 h 138332"/>
                <a:gd name="connsiteX2" fmla="*/ 928468 w 1209821"/>
                <a:gd name="connsiteY2" fmla="*/ 126609 h 138332"/>
                <a:gd name="connsiteX3" fmla="*/ 1209821 w 1209821"/>
                <a:gd name="connsiteY3" fmla="*/ 42203 h 138332"/>
                <a:gd name="connsiteX0" fmla="*/ 0 w 1296144"/>
                <a:gd name="connsiteY0" fmla="*/ 0 h 145366"/>
                <a:gd name="connsiteX1" fmla="*/ 337625 w 1296144"/>
                <a:gd name="connsiteY1" fmla="*/ 112541 h 145366"/>
                <a:gd name="connsiteX2" fmla="*/ 928468 w 1296144"/>
                <a:gd name="connsiteY2" fmla="*/ 126609 h 145366"/>
                <a:gd name="connsiteX3" fmla="*/ 1296144 w 1296144"/>
                <a:gd name="connsiteY3" fmla="*/ 0 h 14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144" h="145366">
                  <a:moveTo>
                    <a:pt x="0" y="0"/>
                  </a:moveTo>
                  <a:cubicBezTo>
                    <a:pt x="91440" y="45719"/>
                    <a:pt x="182880" y="91439"/>
                    <a:pt x="337625" y="112541"/>
                  </a:cubicBezTo>
                  <a:cubicBezTo>
                    <a:pt x="492370" y="133643"/>
                    <a:pt x="768715" y="145366"/>
                    <a:pt x="928468" y="126609"/>
                  </a:cubicBezTo>
                  <a:cubicBezTo>
                    <a:pt x="1088221" y="107852"/>
                    <a:pt x="1228150" y="36341"/>
                    <a:pt x="1296144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Chord 23"/>
            <p:cNvSpPr/>
            <p:nvPr/>
          </p:nvSpPr>
          <p:spPr>
            <a:xfrm>
              <a:off x="2483768" y="1196752"/>
              <a:ext cx="720080" cy="792088"/>
            </a:xfrm>
            <a:prstGeom prst="chord">
              <a:avLst>
                <a:gd name="adj1" fmla="val 10765082"/>
                <a:gd name="adj2" fmla="val 108958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24"/>
          <p:cNvGrpSpPr/>
          <p:nvPr/>
        </p:nvGrpSpPr>
        <p:grpSpPr>
          <a:xfrm>
            <a:off x="7376785" y="3152797"/>
            <a:ext cx="816715" cy="1094301"/>
            <a:chOff x="7580334" y="1340768"/>
            <a:chExt cx="896100" cy="1189650"/>
          </a:xfrm>
        </p:grpSpPr>
        <p:sp>
          <p:nvSpPr>
            <p:cNvPr id="28" name="Oval 27"/>
            <p:cNvSpPr/>
            <p:nvPr/>
          </p:nvSpPr>
          <p:spPr>
            <a:xfrm>
              <a:off x="8149331" y="1340768"/>
              <a:ext cx="64007" cy="2541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Arc 28"/>
            <p:cNvSpPr/>
            <p:nvPr/>
          </p:nvSpPr>
          <p:spPr>
            <a:xfrm rot="10960431">
              <a:off x="7580334" y="1937411"/>
              <a:ext cx="896100" cy="593007"/>
            </a:xfrm>
            <a:prstGeom prst="arc">
              <a:avLst>
                <a:gd name="adj1" fmla="val 11045684"/>
                <a:gd name="adj2" fmla="val 21237176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/>
          </p:nvSpPr>
          <p:spPr>
            <a:xfrm>
              <a:off x="7812360" y="1351312"/>
              <a:ext cx="64007" cy="2541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2" name="Freeform 31"/>
          <p:cNvSpPr/>
          <p:nvPr/>
        </p:nvSpPr>
        <p:spPr>
          <a:xfrm>
            <a:off x="7865355" y="5108174"/>
            <a:ext cx="615383" cy="841106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Freeform 32"/>
          <p:cNvSpPr/>
          <p:nvPr/>
        </p:nvSpPr>
        <p:spPr>
          <a:xfrm rot="13989835" flipH="1">
            <a:off x="8320244" y="2660887"/>
            <a:ext cx="665313" cy="98219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reeform 33"/>
          <p:cNvSpPr/>
          <p:nvPr/>
        </p:nvSpPr>
        <p:spPr>
          <a:xfrm>
            <a:off x="8028384" y="3584082"/>
            <a:ext cx="628075" cy="1018757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Freeform 66"/>
          <p:cNvSpPr/>
          <p:nvPr/>
        </p:nvSpPr>
        <p:spPr>
          <a:xfrm>
            <a:off x="425416" y="930384"/>
            <a:ext cx="400149" cy="743222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Freeform 67"/>
          <p:cNvSpPr/>
          <p:nvPr/>
        </p:nvSpPr>
        <p:spPr>
          <a:xfrm flipH="1">
            <a:off x="1844743" y="903920"/>
            <a:ext cx="397412" cy="743222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Freeform 37"/>
          <p:cNvSpPr/>
          <p:nvPr/>
        </p:nvSpPr>
        <p:spPr>
          <a:xfrm>
            <a:off x="709281" y="1732812"/>
            <a:ext cx="534307" cy="4142702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  <a:gd name="connsiteX0" fmla="*/ 604702 w 632336"/>
              <a:gd name="connsiteY0" fmla="*/ 0 h 5240845"/>
              <a:gd name="connsiteX1" fmla="*/ 586978 w 632336"/>
              <a:gd name="connsiteY1" fmla="*/ 4471724 h 5240845"/>
              <a:gd name="connsiteX2" fmla="*/ 332557 w 632336"/>
              <a:gd name="connsiteY2" fmla="*/ 4614723 h 5240845"/>
              <a:gd name="connsiteX3" fmla="*/ 65484 w 632336"/>
              <a:gd name="connsiteY3" fmla="*/ 4574118 h 5240845"/>
              <a:gd name="connsiteX4" fmla="*/ 15478 w 632336"/>
              <a:gd name="connsiteY4" fmla="*/ 4436005 h 5240845"/>
              <a:gd name="connsiteX5" fmla="*/ 158353 w 632336"/>
              <a:gd name="connsiteY5" fmla="*/ 4305036 h 5240845"/>
              <a:gd name="connsiteX6" fmla="*/ 386581 w 632336"/>
              <a:gd name="connsiteY6" fmla="*/ 4365113 h 5240845"/>
              <a:gd name="connsiteX7" fmla="*/ 408384 w 632336"/>
              <a:gd name="connsiteY7" fmla="*/ 4319324 h 5240845"/>
              <a:gd name="connsiteX8" fmla="*/ 403622 w 632336"/>
              <a:gd name="connsiteY8" fmla="*/ 3764493 h 5240845"/>
              <a:gd name="connsiteX0" fmla="*/ 604702 w 632336"/>
              <a:gd name="connsiteY0" fmla="*/ 71028 h 5311873"/>
              <a:gd name="connsiteX1" fmla="*/ 586978 w 632336"/>
              <a:gd name="connsiteY1" fmla="*/ 4542752 h 5311873"/>
              <a:gd name="connsiteX2" fmla="*/ 332557 w 632336"/>
              <a:gd name="connsiteY2" fmla="*/ 4685751 h 5311873"/>
              <a:gd name="connsiteX3" fmla="*/ 65484 w 632336"/>
              <a:gd name="connsiteY3" fmla="*/ 4645146 h 5311873"/>
              <a:gd name="connsiteX4" fmla="*/ 15478 w 632336"/>
              <a:gd name="connsiteY4" fmla="*/ 4507033 h 5311873"/>
              <a:gd name="connsiteX5" fmla="*/ 158353 w 632336"/>
              <a:gd name="connsiteY5" fmla="*/ 4376064 h 5311873"/>
              <a:gd name="connsiteX6" fmla="*/ 386581 w 632336"/>
              <a:gd name="connsiteY6" fmla="*/ 4436141 h 5311873"/>
              <a:gd name="connsiteX7" fmla="*/ 408384 w 632336"/>
              <a:gd name="connsiteY7" fmla="*/ 4390352 h 5311873"/>
              <a:gd name="connsiteX8" fmla="*/ 403135 w 632336"/>
              <a:gd name="connsiteY8" fmla="*/ 0 h 5311873"/>
              <a:gd name="connsiteX0" fmla="*/ 604702 w 632336"/>
              <a:gd name="connsiteY0" fmla="*/ 71028 h 5129709"/>
              <a:gd name="connsiteX1" fmla="*/ 586978 w 632336"/>
              <a:gd name="connsiteY1" fmla="*/ 4542752 h 5129709"/>
              <a:gd name="connsiteX2" fmla="*/ 332557 w 632336"/>
              <a:gd name="connsiteY2" fmla="*/ 4685751 h 5129709"/>
              <a:gd name="connsiteX3" fmla="*/ 65484 w 632336"/>
              <a:gd name="connsiteY3" fmla="*/ 4645146 h 5129709"/>
              <a:gd name="connsiteX4" fmla="*/ 15478 w 632336"/>
              <a:gd name="connsiteY4" fmla="*/ 4507033 h 5129709"/>
              <a:gd name="connsiteX5" fmla="*/ 158353 w 632336"/>
              <a:gd name="connsiteY5" fmla="*/ 4376064 h 5129709"/>
              <a:gd name="connsiteX6" fmla="*/ 386581 w 632336"/>
              <a:gd name="connsiteY6" fmla="*/ 4436141 h 5129709"/>
              <a:gd name="connsiteX7" fmla="*/ 408384 w 632336"/>
              <a:gd name="connsiteY7" fmla="*/ 4390352 h 5129709"/>
              <a:gd name="connsiteX8" fmla="*/ 403135 w 632336"/>
              <a:gd name="connsiteY8" fmla="*/ 0 h 5129709"/>
              <a:gd name="connsiteX0" fmla="*/ 604702 w 632336"/>
              <a:gd name="connsiteY0" fmla="*/ 71028 h 4748341"/>
              <a:gd name="connsiteX1" fmla="*/ 586978 w 632336"/>
              <a:gd name="connsiteY1" fmla="*/ 4542752 h 4748341"/>
              <a:gd name="connsiteX2" fmla="*/ 332557 w 632336"/>
              <a:gd name="connsiteY2" fmla="*/ 4685751 h 4748341"/>
              <a:gd name="connsiteX3" fmla="*/ 65484 w 632336"/>
              <a:gd name="connsiteY3" fmla="*/ 4645146 h 4748341"/>
              <a:gd name="connsiteX4" fmla="*/ 15478 w 632336"/>
              <a:gd name="connsiteY4" fmla="*/ 4507033 h 4748341"/>
              <a:gd name="connsiteX5" fmla="*/ 158353 w 632336"/>
              <a:gd name="connsiteY5" fmla="*/ 4376064 h 4748341"/>
              <a:gd name="connsiteX6" fmla="*/ 386581 w 632336"/>
              <a:gd name="connsiteY6" fmla="*/ 4436141 h 4748341"/>
              <a:gd name="connsiteX7" fmla="*/ 408384 w 632336"/>
              <a:gd name="connsiteY7" fmla="*/ 4390352 h 4748341"/>
              <a:gd name="connsiteX8" fmla="*/ 403135 w 632336"/>
              <a:gd name="connsiteY8" fmla="*/ 0 h 4748341"/>
              <a:gd name="connsiteX0" fmla="*/ 604702 w 632336"/>
              <a:gd name="connsiteY0" fmla="*/ 71028 h 4748341"/>
              <a:gd name="connsiteX1" fmla="*/ 586978 w 632336"/>
              <a:gd name="connsiteY1" fmla="*/ 4542752 h 4748341"/>
              <a:gd name="connsiteX2" fmla="*/ 332557 w 632336"/>
              <a:gd name="connsiteY2" fmla="*/ 4685751 h 4748341"/>
              <a:gd name="connsiteX3" fmla="*/ 65484 w 632336"/>
              <a:gd name="connsiteY3" fmla="*/ 4645146 h 4748341"/>
              <a:gd name="connsiteX4" fmla="*/ 15478 w 632336"/>
              <a:gd name="connsiteY4" fmla="*/ 4507033 h 4748341"/>
              <a:gd name="connsiteX5" fmla="*/ 158353 w 632336"/>
              <a:gd name="connsiteY5" fmla="*/ 4376064 h 4748341"/>
              <a:gd name="connsiteX6" fmla="*/ 386581 w 632336"/>
              <a:gd name="connsiteY6" fmla="*/ 4436141 h 4748341"/>
              <a:gd name="connsiteX7" fmla="*/ 408384 w 632336"/>
              <a:gd name="connsiteY7" fmla="*/ 4390352 h 4748341"/>
              <a:gd name="connsiteX8" fmla="*/ 403135 w 632336"/>
              <a:gd name="connsiteY8" fmla="*/ 0 h 4748341"/>
              <a:gd name="connsiteX0" fmla="*/ 604702 w 632336"/>
              <a:gd name="connsiteY0" fmla="*/ 71028 h 4685751"/>
              <a:gd name="connsiteX1" fmla="*/ 586978 w 632336"/>
              <a:gd name="connsiteY1" fmla="*/ 4542752 h 4685751"/>
              <a:gd name="connsiteX2" fmla="*/ 332557 w 632336"/>
              <a:gd name="connsiteY2" fmla="*/ 4685751 h 4685751"/>
              <a:gd name="connsiteX3" fmla="*/ 65484 w 632336"/>
              <a:gd name="connsiteY3" fmla="*/ 4645146 h 4685751"/>
              <a:gd name="connsiteX4" fmla="*/ 15478 w 632336"/>
              <a:gd name="connsiteY4" fmla="*/ 4507033 h 4685751"/>
              <a:gd name="connsiteX5" fmla="*/ 158353 w 632336"/>
              <a:gd name="connsiteY5" fmla="*/ 4376064 h 4685751"/>
              <a:gd name="connsiteX6" fmla="*/ 386581 w 632336"/>
              <a:gd name="connsiteY6" fmla="*/ 4436141 h 4685751"/>
              <a:gd name="connsiteX7" fmla="*/ 408384 w 632336"/>
              <a:gd name="connsiteY7" fmla="*/ 4390352 h 4685751"/>
              <a:gd name="connsiteX8" fmla="*/ 403135 w 632336"/>
              <a:gd name="connsiteY8" fmla="*/ 0 h 46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2336" h="4685751">
                <a:moveTo>
                  <a:pt x="604702" y="71028"/>
                </a:moveTo>
                <a:cubicBezTo>
                  <a:pt x="622958" y="339117"/>
                  <a:pt x="632336" y="3773631"/>
                  <a:pt x="586978" y="4542752"/>
                </a:cubicBezTo>
                <a:cubicBezTo>
                  <a:pt x="490568" y="4634745"/>
                  <a:pt x="487817" y="4630505"/>
                  <a:pt x="332557" y="4685751"/>
                </a:cubicBezTo>
                <a:cubicBezTo>
                  <a:pt x="247154" y="4683321"/>
                  <a:pt x="118330" y="4674932"/>
                  <a:pt x="65484" y="4645146"/>
                </a:cubicBezTo>
                <a:cubicBezTo>
                  <a:pt x="12638" y="4615360"/>
                  <a:pt x="0" y="4551880"/>
                  <a:pt x="15478" y="4507033"/>
                </a:cubicBezTo>
                <a:cubicBezTo>
                  <a:pt x="30956" y="4462186"/>
                  <a:pt x="96503" y="4387879"/>
                  <a:pt x="158353" y="4376064"/>
                </a:cubicBezTo>
                <a:cubicBezTo>
                  <a:pt x="220203" y="4364249"/>
                  <a:pt x="344909" y="4433760"/>
                  <a:pt x="386581" y="4436141"/>
                </a:cubicBezTo>
                <a:cubicBezTo>
                  <a:pt x="428253" y="4438522"/>
                  <a:pt x="304542" y="4468751"/>
                  <a:pt x="408384" y="4390352"/>
                </a:cubicBezTo>
                <a:cubicBezTo>
                  <a:pt x="411143" y="3650995"/>
                  <a:pt x="405913" y="229393"/>
                  <a:pt x="403135" y="0"/>
                </a:cubicBezTo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Freeform 38"/>
          <p:cNvSpPr/>
          <p:nvPr/>
        </p:nvSpPr>
        <p:spPr>
          <a:xfrm flipH="1">
            <a:off x="1450770" y="1851225"/>
            <a:ext cx="559623" cy="4026047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  <a:gd name="connsiteX0" fmla="*/ 589359 w 629778"/>
              <a:gd name="connsiteY0" fmla="*/ 3947030 h 5212576"/>
              <a:gd name="connsiteX1" fmla="*/ 586978 w 629778"/>
              <a:gd name="connsiteY1" fmla="*/ 4613780 h 5212576"/>
              <a:gd name="connsiteX2" fmla="*/ 332557 w 629778"/>
              <a:gd name="connsiteY2" fmla="*/ 4756779 h 5212576"/>
              <a:gd name="connsiteX3" fmla="*/ 65484 w 629778"/>
              <a:gd name="connsiteY3" fmla="*/ 4716174 h 5212576"/>
              <a:gd name="connsiteX4" fmla="*/ 15478 w 629778"/>
              <a:gd name="connsiteY4" fmla="*/ 4578061 h 5212576"/>
              <a:gd name="connsiteX5" fmla="*/ 158353 w 629778"/>
              <a:gd name="connsiteY5" fmla="*/ 4447092 h 5212576"/>
              <a:gd name="connsiteX6" fmla="*/ 386581 w 629778"/>
              <a:gd name="connsiteY6" fmla="*/ 4507169 h 5212576"/>
              <a:gd name="connsiteX7" fmla="*/ 408384 w 629778"/>
              <a:gd name="connsiteY7" fmla="*/ 4461380 h 5212576"/>
              <a:gd name="connsiteX8" fmla="*/ 375778 w 629778"/>
              <a:gd name="connsiteY8" fmla="*/ 0 h 5212576"/>
              <a:gd name="connsiteX0" fmla="*/ 566278 w 625931"/>
              <a:gd name="connsiteY0" fmla="*/ 71028 h 5394738"/>
              <a:gd name="connsiteX1" fmla="*/ 586978 w 625931"/>
              <a:gd name="connsiteY1" fmla="*/ 4613780 h 5394738"/>
              <a:gd name="connsiteX2" fmla="*/ 332557 w 625931"/>
              <a:gd name="connsiteY2" fmla="*/ 4756779 h 5394738"/>
              <a:gd name="connsiteX3" fmla="*/ 65484 w 625931"/>
              <a:gd name="connsiteY3" fmla="*/ 4716174 h 5394738"/>
              <a:gd name="connsiteX4" fmla="*/ 15478 w 625931"/>
              <a:gd name="connsiteY4" fmla="*/ 4578061 h 5394738"/>
              <a:gd name="connsiteX5" fmla="*/ 158353 w 625931"/>
              <a:gd name="connsiteY5" fmla="*/ 4447092 h 5394738"/>
              <a:gd name="connsiteX6" fmla="*/ 386581 w 625931"/>
              <a:gd name="connsiteY6" fmla="*/ 4507169 h 5394738"/>
              <a:gd name="connsiteX7" fmla="*/ 408384 w 625931"/>
              <a:gd name="connsiteY7" fmla="*/ 4461380 h 5394738"/>
              <a:gd name="connsiteX8" fmla="*/ 375778 w 625931"/>
              <a:gd name="connsiteY8" fmla="*/ 0 h 5394738"/>
              <a:gd name="connsiteX0" fmla="*/ 566278 w 625931"/>
              <a:gd name="connsiteY0" fmla="*/ 71028 h 5212575"/>
              <a:gd name="connsiteX1" fmla="*/ 586978 w 625931"/>
              <a:gd name="connsiteY1" fmla="*/ 4613780 h 5212575"/>
              <a:gd name="connsiteX2" fmla="*/ 332557 w 625931"/>
              <a:gd name="connsiteY2" fmla="*/ 4756779 h 5212575"/>
              <a:gd name="connsiteX3" fmla="*/ 65484 w 625931"/>
              <a:gd name="connsiteY3" fmla="*/ 4716174 h 5212575"/>
              <a:gd name="connsiteX4" fmla="*/ 15478 w 625931"/>
              <a:gd name="connsiteY4" fmla="*/ 4578061 h 5212575"/>
              <a:gd name="connsiteX5" fmla="*/ 158353 w 625931"/>
              <a:gd name="connsiteY5" fmla="*/ 4447092 h 5212575"/>
              <a:gd name="connsiteX6" fmla="*/ 386581 w 625931"/>
              <a:gd name="connsiteY6" fmla="*/ 4507169 h 5212575"/>
              <a:gd name="connsiteX7" fmla="*/ 408384 w 625931"/>
              <a:gd name="connsiteY7" fmla="*/ 4461380 h 5212575"/>
              <a:gd name="connsiteX8" fmla="*/ 375778 w 625931"/>
              <a:gd name="connsiteY8" fmla="*/ 0 h 5212575"/>
              <a:gd name="connsiteX0" fmla="*/ 566278 w 625931"/>
              <a:gd name="connsiteY0" fmla="*/ 71028 h 5154941"/>
              <a:gd name="connsiteX1" fmla="*/ 586978 w 625931"/>
              <a:gd name="connsiteY1" fmla="*/ 4613780 h 5154941"/>
              <a:gd name="connsiteX2" fmla="*/ 332557 w 625931"/>
              <a:gd name="connsiteY2" fmla="*/ 4756779 h 5154941"/>
              <a:gd name="connsiteX3" fmla="*/ 65484 w 625931"/>
              <a:gd name="connsiteY3" fmla="*/ 4716174 h 5154941"/>
              <a:gd name="connsiteX4" fmla="*/ 15478 w 625931"/>
              <a:gd name="connsiteY4" fmla="*/ 4578061 h 5154941"/>
              <a:gd name="connsiteX5" fmla="*/ 158353 w 625931"/>
              <a:gd name="connsiteY5" fmla="*/ 4447092 h 5154941"/>
              <a:gd name="connsiteX6" fmla="*/ 386581 w 625931"/>
              <a:gd name="connsiteY6" fmla="*/ 4507169 h 5154941"/>
              <a:gd name="connsiteX7" fmla="*/ 439278 w 625931"/>
              <a:gd name="connsiteY7" fmla="*/ 4403746 h 5154941"/>
              <a:gd name="connsiteX8" fmla="*/ 375778 w 625931"/>
              <a:gd name="connsiteY8" fmla="*/ 0 h 5154941"/>
              <a:gd name="connsiteX0" fmla="*/ 566278 w 625931"/>
              <a:gd name="connsiteY0" fmla="*/ 71028 h 4758887"/>
              <a:gd name="connsiteX1" fmla="*/ 586978 w 625931"/>
              <a:gd name="connsiteY1" fmla="*/ 4613780 h 4758887"/>
              <a:gd name="connsiteX2" fmla="*/ 332557 w 625931"/>
              <a:gd name="connsiteY2" fmla="*/ 4756779 h 4758887"/>
              <a:gd name="connsiteX3" fmla="*/ 65484 w 625931"/>
              <a:gd name="connsiteY3" fmla="*/ 4716174 h 4758887"/>
              <a:gd name="connsiteX4" fmla="*/ 15478 w 625931"/>
              <a:gd name="connsiteY4" fmla="*/ 4578061 h 4758887"/>
              <a:gd name="connsiteX5" fmla="*/ 158353 w 625931"/>
              <a:gd name="connsiteY5" fmla="*/ 4447092 h 4758887"/>
              <a:gd name="connsiteX6" fmla="*/ 386581 w 625931"/>
              <a:gd name="connsiteY6" fmla="*/ 4507169 h 4758887"/>
              <a:gd name="connsiteX7" fmla="*/ 439278 w 625931"/>
              <a:gd name="connsiteY7" fmla="*/ 4403746 h 4758887"/>
              <a:gd name="connsiteX8" fmla="*/ 375778 w 625931"/>
              <a:gd name="connsiteY8" fmla="*/ 0 h 4758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931" h="4758887">
                <a:moveTo>
                  <a:pt x="566278" y="71028"/>
                </a:moveTo>
                <a:cubicBezTo>
                  <a:pt x="584534" y="339117"/>
                  <a:pt x="625931" y="3832822"/>
                  <a:pt x="586978" y="4613780"/>
                </a:cubicBezTo>
                <a:cubicBezTo>
                  <a:pt x="477388" y="4754372"/>
                  <a:pt x="393081" y="4758887"/>
                  <a:pt x="332557" y="4756779"/>
                </a:cubicBezTo>
                <a:cubicBezTo>
                  <a:pt x="247154" y="4754349"/>
                  <a:pt x="118330" y="4745960"/>
                  <a:pt x="65484" y="4716174"/>
                </a:cubicBezTo>
                <a:cubicBezTo>
                  <a:pt x="12638" y="4686388"/>
                  <a:pt x="0" y="4622908"/>
                  <a:pt x="15478" y="4578061"/>
                </a:cubicBezTo>
                <a:cubicBezTo>
                  <a:pt x="30956" y="4533214"/>
                  <a:pt x="96503" y="4458907"/>
                  <a:pt x="158353" y="4447092"/>
                </a:cubicBezTo>
                <a:cubicBezTo>
                  <a:pt x="220203" y="4435277"/>
                  <a:pt x="339760" y="4514393"/>
                  <a:pt x="386581" y="4507169"/>
                </a:cubicBezTo>
                <a:cubicBezTo>
                  <a:pt x="433402" y="4499945"/>
                  <a:pt x="299155" y="4638942"/>
                  <a:pt x="439278" y="4403746"/>
                </a:cubicBezTo>
                <a:cubicBezTo>
                  <a:pt x="437478" y="3652551"/>
                  <a:pt x="378556" y="229393"/>
                  <a:pt x="375778" y="0"/>
                </a:cubicBezTo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709281" y="548680"/>
            <a:ext cx="1305781" cy="1480165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39"/>
          <p:cNvGrpSpPr/>
          <p:nvPr/>
        </p:nvGrpSpPr>
        <p:grpSpPr>
          <a:xfrm>
            <a:off x="1273202" y="844713"/>
            <a:ext cx="706510" cy="820307"/>
            <a:chOff x="7580334" y="1330428"/>
            <a:chExt cx="896100" cy="997670"/>
          </a:xfrm>
        </p:grpSpPr>
        <p:sp>
          <p:nvSpPr>
            <p:cNvPr id="43" name="Oval 42"/>
            <p:cNvSpPr/>
            <p:nvPr/>
          </p:nvSpPr>
          <p:spPr>
            <a:xfrm>
              <a:off x="8156398" y="1330428"/>
              <a:ext cx="64007" cy="2541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Arc 43"/>
            <p:cNvSpPr/>
            <p:nvPr/>
          </p:nvSpPr>
          <p:spPr>
            <a:xfrm rot="10800000">
              <a:off x="7580334" y="1591075"/>
              <a:ext cx="896100" cy="737023"/>
            </a:xfrm>
            <a:prstGeom prst="arc">
              <a:avLst>
                <a:gd name="adj1" fmla="val 11045684"/>
                <a:gd name="adj2" fmla="val 21237176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/>
            <p:cNvSpPr/>
            <p:nvPr/>
          </p:nvSpPr>
          <p:spPr>
            <a:xfrm>
              <a:off x="7819427" y="1340972"/>
              <a:ext cx="64007" cy="2541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1" name="Freeform 70"/>
          <p:cNvSpPr/>
          <p:nvPr/>
        </p:nvSpPr>
        <p:spPr>
          <a:xfrm rot="14350219" flipH="1">
            <a:off x="5819882" y="3813801"/>
            <a:ext cx="534699" cy="849804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Freeform 71"/>
          <p:cNvSpPr/>
          <p:nvPr/>
        </p:nvSpPr>
        <p:spPr>
          <a:xfrm rot="7858303">
            <a:off x="3919165" y="3792131"/>
            <a:ext cx="549240" cy="810073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Freeform 57"/>
          <p:cNvSpPr/>
          <p:nvPr/>
        </p:nvSpPr>
        <p:spPr>
          <a:xfrm flipH="1">
            <a:off x="5650682" y="4330191"/>
            <a:ext cx="468485" cy="87937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eform 19"/>
          <p:cNvSpPr/>
          <p:nvPr/>
        </p:nvSpPr>
        <p:spPr>
          <a:xfrm>
            <a:off x="1933893" y="3615699"/>
            <a:ext cx="507262" cy="906427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reeform 1"/>
          <p:cNvSpPr/>
          <p:nvPr/>
        </p:nvSpPr>
        <p:spPr>
          <a:xfrm flipH="1">
            <a:off x="2917130" y="5168954"/>
            <a:ext cx="560914" cy="758615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2"/>
          <p:cNvSpPr/>
          <p:nvPr/>
        </p:nvSpPr>
        <p:spPr>
          <a:xfrm>
            <a:off x="2216570" y="5168954"/>
            <a:ext cx="530116" cy="758615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/>
        </p:nvSpPr>
        <p:spPr>
          <a:xfrm flipH="1">
            <a:off x="3234205" y="3605380"/>
            <a:ext cx="503791" cy="906427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2339752" y="2420888"/>
            <a:ext cx="1017636" cy="3092453"/>
          </a:xfrm>
          <a:prstGeom prst="roundRect">
            <a:avLst>
              <a:gd name="adj" fmla="val 50000"/>
            </a:avLst>
          </a:pr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hord 9"/>
          <p:cNvSpPr/>
          <p:nvPr/>
        </p:nvSpPr>
        <p:spPr>
          <a:xfrm>
            <a:off x="2826472" y="3232262"/>
            <a:ext cx="351776" cy="281132"/>
          </a:xfrm>
          <a:prstGeom prst="chord">
            <a:avLst>
              <a:gd name="adj1" fmla="val 5430208"/>
              <a:gd name="adj2" fmla="val 5345722"/>
            </a:avLst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3105689" y="2965626"/>
            <a:ext cx="50254" cy="21084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c 11"/>
          <p:cNvSpPr/>
          <p:nvPr/>
        </p:nvSpPr>
        <p:spPr>
          <a:xfrm>
            <a:off x="2643434" y="3640013"/>
            <a:ext cx="703551" cy="491981"/>
          </a:xfrm>
          <a:prstGeom prst="arc">
            <a:avLst>
              <a:gd name="adj1" fmla="val 11045684"/>
              <a:gd name="adj2" fmla="val 2123717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2841125" y="2974374"/>
            <a:ext cx="50254" cy="21084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Freeform 58"/>
          <p:cNvSpPr/>
          <p:nvPr/>
        </p:nvSpPr>
        <p:spPr>
          <a:xfrm>
            <a:off x="4076781" y="4437112"/>
            <a:ext cx="393400" cy="792088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Freeform 59"/>
          <p:cNvSpPr/>
          <p:nvPr/>
        </p:nvSpPr>
        <p:spPr>
          <a:xfrm>
            <a:off x="4379079" y="5209561"/>
            <a:ext cx="627316" cy="811727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Freeform 60"/>
          <p:cNvSpPr/>
          <p:nvPr/>
        </p:nvSpPr>
        <p:spPr>
          <a:xfrm flipH="1">
            <a:off x="5115270" y="5209561"/>
            <a:ext cx="663761" cy="811727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/>
          <p:cNvSpPr/>
          <p:nvPr/>
        </p:nvSpPr>
        <p:spPr>
          <a:xfrm>
            <a:off x="4292805" y="3789040"/>
            <a:ext cx="1539309" cy="1691097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35"/>
          <p:cNvGrpSpPr/>
          <p:nvPr/>
        </p:nvGrpSpPr>
        <p:grpSpPr>
          <a:xfrm>
            <a:off x="4903914" y="4127258"/>
            <a:ext cx="901059" cy="879371"/>
            <a:chOff x="3521684" y="2447142"/>
            <a:chExt cx="1728192" cy="1460324"/>
          </a:xfrm>
        </p:grpSpPr>
        <p:sp>
          <p:nvSpPr>
            <p:cNvPr id="64" name="Oval 63"/>
            <p:cNvSpPr/>
            <p:nvPr/>
          </p:nvSpPr>
          <p:spPr>
            <a:xfrm>
              <a:off x="4626315" y="2462435"/>
              <a:ext cx="157633" cy="3905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/>
            <p:cNvSpPr/>
            <p:nvPr/>
          </p:nvSpPr>
          <p:spPr>
            <a:xfrm>
              <a:off x="4018978" y="2462435"/>
              <a:ext cx="157633" cy="3905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Arc 65"/>
            <p:cNvSpPr/>
            <p:nvPr/>
          </p:nvSpPr>
          <p:spPr>
            <a:xfrm rot="10800000">
              <a:off x="3521684" y="2447142"/>
              <a:ext cx="1728192" cy="1460324"/>
            </a:xfrm>
            <a:prstGeom prst="arc">
              <a:avLst>
                <a:gd name="adj1" fmla="val 11045684"/>
                <a:gd name="adj2" fmla="val 21237176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54" name="Oval 53"/>
          <p:cNvSpPr/>
          <p:nvPr/>
        </p:nvSpPr>
        <p:spPr>
          <a:xfrm>
            <a:off x="2915816" y="3573016"/>
            <a:ext cx="216024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Freeform 54"/>
          <p:cNvSpPr/>
          <p:nvPr/>
        </p:nvSpPr>
        <p:spPr>
          <a:xfrm rot="7858303">
            <a:off x="246757" y="472552"/>
            <a:ext cx="549240" cy="810073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67" grpId="0" animBg="1"/>
      <p:bldP spid="71" grpId="0" animBg="1"/>
      <p:bldP spid="72" grpId="0" animBg="1"/>
      <p:bldP spid="58" grpId="0" animBg="1"/>
      <p:bldP spid="12" grpId="0" animBg="1"/>
      <p:bldP spid="59" grpId="0" animBg="1"/>
      <p:bldP spid="54" grpId="0" animBg="1"/>
      <p:bldP spid="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://www2.wetter3.de/Archiv/UKMet/12121218_UKMet_Analys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-531440"/>
            <a:ext cx="4470758" cy="316835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18" name="Freeform 17"/>
          <p:cNvSpPr/>
          <p:nvPr/>
        </p:nvSpPr>
        <p:spPr>
          <a:xfrm rot="7199610">
            <a:off x="3102126" y="1364784"/>
            <a:ext cx="888026" cy="1441857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 12"/>
          <p:cNvSpPr/>
          <p:nvPr/>
        </p:nvSpPr>
        <p:spPr>
          <a:xfrm rot="5896471">
            <a:off x="2817078" y="1739047"/>
            <a:ext cx="888026" cy="1441857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Isosceles Triangle 1"/>
          <p:cNvSpPr/>
          <p:nvPr/>
        </p:nvSpPr>
        <p:spPr>
          <a:xfrm rot="16200000">
            <a:off x="1954005" y="1887960"/>
            <a:ext cx="5014717" cy="2226998"/>
          </a:xfrm>
          <a:prstGeom prst="triangle">
            <a:avLst/>
          </a:pr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2"/>
          <p:cNvSpPr/>
          <p:nvPr/>
        </p:nvSpPr>
        <p:spPr>
          <a:xfrm>
            <a:off x="4300680" y="4665110"/>
            <a:ext cx="870081" cy="1190426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51"/>
          <p:cNvGrpSpPr/>
          <p:nvPr/>
        </p:nvGrpSpPr>
        <p:grpSpPr>
          <a:xfrm rot="755479">
            <a:off x="4831723" y="476672"/>
            <a:ext cx="1232804" cy="990008"/>
            <a:chOff x="2195736" y="1196752"/>
            <a:chExt cx="1296144" cy="792088"/>
          </a:xfrm>
          <a:solidFill>
            <a:srgbClr val="FFFF00"/>
          </a:solidFill>
        </p:grpSpPr>
        <p:sp>
          <p:nvSpPr>
            <p:cNvPr id="5" name="Freeform 4"/>
            <p:cNvSpPr/>
            <p:nvPr/>
          </p:nvSpPr>
          <p:spPr>
            <a:xfrm>
              <a:off x="2195736" y="1484784"/>
              <a:ext cx="1296144" cy="145366"/>
            </a:xfrm>
            <a:custGeom>
              <a:avLst/>
              <a:gdLst>
                <a:gd name="connsiteX0" fmla="*/ 0 w 1209821"/>
                <a:gd name="connsiteY0" fmla="*/ 0 h 138332"/>
                <a:gd name="connsiteX1" fmla="*/ 337625 w 1209821"/>
                <a:gd name="connsiteY1" fmla="*/ 112541 h 138332"/>
                <a:gd name="connsiteX2" fmla="*/ 928468 w 1209821"/>
                <a:gd name="connsiteY2" fmla="*/ 126609 h 138332"/>
                <a:gd name="connsiteX3" fmla="*/ 1209821 w 1209821"/>
                <a:gd name="connsiteY3" fmla="*/ 42203 h 138332"/>
                <a:gd name="connsiteX0" fmla="*/ 0 w 1296144"/>
                <a:gd name="connsiteY0" fmla="*/ 0 h 145366"/>
                <a:gd name="connsiteX1" fmla="*/ 337625 w 1296144"/>
                <a:gd name="connsiteY1" fmla="*/ 112541 h 145366"/>
                <a:gd name="connsiteX2" fmla="*/ 928468 w 1296144"/>
                <a:gd name="connsiteY2" fmla="*/ 126609 h 145366"/>
                <a:gd name="connsiteX3" fmla="*/ 1296144 w 1296144"/>
                <a:gd name="connsiteY3" fmla="*/ 0 h 14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144" h="145366">
                  <a:moveTo>
                    <a:pt x="0" y="0"/>
                  </a:moveTo>
                  <a:cubicBezTo>
                    <a:pt x="91440" y="45719"/>
                    <a:pt x="182880" y="91439"/>
                    <a:pt x="337625" y="112541"/>
                  </a:cubicBezTo>
                  <a:cubicBezTo>
                    <a:pt x="492370" y="133643"/>
                    <a:pt x="768715" y="145366"/>
                    <a:pt x="928468" y="126609"/>
                  </a:cubicBezTo>
                  <a:cubicBezTo>
                    <a:pt x="1088221" y="107852"/>
                    <a:pt x="1228150" y="36341"/>
                    <a:pt x="1296144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Chord 5"/>
            <p:cNvSpPr/>
            <p:nvPr/>
          </p:nvSpPr>
          <p:spPr>
            <a:xfrm>
              <a:off x="2483768" y="1196752"/>
              <a:ext cx="720080" cy="792088"/>
            </a:xfrm>
            <a:prstGeom prst="chord">
              <a:avLst>
                <a:gd name="adj1" fmla="val 10765082"/>
                <a:gd name="adj2" fmla="val 108958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Oval 7"/>
          <p:cNvSpPr/>
          <p:nvPr/>
        </p:nvSpPr>
        <p:spPr>
          <a:xfrm>
            <a:off x="4714291" y="1991390"/>
            <a:ext cx="82481" cy="33086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c 8"/>
          <p:cNvSpPr/>
          <p:nvPr/>
        </p:nvSpPr>
        <p:spPr>
          <a:xfrm rot="10960431">
            <a:off x="3981064" y="2768144"/>
            <a:ext cx="1154742" cy="772021"/>
          </a:xfrm>
          <a:prstGeom prst="arc">
            <a:avLst>
              <a:gd name="adj1" fmla="val 11045684"/>
              <a:gd name="adj2" fmla="val 2123717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4280060" y="2005117"/>
            <a:ext cx="82481" cy="33086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 10"/>
          <p:cNvSpPr/>
          <p:nvPr/>
        </p:nvSpPr>
        <p:spPr>
          <a:xfrm>
            <a:off x="4671846" y="4758854"/>
            <a:ext cx="870081" cy="1190426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/>
          <p:cNvSpPr/>
          <p:nvPr/>
        </p:nvSpPr>
        <p:spPr>
          <a:xfrm rot="20752293">
            <a:off x="5022577" y="2795495"/>
            <a:ext cx="888026" cy="1441857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/>
          <p:cNvSpPr/>
          <p:nvPr/>
        </p:nvSpPr>
        <p:spPr>
          <a:xfrm rot="15826981" flipH="1">
            <a:off x="5490521" y="1837720"/>
            <a:ext cx="941624" cy="1388716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Moon 16"/>
          <p:cNvSpPr/>
          <p:nvPr/>
        </p:nvSpPr>
        <p:spPr>
          <a:xfrm rot="16200000">
            <a:off x="4085946" y="2780928"/>
            <a:ext cx="972108" cy="1296144"/>
          </a:xfrm>
          <a:prstGeom prst="moon">
            <a:avLst>
              <a:gd name="adj" fmla="val 7938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 18"/>
          <p:cNvSpPr/>
          <p:nvPr/>
        </p:nvSpPr>
        <p:spPr>
          <a:xfrm rot="17130120" flipH="1">
            <a:off x="5472185" y="2365797"/>
            <a:ext cx="941624" cy="1388716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83968" y="3176972"/>
            <a:ext cx="288032" cy="5040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3" grpId="0" animBg="1"/>
      <p:bldP spid="13" grpId="1" animBg="1"/>
      <p:bldP spid="9" grpId="0" animBg="1"/>
      <p:bldP spid="16" grpId="0" animBg="1"/>
      <p:bldP spid="12" grpId="0" animBg="1"/>
      <p:bldP spid="12" grpId="1" animBg="1"/>
      <p:bldP spid="17" grpId="0" animBg="1"/>
      <p:bldP spid="17" grpId="1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344</Words>
  <Application>Microsoft Office PowerPoint</Application>
  <PresentationFormat>On-screen Show (4:3)</PresentationFormat>
  <Paragraphs>126</Paragraphs>
  <Slides>40</Slides>
  <Notes>0</Notes>
  <HiddenSlides>0</HiddenSlides>
  <MMClips>31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MetUser</cp:lastModifiedBy>
  <cp:revision>95</cp:revision>
  <dcterms:created xsi:type="dcterms:W3CDTF">2012-11-01T23:52:51Z</dcterms:created>
  <dcterms:modified xsi:type="dcterms:W3CDTF">2012-12-13T17:07:19Z</dcterms:modified>
</cp:coreProperties>
</file>