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FD22E-C82B-42BD-9E61-16F0E938DDBA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D66C-7948-406A-83D4-87E5EB88BDC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Algerian" pitchFamily="82" charset="0"/>
              </a:rPr>
              <a:t>It’s </a:t>
            </a:r>
            <a:r>
              <a:rPr lang="en-GB" b="1" dirty="0" err="1" smtClean="0">
                <a:solidFill>
                  <a:schemeClr val="tx1"/>
                </a:solidFill>
                <a:latin typeface="Algerian" pitchFamily="82" charset="0"/>
              </a:rPr>
              <a:t>singa</a:t>
            </a:r>
            <a:r>
              <a:rPr lang="en-GB" b="1" dirty="0" smtClean="0">
                <a:solidFill>
                  <a:schemeClr val="tx1"/>
                </a:solidFill>
                <a:latin typeface="Algerian" pitchFamily="82" charset="0"/>
              </a:rPr>
              <a:t>-</a:t>
            </a:r>
            <a:r>
              <a:rPr lang="en-GB" b="1" dirty="0" err="1" smtClean="0">
                <a:solidFill>
                  <a:schemeClr val="tx1"/>
                </a:solidFill>
                <a:latin typeface="Algerian" pitchFamily="82" charset="0"/>
              </a:rPr>
              <a:t>longa</a:t>
            </a:r>
            <a:r>
              <a:rPr lang="en-GB" b="1" dirty="0" smtClean="0">
                <a:solidFill>
                  <a:schemeClr val="tx1"/>
                </a:solidFill>
                <a:latin typeface="Algerian" pitchFamily="82" charset="0"/>
              </a:rPr>
              <a:t>-staff time!</a:t>
            </a:r>
            <a:endParaRPr lang="en-GB" b="1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56792"/>
            <a:ext cx="792088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 smtClean="0">
                <a:latin typeface="Gabriola"/>
                <a:ea typeface="Calibri"/>
                <a:cs typeface="Times New Roman"/>
              </a:rPr>
              <a:t>The answer is in the thermal wind!</a:t>
            </a:r>
            <a:endParaRPr lang="en-GB" sz="44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76470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briola" pitchFamily="82" charset="0"/>
              </a:rPr>
              <a:t>How many hours can a post-doc survive, before needing boosts of caffeine</a:t>
            </a:r>
            <a:r>
              <a:rPr lang="en-GB" sz="2400" b="1" dirty="0" smtClean="0">
                <a:latin typeface="Gabriola" pitchFamily="82" charset="0"/>
              </a:rPr>
              <a:t>?</a:t>
            </a:r>
            <a:endParaRPr lang="en-GB" sz="2400" b="1" dirty="0"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564904"/>
            <a:ext cx="7920880" cy="4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Gabriola"/>
                <a:ea typeface="Calibri"/>
                <a:cs typeface="Times New Roman"/>
              </a:rPr>
              <a:t>Yes ‘n how many times can they fill their mugs, before they break the new machine?</a:t>
            </a:r>
            <a:endParaRPr lang="en-GB" sz="1100" b="1" dirty="0"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221088"/>
            <a:ext cx="7920880" cy="4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Gabriola"/>
                <a:ea typeface="Calibri"/>
                <a:cs typeface="Times New Roman"/>
              </a:rPr>
              <a:t>Yes ‘n how many lunch breaks can one </a:t>
            </a:r>
            <a:r>
              <a:rPr lang="en-GB" sz="2400" b="1" dirty="0" err="1" smtClean="0">
                <a:latin typeface="Gabriola"/>
                <a:ea typeface="Calibri"/>
                <a:cs typeface="Times New Roman"/>
              </a:rPr>
              <a:t>postdoc</a:t>
            </a:r>
            <a:r>
              <a:rPr lang="en-GB" sz="2400" b="1" dirty="0" smtClean="0">
                <a:latin typeface="Gabriola"/>
                <a:ea typeface="Calibri"/>
                <a:cs typeface="Times New Roman"/>
              </a:rPr>
              <a:t> have, down on the croquet green?</a:t>
            </a:r>
            <a:endParaRPr lang="en-GB" sz="11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92696"/>
            <a:ext cx="7920880" cy="9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a typeface="Calibri"/>
                <a:cs typeface="Times New Roman"/>
              </a:rPr>
              <a:t>The answer my friend is in the thermal wind, the answer is in the thermal wind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01008"/>
            <a:ext cx="2381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1691680" y="1700808"/>
            <a:ext cx="3960440" cy="18722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1554474" cy="136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4581128"/>
            <a:ext cx="806489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Gabriola"/>
                <a:ea typeface="Calibri"/>
                <a:cs typeface="Times New Roman"/>
              </a:rPr>
              <a:t>Yes ‘n how many hours can they mess with their code, before a </a:t>
            </a:r>
            <a:r>
              <a:rPr lang="en-GB" sz="2400" b="1" dirty="0" err="1" smtClean="0">
                <a:latin typeface="Gabriola"/>
                <a:ea typeface="Calibri"/>
                <a:cs typeface="Times New Roman"/>
              </a:rPr>
              <a:t>postdoc</a:t>
            </a:r>
            <a:r>
              <a:rPr lang="en-GB" sz="2400" b="1" dirty="0" smtClean="0">
                <a:latin typeface="Gabriola"/>
                <a:ea typeface="Calibri"/>
                <a:cs typeface="Times New Roman"/>
              </a:rPr>
              <a:t> lends a hand? </a:t>
            </a:r>
            <a:endParaRPr lang="en-GB" sz="1100" dirty="0"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7920880" cy="4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Gabriola"/>
                <a:ea typeface="Calibri"/>
                <a:cs typeface="Times New Roman"/>
              </a:rPr>
              <a:t>Yes ‘n how many times can they go to the </a:t>
            </a:r>
            <a:r>
              <a:rPr lang="en-GB" sz="2400" b="1" dirty="0" err="1" smtClean="0">
                <a:latin typeface="Gabriola"/>
                <a:ea typeface="Calibri"/>
                <a:cs typeface="Times New Roman"/>
              </a:rPr>
              <a:t>Tuns</a:t>
            </a:r>
            <a:r>
              <a:rPr lang="en-GB" sz="2400" b="1" dirty="0" smtClean="0">
                <a:latin typeface="Gabriola"/>
                <a:ea typeface="Calibri"/>
                <a:cs typeface="Times New Roman"/>
              </a:rPr>
              <a:t>, before they are forever banned?</a:t>
            </a:r>
            <a:endParaRPr lang="en-GB" sz="11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4408" cy="410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4005064"/>
            <a:ext cx="7920880" cy="4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Gabriola"/>
                <a:ea typeface="Calibri"/>
                <a:cs typeface="Times New Roman"/>
              </a:rPr>
              <a:t>How many years can a student waste, before they have a thesis plan?</a:t>
            </a:r>
            <a:endParaRPr lang="en-GB" sz="11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1944216" cy="293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1691680" y="1700808"/>
            <a:ext cx="3960440" cy="18722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9552" y="692696"/>
            <a:ext cx="7920880" cy="9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a typeface="Calibri"/>
                <a:cs typeface="Times New Roman"/>
              </a:rPr>
              <a:t>The answer my friend is in the thermal wind, the answer is in the thermal wind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2448272" cy="11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4581128"/>
            <a:ext cx="8064896" cy="4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Gabriola"/>
                <a:ea typeface="Calibri"/>
                <a:cs typeface="Times New Roman"/>
              </a:rPr>
              <a:t>Yes ‘n how few papers can a student read, and believe that the literature’s reviewed?</a:t>
            </a:r>
            <a:endParaRPr lang="en-GB" sz="1100" dirty="0"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301208"/>
            <a:ext cx="7920880" cy="4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Gabriola"/>
                <a:ea typeface="Calibri"/>
                <a:cs typeface="Times New Roman"/>
              </a:rPr>
              <a:t>Yes ‘n how many theories can one thesis have, that are hard to imagine are true?</a:t>
            </a:r>
            <a:endParaRPr lang="en-GB" sz="1100" dirty="0"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4408" cy="410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1646"/>
          <a:stretch>
            <a:fillRect/>
          </a:stretch>
        </p:blipFill>
        <p:spPr bwMode="auto">
          <a:xfrm>
            <a:off x="0" y="2924944"/>
            <a:ext cx="888271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3861048"/>
            <a:ext cx="7920880" cy="4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Gabriola"/>
                <a:ea typeface="Calibri"/>
                <a:cs typeface="Times New Roman"/>
              </a:rPr>
              <a:t>How many typos can a chapter have, before it is really confused?</a:t>
            </a:r>
            <a:endParaRPr lang="en-GB" sz="11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92392"/>
            <a:ext cx="2736304" cy="292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692696"/>
            <a:ext cx="7920880" cy="9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a typeface="Calibri"/>
                <a:cs typeface="Times New Roman"/>
              </a:rPr>
              <a:t>The answer my friend is in the thermal wind, the answer is in the thermal wind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691680" y="1700808"/>
            <a:ext cx="3960440" cy="18722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2448272" cy="10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4408" cy="410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924944"/>
            <a:ext cx="7704856" cy="127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4005064"/>
            <a:ext cx="7920880" cy="4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Gabriola"/>
                <a:ea typeface="Calibri"/>
                <a:cs typeface="Times New Roman"/>
              </a:rPr>
              <a:t>How many years can a thesis consume, before it is worth a PhD?</a:t>
            </a:r>
            <a:endParaRPr lang="en-GB" sz="1100" dirty="0"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869160"/>
            <a:ext cx="8064896" cy="4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Gabriola"/>
                <a:ea typeface="Calibri"/>
                <a:cs typeface="Times New Roman"/>
              </a:rPr>
              <a:t>Yes ‘n how many hours can a viva take, before a student is free?</a:t>
            </a:r>
            <a:endParaRPr lang="en-GB" sz="1100" dirty="0"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805264"/>
            <a:ext cx="7920880" cy="4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latin typeface="Gabriola"/>
                <a:ea typeface="Calibri"/>
                <a:cs typeface="Times New Roman"/>
              </a:rPr>
              <a:t>Yes ‘n how many songs can a </a:t>
            </a:r>
            <a:r>
              <a:rPr lang="en-GB" sz="2400" b="1" dirty="0" err="1" smtClean="0">
                <a:latin typeface="Gabriola"/>
                <a:ea typeface="Calibri"/>
                <a:cs typeface="Times New Roman"/>
              </a:rPr>
              <a:t>panto</a:t>
            </a:r>
            <a:r>
              <a:rPr lang="en-GB" sz="2400" b="1" dirty="0" smtClean="0">
                <a:latin typeface="Gabriola"/>
                <a:ea typeface="Calibri"/>
                <a:cs typeface="Times New Roman"/>
              </a:rPr>
              <a:t> have, that don’t even mention PV?</a:t>
            </a:r>
            <a:endParaRPr lang="en-GB" sz="11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605536" cy="345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692696"/>
            <a:ext cx="792088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a typeface="Calibri"/>
                <a:cs typeface="Times New Roman"/>
              </a:rPr>
              <a:t>The answer </a:t>
            </a:r>
            <a:r>
              <a:rPr lang="en-GB" sz="2400" dirty="0" smtClean="0">
                <a:ea typeface="Calibri"/>
                <a:cs typeface="Times New Roman"/>
              </a:rPr>
              <a:t>is none, not a single one, the answer is not a single one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483768" y="2060848"/>
            <a:ext cx="4248472" cy="19442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3507854" cy="84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285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Shine</dc:creator>
  <cp:lastModifiedBy>Shine</cp:lastModifiedBy>
  <cp:revision>11</cp:revision>
  <dcterms:created xsi:type="dcterms:W3CDTF">2011-12-15T11:59:17Z</dcterms:created>
  <dcterms:modified xsi:type="dcterms:W3CDTF">2011-12-15T13:07:32Z</dcterms:modified>
</cp:coreProperties>
</file>