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87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71" r:id="rId11"/>
    <p:sldId id="273" r:id="rId12"/>
    <p:sldId id="288" r:id="rId13"/>
    <p:sldId id="289" r:id="rId14"/>
    <p:sldId id="266" r:id="rId15"/>
    <p:sldId id="267" r:id="rId16"/>
    <p:sldId id="268" r:id="rId17"/>
    <p:sldId id="269" r:id="rId18"/>
    <p:sldId id="270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6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00FF00"/>
    <a:srgbClr val="3399FF"/>
    <a:srgbClr val="CC3399"/>
    <a:srgbClr val="FF99FF"/>
    <a:srgbClr val="CC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18" y="-90"/>
      </p:cViewPr>
      <p:guideLst>
        <p:guide orient="horz" pos="265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50C8-7BE8-4CC3-B1FD-EAD3AA3A48F9}" type="datetimeFigureOut">
              <a:rPr lang="en-GB" smtClean="0"/>
              <a:pPr/>
              <a:t>17/12/2010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B3D93-BAFE-4E58-B1A8-C358F7D1AFB8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\\methome\swr04jks\panto\Introduction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\\methome\swr04jks\panto\Squeaky_Wheel.mp3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\\methome\swr04jks\panto\Explosion.mp3" TargetMode="External"/><Relationship Id="rId1" Type="http://schemas.openxmlformats.org/officeDocument/2006/relationships/audio" Target="file:///\\methome\swr04jks\panto\Inflation.mp3" TargetMode="External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audio" Target="../media/audio1.wav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\\methome\swr04jks\panto\Sheep.mp3" TargetMode="External"/><Relationship Id="rId6" Type="http://schemas.openxmlformats.org/officeDocument/2006/relationships/image" Target="../media/image12.jpeg"/><Relationship Id="rId5" Type="http://schemas.openxmlformats.org/officeDocument/2006/relationships/hyperlink" Target="http://www.amazon.co.uk/Beechfield-Camouflage-Army-Cap/dp/images/B002UAO4VO/ref=dp_image_2_0?ie=UTF8&amp;s=clothing&amp;img=0&amp;color_name=2" TargetMode="External"/><Relationship Id="rId4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azon.co.uk/gp/reader/0470745150/ref=sib_dp_pt#reader-link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amazon.co.uk/gp/reader/0470745150/ref=sib_dp_pt#reader-link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file:///\\methome\swr04jks\panto\Benny_Hill.mp3" TargetMode="External"/><Relationship Id="rId1" Type="http://schemas.openxmlformats.org/officeDocument/2006/relationships/audio" Target="file:///\\methome\swr04jks\panto\Footsteps.mp3" TargetMode="Externa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audio" Target="../media/audio2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\\methome\swr04jks\panto\Benny_Hill.mp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\\methome\swr04jks\panto\Snoring.mp3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5.jpeg"/><Relationship Id="rId2" Type="http://schemas.openxmlformats.org/officeDocument/2006/relationships/audio" Target="file:///\\methome\swr04jks\panto\Cash_Register.mp3" TargetMode="External"/><Relationship Id="rId1" Type="http://schemas.openxmlformats.org/officeDocument/2006/relationships/vmlDrawing" Target="../drawings/vmlDrawing5.vml"/><Relationship Id="rId6" Type="http://schemas.openxmlformats.org/officeDocument/2006/relationships/hyperlink" Target="http://www.amazon.co.uk/gp/reader/0470745150/ref=sib_dp_pt#reader-link" TargetMode="Externa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4363" y="836712"/>
            <a:ext cx="75552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6000" b="1" dirty="0" smtClean="0">
                <a:latin typeface="Century Gothic" pitchFamily="34" charset="0"/>
              </a:rPr>
              <a:t>THE ADVENTURES OF</a:t>
            </a:r>
            <a:endParaRPr lang="en-GB" sz="6000" b="1" dirty="0">
              <a:latin typeface="Century Gothic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4325" y="1772816"/>
            <a:ext cx="75953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9600" b="1" dirty="0" smtClean="0">
                <a:latin typeface="Century Gothic" pitchFamily="34" charset="0"/>
              </a:rPr>
              <a:t>THE MR METS</a:t>
            </a:r>
            <a:endParaRPr lang="en-GB" sz="9600" b="1" dirty="0">
              <a:latin typeface="Century Gothic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3239852" y="3429000"/>
            <a:ext cx="2664296" cy="2555974"/>
            <a:chOff x="2411760" y="2420888"/>
            <a:chExt cx="4085175" cy="3924126"/>
          </a:xfrm>
        </p:grpSpPr>
        <p:sp>
          <p:nvSpPr>
            <p:cNvPr id="13" name="Freeform 12"/>
            <p:cNvSpPr/>
            <p:nvPr/>
          </p:nvSpPr>
          <p:spPr>
            <a:xfrm flipH="1">
              <a:off x="5724128" y="3212976"/>
              <a:ext cx="772807" cy="1524606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Freeform 5"/>
            <p:cNvSpPr/>
            <p:nvPr/>
          </p:nvSpPr>
          <p:spPr>
            <a:xfrm>
              <a:off x="3347864" y="4941168"/>
              <a:ext cx="1035285" cy="1403846"/>
            </a:xfrm>
            <a:custGeom>
              <a:avLst/>
              <a:gdLst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98859 w 625872"/>
                <a:gd name="connsiteY6" fmla="*/ 576262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86581 w 625872"/>
                <a:gd name="connsiteY6" fmla="*/ 600620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52338"/>
                <a:gd name="connsiteX1" fmla="*/ 586978 w 629778"/>
                <a:gd name="connsiteY1" fmla="*/ 707231 h 852338"/>
                <a:gd name="connsiteX2" fmla="*/ 332557 w 629778"/>
                <a:gd name="connsiteY2" fmla="*/ 850230 h 852338"/>
                <a:gd name="connsiteX3" fmla="*/ 65484 w 629778"/>
                <a:gd name="connsiteY3" fmla="*/ 809625 h 852338"/>
                <a:gd name="connsiteX4" fmla="*/ 15478 w 629778"/>
                <a:gd name="connsiteY4" fmla="*/ 671512 h 852338"/>
                <a:gd name="connsiteX5" fmla="*/ 158353 w 629778"/>
                <a:gd name="connsiteY5" fmla="*/ 540543 h 852338"/>
                <a:gd name="connsiteX6" fmla="*/ 386581 w 629778"/>
                <a:gd name="connsiteY6" fmla="*/ 600620 h 852338"/>
                <a:gd name="connsiteX7" fmla="*/ 408384 w 629778"/>
                <a:gd name="connsiteY7" fmla="*/ 554831 h 852338"/>
                <a:gd name="connsiteX8" fmla="*/ 403622 w 629778"/>
                <a:gd name="connsiteY8" fmla="*/ 0 h 852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9778" h="852338">
                  <a:moveTo>
                    <a:pt x="589359" y="40481"/>
                  </a:moveTo>
                  <a:cubicBezTo>
                    <a:pt x="607615" y="308570"/>
                    <a:pt x="629778" y="572273"/>
                    <a:pt x="586978" y="707231"/>
                  </a:cubicBezTo>
                  <a:cubicBezTo>
                    <a:pt x="544178" y="842189"/>
                    <a:pt x="393081" y="852338"/>
                    <a:pt x="332557" y="850230"/>
                  </a:cubicBezTo>
                  <a:cubicBezTo>
                    <a:pt x="247154" y="847800"/>
                    <a:pt x="118330" y="839411"/>
                    <a:pt x="65484" y="809625"/>
                  </a:cubicBezTo>
                  <a:cubicBezTo>
                    <a:pt x="12638" y="779839"/>
                    <a:pt x="0" y="716359"/>
                    <a:pt x="15478" y="671512"/>
                  </a:cubicBezTo>
                  <a:cubicBezTo>
                    <a:pt x="30956" y="626665"/>
                    <a:pt x="96503" y="552358"/>
                    <a:pt x="158353" y="540543"/>
                  </a:cubicBezTo>
                  <a:cubicBezTo>
                    <a:pt x="220203" y="528728"/>
                    <a:pt x="344909" y="598239"/>
                    <a:pt x="386581" y="600620"/>
                  </a:cubicBezTo>
                  <a:cubicBezTo>
                    <a:pt x="428253" y="603001"/>
                    <a:pt x="405544" y="654934"/>
                    <a:pt x="408384" y="554831"/>
                  </a:cubicBezTo>
                  <a:cubicBezTo>
                    <a:pt x="411224" y="454728"/>
                    <a:pt x="406400" y="229393"/>
                    <a:pt x="403622" y="0"/>
                  </a:cubicBezTo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 flipH="1">
              <a:off x="4716016" y="4941168"/>
              <a:ext cx="1095432" cy="1403846"/>
            </a:xfrm>
            <a:custGeom>
              <a:avLst/>
              <a:gdLst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98859 w 625872"/>
                <a:gd name="connsiteY6" fmla="*/ 576262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86581 w 625872"/>
                <a:gd name="connsiteY6" fmla="*/ 600620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52338"/>
                <a:gd name="connsiteX1" fmla="*/ 586978 w 629778"/>
                <a:gd name="connsiteY1" fmla="*/ 707231 h 852338"/>
                <a:gd name="connsiteX2" fmla="*/ 332557 w 629778"/>
                <a:gd name="connsiteY2" fmla="*/ 850230 h 852338"/>
                <a:gd name="connsiteX3" fmla="*/ 65484 w 629778"/>
                <a:gd name="connsiteY3" fmla="*/ 809625 h 852338"/>
                <a:gd name="connsiteX4" fmla="*/ 15478 w 629778"/>
                <a:gd name="connsiteY4" fmla="*/ 671512 h 852338"/>
                <a:gd name="connsiteX5" fmla="*/ 158353 w 629778"/>
                <a:gd name="connsiteY5" fmla="*/ 540543 h 852338"/>
                <a:gd name="connsiteX6" fmla="*/ 386581 w 629778"/>
                <a:gd name="connsiteY6" fmla="*/ 600620 h 852338"/>
                <a:gd name="connsiteX7" fmla="*/ 408384 w 629778"/>
                <a:gd name="connsiteY7" fmla="*/ 554831 h 852338"/>
                <a:gd name="connsiteX8" fmla="*/ 403622 w 629778"/>
                <a:gd name="connsiteY8" fmla="*/ 0 h 852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9778" h="852338">
                  <a:moveTo>
                    <a:pt x="589359" y="40481"/>
                  </a:moveTo>
                  <a:cubicBezTo>
                    <a:pt x="607615" y="308570"/>
                    <a:pt x="629778" y="572273"/>
                    <a:pt x="586978" y="707231"/>
                  </a:cubicBezTo>
                  <a:cubicBezTo>
                    <a:pt x="544178" y="842189"/>
                    <a:pt x="393081" y="852338"/>
                    <a:pt x="332557" y="850230"/>
                  </a:cubicBezTo>
                  <a:cubicBezTo>
                    <a:pt x="247154" y="847800"/>
                    <a:pt x="118330" y="839411"/>
                    <a:pt x="65484" y="809625"/>
                  </a:cubicBezTo>
                  <a:cubicBezTo>
                    <a:pt x="12638" y="779839"/>
                    <a:pt x="0" y="716359"/>
                    <a:pt x="15478" y="671512"/>
                  </a:cubicBezTo>
                  <a:cubicBezTo>
                    <a:pt x="30956" y="626665"/>
                    <a:pt x="96503" y="552358"/>
                    <a:pt x="158353" y="540543"/>
                  </a:cubicBezTo>
                  <a:cubicBezTo>
                    <a:pt x="220203" y="528728"/>
                    <a:pt x="344909" y="598239"/>
                    <a:pt x="386581" y="600620"/>
                  </a:cubicBezTo>
                  <a:cubicBezTo>
                    <a:pt x="428253" y="603001"/>
                    <a:pt x="405544" y="654934"/>
                    <a:pt x="408384" y="554831"/>
                  </a:cubicBezTo>
                  <a:cubicBezTo>
                    <a:pt x="411224" y="454728"/>
                    <a:pt x="406400" y="229393"/>
                    <a:pt x="403622" y="0"/>
                  </a:cubicBezTo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Freeform 7"/>
            <p:cNvSpPr/>
            <p:nvPr/>
          </p:nvSpPr>
          <p:spPr>
            <a:xfrm>
              <a:off x="2411760" y="3284984"/>
              <a:ext cx="802985" cy="1524606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2915816" y="2492896"/>
              <a:ext cx="3096344" cy="288032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3923928" y="3088030"/>
              <a:ext cx="227792" cy="3409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Arc 10"/>
            <p:cNvSpPr/>
            <p:nvPr/>
          </p:nvSpPr>
          <p:spPr>
            <a:xfrm flipV="1">
              <a:off x="3491880" y="2420888"/>
              <a:ext cx="2016224" cy="2376264"/>
            </a:xfrm>
            <a:prstGeom prst="arc">
              <a:avLst>
                <a:gd name="adj1" fmla="val 11045684"/>
                <a:gd name="adj2" fmla="val 21237176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4848264" y="3088030"/>
              <a:ext cx="227792" cy="3409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5" name="Introducti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740352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 14"/>
          <p:cNvGrpSpPr/>
          <p:nvPr/>
        </p:nvGrpSpPr>
        <p:grpSpPr>
          <a:xfrm>
            <a:off x="2231740" y="1124744"/>
            <a:ext cx="4680520" cy="648072"/>
            <a:chOff x="2231740" y="836712"/>
            <a:chExt cx="4680520" cy="648072"/>
          </a:xfrm>
        </p:grpSpPr>
        <p:sp>
          <p:nvSpPr>
            <p:cNvPr id="143" name="Rectangle 142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5" name="Oval 144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6" name="Oval 145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7" name="Oval 146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Oval 147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041669" y="836712"/>
              <a:ext cx="834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WONG</a:t>
              </a:r>
              <a:endParaRPr lang="en-GB" dirty="0"/>
            </a:p>
          </p:txBody>
        </p:sp>
      </p:grpSp>
      <p:grpSp>
        <p:nvGrpSpPr>
          <p:cNvPr id="151" name="Group 15"/>
          <p:cNvGrpSpPr/>
          <p:nvPr/>
        </p:nvGrpSpPr>
        <p:grpSpPr>
          <a:xfrm>
            <a:off x="2231740" y="1844824"/>
            <a:ext cx="4680520" cy="648072"/>
            <a:chOff x="2231740" y="836712"/>
            <a:chExt cx="4680520" cy="648072"/>
          </a:xfrm>
        </p:grpSpPr>
        <p:sp>
          <p:nvSpPr>
            <p:cNvPr id="152" name="Rectangle 151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4" name="Oval 153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5" name="Oval 154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6" name="Oval 155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7" name="Oval 156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8" name="Rounded Rectangle 157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6101877" y="836712"/>
              <a:ext cx="774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PERRY</a:t>
              </a:r>
              <a:endParaRPr lang="en-GB" dirty="0"/>
            </a:p>
          </p:txBody>
        </p:sp>
      </p:grpSp>
      <p:grpSp>
        <p:nvGrpSpPr>
          <p:cNvPr id="160" name="Group 24"/>
          <p:cNvGrpSpPr/>
          <p:nvPr/>
        </p:nvGrpSpPr>
        <p:grpSpPr>
          <a:xfrm>
            <a:off x="2231740" y="2564904"/>
            <a:ext cx="4680520" cy="648072"/>
            <a:chOff x="2231740" y="836712"/>
            <a:chExt cx="4680520" cy="648072"/>
          </a:xfrm>
        </p:grpSpPr>
        <p:sp>
          <p:nvSpPr>
            <p:cNvPr id="161" name="Rectangle 160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3" name="Oval 162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4" name="Oval 163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5" name="Oval 164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6" name="Oval 165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7" name="Rounded Rectangle 166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891371" y="836712"/>
              <a:ext cx="984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QUATRO</a:t>
              </a:r>
              <a:endParaRPr lang="en-GB" dirty="0"/>
            </a:p>
          </p:txBody>
        </p:sp>
      </p:grpSp>
      <p:grpSp>
        <p:nvGrpSpPr>
          <p:cNvPr id="169" name="Group 33"/>
          <p:cNvGrpSpPr/>
          <p:nvPr/>
        </p:nvGrpSpPr>
        <p:grpSpPr>
          <a:xfrm>
            <a:off x="2231740" y="3284984"/>
            <a:ext cx="4680520" cy="648072"/>
            <a:chOff x="2231740" y="836712"/>
            <a:chExt cx="4680520" cy="648072"/>
          </a:xfrm>
        </p:grpSpPr>
        <p:sp>
          <p:nvSpPr>
            <p:cNvPr id="170" name="Rectangle 169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1" name="Rectangle 170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2" name="Oval 171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3" name="Oval 172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4" name="Oval 173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5" name="Oval 174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6" name="Rounded Rectangle 175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5812182" y="836712"/>
              <a:ext cx="1064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BANSHEE</a:t>
              </a:r>
              <a:endParaRPr lang="en-GB" dirty="0"/>
            </a:p>
          </p:txBody>
        </p:sp>
      </p:grpSp>
      <p:grpSp>
        <p:nvGrpSpPr>
          <p:cNvPr id="178" name="Group 42"/>
          <p:cNvGrpSpPr/>
          <p:nvPr/>
        </p:nvGrpSpPr>
        <p:grpSpPr>
          <a:xfrm>
            <a:off x="2231740" y="4005064"/>
            <a:ext cx="4680520" cy="648072"/>
            <a:chOff x="2231740" y="836712"/>
            <a:chExt cx="4680520" cy="648072"/>
          </a:xfrm>
        </p:grpSpPr>
        <p:sp>
          <p:nvSpPr>
            <p:cNvPr id="179" name="Rectangle 178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0" name="Rectangle 179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1" name="Oval 180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2" name="Oval 181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3" name="Oval 182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4" name="Oval 183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6" name="TextBox 185"/>
            <p:cNvSpPr txBox="1"/>
            <p:nvPr/>
          </p:nvSpPr>
          <p:spPr>
            <a:xfrm>
              <a:off x="5513511" y="836712"/>
              <a:ext cx="1362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METOPRIME</a:t>
              </a:r>
              <a:endParaRPr lang="en-GB" dirty="0"/>
            </a:p>
          </p:txBody>
        </p:sp>
      </p:grpSp>
      <p:sp>
        <p:nvSpPr>
          <p:cNvPr id="3" name="Cloud 2"/>
          <p:cNvSpPr/>
          <p:nvPr/>
        </p:nvSpPr>
        <p:spPr>
          <a:xfrm rot="20883884" flipV="1">
            <a:off x="2961316" y="3615829"/>
            <a:ext cx="2693717" cy="2150161"/>
          </a:xfrm>
          <a:prstGeom prst="cloud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3779912" y="5245144"/>
            <a:ext cx="360040" cy="648072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4427984" y="5245144"/>
            <a:ext cx="360040" cy="648072"/>
          </a:xfrm>
          <a:prstGeom prst="ellipse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reeform 60"/>
          <p:cNvSpPr/>
          <p:nvPr/>
        </p:nvSpPr>
        <p:spPr>
          <a:xfrm>
            <a:off x="323528" y="260648"/>
            <a:ext cx="1009935" cy="5745707"/>
          </a:xfrm>
          <a:custGeom>
            <a:avLst/>
            <a:gdLst>
              <a:gd name="connsiteX0" fmla="*/ 1009935 w 1009935"/>
              <a:gd name="connsiteY0" fmla="*/ 450376 h 5745707"/>
              <a:gd name="connsiteX1" fmla="*/ 1009935 w 1009935"/>
              <a:gd name="connsiteY1" fmla="*/ 4790364 h 5745707"/>
              <a:gd name="connsiteX2" fmla="*/ 0 w 1009935"/>
              <a:gd name="connsiteY2" fmla="*/ 5745707 h 5745707"/>
              <a:gd name="connsiteX3" fmla="*/ 13648 w 1009935"/>
              <a:gd name="connsiteY3" fmla="*/ 0 h 5745707"/>
              <a:gd name="connsiteX4" fmla="*/ 1009935 w 1009935"/>
              <a:gd name="connsiteY4" fmla="*/ 450376 h 5745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935" h="5745707">
                <a:moveTo>
                  <a:pt x="1009935" y="450376"/>
                </a:moveTo>
                <a:lnTo>
                  <a:pt x="1009935" y="4790364"/>
                </a:lnTo>
                <a:lnTo>
                  <a:pt x="0" y="5745707"/>
                </a:lnTo>
                <a:cubicBezTo>
                  <a:pt x="4549" y="3830471"/>
                  <a:pt x="9099" y="1915236"/>
                  <a:pt x="13648" y="0"/>
                </a:cubicBezTo>
                <a:lnTo>
                  <a:pt x="1009935" y="450376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reeform 61"/>
          <p:cNvSpPr/>
          <p:nvPr/>
        </p:nvSpPr>
        <p:spPr>
          <a:xfrm flipH="1">
            <a:off x="7452320" y="260648"/>
            <a:ext cx="1408518" cy="5745707"/>
          </a:xfrm>
          <a:custGeom>
            <a:avLst/>
            <a:gdLst>
              <a:gd name="connsiteX0" fmla="*/ 1009935 w 1009935"/>
              <a:gd name="connsiteY0" fmla="*/ 450376 h 5745707"/>
              <a:gd name="connsiteX1" fmla="*/ 1009935 w 1009935"/>
              <a:gd name="connsiteY1" fmla="*/ 4790364 h 5745707"/>
              <a:gd name="connsiteX2" fmla="*/ 0 w 1009935"/>
              <a:gd name="connsiteY2" fmla="*/ 5745707 h 5745707"/>
              <a:gd name="connsiteX3" fmla="*/ 13648 w 1009935"/>
              <a:gd name="connsiteY3" fmla="*/ 0 h 5745707"/>
              <a:gd name="connsiteX4" fmla="*/ 1009935 w 1009935"/>
              <a:gd name="connsiteY4" fmla="*/ 450376 h 5745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935" h="5745707">
                <a:moveTo>
                  <a:pt x="1009935" y="450376"/>
                </a:moveTo>
                <a:lnTo>
                  <a:pt x="1009935" y="4790364"/>
                </a:lnTo>
                <a:lnTo>
                  <a:pt x="0" y="5745707"/>
                </a:lnTo>
                <a:cubicBezTo>
                  <a:pt x="4549" y="3830471"/>
                  <a:pt x="9099" y="1915236"/>
                  <a:pt x="13648" y="0"/>
                </a:cubicBezTo>
                <a:lnTo>
                  <a:pt x="1009935" y="450376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reeform 62"/>
          <p:cNvSpPr/>
          <p:nvPr/>
        </p:nvSpPr>
        <p:spPr>
          <a:xfrm>
            <a:off x="2627784" y="3717032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/>
          <p:cNvSpPr/>
          <p:nvPr/>
        </p:nvSpPr>
        <p:spPr>
          <a:xfrm flipH="1">
            <a:off x="5508104" y="3717032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reeform 64"/>
          <p:cNvSpPr/>
          <p:nvPr/>
        </p:nvSpPr>
        <p:spPr>
          <a:xfrm>
            <a:off x="3537347" y="4977482"/>
            <a:ext cx="629778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reeform 65"/>
          <p:cNvSpPr/>
          <p:nvPr/>
        </p:nvSpPr>
        <p:spPr>
          <a:xfrm flipH="1">
            <a:off x="4355976" y="4977482"/>
            <a:ext cx="666366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Cloud 66"/>
          <p:cNvSpPr/>
          <p:nvPr/>
        </p:nvSpPr>
        <p:spPr>
          <a:xfrm rot="20883884" flipV="1">
            <a:off x="2961316" y="3036226"/>
            <a:ext cx="2693717" cy="2150161"/>
          </a:xfrm>
          <a:prstGeom prst="cloud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8" name="Group 67"/>
          <p:cNvGrpSpPr/>
          <p:nvPr/>
        </p:nvGrpSpPr>
        <p:grpSpPr>
          <a:xfrm>
            <a:off x="3419872" y="3573016"/>
            <a:ext cx="1728192" cy="1368152"/>
            <a:chOff x="611560" y="1700808"/>
            <a:chExt cx="1728192" cy="1368152"/>
          </a:xfrm>
        </p:grpSpPr>
        <p:sp>
          <p:nvSpPr>
            <p:cNvPr id="69" name="Rectangle 68"/>
            <p:cNvSpPr/>
            <p:nvPr/>
          </p:nvSpPr>
          <p:spPr>
            <a:xfrm>
              <a:off x="611560" y="1700808"/>
              <a:ext cx="1728192" cy="13681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Arc 69"/>
            <p:cNvSpPr/>
            <p:nvPr/>
          </p:nvSpPr>
          <p:spPr>
            <a:xfrm flipV="1">
              <a:off x="683568" y="1772816"/>
              <a:ext cx="1584175" cy="792088"/>
            </a:xfrm>
            <a:prstGeom prst="arc">
              <a:avLst>
                <a:gd name="adj1" fmla="val 10919510"/>
                <a:gd name="adj2" fmla="val 2143573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Oval 70"/>
            <p:cNvSpPr/>
            <p:nvPr/>
          </p:nvSpPr>
          <p:spPr>
            <a:xfrm>
              <a:off x="1606752" y="1740235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l 71"/>
            <p:cNvSpPr/>
            <p:nvPr/>
          </p:nvSpPr>
          <p:spPr>
            <a:xfrm>
              <a:off x="1206599" y="1752360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1331640" y="2708920"/>
              <a:ext cx="288032" cy="288032"/>
            </a:xfrm>
            <a:custGeom>
              <a:avLst/>
              <a:gdLst>
                <a:gd name="connsiteX0" fmla="*/ 0 w 296214"/>
                <a:gd name="connsiteY0" fmla="*/ 0 h 206062"/>
                <a:gd name="connsiteX1" fmla="*/ 296214 w 296214"/>
                <a:gd name="connsiteY1" fmla="*/ 0 h 206062"/>
                <a:gd name="connsiteX2" fmla="*/ 193183 w 296214"/>
                <a:gd name="connsiteY2" fmla="*/ 206062 h 206062"/>
                <a:gd name="connsiteX3" fmla="*/ 38636 w 296214"/>
                <a:gd name="connsiteY3" fmla="*/ 206062 h 206062"/>
                <a:gd name="connsiteX4" fmla="*/ 0 w 296214"/>
                <a:gd name="connsiteY4" fmla="*/ 0 h 206062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38636 w 296214"/>
                <a:gd name="connsiteY3" fmla="*/ 206062 h 246138"/>
                <a:gd name="connsiteX4" fmla="*/ 0 w 296214"/>
                <a:gd name="connsiteY4" fmla="*/ 0 h 246138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69510 w 296214"/>
                <a:gd name="connsiteY3" fmla="*/ 246138 h 246138"/>
                <a:gd name="connsiteX4" fmla="*/ 0 w 296214"/>
                <a:gd name="connsiteY4" fmla="*/ 0 h 246138"/>
                <a:gd name="connsiteX0" fmla="*/ 0 w 298712"/>
                <a:gd name="connsiteY0" fmla="*/ 0 h 288032"/>
                <a:gd name="connsiteX1" fmla="*/ 298712 w 298712"/>
                <a:gd name="connsiteY1" fmla="*/ 41894 h 288032"/>
                <a:gd name="connsiteX2" fmla="*/ 216024 w 298712"/>
                <a:gd name="connsiteY2" fmla="*/ 288032 h 288032"/>
                <a:gd name="connsiteX3" fmla="*/ 72008 w 298712"/>
                <a:gd name="connsiteY3" fmla="*/ 288032 h 288032"/>
                <a:gd name="connsiteX4" fmla="*/ 0 w 298712"/>
                <a:gd name="connsiteY4" fmla="*/ 0 h 288032"/>
                <a:gd name="connsiteX0" fmla="*/ 0 w 288032"/>
                <a:gd name="connsiteY0" fmla="*/ 0 h 288032"/>
                <a:gd name="connsiteX1" fmla="*/ 288032 w 288032"/>
                <a:gd name="connsiteY1" fmla="*/ 0 h 288032"/>
                <a:gd name="connsiteX2" fmla="*/ 216024 w 288032"/>
                <a:gd name="connsiteY2" fmla="*/ 288032 h 288032"/>
                <a:gd name="connsiteX3" fmla="*/ 72008 w 288032"/>
                <a:gd name="connsiteY3" fmla="*/ 288032 h 288032"/>
                <a:gd name="connsiteX4" fmla="*/ 0 w 288032"/>
                <a:gd name="connsiteY4" fmla="*/ 0 h 28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032" h="288032">
                  <a:moveTo>
                    <a:pt x="0" y="0"/>
                  </a:moveTo>
                  <a:lnTo>
                    <a:pt x="288032" y="0"/>
                  </a:lnTo>
                  <a:lnTo>
                    <a:pt x="216024" y="288032"/>
                  </a:lnTo>
                  <a:lnTo>
                    <a:pt x="72008" y="2880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644008" y="3645024"/>
            <a:ext cx="1656184" cy="1224136"/>
            <a:chOff x="3275856" y="1700808"/>
            <a:chExt cx="1656184" cy="1224136"/>
          </a:xfrm>
        </p:grpSpPr>
        <p:grpSp>
          <p:nvGrpSpPr>
            <p:cNvPr id="75" name="Group 19"/>
            <p:cNvGrpSpPr/>
            <p:nvPr/>
          </p:nvGrpSpPr>
          <p:grpSpPr>
            <a:xfrm>
              <a:off x="3275856" y="1700808"/>
              <a:ext cx="1656184" cy="1008112"/>
              <a:chOff x="3563888" y="1772816"/>
              <a:chExt cx="1656184" cy="1008112"/>
            </a:xfrm>
          </p:grpSpPr>
          <p:grpSp>
            <p:nvGrpSpPr>
              <p:cNvPr id="77" name="Group 18"/>
              <p:cNvGrpSpPr/>
              <p:nvPr/>
            </p:nvGrpSpPr>
            <p:grpSpPr>
              <a:xfrm>
                <a:off x="3563888" y="1772816"/>
                <a:ext cx="864096" cy="1008112"/>
                <a:chOff x="2339752" y="1700809"/>
                <a:chExt cx="864096" cy="1008112"/>
              </a:xfrm>
            </p:grpSpPr>
            <p:sp>
              <p:nvSpPr>
                <p:cNvPr id="79" name="Rectangle 15"/>
                <p:cNvSpPr/>
                <p:nvPr/>
              </p:nvSpPr>
              <p:spPr>
                <a:xfrm>
                  <a:off x="2339752" y="1700809"/>
                  <a:ext cx="864096" cy="100811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" name="Oval 8"/>
                <p:cNvSpPr/>
                <p:nvPr/>
              </p:nvSpPr>
              <p:spPr>
                <a:xfrm>
                  <a:off x="2915816" y="1772816"/>
                  <a:ext cx="86410" cy="25414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8" name="Arc 77"/>
              <p:cNvSpPr/>
              <p:nvPr/>
            </p:nvSpPr>
            <p:spPr>
              <a:xfrm flipV="1">
                <a:off x="3635897" y="1772816"/>
                <a:ext cx="1584175" cy="792088"/>
              </a:xfrm>
              <a:prstGeom prst="arc">
                <a:avLst>
                  <a:gd name="adj1" fmla="val 10919510"/>
                  <a:gd name="adj2" fmla="val 16223334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6" name="Freeform 75"/>
            <p:cNvSpPr/>
            <p:nvPr/>
          </p:nvSpPr>
          <p:spPr>
            <a:xfrm>
              <a:off x="3995936" y="2636912"/>
              <a:ext cx="144016" cy="288032"/>
            </a:xfrm>
            <a:custGeom>
              <a:avLst/>
              <a:gdLst>
                <a:gd name="connsiteX0" fmla="*/ 0 w 296214"/>
                <a:gd name="connsiteY0" fmla="*/ 0 h 206062"/>
                <a:gd name="connsiteX1" fmla="*/ 296214 w 296214"/>
                <a:gd name="connsiteY1" fmla="*/ 0 h 206062"/>
                <a:gd name="connsiteX2" fmla="*/ 193183 w 296214"/>
                <a:gd name="connsiteY2" fmla="*/ 206062 h 206062"/>
                <a:gd name="connsiteX3" fmla="*/ 38636 w 296214"/>
                <a:gd name="connsiteY3" fmla="*/ 206062 h 206062"/>
                <a:gd name="connsiteX4" fmla="*/ 0 w 296214"/>
                <a:gd name="connsiteY4" fmla="*/ 0 h 206062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38636 w 296214"/>
                <a:gd name="connsiteY3" fmla="*/ 206062 h 246138"/>
                <a:gd name="connsiteX4" fmla="*/ 0 w 296214"/>
                <a:gd name="connsiteY4" fmla="*/ 0 h 246138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69510 w 296214"/>
                <a:gd name="connsiteY3" fmla="*/ 246138 h 246138"/>
                <a:gd name="connsiteX4" fmla="*/ 0 w 296214"/>
                <a:gd name="connsiteY4" fmla="*/ 0 h 246138"/>
                <a:gd name="connsiteX0" fmla="*/ 0 w 298712"/>
                <a:gd name="connsiteY0" fmla="*/ 0 h 288032"/>
                <a:gd name="connsiteX1" fmla="*/ 298712 w 298712"/>
                <a:gd name="connsiteY1" fmla="*/ 41894 h 288032"/>
                <a:gd name="connsiteX2" fmla="*/ 216024 w 298712"/>
                <a:gd name="connsiteY2" fmla="*/ 288032 h 288032"/>
                <a:gd name="connsiteX3" fmla="*/ 72008 w 298712"/>
                <a:gd name="connsiteY3" fmla="*/ 288032 h 288032"/>
                <a:gd name="connsiteX4" fmla="*/ 0 w 298712"/>
                <a:gd name="connsiteY4" fmla="*/ 0 h 288032"/>
                <a:gd name="connsiteX0" fmla="*/ 0 w 288032"/>
                <a:gd name="connsiteY0" fmla="*/ 0 h 288032"/>
                <a:gd name="connsiteX1" fmla="*/ 288032 w 288032"/>
                <a:gd name="connsiteY1" fmla="*/ 0 h 288032"/>
                <a:gd name="connsiteX2" fmla="*/ 216024 w 288032"/>
                <a:gd name="connsiteY2" fmla="*/ 288032 h 288032"/>
                <a:gd name="connsiteX3" fmla="*/ 72008 w 288032"/>
                <a:gd name="connsiteY3" fmla="*/ 288032 h 288032"/>
                <a:gd name="connsiteX4" fmla="*/ 0 w 288032"/>
                <a:gd name="connsiteY4" fmla="*/ 0 h 288032"/>
                <a:gd name="connsiteX0" fmla="*/ 0 w 216024"/>
                <a:gd name="connsiteY0" fmla="*/ 0 h 288032"/>
                <a:gd name="connsiteX1" fmla="*/ 144016 w 216024"/>
                <a:gd name="connsiteY1" fmla="*/ 0 h 288032"/>
                <a:gd name="connsiteX2" fmla="*/ 216024 w 216024"/>
                <a:gd name="connsiteY2" fmla="*/ 288032 h 288032"/>
                <a:gd name="connsiteX3" fmla="*/ 72008 w 216024"/>
                <a:gd name="connsiteY3" fmla="*/ 288032 h 288032"/>
                <a:gd name="connsiteX4" fmla="*/ 0 w 216024"/>
                <a:gd name="connsiteY4" fmla="*/ 0 h 288032"/>
                <a:gd name="connsiteX0" fmla="*/ 0 w 144016"/>
                <a:gd name="connsiteY0" fmla="*/ 0 h 288032"/>
                <a:gd name="connsiteX1" fmla="*/ 144016 w 144016"/>
                <a:gd name="connsiteY1" fmla="*/ 0 h 288032"/>
                <a:gd name="connsiteX2" fmla="*/ 144016 w 144016"/>
                <a:gd name="connsiteY2" fmla="*/ 288032 h 288032"/>
                <a:gd name="connsiteX3" fmla="*/ 72008 w 144016"/>
                <a:gd name="connsiteY3" fmla="*/ 288032 h 288032"/>
                <a:gd name="connsiteX4" fmla="*/ 0 w 144016"/>
                <a:gd name="connsiteY4" fmla="*/ 0 h 28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016" h="288032">
                  <a:moveTo>
                    <a:pt x="0" y="0"/>
                  </a:moveTo>
                  <a:lnTo>
                    <a:pt x="144016" y="0"/>
                  </a:lnTo>
                  <a:lnTo>
                    <a:pt x="144016" y="288032"/>
                  </a:lnTo>
                  <a:lnTo>
                    <a:pt x="72008" y="2880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81" name="Freeform 80"/>
          <p:cNvSpPr/>
          <p:nvPr/>
        </p:nvSpPr>
        <p:spPr>
          <a:xfrm flipH="1">
            <a:off x="3923928" y="4134553"/>
            <a:ext cx="741338" cy="89330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animClr clrSpc="rgb">
                                      <p:cBhvr>
                                        <p:cTn id="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2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animClr clrSpc="rgb">
                                      <p:cBhvr>
                                        <p:cTn id="19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FF"/>
                                      </p:to>
                                    </p:animClr>
                                    <p:set>
                                      <p:cBhvr>
                                        <p:cTn id="20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4" grpId="0" animBg="1"/>
      <p:bldP spid="5" grpId="0" animBg="1"/>
      <p:bldP spid="63" grpId="0" animBg="1"/>
      <p:bldP spid="64" grpId="0" animBg="1"/>
      <p:bldP spid="65" grpId="0" animBg="1"/>
      <p:bldP spid="67" grpId="0" animBg="1"/>
      <p:bldP spid="81" grpId="0" animBg="1"/>
      <p:bldP spid="8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Isosceles Triangle 15"/>
          <p:cNvSpPr/>
          <p:nvPr/>
        </p:nvSpPr>
        <p:spPr>
          <a:xfrm>
            <a:off x="4355976" y="3212976"/>
            <a:ext cx="2448272" cy="2664296"/>
          </a:xfrm>
          <a:prstGeom prst="triangle">
            <a:avLst/>
          </a:prstGeom>
          <a:solidFill>
            <a:schemeClr val="bg1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3779912" y="1412776"/>
            <a:ext cx="3672408" cy="3672408"/>
            <a:chOff x="2771800" y="1700808"/>
            <a:chExt cx="3672408" cy="3672408"/>
          </a:xfrm>
        </p:grpSpPr>
        <p:sp>
          <p:nvSpPr>
            <p:cNvPr id="2" name="Oval 1"/>
            <p:cNvSpPr/>
            <p:nvPr/>
          </p:nvSpPr>
          <p:spPr>
            <a:xfrm>
              <a:off x="2771800" y="1700808"/>
              <a:ext cx="3672408" cy="3672408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1270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Straight Connector 3"/>
            <p:cNvCxnSpPr>
              <a:stCxn id="2" idx="1"/>
              <a:endCxn id="2" idx="5"/>
            </p:cNvCxnSpPr>
            <p:nvPr/>
          </p:nvCxnSpPr>
          <p:spPr>
            <a:xfrm rot="16200000" flipH="1">
              <a:off x="3309611" y="2238620"/>
              <a:ext cx="2596786" cy="2596784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stCxn id="2" idx="2"/>
              <a:endCxn id="2" idx="6"/>
            </p:cNvCxnSpPr>
            <p:nvPr/>
          </p:nvCxnSpPr>
          <p:spPr>
            <a:xfrm rot="10800000" flipH="1">
              <a:off x="2771800" y="3537012"/>
              <a:ext cx="3672408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2" idx="3"/>
              <a:endCxn id="2" idx="7"/>
            </p:cNvCxnSpPr>
            <p:nvPr/>
          </p:nvCxnSpPr>
          <p:spPr>
            <a:xfrm rot="5400000" flipH="1" flipV="1">
              <a:off x="3309611" y="2238620"/>
              <a:ext cx="2596786" cy="2596784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>
              <a:stCxn id="2" idx="4"/>
              <a:endCxn id="2" idx="0"/>
            </p:cNvCxnSpPr>
            <p:nvPr/>
          </p:nvCxnSpPr>
          <p:spPr>
            <a:xfrm rot="5400000" flipH="1">
              <a:off x="2771800" y="3537012"/>
              <a:ext cx="3672408" cy="0"/>
            </a:xfrm>
            <a:prstGeom prst="line">
              <a:avLst/>
            </a:prstGeom>
            <a:ln w="381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Oval 13"/>
          <p:cNvSpPr/>
          <p:nvPr/>
        </p:nvSpPr>
        <p:spPr>
          <a:xfrm>
            <a:off x="3779912" y="1412776"/>
            <a:ext cx="3672408" cy="3672408"/>
          </a:xfrm>
          <a:prstGeom prst="ellipse">
            <a:avLst/>
          </a:prstGeom>
          <a:noFill/>
          <a:ln w="1270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5" name="Group 24"/>
          <p:cNvGrpSpPr/>
          <p:nvPr/>
        </p:nvGrpSpPr>
        <p:grpSpPr>
          <a:xfrm>
            <a:off x="3995936" y="2492896"/>
            <a:ext cx="2480576" cy="2428094"/>
            <a:chOff x="2097088" y="3993357"/>
            <a:chExt cx="2480576" cy="2428094"/>
          </a:xfrm>
        </p:grpSpPr>
        <p:sp>
          <p:nvSpPr>
            <p:cNvPr id="24" name="Rounded Rectangle 23"/>
            <p:cNvSpPr/>
            <p:nvPr/>
          </p:nvSpPr>
          <p:spPr>
            <a:xfrm rot="1299185">
              <a:off x="4361640" y="5770570"/>
              <a:ext cx="216024" cy="72008"/>
            </a:xfrm>
            <a:prstGeom prst="roundRect">
              <a:avLst/>
            </a:prstGeom>
            <a:solidFill>
              <a:schemeClr val="accent6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2097088" y="3993357"/>
              <a:ext cx="2451894" cy="1976437"/>
            </a:xfrm>
            <a:custGeom>
              <a:avLst/>
              <a:gdLst>
                <a:gd name="connsiteX0" fmla="*/ 1631950 w 2451894"/>
                <a:gd name="connsiteY0" fmla="*/ 583406 h 1976437"/>
                <a:gd name="connsiteX1" fmla="*/ 2179637 w 2451894"/>
                <a:gd name="connsiteY1" fmla="*/ 835818 h 1976437"/>
                <a:gd name="connsiteX2" fmla="*/ 2432050 w 2451894"/>
                <a:gd name="connsiteY2" fmla="*/ 1231106 h 1976437"/>
                <a:gd name="connsiteX3" fmla="*/ 2298700 w 2451894"/>
                <a:gd name="connsiteY3" fmla="*/ 1793081 h 1976437"/>
                <a:gd name="connsiteX4" fmla="*/ 1855787 w 2451894"/>
                <a:gd name="connsiteY4" fmla="*/ 1964531 h 1976437"/>
                <a:gd name="connsiteX5" fmla="*/ 1117600 w 2451894"/>
                <a:gd name="connsiteY5" fmla="*/ 1721643 h 1976437"/>
                <a:gd name="connsiteX6" fmla="*/ 622300 w 2451894"/>
                <a:gd name="connsiteY6" fmla="*/ 1250156 h 1976437"/>
                <a:gd name="connsiteX7" fmla="*/ 612775 w 2451894"/>
                <a:gd name="connsiteY7" fmla="*/ 1250156 h 1976437"/>
                <a:gd name="connsiteX8" fmla="*/ 460375 w 2451894"/>
                <a:gd name="connsiteY8" fmla="*/ 1193006 h 1976437"/>
                <a:gd name="connsiteX9" fmla="*/ 169862 w 2451894"/>
                <a:gd name="connsiteY9" fmla="*/ 707231 h 1976437"/>
                <a:gd name="connsiteX10" fmla="*/ 17462 w 2451894"/>
                <a:gd name="connsiteY10" fmla="*/ 354806 h 1976437"/>
                <a:gd name="connsiteX11" fmla="*/ 65087 w 2451894"/>
                <a:gd name="connsiteY11" fmla="*/ 64293 h 1976437"/>
                <a:gd name="connsiteX12" fmla="*/ 227012 w 2451894"/>
                <a:gd name="connsiteY12" fmla="*/ 2381 h 1976437"/>
                <a:gd name="connsiteX13" fmla="*/ 398462 w 2451894"/>
                <a:gd name="connsiteY13" fmla="*/ 50006 h 1976437"/>
                <a:gd name="connsiteX14" fmla="*/ 717550 w 2451894"/>
                <a:gd name="connsiteY14" fmla="*/ 69056 h 1976437"/>
                <a:gd name="connsiteX15" fmla="*/ 1008062 w 2451894"/>
                <a:gd name="connsiteY15" fmla="*/ 107156 h 1976437"/>
                <a:gd name="connsiteX16" fmla="*/ 1322387 w 2451894"/>
                <a:gd name="connsiteY16" fmla="*/ 411956 h 1976437"/>
                <a:gd name="connsiteX17" fmla="*/ 1631950 w 2451894"/>
                <a:gd name="connsiteY17" fmla="*/ 583406 h 197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51894" h="1976437">
                  <a:moveTo>
                    <a:pt x="1631950" y="583406"/>
                  </a:moveTo>
                  <a:cubicBezTo>
                    <a:pt x="1774825" y="654050"/>
                    <a:pt x="2046287" y="727868"/>
                    <a:pt x="2179637" y="835818"/>
                  </a:cubicBezTo>
                  <a:cubicBezTo>
                    <a:pt x="2312987" y="943768"/>
                    <a:pt x="2412206" y="1071562"/>
                    <a:pt x="2432050" y="1231106"/>
                  </a:cubicBezTo>
                  <a:cubicBezTo>
                    <a:pt x="2451894" y="1390650"/>
                    <a:pt x="2394744" y="1670844"/>
                    <a:pt x="2298700" y="1793081"/>
                  </a:cubicBezTo>
                  <a:cubicBezTo>
                    <a:pt x="2202656" y="1915318"/>
                    <a:pt x="2052637" y="1976437"/>
                    <a:pt x="1855787" y="1964531"/>
                  </a:cubicBezTo>
                  <a:cubicBezTo>
                    <a:pt x="1658937" y="1952625"/>
                    <a:pt x="1323181" y="1840705"/>
                    <a:pt x="1117600" y="1721643"/>
                  </a:cubicBezTo>
                  <a:cubicBezTo>
                    <a:pt x="912019" y="1602581"/>
                    <a:pt x="706437" y="1328737"/>
                    <a:pt x="622300" y="1250156"/>
                  </a:cubicBezTo>
                  <a:cubicBezTo>
                    <a:pt x="538163" y="1171575"/>
                    <a:pt x="639762" y="1259681"/>
                    <a:pt x="612775" y="1250156"/>
                  </a:cubicBezTo>
                  <a:cubicBezTo>
                    <a:pt x="585788" y="1240631"/>
                    <a:pt x="534194" y="1283493"/>
                    <a:pt x="460375" y="1193006"/>
                  </a:cubicBezTo>
                  <a:cubicBezTo>
                    <a:pt x="386556" y="1102519"/>
                    <a:pt x="243681" y="846931"/>
                    <a:pt x="169862" y="707231"/>
                  </a:cubicBezTo>
                  <a:cubicBezTo>
                    <a:pt x="96043" y="567531"/>
                    <a:pt x="34924" y="461962"/>
                    <a:pt x="17462" y="354806"/>
                  </a:cubicBezTo>
                  <a:cubicBezTo>
                    <a:pt x="0" y="247650"/>
                    <a:pt x="30162" y="123031"/>
                    <a:pt x="65087" y="64293"/>
                  </a:cubicBezTo>
                  <a:cubicBezTo>
                    <a:pt x="100012" y="5556"/>
                    <a:pt x="171450" y="4762"/>
                    <a:pt x="227012" y="2381"/>
                  </a:cubicBezTo>
                  <a:cubicBezTo>
                    <a:pt x="282574" y="0"/>
                    <a:pt x="316706" y="38894"/>
                    <a:pt x="398462" y="50006"/>
                  </a:cubicBezTo>
                  <a:cubicBezTo>
                    <a:pt x="480218" y="61119"/>
                    <a:pt x="615950" y="59531"/>
                    <a:pt x="717550" y="69056"/>
                  </a:cubicBezTo>
                  <a:cubicBezTo>
                    <a:pt x="819150" y="78581"/>
                    <a:pt x="907256" y="50006"/>
                    <a:pt x="1008062" y="107156"/>
                  </a:cubicBezTo>
                  <a:cubicBezTo>
                    <a:pt x="1108868" y="164306"/>
                    <a:pt x="1216818" y="330994"/>
                    <a:pt x="1322387" y="411956"/>
                  </a:cubicBezTo>
                  <a:cubicBezTo>
                    <a:pt x="1427956" y="492918"/>
                    <a:pt x="1489075" y="512762"/>
                    <a:pt x="1631950" y="583406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Freeform 19"/>
            <p:cNvSpPr/>
            <p:nvPr/>
          </p:nvSpPr>
          <p:spPr>
            <a:xfrm>
              <a:off x="2313112" y="5262563"/>
              <a:ext cx="708695" cy="675010"/>
            </a:xfrm>
            <a:custGeom>
              <a:avLst/>
              <a:gdLst>
                <a:gd name="connsiteX0" fmla="*/ 381000 w 569119"/>
                <a:gd name="connsiteY0" fmla="*/ 0 h 432593"/>
                <a:gd name="connsiteX1" fmla="*/ 204787 w 569119"/>
                <a:gd name="connsiteY1" fmla="*/ 147637 h 432593"/>
                <a:gd name="connsiteX2" fmla="*/ 180975 w 569119"/>
                <a:gd name="connsiteY2" fmla="*/ 133350 h 432593"/>
                <a:gd name="connsiteX3" fmla="*/ 76200 w 569119"/>
                <a:gd name="connsiteY3" fmla="*/ 76200 h 432593"/>
                <a:gd name="connsiteX4" fmla="*/ 9525 w 569119"/>
                <a:gd name="connsiteY4" fmla="*/ 171450 h 432593"/>
                <a:gd name="connsiteX5" fmla="*/ 133350 w 569119"/>
                <a:gd name="connsiteY5" fmla="*/ 209550 h 432593"/>
                <a:gd name="connsiteX6" fmla="*/ 133350 w 569119"/>
                <a:gd name="connsiteY6" fmla="*/ 233362 h 432593"/>
                <a:gd name="connsiteX7" fmla="*/ 38100 w 569119"/>
                <a:gd name="connsiteY7" fmla="*/ 290512 h 432593"/>
                <a:gd name="connsiteX8" fmla="*/ 80962 w 569119"/>
                <a:gd name="connsiteY8" fmla="*/ 371475 h 432593"/>
                <a:gd name="connsiteX9" fmla="*/ 204787 w 569119"/>
                <a:gd name="connsiteY9" fmla="*/ 304800 h 432593"/>
                <a:gd name="connsiteX10" fmla="*/ 223837 w 569119"/>
                <a:gd name="connsiteY10" fmla="*/ 300037 h 432593"/>
                <a:gd name="connsiteX11" fmla="*/ 209550 w 569119"/>
                <a:gd name="connsiteY11" fmla="*/ 395287 h 432593"/>
                <a:gd name="connsiteX12" fmla="*/ 290512 w 569119"/>
                <a:gd name="connsiteY12" fmla="*/ 423862 h 432593"/>
                <a:gd name="connsiteX13" fmla="*/ 357187 w 569119"/>
                <a:gd name="connsiteY13" fmla="*/ 342900 h 432593"/>
                <a:gd name="connsiteX14" fmla="*/ 323850 w 569119"/>
                <a:gd name="connsiteY14" fmla="*/ 261937 h 432593"/>
                <a:gd name="connsiteX15" fmla="*/ 347662 w 569119"/>
                <a:gd name="connsiteY15" fmla="*/ 257175 h 432593"/>
                <a:gd name="connsiteX16" fmla="*/ 533400 w 569119"/>
                <a:gd name="connsiteY16" fmla="*/ 157162 h 432593"/>
                <a:gd name="connsiteX17" fmla="*/ 561975 w 569119"/>
                <a:gd name="connsiteY17" fmla="*/ 138112 h 432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69119" h="432593">
                  <a:moveTo>
                    <a:pt x="381000" y="0"/>
                  </a:moveTo>
                  <a:cubicBezTo>
                    <a:pt x="309562" y="62706"/>
                    <a:pt x="238124" y="125412"/>
                    <a:pt x="204787" y="147637"/>
                  </a:cubicBezTo>
                  <a:cubicBezTo>
                    <a:pt x="171450" y="169862"/>
                    <a:pt x="202406" y="145256"/>
                    <a:pt x="180975" y="133350"/>
                  </a:cubicBezTo>
                  <a:cubicBezTo>
                    <a:pt x="159544" y="121444"/>
                    <a:pt x="104775" y="69850"/>
                    <a:pt x="76200" y="76200"/>
                  </a:cubicBezTo>
                  <a:cubicBezTo>
                    <a:pt x="47625" y="82550"/>
                    <a:pt x="0" y="149225"/>
                    <a:pt x="9525" y="171450"/>
                  </a:cubicBezTo>
                  <a:cubicBezTo>
                    <a:pt x="19050" y="193675"/>
                    <a:pt x="112713" y="199231"/>
                    <a:pt x="133350" y="209550"/>
                  </a:cubicBezTo>
                  <a:cubicBezTo>
                    <a:pt x="153988" y="219869"/>
                    <a:pt x="149225" y="219868"/>
                    <a:pt x="133350" y="233362"/>
                  </a:cubicBezTo>
                  <a:cubicBezTo>
                    <a:pt x="117475" y="246856"/>
                    <a:pt x="46831" y="267493"/>
                    <a:pt x="38100" y="290512"/>
                  </a:cubicBezTo>
                  <a:cubicBezTo>
                    <a:pt x="29369" y="313531"/>
                    <a:pt x="53181" y="369094"/>
                    <a:pt x="80962" y="371475"/>
                  </a:cubicBezTo>
                  <a:cubicBezTo>
                    <a:pt x="108743" y="373856"/>
                    <a:pt x="180975" y="316706"/>
                    <a:pt x="204787" y="304800"/>
                  </a:cubicBezTo>
                  <a:cubicBezTo>
                    <a:pt x="228599" y="292894"/>
                    <a:pt x="223043" y="284956"/>
                    <a:pt x="223837" y="300037"/>
                  </a:cubicBezTo>
                  <a:cubicBezTo>
                    <a:pt x="224631" y="315118"/>
                    <a:pt x="198438" y="374650"/>
                    <a:pt x="209550" y="395287"/>
                  </a:cubicBezTo>
                  <a:cubicBezTo>
                    <a:pt x="220662" y="415924"/>
                    <a:pt x="265906" y="432593"/>
                    <a:pt x="290512" y="423862"/>
                  </a:cubicBezTo>
                  <a:cubicBezTo>
                    <a:pt x="315118" y="415131"/>
                    <a:pt x="351631" y="369887"/>
                    <a:pt x="357187" y="342900"/>
                  </a:cubicBezTo>
                  <a:cubicBezTo>
                    <a:pt x="362743" y="315913"/>
                    <a:pt x="325437" y="276224"/>
                    <a:pt x="323850" y="261937"/>
                  </a:cubicBezTo>
                  <a:cubicBezTo>
                    <a:pt x="322263" y="247650"/>
                    <a:pt x="312737" y="274638"/>
                    <a:pt x="347662" y="257175"/>
                  </a:cubicBezTo>
                  <a:cubicBezTo>
                    <a:pt x="382587" y="239713"/>
                    <a:pt x="497681" y="177006"/>
                    <a:pt x="533400" y="157162"/>
                  </a:cubicBezTo>
                  <a:cubicBezTo>
                    <a:pt x="569119" y="137318"/>
                    <a:pt x="565547" y="137715"/>
                    <a:pt x="561975" y="138112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reeform 20"/>
            <p:cNvSpPr/>
            <p:nvPr/>
          </p:nvSpPr>
          <p:spPr>
            <a:xfrm rot="1285245" flipH="1">
              <a:off x="3645936" y="5803095"/>
              <a:ext cx="893737" cy="618356"/>
            </a:xfrm>
            <a:custGeom>
              <a:avLst/>
              <a:gdLst>
                <a:gd name="connsiteX0" fmla="*/ 381000 w 569119"/>
                <a:gd name="connsiteY0" fmla="*/ 0 h 432593"/>
                <a:gd name="connsiteX1" fmla="*/ 204787 w 569119"/>
                <a:gd name="connsiteY1" fmla="*/ 147637 h 432593"/>
                <a:gd name="connsiteX2" fmla="*/ 180975 w 569119"/>
                <a:gd name="connsiteY2" fmla="*/ 133350 h 432593"/>
                <a:gd name="connsiteX3" fmla="*/ 76200 w 569119"/>
                <a:gd name="connsiteY3" fmla="*/ 76200 h 432593"/>
                <a:gd name="connsiteX4" fmla="*/ 9525 w 569119"/>
                <a:gd name="connsiteY4" fmla="*/ 171450 h 432593"/>
                <a:gd name="connsiteX5" fmla="*/ 133350 w 569119"/>
                <a:gd name="connsiteY5" fmla="*/ 209550 h 432593"/>
                <a:gd name="connsiteX6" fmla="*/ 133350 w 569119"/>
                <a:gd name="connsiteY6" fmla="*/ 233362 h 432593"/>
                <a:gd name="connsiteX7" fmla="*/ 38100 w 569119"/>
                <a:gd name="connsiteY7" fmla="*/ 290512 h 432593"/>
                <a:gd name="connsiteX8" fmla="*/ 80962 w 569119"/>
                <a:gd name="connsiteY8" fmla="*/ 371475 h 432593"/>
                <a:gd name="connsiteX9" fmla="*/ 204787 w 569119"/>
                <a:gd name="connsiteY9" fmla="*/ 304800 h 432593"/>
                <a:gd name="connsiteX10" fmla="*/ 223837 w 569119"/>
                <a:gd name="connsiteY10" fmla="*/ 300037 h 432593"/>
                <a:gd name="connsiteX11" fmla="*/ 209550 w 569119"/>
                <a:gd name="connsiteY11" fmla="*/ 395287 h 432593"/>
                <a:gd name="connsiteX12" fmla="*/ 290512 w 569119"/>
                <a:gd name="connsiteY12" fmla="*/ 423862 h 432593"/>
                <a:gd name="connsiteX13" fmla="*/ 357187 w 569119"/>
                <a:gd name="connsiteY13" fmla="*/ 342900 h 432593"/>
                <a:gd name="connsiteX14" fmla="*/ 323850 w 569119"/>
                <a:gd name="connsiteY14" fmla="*/ 261937 h 432593"/>
                <a:gd name="connsiteX15" fmla="*/ 347662 w 569119"/>
                <a:gd name="connsiteY15" fmla="*/ 257175 h 432593"/>
                <a:gd name="connsiteX16" fmla="*/ 533400 w 569119"/>
                <a:gd name="connsiteY16" fmla="*/ 157162 h 432593"/>
                <a:gd name="connsiteX17" fmla="*/ 561975 w 569119"/>
                <a:gd name="connsiteY17" fmla="*/ 138112 h 4325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69119" h="432593">
                  <a:moveTo>
                    <a:pt x="381000" y="0"/>
                  </a:moveTo>
                  <a:cubicBezTo>
                    <a:pt x="309562" y="62706"/>
                    <a:pt x="238124" y="125412"/>
                    <a:pt x="204787" y="147637"/>
                  </a:cubicBezTo>
                  <a:cubicBezTo>
                    <a:pt x="171450" y="169862"/>
                    <a:pt x="202406" y="145256"/>
                    <a:pt x="180975" y="133350"/>
                  </a:cubicBezTo>
                  <a:cubicBezTo>
                    <a:pt x="159544" y="121444"/>
                    <a:pt x="104775" y="69850"/>
                    <a:pt x="76200" y="76200"/>
                  </a:cubicBezTo>
                  <a:cubicBezTo>
                    <a:pt x="47625" y="82550"/>
                    <a:pt x="0" y="149225"/>
                    <a:pt x="9525" y="171450"/>
                  </a:cubicBezTo>
                  <a:cubicBezTo>
                    <a:pt x="19050" y="193675"/>
                    <a:pt x="112713" y="199231"/>
                    <a:pt x="133350" y="209550"/>
                  </a:cubicBezTo>
                  <a:cubicBezTo>
                    <a:pt x="153988" y="219869"/>
                    <a:pt x="149225" y="219868"/>
                    <a:pt x="133350" y="233362"/>
                  </a:cubicBezTo>
                  <a:cubicBezTo>
                    <a:pt x="117475" y="246856"/>
                    <a:pt x="46831" y="267493"/>
                    <a:pt x="38100" y="290512"/>
                  </a:cubicBezTo>
                  <a:cubicBezTo>
                    <a:pt x="29369" y="313531"/>
                    <a:pt x="53181" y="369094"/>
                    <a:pt x="80962" y="371475"/>
                  </a:cubicBezTo>
                  <a:cubicBezTo>
                    <a:pt x="108743" y="373856"/>
                    <a:pt x="180975" y="316706"/>
                    <a:pt x="204787" y="304800"/>
                  </a:cubicBezTo>
                  <a:cubicBezTo>
                    <a:pt x="228599" y="292894"/>
                    <a:pt x="223043" y="284956"/>
                    <a:pt x="223837" y="300037"/>
                  </a:cubicBezTo>
                  <a:cubicBezTo>
                    <a:pt x="224631" y="315118"/>
                    <a:pt x="198438" y="374650"/>
                    <a:pt x="209550" y="395287"/>
                  </a:cubicBezTo>
                  <a:cubicBezTo>
                    <a:pt x="220662" y="415924"/>
                    <a:pt x="265906" y="432593"/>
                    <a:pt x="290512" y="423862"/>
                  </a:cubicBezTo>
                  <a:cubicBezTo>
                    <a:pt x="315118" y="415131"/>
                    <a:pt x="351631" y="369887"/>
                    <a:pt x="357187" y="342900"/>
                  </a:cubicBezTo>
                  <a:cubicBezTo>
                    <a:pt x="362743" y="315913"/>
                    <a:pt x="325437" y="276224"/>
                    <a:pt x="323850" y="261937"/>
                  </a:cubicBezTo>
                  <a:cubicBezTo>
                    <a:pt x="322263" y="247650"/>
                    <a:pt x="312737" y="274638"/>
                    <a:pt x="347662" y="257175"/>
                  </a:cubicBezTo>
                  <a:cubicBezTo>
                    <a:pt x="382587" y="239713"/>
                    <a:pt x="497681" y="177006"/>
                    <a:pt x="533400" y="157162"/>
                  </a:cubicBezTo>
                  <a:cubicBezTo>
                    <a:pt x="569119" y="137318"/>
                    <a:pt x="565547" y="137715"/>
                    <a:pt x="561975" y="138112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2699792" y="4221162"/>
              <a:ext cx="144016" cy="2159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Freeform 22"/>
            <p:cNvSpPr/>
            <p:nvPr/>
          </p:nvSpPr>
          <p:spPr>
            <a:xfrm>
              <a:off x="3157538" y="4228307"/>
              <a:ext cx="363537" cy="315118"/>
            </a:xfrm>
            <a:custGeom>
              <a:avLst/>
              <a:gdLst>
                <a:gd name="connsiteX0" fmla="*/ 0 w 363537"/>
                <a:gd name="connsiteY0" fmla="*/ 53181 h 315118"/>
                <a:gd name="connsiteX1" fmla="*/ 200025 w 363537"/>
                <a:gd name="connsiteY1" fmla="*/ 5556 h 315118"/>
                <a:gd name="connsiteX2" fmla="*/ 361950 w 363537"/>
                <a:gd name="connsiteY2" fmla="*/ 86518 h 315118"/>
                <a:gd name="connsiteX3" fmla="*/ 209550 w 363537"/>
                <a:gd name="connsiteY3" fmla="*/ 253206 h 315118"/>
                <a:gd name="connsiteX4" fmla="*/ 52387 w 363537"/>
                <a:gd name="connsiteY4" fmla="*/ 315118 h 3151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3537" h="315118">
                  <a:moveTo>
                    <a:pt x="0" y="53181"/>
                  </a:moveTo>
                  <a:cubicBezTo>
                    <a:pt x="69850" y="26590"/>
                    <a:pt x="139700" y="0"/>
                    <a:pt x="200025" y="5556"/>
                  </a:cubicBezTo>
                  <a:cubicBezTo>
                    <a:pt x="260350" y="11112"/>
                    <a:pt x="360363" y="45243"/>
                    <a:pt x="361950" y="86518"/>
                  </a:cubicBezTo>
                  <a:cubicBezTo>
                    <a:pt x="363537" y="127793"/>
                    <a:pt x="261144" y="215106"/>
                    <a:pt x="209550" y="253206"/>
                  </a:cubicBezTo>
                  <a:cubicBezTo>
                    <a:pt x="157956" y="291306"/>
                    <a:pt x="105171" y="303212"/>
                    <a:pt x="52387" y="315118"/>
                  </a:cubicBezTo>
                </a:path>
              </a:pathLst>
            </a:custGeom>
            <a:solidFill>
              <a:schemeClr val="accent6">
                <a:lumMod val="50000"/>
              </a:schemeClr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8" name="Freeform 17"/>
          <p:cNvSpPr/>
          <p:nvPr/>
        </p:nvSpPr>
        <p:spPr>
          <a:xfrm rot="17357961" flipH="1">
            <a:off x="-121526" y="141567"/>
            <a:ext cx="3266373" cy="381537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9" name="Squeaky_Whee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6516216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64800000">
                                      <p:cBhvr>
                                        <p:cTn id="10" dur="5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6 -5.80019E-6 L 0.00711 -0.02637 L -8.33333E-6 0.02243 L 0.01267 -0.01897 L -0.00556 0.01688 L -8.33333E-6 -5.80019E-6 Z " pathEditMode="relative" ptsTypes="AAAAAA">
                                      <p:cBhvr>
                                        <p:cTn id="12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7848" fill="hold"/>
                                        <p:tgtEl>
                                          <p:spTgt spid="1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</p:childTnLst>
        </p:cTn>
      </p:par>
    </p:tnLst>
    <p:bldLst>
      <p:bldP spid="18" grpId="2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42"/>
          <p:cNvGrpSpPr/>
          <p:nvPr/>
        </p:nvGrpSpPr>
        <p:grpSpPr>
          <a:xfrm>
            <a:off x="2231740" y="4005064"/>
            <a:ext cx="4680520" cy="648072"/>
            <a:chOff x="2231740" y="836712"/>
            <a:chExt cx="4680520" cy="648072"/>
          </a:xfrm>
        </p:grpSpPr>
        <p:sp>
          <p:nvSpPr>
            <p:cNvPr id="44" name="Rectangle 43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7" name="Oval 46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8" name="Oval 47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Oval 48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0" name="Rounded Rectangle 49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513511" y="836712"/>
              <a:ext cx="1362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METOPRIME</a:t>
              </a:r>
              <a:endParaRPr lang="en-GB" dirty="0"/>
            </a:p>
          </p:txBody>
        </p:sp>
      </p:grpSp>
      <p:grpSp>
        <p:nvGrpSpPr>
          <p:cNvPr id="54" name="Group 95"/>
          <p:cNvGrpSpPr/>
          <p:nvPr/>
        </p:nvGrpSpPr>
        <p:grpSpPr>
          <a:xfrm>
            <a:off x="7596336" y="4725144"/>
            <a:ext cx="504056" cy="360040"/>
            <a:chOff x="3707904" y="476672"/>
            <a:chExt cx="504056" cy="360040"/>
          </a:xfrm>
        </p:grpSpPr>
        <p:sp>
          <p:nvSpPr>
            <p:cNvPr id="82" name="Chord 81"/>
            <p:cNvSpPr/>
            <p:nvPr/>
          </p:nvSpPr>
          <p:spPr>
            <a:xfrm>
              <a:off x="3779912" y="476672"/>
              <a:ext cx="432048" cy="288032"/>
            </a:xfrm>
            <a:prstGeom prst="chord">
              <a:avLst>
                <a:gd name="adj1" fmla="val 8522056"/>
                <a:gd name="adj2" fmla="val 2320958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3" name="Chord 82"/>
            <p:cNvSpPr/>
            <p:nvPr/>
          </p:nvSpPr>
          <p:spPr>
            <a:xfrm>
              <a:off x="3707904" y="620688"/>
              <a:ext cx="135632" cy="152400"/>
            </a:xfrm>
            <a:prstGeom prst="chord">
              <a:avLst>
                <a:gd name="adj1" fmla="val 8522056"/>
                <a:gd name="adj2" fmla="val 232095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5" name="Straight Connector 84"/>
            <p:cNvCxnSpPr>
              <a:stCxn id="82" idx="0"/>
            </p:cNvCxnSpPr>
            <p:nvPr/>
          </p:nvCxnSpPr>
          <p:spPr>
            <a:xfrm rot="10800000" flipV="1">
              <a:off x="3779912" y="730184"/>
              <a:ext cx="75702" cy="1065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82" idx="1"/>
            </p:cNvCxnSpPr>
            <p:nvPr/>
          </p:nvCxnSpPr>
          <p:spPr>
            <a:xfrm>
              <a:off x="4134164" y="731361"/>
              <a:ext cx="77796" cy="1053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>
              <a:stCxn id="82" idx="2"/>
            </p:cNvCxnSpPr>
            <p:nvPr/>
          </p:nvCxnSpPr>
          <p:spPr>
            <a:xfrm rot="5400000">
              <a:off x="3906440" y="748262"/>
              <a:ext cx="105939" cy="7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Oval 91"/>
            <p:cNvSpPr/>
            <p:nvPr/>
          </p:nvSpPr>
          <p:spPr>
            <a:xfrm>
              <a:off x="3851920" y="54868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Oval 92"/>
            <p:cNvSpPr/>
            <p:nvPr/>
          </p:nvSpPr>
          <p:spPr>
            <a:xfrm>
              <a:off x="3995936" y="5004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4" name="Oval 93"/>
            <p:cNvSpPr/>
            <p:nvPr/>
          </p:nvSpPr>
          <p:spPr>
            <a:xfrm>
              <a:off x="4101848" y="55820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5" name="Oval 94"/>
            <p:cNvSpPr/>
            <p:nvPr/>
          </p:nvSpPr>
          <p:spPr>
            <a:xfrm>
              <a:off x="3962595" y="6206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7" name="Group 95"/>
          <p:cNvGrpSpPr/>
          <p:nvPr/>
        </p:nvGrpSpPr>
        <p:grpSpPr>
          <a:xfrm flipH="1">
            <a:off x="683568" y="4797152"/>
            <a:ext cx="504056" cy="360040"/>
            <a:chOff x="3707904" y="476672"/>
            <a:chExt cx="504056" cy="360040"/>
          </a:xfrm>
        </p:grpSpPr>
        <p:sp>
          <p:nvSpPr>
            <p:cNvPr id="88" name="Chord 87"/>
            <p:cNvSpPr/>
            <p:nvPr/>
          </p:nvSpPr>
          <p:spPr>
            <a:xfrm>
              <a:off x="3779912" y="476672"/>
              <a:ext cx="432048" cy="288032"/>
            </a:xfrm>
            <a:prstGeom prst="chord">
              <a:avLst>
                <a:gd name="adj1" fmla="val 8522056"/>
                <a:gd name="adj2" fmla="val 2320958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Chord 89"/>
            <p:cNvSpPr/>
            <p:nvPr/>
          </p:nvSpPr>
          <p:spPr>
            <a:xfrm>
              <a:off x="3707904" y="620688"/>
              <a:ext cx="135632" cy="152400"/>
            </a:xfrm>
            <a:prstGeom prst="chord">
              <a:avLst>
                <a:gd name="adj1" fmla="val 8522056"/>
                <a:gd name="adj2" fmla="val 232095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1" name="Straight Connector 90"/>
            <p:cNvCxnSpPr>
              <a:stCxn id="88" idx="0"/>
            </p:cNvCxnSpPr>
            <p:nvPr/>
          </p:nvCxnSpPr>
          <p:spPr>
            <a:xfrm rot="10800000" flipV="1">
              <a:off x="3779912" y="730184"/>
              <a:ext cx="75702" cy="1065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>
              <a:stCxn id="88" idx="1"/>
            </p:cNvCxnSpPr>
            <p:nvPr/>
          </p:nvCxnSpPr>
          <p:spPr>
            <a:xfrm>
              <a:off x="4134164" y="731361"/>
              <a:ext cx="77796" cy="1053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>
              <a:stCxn id="88" idx="2"/>
            </p:cNvCxnSpPr>
            <p:nvPr/>
          </p:nvCxnSpPr>
          <p:spPr>
            <a:xfrm rot="5400000">
              <a:off x="3906440" y="748262"/>
              <a:ext cx="105939" cy="7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Oval 97"/>
            <p:cNvSpPr/>
            <p:nvPr/>
          </p:nvSpPr>
          <p:spPr>
            <a:xfrm>
              <a:off x="3851920" y="54868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9" name="Oval 98"/>
            <p:cNvSpPr/>
            <p:nvPr/>
          </p:nvSpPr>
          <p:spPr>
            <a:xfrm>
              <a:off x="3995936" y="5004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0" name="Oval 99"/>
            <p:cNvSpPr/>
            <p:nvPr/>
          </p:nvSpPr>
          <p:spPr>
            <a:xfrm>
              <a:off x="4101848" y="55820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1" name="Oval 100"/>
            <p:cNvSpPr/>
            <p:nvPr/>
          </p:nvSpPr>
          <p:spPr>
            <a:xfrm>
              <a:off x="3962595" y="6206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" name="Group 14"/>
          <p:cNvGrpSpPr/>
          <p:nvPr/>
        </p:nvGrpSpPr>
        <p:grpSpPr>
          <a:xfrm>
            <a:off x="2231740" y="1124744"/>
            <a:ext cx="4680520" cy="648072"/>
            <a:chOff x="2231740" y="836712"/>
            <a:chExt cx="4680520" cy="648072"/>
          </a:xfrm>
        </p:grpSpPr>
        <p:sp>
          <p:nvSpPr>
            <p:cNvPr id="6" name="Rectangle 5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041669" y="836712"/>
              <a:ext cx="834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WONG</a:t>
              </a:r>
              <a:endParaRPr lang="en-GB" dirty="0"/>
            </a:p>
          </p:txBody>
        </p:sp>
      </p:grpSp>
      <p:grpSp>
        <p:nvGrpSpPr>
          <p:cNvPr id="7" name="Group 15"/>
          <p:cNvGrpSpPr/>
          <p:nvPr/>
        </p:nvGrpSpPr>
        <p:grpSpPr>
          <a:xfrm>
            <a:off x="2231740" y="1844824"/>
            <a:ext cx="4680520" cy="648072"/>
            <a:chOff x="2231740" y="836712"/>
            <a:chExt cx="4680520" cy="648072"/>
          </a:xfrm>
        </p:grpSpPr>
        <p:sp>
          <p:nvSpPr>
            <p:cNvPr id="17" name="Rectangle 16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01877" y="836712"/>
              <a:ext cx="774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PERRY</a:t>
              </a:r>
              <a:endParaRPr lang="en-GB" dirty="0"/>
            </a:p>
          </p:txBody>
        </p:sp>
      </p:grpSp>
      <p:grpSp>
        <p:nvGrpSpPr>
          <p:cNvPr id="15" name="Group 24"/>
          <p:cNvGrpSpPr/>
          <p:nvPr/>
        </p:nvGrpSpPr>
        <p:grpSpPr>
          <a:xfrm>
            <a:off x="2231740" y="2564904"/>
            <a:ext cx="4680520" cy="648072"/>
            <a:chOff x="2231740" y="836712"/>
            <a:chExt cx="4680520" cy="648072"/>
          </a:xfrm>
        </p:grpSpPr>
        <p:sp>
          <p:nvSpPr>
            <p:cNvPr id="26" name="Rectangle 25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ounded Rectangle 31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891371" y="836712"/>
              <a:ext cx="984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QUATRO</a:t>
              </a:r>
              <a:endParaRPr lang="en-GB" dirty="0"/>
            </a:p>
          </p:txBody>
        </p:sp>
      </p:grpSp>
      <p:grpSp>
        <p:nvGrpSpPr>
          <p:cNvPr id="16" name="Group 33"/>
          <p:cNvGrpSpPr/>
          <p:nvPr/>
        </p:nvGrpSpPr>
        <p:grpSpPr>
          <a:xfrm>
            <a:off x="2231740" y="3284984"/>
            <a:ext cx="4680520" cy="648072"/>
            <a:chOff x="2231740" y="836712"/>
            <a:chExt cx="4680520" cy="648072"/>
          </a:xfrm>
        </p:grpSpPr>
        <p:sp>
          <p:nvSpPr>
            <p:cNvPr id="35" name="Rectangle 34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812182" y="836712"/>
              <a:ext cx="1064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BANSHEE</a:t>
              </a:r>
              <a:endParaRPr lang="en-GB" dirty="0"/>
            </a:p>
          </p:txBody>
        </p:sp>
      </p:grpSp>
      <p:sp>
        <p:nvSpPr>
          <p:cNvPr id="61" name="Freeform 60"/>
          <p:cNvSpPr/>
          <p:nvPr/>
        </p:nvSpPr>
        <p:spPr>
          <a:xfrm>
            <a:off x="323528" y="260648"/>
            <a:ext cx="1009935" cy="5745707"/>
          </a:xfrm>
          <a:custGeom>
            <a:avLst/>
            <a:gdLst>
              <a:gd name="connsiteX0" fmla="*/ 1009935 w 1009935"/>
              <a:gd name="connsiteY0" fmla="*/ 450376 h 5745707"/>
              <a:gd name="connsiteX1" fmla="*/ 1009935 w 1009935"/>
              <a:gd name="connsiteY1" fmla="*/ 4790364 h 5745707"/>
              <a:gd name="connsiteX2" fmla="*/ 0 w 1009935"/>
              <a:gd name="connsiteY2" fmla="*/ 5745707 h 5745707"/>
              <a:gd name="connsiteX3" fmla="*/ 13648 w 1009935"/>
              <a:gd name="connsiteY3" fmla="*/ 0 h 5745707"/>
              <a:gd name="connsiteX4" fmla="*/ 1009935 w 1009935"/>
              <a:gd name="connsiteY4" fmla="*/ 450376 h 5745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935" h="5745707">
                <a:moveTo>
                  <a:pt x="1009935" y="450376"/>
                </a:moveTo>
                <a:lnTo>
                  <a:pt x="1009935" y="4790364"/>
                </a:lnTo>
                <a:lnTo>
                  <a:pt x="0" y="5745707"/>
                </a:lnTo>
                <a:cubicBezTo>
                  <a:pt x="4549" y="3830471"/>
                  <a:pt x="9099" y="1915236"/>
                  <a:pt x="13648" y="0"/>
                </a:cubicBezTo>
                <a:lnTo>
                  <a:pt x="1009935" y="450376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reeform 61"/>
          <p:cNvSpPr/>
          <p:nvPr/>
        </p:nvSpPr>
        <p:spPr>
          <a:xfrm flipH="1">
            <a:off x="7452320" y="260648"/>
            <a:ext cx="1408518" cy="5745707"/>
          </a:xfrm>
          <a:custGeom>
            <a:avLst/>
            <a:gdLst>
              <a:gd name="connsiteX0" fmla="*/ 1009935 w 1009935"/>
              <a:gd name="connsiteY0" fmla="*/ 450376 h 5745707"/>
              <a:gd name="connsiteX1" fmla="*/ 1009935 w 1009935"/>
              <a:gd name="connsiteY1" fmla="*/ 4790364 h 5745707"/>
              <a:gd name="connsiteX2" fmla="*/ 0 w 1009935"/>
              <a:gd name="connsiteY2" fmla="*/ 5745707 h 5745707"/>
              <a:gd name="connsiteX3" fmla="*/ 13648 w 1009935"/>
              <a:gd name="connsiteY3" fmla="*/ 0 h 5745707"/>
              <a:gd name="connsiteX4" fmla="*/ 1009935 w 1009935"/>
              <a:gd name="connsiteY4" fmla="*/ 450376 h 5745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935" h="5745707">
                <a:moveTo>
                  <a:pt x="1009935" y="450376"/>
                </a:moveTo>
                <a:lnTo>
                  <a:pt x="1009935" y="4790364"/>
                </a:lnTo>
                <a:lnTo>
                  <a:pt x="0" y="5745707"/>
                </a:lnTo>
                <a:cubicBezTo>
                  <a:pt x="4549" y="3830471"/>
                  <a:pt x="9099" y="1915236"/>
                  <a:pt x="13648" y="0"/>
                </a:cubicBezTo>
                <a:lnTo>
                  <a:pt x="1009935" y="450376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reeform 62"/>
          <p:cNvSpPr/>
          <p:nvPr/>
        </p:nvSpPr>
        <p:spPr>
          <a:xfrm>
            <a:off x="2627784" y="3717032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/>
          <p:cNvSpPr/>
          <p:nvPr/>
        </p:nvSpPr>
        <p:spPr>
          <a:xfrm flipH="1">
            <a:off x="5508104" y="3717032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reeform 64"/>
          <p:cNvSpPr/>
          <p:nvPr/>
        </p:nvSpPr>
        <p:spPr>
          <a:xfrm>
            <a:off x="3537347" y="4977482"/>
            <a:ext cx="629778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Freeform 65"/>
          <p:cNvSpPr/>
          <p:nvPr/>
        </p:nvSpPr>
        <p:spPr>
          <a:xfrm flipH="1">
            <a:off x="4355976" y="4977482"/>
            <a:ext cx="666366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Cloud 66"/>
          <p:cNvSpPr/>
          <p:nvPr/>
        </p:nvSpPr>
        <p:spPr>
          <a:xfrm rot="20883884" flipV="1">
            <a:off x="2961316" y="3036226"/>
            <a:ext cx="2693717" cy="2150161"/>
          </a:xfrm>
          <a:prstGeom prst="cloud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4" name="Group 67"/>
          <p:cNvGrpSpPr/>
          <p:nvPr/>
        </p:nvGrpSpPr>
        <p:grpSpPr>
          <a:xfrm>
            <a:off x="3419872" y="3573016"/>
            <a:ext cx="1728192" cy="1368152"/>
            <a:chOff x="611560" y="1700808"/>
            <a:chExt cx="1728192" cy="1368152"/>
          </a:xfrm>
        </p:grpSpPr>
        <p:sp>
          <p:nvSpPr>
            <p:cNvPr id="69" name="Rectangle 68"/>
            <p:cNvSpPr/>
            <p:nvPr/>
          </p:nvSpPr>
          <p:spPr>
            <a:xfrm>
              <a:off x="611560" y="1700808"/>
              <a:ext cx="1728192" cy="13681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Arc 69"/>
            <p:cNvSpPr/>
            <p:nvPr/>
          </p:nvSpPr>
          <p:spPr>
            <a:xfrm flipV="1">
              <a:off x="683568" y="1772816"/>
              <a:ext cx="1584175" cy="792088"/>
            </a:xfrm>
            <a:prstGeom prst="arc">
              <a:avLst>
                <a:gd name="adj1" fmla="val 10919510"/>
                <a:gd name="adj2" fmla="val 2143573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Oval 70"/>
            <p:cNvSpPr/>
            <p:nvPr/>
          </p:nvSpPr>
          <p:spPr>
            <a:xfrm>
              <a:off x="1606752" y="1740235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Oval 71"/>
            <p:cNvSpPr/>
            <p:nvPr/>
          </p:nvSpPr>
          <p:spPr>
            <a:xfrm>
              <a:off x="1206599" y="1752360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Freeform 72"/>
            <p:cNvSpPr/>
            <p:nvPr/>
          </p:nvSpPr>
          <p:spPr>
            <a:xfrm>
              <a:off x="1331640" y="2708920"/>
              <a:ext cx="288032" cy="288032"/>
            </a:xfrm>
            <a:custGeom>
              <a:avLst/>
              <a:gdLst>
                <a:gd name="connsiteX0" fmla="*/ 0 w 296214"/>
                <a:gd name="connsiteY0" fmla="*/ 0 h 206062"/>
                <a:gd name="connsiteX1" fmla="*/ 296214 w 296214"/>
                <a:gd name="connsiteY1" fmla="*/ 0 h 206062"/>
                <a:gd name="connsiteX2" fmla="*/ 193183 w 296214"/>
                <a:gd name="connsiteY2" fmla="*/ 206062 h 206062"/>
                <a:gd name="connsiteX3" fmla="*/ 38636 w 296214"/>
                <a:gd name="connsiteY3" fmla="*/ 206062 h 206062"/>
                <a:gd name="connsiteX4" fmla="*/ 0 w 296214"/>
                <a:gd name="connsiteY4" fmla="*/ 0 h 206062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38636 w 296214"/>
                <a:gd name="connsiteY3" fmla="*/ 206062 h 246138"/>
                <a:gd name="connsiteX4" fmla="*/ 0 w 296214"/>
                <a:gd name="connsiteY4" fmla="*/ 0 h 246138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69510 w 296214"/>
                <a:gd name="connsiteY3" fmla="*/ 246138 h 246138"/>
                <a:gd name="connsiteX4" fmla="*/ 0 w 296214"/>
                <a:gd name="connsiteY4" fmla="*/ 0 h 246138"/>
                <a:gd name="connsiteX0" fmla="*/ 0 w 298712"/>
                <a:gd name="connsiteY0" fmla="*/ 0 h 288032"/>
                <a:gd name="connsiteX1" fmla="*/ 298712 w 298712"/>
                <a:gd name="connsiteY1" fmla="*/ 41894 h 288032"/>
                <a:gd name="connsiteX2" fmla="*/ 216024 w 298712"/>
                <a:gd name="connsiteY2" fmla="*/ 288032 h 288032"/>
                <a:gd name="connsiteX3" fmla="*/ 72008 w 298712"/>
                <a:gd name="connsiteY3" fmla="*/ 288032 h 288032"/>
                <a:gd name="connsiteX4" fmla="*/ 0 w 298712"/>
                <a:gd name="connsiteY4" fmla="*/ 0 h 288032"/>
                <a:gd name="connsiteX0" fmla="*/ 0 w 288032"/>
                <a:gd name="connsiteY0" fmla="*/ 0 h 288032"/>
                <a:gd name="connsiteX1" fmla="*/ 288032 w 288032"/>
                <a:gd name="connsiteY1" fmla="*/ 0 h 288032"/>
                <a:gd name="connsiteX2" fmla="*/ 216024 w 288032"/>
                <a:gd name="connsiteY2" fmla="*/ 288032 h 288032"/>
                <a:gd name="connsiteX3" fmla="*/ 72008 w 288032"/>
                <a:gd name="connsiteY3" fmla="*/ 288032 h 288032"/>
                <a:gd name="connsiteX4" fmla="*/ 0 w 288032"/>
                <a:gd name="connsiteY4" fmla="*/ 0 h 28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032" h="288032">
                  <a:moveTo>
                    <a:pt x="0" y="0"/>
                  </a:moveTo>
                  <a:lnTo>
                    <a:pt x="288032" y="0"/>
                  </a:lnTo>
                  <a:lnTo>
                    <a:pt x="216024" y="288032"/>
                  </a:lnTo>
                  <a:lnTo>
                    <a:pt x="72008" y="2880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43" name="Group 73"/>
          <p:cNvGrpSpPr/>
          <p:nvPr/>
        </p:nvGrpSpPr>
        <p:grpSpPr>
          <a:xfrm>
            <a:off x="4644008" y="3645024"/>
            <a:ext cx="1656184" cy="1224136"/>
            <a:chOff x="3275856" y="1700808"/>
            <a:chExt cx="1656184" cy="1224136"/>
          </a:xfrm>
        </p:grpSpPr>
        <p:grpSp>
          <p:nvGrpSpPr>
            <p:cNvPr id="52" name="Group 19"/>
            <p:cNvGrpSpPr/>
            <p:nvPr/>
          </p:nvGrpSpPr>
          <p:grpSpPr>
            <a:xfrm>
              <a:off x="3275856" y="1700808"/>
              <a:ext cx="1656184" cy="1008112"/>
              <a:chOff x="3563888" y="1772816"/>
              <a:chExt cx="1656184" cy="1008112"/>
            </a:xfrm>
          </p:grpSpPr>
          <p:grpSp>
            <p:nvGrpSpPr>
              <p:cNvPr id="53" name="Group 18"/>
              <p:cNvGrpSpPr/>
              <p:nvPr/>
            </p:nvGrpSpPr>
            <p:grpSpPr>
              <a:xfrm>
                <a:off x="3563888" y="1772816"/>
                <a:ext cx="864096" cy="1008112"/>
                <a:chOff x="2339752" y="1700809"/>
                <a:chExt cx="864096" cy="1008112"/>
              </a:xfrm>
            </p:grpSpPr>
            <p:sp>
              <p:nvSpPr>
                <p:cNvPr id="79" name="Rectangle 15"/>
                <p:cNvSpPr/>
                <p:nvPr/>
              </p:nvSpPr>
              <p:spPr>
                <a:xfrm>
                  <a:off x="2339752" y="1700809"/>
                  <a:ext cx="864096" cy="100811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0" name="Oval 8"/>
                <p:cNvSpPr/>
                <p:nvPr/>
              </p:nvSpPr>
              <p:spPr>
                <a:xfrm>
                  <a:off x="2915816" y="1772816"/>
                  <a:ext cx="86410" cy="25414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8" name="Arc 77"/>
              <p:cNvSpPr/>
              <p:nvPr/>
            </p:nvSpPr>
            <p:spPr>
              <a:xfrm flipV="1">
                <a:off x="3635897" y="1772816"/>
                <a:ext cx="1584175" cy="792088"/>
              </a:xfrm>
              <a:prstGeom prst="arc">
                <a:avLst>
                  <a:gd name="adj1" fmla="val 10919510"/>
                  <a:gd name="adj2" fmla="val 16223334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6" name="Freeform 75"/>
            <p:cNvSpPr/>
            <p:nvPr/>
          </p:nvSpPr>
          <p:spPr>
            <a:xfrm>
              <a:off x="3995936" y="2636912"/>
              <a:ext cx="144016" cy="288032"/>
            </a:xfrm>
            <a:custGeom>
              <a:avLst/>
              <a:gdLst>
                <a:gd name="connsiteX0" fmla="*/ 0 w 296214"/>
                <a:gd name="connsiteY0" fmla="*/ 0 h 206062"/>
                <a:gd name="connsiteX1" fmla="*/ 296214 w 296214"/>
                <a:gd name="connsiteY1" fmla="*/ 0 h 206062"/>
                <a:gd name="connsiteX2" fmla="*/ 193183 w 296214"/>
                <a:gd name="connsiteY2" fmla="*/ 206062 h 206062"/>
                <a:gd name="connsiteX3" fmla="*/ 38636 w 296214"/>
                <a:gd name="connsiteY3" fmla="*/ 206062 h 206062"/>
                <a:gd name="connsiteX4" fmla="*/ 0 w 296214"/>
                <a:gd name="connsiteY4" fmla="*/ 0 h 206062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38636 w 296214"/>
                <a:gd name="connsiteY3" fmla="*/ 206062 h 246138"/>
                <a:gd name="connsiteX4" fmla="*/ 0 w 296214"/>
                <a:gd name="connsiteY4" fmla="*/ 0 h 246138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69510 w 296214"/>
                <a:gd name="connsiteY3" fmla="*/ 246138 h 246138"/>
                <a:gd name="connsiteX4" fmla="*/ 0 w 296214"/>
                <a:gd name="connsiteY4" fmla="*/ 0 h 246138"/>
                <a:gd name="connsiteX0" fmla="*/ 0 w 298712"/>
                <a:gd name="connsiteY0" fmla="*/ 0 h 288032"/>
                <a:gd name="connsiteX1" fmla="*/ 298712 w 298712"/>
                <a:gd name="connsiteY1" fmla="*/ 41894 h 288032"/>
                <a:gd name="connsiteX2" fmla="*/ 216024 w 298712"/>
                <a:gd name="connsiteY2" fmla="*/ 288032 h 288032"/>
                <a:gd name="connsiteX3" fmla="*/ 72008 w 298712"/>
                <a:gd name="connsiteY3" fmla="*/ 288032 h 288032"/>
                <a:gd name="connsiteX4" fmla="*/ 0 w 298712"/>
                <a:gd name="connsiteY4" fmla="*/ 0 h 288032"/>
                <a:gd name="connsiteX0" fmla="*/ 0 w 288032"/>
                <a:gd name="connsiteY0" fmla="*/ 0 h 288032"/>
                <a:gd name="connsiteX1" fmla="*/ 288032 w 288032"/>
                <a:gd name="connsiteY1" fmla="*/ 0 h 288032"/>
                <a:gd name="connsiteX2" fmla="*/ 216024 w 288032"/>
                <a:gd name="connsiteY2" fmla="*/ 288032 h 288032"/>
                <a:gd name="connsiteX3" fmla="*/ 72008 w 288032"/>
                <a:gd name="connsiteY3" fmla="*/ 288032 h 288032"/>
                <a:gd name="connsiteX4" fmla="*/ 0 w 288032"/>
                <a:gd name="connsiteY4" fmla="*/ 0 h 288032"/>
                <a:gd name="connsiteX0" fmla="*/ 0 w 216024"/>
                <a:gd name="connsiteY0" fmla="*/ 0 h 288032"/>
                <a:gd name="connsiteX1" fmla="*/ 144016 w 216024"/>
                <a:gd name="connsiteY1" fmla="*/ 0 h 288032"/>
                <a:gd name="connsiteX2" fmla="*/ 216024 w 216024"/>
                <a:gd name="connsiteY2" fmla="*/ 288032 h 288032"/>
                <a:gd name="connsiteX3" fmla="*/ 72008 w 216024"/>
                <a:gd name="connsiteY3" fmla="*/ 288032 h 288032"/>
                <a:gd name="connsiteX4" fmla="*/ 0 w 216024"/>
                <a:gd name="connsiteY4" fmla="*/ 0 h 288032"/>
                <a:gd name="connsiteX0" fmla="*/ 0 w 144016"/>
                <a:gd name="connsiteY0" fmla="*/ 0 h 288032"/>
                <a:gd name="connsiteX1" fmla="*/ 144016 w 144016"/>
                <a:gd name="connsiteY1" fmla="*/ 0 h 288032"/>
                <a:gd name="connsiteX2" fmla="*/ 144016 w 144016"/>
                <a:gd name="connsiteY2" fmla="*/ 288032 h 288032"/>
                <a:gd name="connsiteX3" fmla="*/ 72008 w 144016"/>
                <a:gd name="connsiteY3" fmla="*/ 288032 h 288032"/>
                <a:gd name="connsiteX4" fmla="*/ 0 w 144016"/>
                <a:gd name="connsiteY4" fmla="*/ 0 h 28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016" h="288032">
                  <a:moveTo>
                    <a:pt x="0" y="0"/>
                  </a:moveTo>
                  <a:lnTo>
                    <a:pt x="144016" y="0"/>
                  </a:lnTo>
                  <a:lnTo>
                    <a:pt x="144016" y="288032"/>
                  </a:lnTo>
                  <a:lnTo>
                    <a:pt x="72008" y="2880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102" name="Freeform 101"/>
          <p:cNvSpPr/>
          <p:nvPr/>
        </p:nvSpPr>
        <p:spPr>
          <a:xfrm flipH="1">
            <a:off x="3923928" y="4134553"/>
            <a:ext cx="741338" cy="89330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3" name="Group 95"/>
          <p:cNvGrpSpPr/>
          <p:nvPr/>
        </p:nvGrpSpPr>
        <p:grpSpPr>
          <a:xfrm>
            <a:off x="9396536" y="6165304"/>
            <a:ext cx="504056" cy="360040"/>
            <a:chOff x="3707904" y="476672"/>
            <a:chExt cx="504056" cy="360040"/>
          </a:xfrm>
        </p:grpSpPr>
        <p:sp>
          <p:nvSpPr>
            <p:cNvPr id="104" name="Chord 103"/>
            <p:cNvSpPr/>
            <p:nvPr/>
          </p:nvSpPr>
          <p:spPr>
            <a:xfrm>
              <a:off x="3779912" y="476672"/>
              <a:ext cx="432048" cy="288032"/>
            </a:xfrm>
            <a:prstGeom prst="chord">
              <a:avLst>
                <a:gd name="adj1" fmla="val 8522056"/>
                <a:gd name="adj2" fmla="val 2320958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Chord 104"/>
            <p:cNvSpPr/>
            <p:nvPr/>
          </p:nvSpPr>
          <p:spPr>
            <a:xfrm>
              <a:off x="3707904" y="620688"/>
              <a:ext cx="135632" cy="152400"/>
            </a:xfrm>
            <a:prstGeom prst="chord">
              <a:avLst>
                <a:gd name="adj1" fmla="val 8522056"/>
                <a:gd name="adj2" fmla="val 232095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6" name="Straight Connector 105"/>
            <p:cNvCxnSpPr>
              <a:stCxn id="104" idx="0"/>
            </p:cNvCxnSpPr>
            <p:nvPr/>
          </p:nvCxnSpPr>
          <p:spPr>
            <a:xfrm rot="10800000" flipV="1">
              <a:off x="3779912" y="730184"/>
              <a:ext cx="75702" cy="1065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>
              <a:stCxn id="104" idx="1"/>
            </p:cNvCxnSpPr>
            <p:nvPr/>
          </p:nvCxnSpPr>
          <p:spPr>
            <a:xfrm>
              <a:off x="4134164" y="731361"/>
              <a:ext cx="77796" cy="1053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>
              <a:stCxn id="104" idx="2"/>
            </p:cNvCxnSpPr>
            <p:nvPr/>
          </p:nvCxnSpPr>
          <p:spPr>
            <a:xfrm rot="5400000">
              <a:off x="3906440" y="748262"/>
              <a:ext cx="105939" cy="7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Oval 108"/>
            <p:cNvSpPr/>
            <p:nvPr/>
          </p:nvSpPr>
          <p:spPr>
            <a:xfrm>
              <a:off x="3851920" y="54868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0" name="Oval 109"/>
            <p:cNvSpPr/>
            <p:nvPr/>
          </p:nvSpPr>
          <p:spPr>
            <a:xfrm>
              <a:off x="3995936" y="5004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Oval 110"/>
            <p:cNvSpPr/>
            <p:nvPr/>
          </p:nvSpPr>
          <p:spPr>
            <a:xfrm>
              <a:off x="4101848" y="55820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2" name="Oval 111"/>
            <p:cNvSpPr/>
            <p:nvPr/>
          </p:nvSpPr>
          <p:spPr>
            <a:xfrm>
              <a:off x="3962595" y="6206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3" name="Group 95"/>
          <p:cNvGrpSpPr/>
          <p:nvPr/>
        </p:nvGrpSpPr>
        <p:grpSpPr>
          <a:xfrm flipH="1">
            <a:off x="-684584" y="6309320"/>
            <a:ext cx="504056" cy="360040"/>
            <a:chOff x="3707904" y="476672"/>
            <a:chExt cx="504056" cy="360040"/>
          </a:xfrm>
        </p:grpSpPr>
        <p:sp>
          <p:nvSpPr>
            <p:cNvPr id="114" name="Chord 113"/>
            <p:cNvSpPr/>
            <p:nvPr/>
          </p:nvSpPr>
          <p:spPr>
            <a:xfrm>
              <a:off x="3779912" y="476672"/>
              <a:ext cx="432048" cy="288032"/>
            </a:xfrm>
            <a:prstGeom prst="chord">
              <a:avLst>
                <a:gd name="adj1" fmla="val 8522056"/>
                <a:gd name="adj2" fmla="val 2320958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Chord 114"/>
            <p:cNvSpPr/>
            <p:nvPr/>
          </p:nvSpPr>
          <p:spPr>
            <a:xfrm>
              <a:off x="3707904" y="620688"/>
              <a:ext cx="135632" cy="152400"/>
            </a:xfrm>
            <a:prstGeom prst="chord">
              <a:avLst>
                <a:gd name="adj1" fmla="val 8522056"/>
                <a:gd name="adj2" fmla="val 2320958"/>
              </a:avLst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6" name="Straight Connector 115"/>
            <p:cNvCxnSpPr>
              <a:stCxn id="114" idx="0"/>
            </p:cNvCxnSpPr>
            <p:nvPr/>
          </p:nvCxnSpPr>
          <p:spPr>
            <a:xfrm rot="10800000" flipV="1">
              <a:off x="3779912" y="730184"/>
              <a:ext cx="75702" cy="10652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114" idx="1"/>
            </p:cNvCxnSpPr>
            <p:nvPr/>
          </p:nvCxnSpPr>
          <p:spPr>
            <a:xfrm>
              <a:off x="4134164" y="731361"/>
              <a:ext cx="77796" cy="10535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114" idx="2"/>
            </p:cNvCxnSpPr>
            <p:nvPr/>
          </p:nvCxnSpPr>
          <p:spPr>
            <a:xfrm rot="5400000">
              <a:off x="3906440" y="748262"/>
              <a:ext cx="105939" cy="7096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Oval 118"/>
            <p:cNvSpPr/>
            <p:nvPr/>
          </p:nvSpPr>
          <p:spPr>
            <a:xfrm>
              <a:off x="3851920" y="548680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Oval 119"/>
            <p:cNvSpPr/>
            <p:nvPr/>
          </p:nvSpPr>
          <p:spPr>
            <a:xfrm>
              <a:off x="3995936" y="500487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1" name="Oval 120"/>
            <p:cNvSpPr/>
            <p:nvPr/>
          </p:nvSpPr>
          <p:spPr>
            <a:xfrm>
              <a:off x="4101848" y="558206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2" name="Oval 121"/>
            <p:cNvSpPr/>
            <p:nvPr/>
          </p:nvSpPr>
          <p:spPr>
            <a:xfrm>
              <a:off x="3962595" y="620688"/>
              <a:ext cx="72008" cy="7200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82886E-6 L -0.75208 0.00556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6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-0.00509 L 0.78768 -0.03122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2" y="-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4.42183E-6 L -1.11441 0.00531 " pathEditMode="relative" rAng="0" ptsTypes="AA">
                                      <p:cBhvr>
                                        <p:cTn id="35" dur="3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7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35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1.75763E-6 L 1.10226 0.03145 " pathEditMode="relative" rAng="0" ptsTypes="AA">
                                      <p:cBhvr>
                                        <p:cTn id="38" dur="3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1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nimBg="1"/>
      <p:bldP spid="63" grpId="1" animBg="1"/>
      <p:bldP spid="64" grpId="0" animBg="1"/>
      <p:bldP spid="64" grpId="1" animBg="1"/>
      <p:bldP spid="102" grpId="1" animBg="1"/>
      <p:bldP spid="102" grpId="2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/>
          <p:cNvGrpSpPr/>
          <p:nvPr/>
        </p:nvGrpSpPr>
        <p:grpSpPr>
          <a:xfrm>
            <a:off x="2231740" y="4005064"/>
            <a:ext cx="4680520" cy="648072"/>
            <a:chOff x="2231740" y="836712"/>
            <a:chExt cx="4680520" cy="648072"/>
          </a:xfrm>
        </p:grpSpPr>
        <p:sp>
          <p:nvSpPr>
            <p:cNvPr id="3" name="Rectangle 2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513511" y="836712"/>
              <a:ext cx="136274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METOPRIME</a:t>
              </a:r>
              <a:endParaRPr lang="en-GB" dirty="0"/>
            </a:p>
          </p:txBody>
        </p:sp>
      </p:grpSp>
      <p:grpSp>
        <p:nvGrpSpPr>
          <p:cNvPr id="11" name="Group 14"/>
          <p:cNvGrpSpPr/>
          <p:nvPr/>
        </p:nvGrpSpPr>
        <p:grpSpPr>
          <a:xfrm>
            <a:off x="2231740" y="1124744"/>
            <a:ext cx="4680520" cy="648072"/>
            <a:chOff x="2231740" y="836712"/>
            <a:chExt cx="4680520" cy="648072"/>
          </a:xfrm>
        </p:grpSpPr>
        <p:sp>
          <p:nvSpPr>
            <p:cNvPr id="12" name="Rectangle 11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Rounded Rectangle 17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041669" y="836712"/>
              <a:ext cx="8345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WONG</a:t>
              </a:r>
              <a:endParaRPr lang="en-GB" dirty="0"/>
            </a:p>
          </p:txBody>
        </p:sp>
      </p:grpSp>
      <p:grpSp>
        <p:nvGrpSpPr>
          <p:cNvPr id="20" name="Group 15"/>
          <p:cNvGrpSpPr/>
          <p:nvPr/>
        </p:nvGrpSpPr>
        <p:grpSpPr>
          <a:xfrm>
            <a:off x="2231740" y="1844824"/>
            <a:ext cx="4680520" cy="648072"/>
            <a:chOff x="2231740" y="836712"/>
            <a:chExt cx="4680520" cy="648072"/>
          </a:xfrm>
        </p:grpSpPr>
        <p:sp>
          <p:nvSpPr>
            <p:cNvPr id="21" name="Rectangle 20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101877" y="836712"/>
              <a:ext cx="7743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PERRY</a:t>
              </a:r>
              <a:endParaRPr lang="en-GB" dirty="0"/>
            </a:p>
          </p:txBody>
        </p:sp>
      </p:grpSp>
      <p:grpSp>
        <p:nvGrpSpPr>
          <p:cNvPr id="29" name="Group 24"/>
          <p:cNvGrpSpPr/>
          <p:nvPr/>
        </p:nvGrpSpPr>
        <p:grpSpPr>
          <a:xfrm>
            <a:off x="2231740" y="2564904"/>
            <a:ext cx="4680520" cy="648072"/>
            <a:chOff x="2231740" y="836712"/>
            <a:chExt cx="4680520" cy="648072"/>
          </a:xfrm>
        </p:grpSpPr>
        <p:sp>
          <p:nvSpPr>
            <p:cNvPr id="30" name="Rectangle 29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ounded Rectangle 35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891371" y="836712"/>
              <a:ext cx="9848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QUATRO</a:t>
              </a:r>
              <a:endParaRPr lang="en-GB" dirty="0"/>
            </a:p>
          </p:txBody>
        </p:sp>
      </p:grpSp>
      <p:grpSp>
        <p:nvGrpSpPr>
          <p:cNvPr id="38" name="Group 33"/>
          <p:cNvGrpSpPr/>
          <p:nvPr/>
        </p:nvGrpSpPr>
        <p:grpSpPr>
          <a:xfrm>
            <a:off x="2231740" y="3284984"/>
            <a:ext cx="4680520" cy="648072"/>
            <a:chOff x="2231740" y="836712"/>
            <a:chExt cx="4680520" cy="648072"/>
          </a:xfrm>
        </p:grpSpPr>
        <p:sp>
          <p:nvSpPr>
            <p:cNvPr id="39" name="Rectangle 38"/>
            <p:cNvSpPr/>
            <p:nvPr/>
          </p:nvSpPr>
          <p:spPr>
            <a:xfrm>
              <a:off x="2231740" y="836712"/>
              <a:ext cx="4680520" cy="64807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483768" y="908720"/>
              <a:ext cx="216024" cy="504056"/>
            </a:xfrm>
            <a:prstGeom prst="rect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3203848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3419872" y="980728"/>
              <a:ext cx="144016" cy="144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3635896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3851920" y="980728"/>
              <a:ext cx="144016" cy="144016"/>
            </a:xfrm>
            <a:prstGeom prst="ellipse">
              <a:avLst/>
            </a:prstGeom>
            <a:solidFill>
              <a:srgbClr val="00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4355976" y="953432"/>
              <a:ext cx="1008112" cy="43204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812182" y="836712"/>
              <a:ext cx="10640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GB" dirty="0" smtClean="0"/>
                <a:t>BANSHEE</a:t>
              </a:r>
              <a:endParaRPr lang="en-GB" dirty="0"/>
            </a:p>
          </p:txBody>
        </p:sp>
      </p:grpSp>
      <p:sp>
        <p:nvSpPr>
          <p:cNvPr id="47" name="Freeform 46"/>
          <p:cNvSpPr/>
          <p:nvPr/>
        </p:nvSpPr>
        <p:spPr>
          <a:xfrm>
            <a:off x="323528" y="260648"/>
            <a:ext cx="1009935" cy="5745707"/>
          </a:xfrm>
          <a:custGeom>
            <a:avLst/>
            <a:gdLst>
              <a:gd name="connsiteX0" fmla="*/ 1009935 w 1009935"/>
              <a:gd name="connsiteY0" fmla="*/ 450376 h 5745707"/>
              <a:gd name="connsiteX1" fmla="*/ 1009935 w 1009935"/>
              <a:gd name="connsiteY1" fmla="*/ 4790364 h 5745707"/>
              <a:gd name="connsiteX2" fmla="*/ 0 w 1009935"/>
              <a:gd name="connsiteY2" fmla="*/ 5745707 h 5745707"/>
              <a:gd name="connsiteX3" fmla="*/ 13648 w 1009935"/>
              <a:gd name="connsiteY3" fmla="*/ 0 h 5745707"/>
              <a:gd name="connsiteX4" fmla="*/ 1009935 w 1009935"/>
              <a:gd name="connsiteY4" fmla="*/ 450376 h 5745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935" h="5745707">
                <a:moveTo>
                  <a:pt x="1009935" y="450376"/>
                </a:moveTo>
                <a:lnTo>
                  <a:pt x="1009935" y="4790364"/>
                </a:lnTo>
                <a:lnTo>
                  <a:pt x="0" y="5745707"/>
                </a:lnTo>
                <a:cubicBezTo>
                  <a:pt x="4549" y="3830471"/>
                  <a:pt x="9099" y="1915236"/>
                  <a:pt x="13648" y="0"/>
                </a:cubicBezTo>
                <a:lnTo>
                  <a:pt x="1009935" y="450376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reeform 47"/>
          <p:cNvSpPr/>
          <p:nvPr/>
        </p:nvSpPr>
        <p:spPr>
          <a:xfrm flipH="1">
            <a:off x="7452320" y="260648"/>
            <a:ext cx="1408518" cy="5745707"/>
          </a:xfrm>
          <a:custGeom>
            <a:avLst/>
            <a:gdLst>
              <a:gd name="connsiteX0" fmla="*/ 1009935 w 1009935"/>
              <a:gd name="connsiteY0" fmla="*/ 450376 h 5745707"/>
              <a:gd name="connsiteX1" fmla="*/ 1009935 w 1009935"/>
              <a:gd name="connsiteY1" fmla="*/ 4790364 h 5745707"/>
              <a:gd name="connsiteX2" fmla="*/ 0 w 1009935"/>
              <a:gd name="connsiteY2" fmla="*/ 5745707 h 5745707"/>
              <a:gd name="connsiteX3" fmla="*/ 13648 w 1009935"/>
              <a:gd name="connsiteY3" fmla="*/ 0 h 5745707"/>
              <a:gd name="connsiteX4" fmla="*/ 1009935 w 1009935"/>
              <a:gd name="connsiteY4" fmla="*/ 450376 h 57457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9935" h="5745707">
                <a:moveTo>
                  <a:pt x="1009935" y="450376"/>
                </a:moveTo>
                <a:lnTo>
                  <a:pt x="1009935" y="4790364"/>
                </a:lnTo>
                <a:lnTo>
                  <a:pt x="0" y="5745707"/>
                </a:lnTo>
                <a:cubicBezTo>
                  <a:pt x="4549" y="3830471"/>
                  <a:pt x="9099" y="1915236"/>
                  <a:pt x="13648" y="0"/>
                </a:cubicBezTo>
                <a:lnTo>
                  <a:pt x="1009935" y="450376"/>
                </a:lnTo>
                <a:close/>
              </a:path>
            </a:pathLst>
          </a:custGeom>
          <a:solidFill>
            <a:schemeClr val="accent6">
              <a:lumMod val="5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Freeform 60"/>
          <p:cNvSpPr/>
          <p:nvPr/>
        </p:nvSpPr>
        <p:spPr>
          <a:xfrm>
            <a:off x="2627784" y="3717032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Freeform 61"/>
          <p:cNvSpPr/>
          <p:nvPr/>
        </p:nvSpPr>
        <p:spPr>
          <a:xfrm flipH="1">
            <a:off x="5508104" y="3717032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Freeform 62"/>
          <p:cNvSpPr/>
          <p:nvPr/>
        </p:nvSpPr>
        <p:spPr>
          <a:xfrm>
            <a:off x="3537347" y="4977482"/>
            <a:ext cx="629778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Freeform 63"/>
          <p:cNvSpPr/>
          <p:nvPr/>
        </p:nvSpPr>
        <p:spPr>
          <a:xfrm flipH="1">
            <a:off x="4355976" y="4977482"/>
            <a:ext cx="666366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Cloud 64"/>
          <p:cNvSpPr/>
          <p:nvPr/>
        </p:nvSpPr>
        <p:spPr>
          <a:xfrm rot="20883884" flipV="1">
            <a:off x="2961316" y="3036226"/>
            <a:ext cx="2693717" cy="2150161"/>
          </a:xfrm>
          <a:prstGeom prst="cloud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6" name="Group 67"/>
          <p:cNvGrpSpPr/>
          <p:nvPr/>
        </p:nvGrpSpPr>
        <p:grpSpPr>
          <a:xfrm>
            <a:off x="3419872" y="3573016"/>
            <a:ext cx="1728192" cy="1368152"/>
            <a:chOff x="611560" y="1700808"/>
            <a:chExt cx="1728192" cy="1368152"/>
          </a:xfrm>
        </p:grpSpPr>
        <p:sp>
          <p:nvSpPr>
            <p:cNvPr id="67" name="Rectangle 66"/>
            <p:cNvSpPr/>
            <p:nvPr/>
          </p:nvSpPr>
          <p:spPr>
            <a:xfrm>
              <a:off x="611560" y="1700808"/>
              <a:ext cx="1728192" cy="13681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8" name="Arc 67"/>
            <p:cNvSpPr/>
            <p:nvPr/>
          </p:nvSpPr>
          <p:spPr>
            <a:xfrm flipV="1">
              <a:off x="683568" y="1772816"/>
              <a:ext cx="1584175" cy="792088"/>
            </a:xfrm>
            <a:prstGeom prst="arc">
              <a:avLst>
                <a:gd name="adj1" fmla="val 10919510"/>
                <a:gd name="adj2" fmla="val 2143573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9" name="Oval 68"/>
            <p:cNvSpPr/>
            <p:nvPr/>
          </p:nvSpPr>
          <p:spPr>
            <a:xfrm>
              <a:off x="1606752" y="1740235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Oval 69"/>
            <p:cNvSpPr/>
            <p:nvPr/>
          </p:nvSpPr>
          <p:spPr>
            <a:xfrm>
              <a:off x="1206599" y="1752360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Freeform 70"/>
            <p:cNvSpPr/>
            <p:nvPr/>
          </p:nvSpPr>
          <p:spPr>
            <a:xfrm>
              <a:off x="1331640" y="2708920"/>
              <a:ext cx="288032" cy="288032"/>
            </a:xfrm>
            <a:custGeom>
              <a:avLst/>
              <a:gdLst>
                <a:gd name="connsiteX0" fmla="*/ 0 w 296214"/>
                <a:gd name="connsiteY0" fmla="*/ 0 h 206062"/>
                <a:gd name="connsiteX1" fmla="*/ 296214 w 296214"/>
                <a:gd name="connsiteY1" fmla="*/ 0 h 206062"/>
                <a:gd name="connsiteX2" fmla="*/ 193183 w 296214"/>
                <a:gd name="connsiteY2" fmla="*/ 206062 h 206062"/>
                <a:gd name="connsiteX3" fmla="*/ 38636 w 296214"/>
                <a:gd name="connsiteY3" fmla="*/ 206062 h 206062"/>
                <a:gd name="connsiteX4" fmla="*/ 0 w 296214"/>
                <a:gd name="connsiteY4" fmla="*/ 0 h 206062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38636 w 296214"/>
                <a:gd name="connsiteY3" fmla="*/ 206062 h 246138"/>
                <a:gd name="connsiteX4" fmla="*/ 0 w 296214"/>
                <a:gd name="connsiteY4" fmla="*/ 0 h 246138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69510 w 296214"/>
                <a:gd name="connsiteY3" fmla="*/ 246138 h 246138"/>
                <a:gd name="connsiteX4" fmla="*/ 0 w 296214"/>
                <a:gd name="connsiteY4" fmla="*/ 0 h 246138"/>
                <a:gd name="connsiteX0" fmla="*/ 0 w 298712"/>
                <a:gd name="connsiteY0" fmla="*/ 0 h 288032"/>
                <a:gd name="connsiteX1" fmla="*/ 298712 w 298712"/>
                <a:gd name="connsiteY1" fmla="*/ 41894 h 288032"/>
                <a:gd name="connsiteX2" fmla="*/ 216024 w 298712"/>
                <a:gd name="connsiteY2" fmla="*/ 288032 h 288032"/>
                <a:gd name="connsiteX3" fmla="*/ 72008 w 298712"/>
                <a:gd name="connsiteY3" fmla="*/ 288032 h 288032"/>
                <a:gd name="connsiteX4" fmla="*/ 0 w 298712"/>
                <a:gd name="connsiteY4" fmla="*/ 0 h 288032"/>
                <a:gd name="connsiteX0" fmla="*/ 0 w 288032"/>
                <a:gd name="connsiteY0" fmla="*/ 0 h 288032"/>
                <a:gd name="connsiteX1" fmla="*/ 288032 w 288032"/>
                <a:gd name="connsiteY1" fmla="*/ 0 h 288032"/>
                <a:gd name="connsiteX2" fmla="*/ 216024 w 288032"/>
                <a:gd name="connsiteY2" fmla="*/ 288032 h 288032"/>
                <a:gd name="connsiteX3" fmla="*/ 72008 w 288032"/>
                <a:gd name="connsiteY3" fmla="*/ 288032 h 288032"/>
                <a:gd name="connsiteX4" fmla="*/ 0 w 288032"/>
                <a:gd name="connsiteY4" fmla="*/ 0 h 28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032" h="288032">
                  <a:moveTo>
                    <a:pt x="0" y="0"/>
                  </a:moveTo>
                  <a:lnTo>
                    <a:pt x="288032" y="0"/>
                  </a:lnTo>
                  <a:lnTo>
                    <a:pt x="216024" y="288032"/>
                  </a:lnTo>
                  <a:lnTo>
                    <a:pt x="72008" y="2880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grpSp>
        <p:nvGrpSpPr>
          <p:cNvPr id="72" name="Group 73"/>
          <p:cNvGrpSpPr/>
          <p:nvPr/>
        </p:nvGrpSpPr>
        <p:grpSpPr>
          <a:xfrm>
            <a:off x="4644008" y="3645024"/>
            <a:ext cx="1656184" cy="1224136"/>
            <a:chOff x="3275856" y="1700808"/>
            <a:chExt cx="1656184" cy="1224136"/>
          </a:xfrm>
        </p:grpSpPr>
        <p:grpSp>
          <p:nvGrpSpPr>
            <p:cNvPr id="73" name="Group 19"/>
            <p:cNvGrpSpPr/>
            <p:nvPr/>
          </p:nvGrpSpPr>
          <p:grpSpPr>
            <a:xfrm>
              <a:off x="3275856" y="1700808"/>
              <a:ext cx="1656184" cy="1008112"/>
              <a:chOff x="3563888" y="1772816"/>
              <a:chExt cx="1656184" cy="1008112"/>
            </a:xfrm>
          </p:grpSpPr>
          <p:grpSp>
            <p:nvGrpSpPr>
              <p:cNvPr id="75" name="Group 18"/>
              <p:cNvGrpSpPr/>
              <p:nvPr/>
            </p:nvGrpSpPr>
            <p:grpSpPr>
              <a:xfrm>
                <a:off x="3563888" y="1772816"/>
                <a:ext cx="864096" cy="1008112"/>
                <a:chOff x="2339752" y="1700809"/>
                <a:chExt cx="864096" cy="1008112"/>
              </a:xfrm>
            </p:grpSpPr>
            <p:sp>
              <p:nvSpPr>
                <p:cNvPr id="77" name="Rectangle 15"/>
                <p:cNvSpPr/>
                <p:nvPr/>
              </p:nvSpPr>
              <p:spPr>
                <a:xfrm>
                  <a:off x="2339752" y="1700809"/>
                  <a:ext cx="864096" cy="100811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8" name="Oval 8"/>
                <p:cNvSpPr/>
                <p:nvPr/>
              </p:nvSpPr>
              <p:spPr>
                <a:xfrm>
                  <a:off x="2915816" y="1772816"/>
                  <a:ext cx="86410" cy="254146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76" name="Arc 75"/>
              <p:cNvSpPr/>
              <p:nvPr/>
            </p:nvSpPr>
            <p:spPr>
              <a:xfrm flipV="1">
                <a:off x="3635897" y="1772816"/>
                <a:ext cx="1584175" cy="792088"/>
              </a:xfrm>
              <a:prstGeom prst="arc">
                <a:avLst>
                  <a:gd name="adj1" fmla="val 10919510"/>
                  <a:gd name="adj2" fmla="val 16223334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74" name="Freeform 73"/>
            <p:cNvSpPr/>
            <p:nvPr/>
          </p:nvSpPr>
          <p:spPr>
            <a:xfrm>
              <a:off x="3995936" y="2636912"/>
              <a:ext cx="144016" cy="288032"/>
            </a:xfrm>
            <a:custGeom>
              <a:avLst/>
              <a:gdLst>
                <a:gd name="connsiteX0" fmla="*/ 0 w 296214"/>
                <a:gd name="connsiteY0" fmla="*/ 0 h 206062"/>
                <a:gd name="connsiteX1" fmla="*/ 296214 w 296214"/>
                <a:gd name="connsiteY1" fmla="*/ 0 h 206062"/>
                <a:gd name="connsiteX2" fmla="*/ 193183 w 296214"/>
                <a:gd name="connsiteY2" fmla="*/ 206062 h 206062"/>
                <a:gd name="connsiteX3" fmla="*/ 38636 w 296214"/>
                <a:gd name="connsiteY3" fmla="*/ 206062 h 206062"/>
                <a:gd name="connsiteX4" fmla="*/ 0 w 296214"/>
                <a:gd name="connsiteY4" fmla="*/ 0 h 206062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38636 w 296214"/>
                <a:gd name="connsiteY3" fmla="*/ 206062 h 246138"/>
                <a:gd name="connsiteX4" fmla="*/ 0 w 296214"/>
                <a:gd name="connsiteY4" fmla="*/ 0 h 246138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69510 w 296214"/>
                <a:gd name="connsiteY3" fmla="*/ 246138 h 246138"/>
                <a:gd name="connsiteX4" fmla="*/ 0 w 296214"/>
                <a:gd name="connsiteY4" fmla="*/ 0 h 246138"/>
                <a:gd name="connsiteX0" fmla="*/ 0 w 298712"/>
                <a:gd name="connsiteY0" fmla="*/ 0 h 288032"/>
                <a:gd name="connsiteX1" fmla="*/ 298712 w 298712"/>
                <a:gd name="connsiteY1" fmla="*/ 41894 h 288032"/>
                <a:gd name="connsiteX2" fmla="*/ 216024 w 298712"/>
                <a:gd name="connsiteY2" fmla="*/ 288032 h 288032"/>
                <a:gd name="connsiteX3" fmla="*/ 72008 w 298712"/>
                <a:gd name="connsiteY3" fmla="*/ 288032 h 288032"/>
                <a:gd name="connsiteX4" fmla="*/ 0 w 298712"/>
                <a:gd name="connsiteY4" fmla="*/ 0 h 288032"/>
                <a:gd name="connsiteX0" fmla="*/ 0 w 288032"/>
                <a:gd name="connsiteY0" fmla="*/ 0 h 288032"/>
                <a:gd name="connsiteX1" fmla="*/ 288032 w 288032"/>
                <a:gd name="connsiteY1" fmla="*/ 0 h 288032"/>
                <a:gd name="connsiteX2" fmla="*/ 216024 w 288032"/>
                <a:gd name="connsiteY2" fmla="*/ 288032 h 288032"/>
                <a:gd name="connsiteX3" fmla="*/ 72008 w 288032"/>
                <a:gd name="connsiteY3" fmla="*/ 288032 h 288032"/>
                <a:gd name="connsiteX4" fmla="*/ 0 w 288032"/>
                <a:gd name="connsiteY4" fmla="*/ 0 h 288032"/>
                <a:gd name="connsiteX0" fmla="*/ 0 w 216024"/>
                <a:gd name="connsiteY0" fmla="*/ 0 h 288032"/>
                <a:gd name="connsiteX1" fmla="*/ 144016 w 216024"/>
                <a:gd name="connsiteY1" fmla="*/ 0 h 288032"/>
                <a:gd name="connsiteX2" fmla="*/ 216024 w 216024"/>
                <a:gd name="connsiteY2" fmla="*/ 288032 h 288032"/>
                <a:gd name="connsiteX3" fmla="*/ 72008 w 216024"/>
                <a:gd name="connsiteY3" fmla="*/ 288032 h 288032"/>
                <a:gd name="connsiteX4" fmla="*/ 0 w 216024"/>
                <a:gd name="connsiteY4" fmla="*/ 0 h 288032"/>
                <a:gd name="connsiteX0" fmla="*/ 0 w 144016"/>
                <a:gd name="connsiteY0" fmla="*/ 0 h 288032"/>
                <a:gd name="connsiteX1" fmla="*/ 144016 w 144016"/>
                <a:gd name="connsiteY1" fmla="*/ 0 h 288032"/>
                <a:gd name="connsiteX2" fmla="*/ 144016 w 144016"/>
                <a:gd name="connsiteY2" fmla="*/ 288032 h 288032"/>
                <a:gd name="connsiteX3" fmla="*/ 72008 w 144016"/>
                <a:gd name="connsiteY3" fmla="*/ 288032 h 288032"/>
                <a:gd name="connsiteX4" fmla="*/ 0 w 144016"/>
                <a:gd name="connsiteY4" fmla="*/ 0 h 28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016" h="288032">
                  <a:moveTo>
                    <a:pt x="0" y="0"/>
                  </a:moveTo>
                  <a:lnTo>
                    <a:pt x="144016" y="0"/>
                  </a:lnTo>
                  <a:lnTo>
                    <a:pt x="144016" y="288032"/>
                  </a:lnTo>
                  <a:lnTo>
                    <a:pt x="72008" y="2880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79" name="Freeform 78"/>
          <p:cNvSpPr/>
          <p:nvPr/>
        </p:nvSpPr>
        <p:spPr>
          <a:xfrm flipH="1">
            <a:off x="3923928" y="4134553"/>
            <a:ext cx="741338" cy="89330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Freeform 83"/>
          <p:cNvSpPr/>
          <p:nvPr/>
        </p:nvSpPr>
        <p:spPr>
          <a:xfrm rot="17554062" flipH="1">
            <a:off x="5446829" y="4066159"/>
            <a:ext cx="741338" cy="89330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Freeform 84"/>
          <p:cNvSpPr/>
          <p:nvPr/>
        </p:nvSpPr>
        <p:spPr>
          <a:xfrm rot="14225203" flipH="1" flipV="1">
            <a:off x="2565856" y="4112598"/>
            <a:ext cx="741338" cy="809443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6" name="Picture 2" descr="http://image.made-in-china.com/2f0j00uCNQdjDnQIqw/HAL-Circuit-Board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FF1"/>
              </a:clrFrom>
              <a:clrTo>
                <a:srgbClr val="FEFFF1">
                  <a:alpha val="0"/>
                </a:srgbClr>
              </a:clrTo>
            </a:clrChange>
          </a:blip>
          <a:srcRect l="2100" t="24401" r="1301" b="23100"/>
          <a:stretch>
            <a:fillRect/>
          </a:stretch>
        </p:blipFill>
        <p:spPr bwMode="auto">
          <a:xfrm rot="2017485">
            <a:off x="1725907" y="4210140"/>
            <a:ext cx="1589937" cy="864096"/>
          </a:xfrm>
          <a:prstGeom prst="rect">
            <a:avLst/>
          </a:prstGeom>
          <a:noFill/>
        </p:spPr>
      </p:pic>
      <p:pic>
        <p:nvPicPr>
          <p:cNvPr id="87" name="Picture 2" descr="http://image.made-in-china.com/2f0j00uCNQdjDnQIqw/HAL-Circuit-Board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FF1"/>
              </a:clrFrom>
              <a:clrTo>
                <a:srgbClr val="FEFFF1">
                  <a:alpha val="0"/>
                </a:srgbClr>
              </a:clrTo>
            </a:clrChange>
          </a:blip>
          <a:srcRect l="2100" t="24401" r="1301" b="23100"/>
          <a:stretch>
            <a:fillRect/>
          </a:stretch>
        </p:blipFill>
        <p:spPr bwMode="auto">
          <a:xfrm rot="19164535">
            <a:off x="5453912" y="4058313"/>
            <a:ext cx="1589937" cy="864096"/>
          </a:xfrm>
          <a:prstGeom prst="rect">
            <a:avLst/>
          </a:prstGeom>
          <a:noFill/>
        </p:spPr>
      </p:pic>
      <p:grpSp>
        <p:nvGrpSpPr>
          <p:cNvPr id="88" name="Group 87"/>
          <p:cNvGrpSpPr/>
          <p:nvPr/>
        </p:nvGrpSpPr>
        <p:grpSpPr>
          <a:xfrm>
            <a:off x="3347864" y="4032360"/>
            <a:ext cx="1944216" cy="432048"/>
            <a:chOff x="2123728" y="5688544"/>
            <a:chExt cx="1944216" cy="432048"/>
          </a:xfrm>
        </p:grpSpPr>
        <p:sp>
          <p:nvSpPr>
            <p:cNvPr id="89" name="Rectangle 88"/>
            <p:cNvSpPr/>
            <p:nvPr/>
          </p:nvSpPr>
          <p:spPr>
            <a:xfrm>
              <a:off x="2123728" y="5688544"/>
              <a:ext cx="1944216" cy="432048"/>
            </a:xfrm>
            <a:prstGeom prst="rect">
              <a:avLst/>
            </a:prstGeom>
            <a:solidFill>
              <a:srgbClr val="00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0" name="Oval 89"/>
            <p:cNvSpPr/>
            <p:nvPr/>
          </p:nvSpPr>
          <p:spPr>
            <a:xfrm>
              <a:off x="2915816" y="5760552"/>
              <a:ext cx="216024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79" grpId="0" animBg="1"/>
      <p:bldP spid="79" grpId="1" animBg="1"/>
      <p:bldP spid="84" grpId="0" animBg="1"/>
      <p:bldP spid="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 55"/>
          <p:cNvSpPr/>
          <p:nvPr/>
        </p:nvSpPr>
        <p:spPr>
          <a:xfrm flipH="1">
            <a:off x="6804248" y="4221163"/>
            <a:ext cx="360040" cy="48242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6372200" y="4221163"/>
            <a:ext cx="340271" cy="48242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reeform 51"/>
          <p:cNvSpPr/>
          <p:nvPr/>
        </p:nvSpPr>
        <p:spPr>
          <a:xfrm flipH="1">
            <a:off x="2655979" y="5157192"/>
            <a:ext cx="714426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>
            <a:off x="1763688" y="5157192"/>
            <a:ext cx="675199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42"/>
          <p:cNvGrpSpPr/>
          <p:nvPr/>
        </p:nvGrpSpPr>
        <p:grpSpPr>
          <a:xfrm>
            <a:off x="6300192" y="3501008"/>
            <a:ext cx="936104" cy="936104"/>
            <a:chOff x="5508104" y="2060848"/>
            <a:chExt cx="936104" cy="936104"/>
          </a:xfrm>
        </p:grpSpPr>
        <p:sp>
          <p:nvSpPr>
            <p:cNvPr id="36" name="Oval 35"/>
            <p:cNvSpPr/>
            <p:nvPr/>
          </p:nvSpPr>
          <p:spPr>
            <a:xfrm>
              <a:off x="5508104" y="2060848"/>
              <a:ext cx="936104" cy="936104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" name="Group 36"/>
            <p:cNvGrpSpPr/>
            <p:nvPr/>
          </p:nvGrpSpPr>
          <p:grpSpPr>
            <a:xfrm>
              <a:off x="5724128" y="2204864"/>
              <a:ext cx="528275" cy="631109"/>
              <a:chOff x="1987713" y="3356992"/>
              <a:chExt cx="1115247" cy="1461338"/>
            </a:xfrm>
            <a:solidFill>
              <a:srgbClr val="FFC000"/>
            </a:solidFill>
          </p:grpSpPr>
          <p:sp>
            <p:nvSpPr>
              <p:cNvPr id="38" name="Rectangle 37"/>
              <p:cNvSpPr/>
              <p:nvPr/>
            </p:nvSpPr>
            <p:spPr>
              <a:xfrm>
                <a:off x="1987713" y="3356992"/>
                <a:ext cx="1064118" cy="146133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Arc 38"/>
              <p:cNvSpPr/>
              <p:nvPr/>
            </p:nvSpPr>
            <p:spPr>
              <a:xfrm flipV="1">
                <a:off x="2038842" y="3523727"/>
                <a:ext cx="1064118" cy="985392"/>
              </a:xfrm>
              <a:prstGeom prst="arc">
                <a:avLst>
                  <a:gd name="adj1" fmla="val 13092124"/>
                  <a:gd name="adj2" fmla="val 19023606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Chord 39"/>
              <p:cNvSpPr/>
              <p:nvPr/>
            </p:nvSpPr>
            <p:spPr>
              <a:xfrm>
                <a:off x="2264558" y="3766015"/>
                <a:ext cx="532059" cy="389690"/>
              </a:xfrm>
              <a:prstGeom prst="chord">
                <a:avLst>
                  <a:gd name="adj1" fmla="val 5430208"/>
                  <a:gd name="adj2" fmla="val 5345722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86872" y="3396419"/>
                <a:ext cx="76008" cy="292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286719" y="3408544"/>
                <a:ext cx="76008" cy="292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2" name="Freeform 21"/>
          <p:cNvSpPr/>
          <p:nvPr/>
        </p:nvSpPr>
        <p:spPr>
          <a:xfrm flipH="1">
            <a:off x="3419872" y="3645024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1043608" y="3645024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20"/>
          <p:cNvGrpSpPr/>
          <p:nvPr/>
        </p:nvGrpSpPr>
        <p:grpSpPr>
          <a:xfrm>
            <a:off x="1475656" y="2564904"/>
            <a:ext cx="2160240" cy="2808312"/>
            <a:chOff x="1475656" y="2564904"/>
            <a:chExt cx="2160240" cy="2808312"/>
          </a:xfrm>
        </p:grpSpPr>
        <p:sp>
          <p:nvSpPr>
            <p:cNvPr id="14" name="Oval 13"/>
            <p:cNvSpPr/>
            <p:nvPr/>
          </p:nvSpPr>
          <p:spPr>
            <a:xfrm>
              <a:off x="1475656" y="2564904"/>
              <a:ext cx="2160240" cy="2808312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979712" y="2996952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979712" y="2852936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979712" y="2708920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19"/>
          <p:cNvGrpSpPr/>
          <p:nvPr/>
        </p:nvGrpSpPr>
        <p:grpSpPr>
          <a:xfrm>
            <a:off x="1835696" y="3356992"/>
            <a:ext cx="1368152" cy="1834086"/>
            <a:chOff x="1835696" y="3356992"/>
            <a:chExt cx="1368152" cy="1834086"/>
          </a:xfrm>
        </p:grpSpPr>
        <p:sp>
          <p:nvSpPr>
            <p:cNvPr id="3" name="Rectangle 2"/>
            <p:cNvSpPr/>
            <p:nvPr/>
          </p:nvSpPr>
          <p:spPr>
            <a:xfrm>
              <a:off x="1835696" y="3356992"/>
              <a:ext cx="1368152" cy="14613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Arc 5"/>
            <p:cNvSpPr/>
            <p:nvPr/>
          </p:nvSpPr>
          <p:spPr>
            <a:xfrm>
              <a:off x="2038841" y="4509120"/>
              <a:ext cx="1064119" cy="681958"/>
            </a:xfrm>
            <a:prstGeom prst="arc">
              <a:avLst>
                <a:gd name="adj1" fmla="val 13092124"/>
                <a:gd name="adj2" fmla="val 19023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Chord 3"/>
            <p:cNvSpPr/>
            <p:nvPr/>
          </p:nvSpPr>
          <p:spPr>
            <a:xfrm>
              <a:off x="2264558" y="3766015"/>
              <a:ext cx="532059" cy="389690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2686872" y="3396419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286719" y="3408544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4427984" y="3933056"/>
            <a:ext cx="576064" cy="1872208"/>
            <a:chOff x="4860032" y="3933056"/>
            <a:chExt cx="576064" cy="1872208"/>
          </a:xfrm>
        </p:grpSpPr>
        <p:sp>
          <p:nvSpPr>
            <p:cNvPr id="25" name="Pie 24"/>
            <p:cNvSpPr/>
            <p:nvPr/>
          </p:nvSpPr>
          <p:spPr>
            <a:xfrm>
              <a:off x="4932040" y="3933056"/>
              <a:ext cx="504056" cy="360040"/>
            </a:xfrm>
            <a:prstGeom prst="pie">
              <a:avLst>
                <a:gd name="adj1" fmla="val 11132158"/>
                <a:gd name="adj2" fmla="val 21421402"/>
              </a:avLst>
            </a:prstGeom>
            <a:solidFill>
              <a:srgbClr val="CC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932040" y="4077072"/>
              <a:ext cx="504056" cy="172819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860032" y="4509120"/>
              <a:ext cx="50405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ysClr val="windowText" lastClr="000000"/>
                  </a:solidFill>
                </a:rPr>
                <a:t>He</a:t>
              </a:r>
              <a:endParaRPr lang="en-GB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8" name="Group 28"/>
          <p:cNvGrpSpPr/>
          <p:nvPr/>
        </p:nvGrpSpPr>
        <p:grpSpPr>
          <a:xfrm rot="5400000">
            <a:off x="4319972" y="4905164"/>
            <a:ext cx="648072" cy="2160240"/>
            <a:chOff x="4860032" y="3933056"/>
            <a:chExt cx="576064" cy="1872208"/>
          </a:xfrm>
        </p:grpSpPr>
        <p:sp>
          <p:nvSpPr>
            <p:cNvPr id="30" name="Pie 29"/>
            <p:cNvSpPr/>
            <p:nvPr/>
          </p:nvSpPr>
          <p:spPr>
            <a:xfrm>
              <a:off x="4932040" y="3933056"/>
              <a:ext cx="504056" cy="360040"/>
            </a:xfrm>
            <a:prstGeom prst="pie">
              <a:avLst>
                <a:gd name="adj1" fmla="val 11132158"/>
                <a:gd name="adj2" fmla="val 21421402"/>
              </a:avLst>
            </a:prstGeom>
            <a:solidFill>
              <a:srgbClr val="CC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932040" y="4077072"/>
              <a:ext cx="504056" cy="172819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860032" y="4509120"/>
              <a:ext cx="50405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ysClr val="windowText" lastClr="000000"/>
                  </a:solidFill>
                </a:rPr>
                <a:t>He</a:t>
              </a:r>
              <a:endParaRPr lang="en-GB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5" name="Freeform 34"/>
          <p:cNvSpPr/>
          <p:nvPr/>
        </p:nvSpPr>
        <p:spPr>
          <a:xfrm>
            <a:off x="4906851" y="3633988"/>
            <a:ext cx="3296991" cy="1921099"/>
          </a:xfrm>
          <a:custGeom>
            <a:avLst/>
            <a:gdLst>
              <a:gd name="connsiteX0" fmla="*/ 0 w 3296991"/>
              <a:gd name="connsiteY0" fmla="*/ 319826 h 1921099"/>
              <a:gd name="connsiteX1" fmla="*/ 206062 w 3296991"/>
              <a:gd name="connsiteY1" fmla="*/ 75127 h 1921099"/>
              <a:gd name="connsiteX2" fmla="*/ 721217 w 3296991"/>
              <a:gd name="connsiteY2" fmla="*/ 770587 h 1921099"/>
              <a:gd name="connsiteX3" fmla="*/ 1017431 w 3296991"/>
              <a:gd name="connsiteY3" fmla="*/ 1723623 h 1921099"/>
              <a:gd name="connsiteX4" fmla="*/ 2112135 w 3296991"/>
              <a:gd name="connsiteY4" fmla="*/ 1916806 h 1921099"/>
              <a:gd name="connsiteX5" fmla="*/ 3090929 w 3296991"/>
              <a:gd name="connsiteY5" fmla="*/ 1749381 h 1921099"/>
              <a:gd name="connsiteX6" fmla="*/ 2021983 w 3296991"/>
              <a:gd name="connsiteY6" fmla="*/ 1659229 h 1921099"/>
              <a:gd name="connsiteX7" fmla="*/ 1725769 w 3296991"/>
              <a:gd name="connsiteY7" fmla="*/ 1401651 h 1921099"/>
              <a:gd name="connsiteX8" fmla="*/ 3258355 w 3296991"/>
              <a:gd name="connsiteY8" fmla="*/ 1337257 h 1921099"/>
              <a:gd name="connsiteX9" fmla="*/ 1957588 w 3296991"/>
              <a:gd name="connsiteY9" fmla="*/ 1131195 h 1921099"/>
              <a:gd name="connsiteX10" fmla="*/ 2704563 w 3296991"/>
              <a:gd name="connsiteY10" fmla="*/ 938012 h 1921099"/>
              <a:gd name="connsiteX11" fmla="*/ 2395470 w 3296991"/>
              <a:gd name="connsiteY11" fmla="*/ 731950 h 192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6991" h="1921099">
                <a:moveTo>
                  <a:pt x="0" y="319826"/>
                </a:moveTo>
                <a:cubicBezTo>
                  <a:pt x="42929" y="159913"/>
                  <a:pt x="85859" y="0"/>
                  <a:pt x="206062" y="75127"/>
                </a:cubicBezTo>
                <a:cubicBezTo>
                  <a:pt x="326265" y="150254"/>
                  <a:pt x="585989" y="495838"/>
                  <a:pt x="721217" y="770587"/>
                </a:cubicBezTo>
                <a:cubicBezTo>
                  <a:pt x="856445" y="1045336"/>
                  <a:pt x="785611" y="1532586"/>
                  <a:pt x="1017431" y="1723623"/>
                </a:cubicBezTo>
                <a:cubicBezTo>
                  <a:pt x="1249251" y="1914660"/>
                  <a:pt x="1766552" y="1912513"/>
                  <a:pt x="2112135" y="1916806"/>
                </a:cubicBezTo>
                <a:cubicBezTo>
                  <a:pt x="2457718" y="1921099"/>
                  <a:pt x="3105954" y="1792311"/>
                  <a:pt x="3090929" y="1749381"/>
                </a:cubicBezTo>
                <a:cubicBezTo>
                  <a:pt x="3075904" y="1706452"/>
                  <a:pt x="2249510" y="1717184"/>
                  <a:pt x="2021983" y="1659229"/>
                </a:cubicBezTo>
                <a:cubicBezTo>
                  <a:pt x="1794456" y="1601274"/>
                  <a:pt x="1519707" y="1455313"/>
                  <a:pt x="1725769" y="1401651"/>
                </a:cubicBezTo>
                <a:cubicBezTo>
                  <a:pt x="1931831" y="1347989"/>
                  <a:pt x="3219719" y="1382333"/>
                  <a:pt x="3258355" y="1337257"/>
                </a:cubicBezTo>
                <a:cubicBezTo>
                  <a:pt x="3296991" y="1292181"/>
                  <a:pt x="2049887" y="1197736"/>
                  <a:pt x="1957588" y="1131195"/>
                </a:cubicBezTo>
                <a:cubicBezTo>
                  <a:pt x="1865289" y="1064654"/>
                  <a:pt x="2631583" y="1004553"/>
                  <a:pt x="2704563" y="938012"/>
                </a:cubicBezTo>
                <a:cubicBezTo>
                  <a:pt x="2777543" y="871471"/>
                  <a:pt x="2586506" y="801710"/>
                  <a:pt x="2395470" y="73195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 49"/>
          <p:cNvSpPr/>
          <p:nvPr/>
        </p:nvSpPr>
        <p:spPr>
          <a:xfrm rot="16354948" flipH="1">
            <a:off x="6493856" y="3949618"/>
            <a:ext cx="412604" cy="49381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/>
          <p:cNvSpPr/>
          <p:nvPr/>
        </p:nvSpPr>
        <p:spPr>
          <a:xfrm rot="16354948" flipH="1">
            <a:off x="7141928" y="3831360"/>
            <a:ext cx="412604" cy="49381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9" name="Group 7"/>
          <p:cNvGrpSpPr/>
          <p:nvPr/>
        </p:nvGrpSpPr>
        <p:grpSpPr>
          <a:xfrm flipH="1">
            <a:off x="2987824" y="3429000"/>
            <a:ext cx="1224136" cy="1473694"/>
            <a:chOff x="1488536" y="2852936"/>
            <a:chExt cx="1008112" cy="1054362"/>
          </a:xfrm>
        </p:grpSpPr>
        <p:sp>
          <p:nvSpPr>
            <p:cNvPr id="10" name="Chord 9"/>
            <p:cNvSpPr/>
            <p:nvPr/>
          </p:nvSpPr>
          <p:spPr>
            <a:xfrm>
              <a:off x="1619672" y="3068960"/>
              <a:ext cx="864096" cy="288032"/>
            </a:xfrm>
            <a:prstGeom prst="chord">
              <a:avLst>
                <a:gd name="adj1" fmla="val 5430208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2195736" y="2852936"/>
              <a:ext cx="72008" cy="2160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Arc 11"/>
            <p:cNvSpPr/>
            <p:nvPr/>
          </p:nvSpPr>
          <p:spPr>
            <a:xfrm>
              <a:off x="1488536" y="3475250"/>
              <a:ext cx="1008112" cy="432048"/>
            </a:xfrm>
            <a:prstGeom prst="arc">
              <a:avLst>
                <a:gd name="adj1" fmla="val 16200000"/>
                <a:gd name="adj2" fmla="val 20198275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3" name="Freeform 12"/>
          <p:cNvSpPr/>
          <p:nvPr/>
        </p:nvSpPr>
        <p:spPr>
          <a:xfrm rot="20822609" flipH="1">
            <a:off x="2574476" y="4292825"/>
            <a:ext cx="741338" cy="89330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 rot="15877549" flipH="1">
            <a:off x="3274857" y="3311584"/>
            <a:ext cx="678529" cy="1746035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76176 w 777479"/>
              <a:gd name="connsiteY0" fmla="*/ 0 h 1243880"/>
              <a:gd name="connsiteX1" fmla="*/ 239713 w 777479"/>
              <a:gd name="connsiteY1" fmla="*/ 650552 h 1243880"/>
              <a:gd name="connsiteX2" fmla="*/ 82550 w 777479"/>
              <a:gd name="connsiteY2" fmla="*/ 745802 h 1243880"/>
              <a:gd name="connsiteX3" fmla="*/ 3969 w 777479"/>
              <a:gd name="connsiteY3" fmla="*/ 883914 h 1243880"/>
              <a:gd name="connsiteX4" fmla="*/ 106363 w 777479"/>
              <a:gd name="connsiteY4" fmla="*/ 898202 h 1243880"/>
              <a:gd name="connsiteX5" fmla="*/ 254000 w 777479"/>
              <a:gd name="connsiteY5" fmla="*/ 795808 h 1243880"/>
              <a:gd name="connsiteX6" fmla="*/ 261144 w 777479"/>
              <a:gd name="connsiteY6" fmla="*/ 807714 h 1243880"/>
              <a:gd name="connsiteX7" fmla="*/ 223044 w 777479"/>
              <a:gd name="connsiteY7" fmla="*/ 943445 h 1243880"/>
              <a:gd name="connsiteX8" fmla="*/ 198834 w 777479"/>
              <a:gd name="connsiteY8" fmla="*/ 1069652 h 1243880"/>
              <a:gd name="connsiteX9" fmla="*/ 248147 w 777479"/>
              <a:gd name="connsiteY9" fmla="*/ 1159767 h 1243880"/>
              <a:gd name="connsiteX10" fmla="*/ 335682 w 777479"/>
              <a:gd name="connsiteY10" fmla="*/ 1018033 h 1243880"/>
              <a:gd name="connsiteX11" fmla="*/ 368300 w 777479"/>
              <a:gd name="connsiteY11" fmla="*/ 898201 h 1243880"/>
              <a:gd name="connsiteX12" fmla="*/ 375444 w 777479"/>
              <a:gd name="connsiteY12" fmla="*/ 964877 h 1243880"/>
              <a:gd name="connsiteX13" fmla="*/ 401638 w 777479"/>
              <a:gd name="connsiteY13" fmla="*/ 1176808 h 1243880"/>
              <a:gd name="connsiteX14" fmla="*/ 451644 w 777479"/>
              <a:gd name="connsiteY14" fmla="*/ 1243483 h 1243880"/>
              <a:gd name="connsiteX15" fmla="*/ 504032 w 777479"/>
              <a:gd name="connsiteY15" fmla="*/ 1179189 h 1243880"/>
              <a:gd name="connsiteX16" fmla="*/ 504032 w 777479"/>
              <a:gd name="connsiteY16" fmla="*/ 938682 h 1243880"/>
              <a:gd name="connsiteX17" fmla="*/ 527844 w 777479"/>
              <a:gd name="connsiteY17" fmla="*/ 1052983 h 1243880"/>
              <a:gd name="connsiteX18" fmla="*/ 573088 w 777479"/>
              <a:gd name="connsiteY18" fmla="*/ 1150614 h 1243880"/>
              <a:gd name="connsiteX19" fmla="*/ 625475 w 777479"/>
              <a:gd name="connsiteY19" fmla="*/ 1172045 h 1243880"/>
              <a:gd name="connsiteX20" fmla="*/ 662013 w 777479"/>
              <a:gd name="connsiteY20" fmla="*/ 1115094 h 1243880"/>
              <a:gd name="connsiteX21" fmla="*/ 644525 w 777479"/>
              <a:gd name="connsiteY21" fmla="*/ 993452 h 1243880"/>
              <a:gd name="connsiteX22" fmla="*/ 632619 w 777479"/>
              <a:gd name="connsiteY22" fmla="*/ 917252 h 1243880"/>
              <a:gd name="connsiteX23" fmla="*/ 718344 w 777479"/>
              <a:gd name="connsiteY23" fmla="*/ 1067270 h 1243880"/>
              <a:gd name="connsiteX24" fmla="*/ 770732 w 777479"/>
              <a:gd name="connsiteY24" fmla="*/ 1045839 h 1243880"/>
              <a:gd name="connsiteX25" fmla="*/ 758825 w 777479"/>
              <a:gd name="connsiteY25" fmla="*/ 905345 h 1243880"/>
              <a:gd name="connsiteX26" fmla="*/ 668338 w 777479"/>
              <a:gd name="connsiteY26" fmla="*/ 733895 h 1243880"/>
              <a:gd name="connsiteX27" fmla="*/ 644525 w 777479"/>
              <a:gd name="connsiteY27" fmla="*/ 510058 h 1243880"/>
              <a:gd name="connsiteX0" fmla="*/ 276176 w 777479"/>
              <a:gd name="connsiteY0" fmla="*/ 0 h 1243880"/>
              <a:gd name="connsiteX1" fmla="*/ 239713 w 777479"/>
              <a:gd name="connsiteY1" fmla="*/ 650552 h 1243880"/>
              <a:gd name="connsiteX2" fmla="*/ 82550 w 777479"/>
              <a:gd name="connsiteY2" fmla="*/ 745802 h 1243880"/>
              <a:gd name="connsiteX3" fmla="*/ 3969 w 777479"/>
              <a:gd name="connsiteY3" fmla="*/ 883914 h 1243880"/>
              <a:gd name="connsiteX4" fmla="*/ 106363 w 777479"/>
              <a:gd name="connsiteY4" fmla="*/ 898202 h 1243880"/>
              <a:gd name="connsiteX5" fmla="*/ 254000 w 777479"/>
              <a:gd name="connsiteY5" fmla="*/ 795808 h 1243880"/>
              <a:gd name="connsiteX6" fmla="*/ 261144 w 777479"/>
              <a:gd name="connsiteY6" fmla="*/ 807714 h 1243880"/>
              <a:gd name="connsiteX7" fmla="*/ 223044 w 777479"/>
              <a:gd name="connsiteY7" fmla="*/ 943445 h 1243880"/>
              <a:gd name="connsiteX8" fmla="*/ 198834 w 777479"/>
              <a:gd name="connsiteY8" fmla="*/ 1069652 h 1243880"/>
              <a:gd name="connsiteX9" fmla="*/ 248147 w 777479"/>
              <a:gd name="connsiteY9" fmla="*/ 1159767 h 1243880"/>
              <a:gd name="connsiteX10" fmla="*/ 335682 w 777479"/>
              <a:gd name="connsiteY10" fmla="*/ 1018033 h 1243880"/>
              <a:gd name="connsiteX11" fmla="*/ 368300 w 777479"/>
              <a:gd name="connsiteY11" fmla="*/ 898201 h 1243880"/>
              <a:gd name="connsiteX12" fmla="*/ 375444 w 777479"/>
              <a:gd name="connsiteY12" fmla="*/ 964877 h 1243880"/>
              <a:gd name="connsiteX13" fmla="*/ 401638 w 777479"/>
              <a:gd name="connsiteY13" fmla="*/ 1176808 h 1243880"/>
              <a:gd name="connsiteX14" fmla="*/ 451644 w 777479"/>
              <a:gd name="connsiteY14" fmla="*/ 1243483 h 1243880"/>
              <a:gd name="connsiteX15" fmla="*/ 504032 w 777479"/>
              <a:gd name="connsiteY15" fmla="*/ 1179189 h 1243880"/>
              <a:gd name="connsiteX16" fmla="*/ 504032 w 777479"/>
              <a:gd name="connsiteY16" fmla="*/ 938682 h 1243880"/>
              <a:gd name="connsiteX17" fmla="*/ 527844 w 777479"/>
              <a:gd name="connsiteY17" fmla="*/ 1052983 h 1243880"/>
              <a:gd name="connsiteX18" fmla="*/ 573088 w 777479"/>
              <a:gd name="connsiteY18" fmla="*/ 1150614 h 1243880"/>
              <a:gd name="connsiteX19" fmla="*/ 625475 w 777479"/>
              <a:gd name="connsiteY19" fmla="*/ 1172045 h 1243880"/>
              <a:gd name="connsiteX20" fmla="*/ 662013 w 777479"/>
              <a:gd name="connsiteY20" fmla="*/ 1115094 h 1243880"/>
              <a:gd name="connsiteX21" fmla="*/ 644525 w 777479"/>
              <a:gd name="connsiteY21" fmla="*/ 993452 h 1243880"/>
              <a:gd name="connsiteX22" fmla="*/ 632619 w 777479"/>
              <a:gd name="connsiteY22" fmla="*/ 917252 h 1243880"/>
              <a:gd name="connsiteX23" fmla="*/ 718344 w 777479"/>
              <a:gd name="connsiteY23" fmla="*/ 1067270 h 1243880"/>
              <a:gd name="connsiteX24" fmla="*/ 770732 w 777479"/>
              <a:gd name="connsiteY24" fmla="*/ 1045839 h 1243880"/>
              <a:gd name="connsiteX25" fmla="*/ 758825 w 777479"/>
              <a:gd name="connsiteY25" fmla="*/ 905345 h 1243880"/>
              <a:gd name="connsiteX26" fmla="*/ 668338 w 777479"/>
              <a:gd name="connsiteY26" fmla="*/ 733895 h 1243880"/>
              <a:gd name="connsiteX27" fmla="*/ 709226 w 777479"/>
              <a:gd name="connsiteY27" fmla="*/ 62521 h 1243880"/>
              <a:gd name="connsiteX0" fmla="*/ 276176 w 777479"/>
              <a:gd name="connsiteY0" fmla="*/ 0 h 1193530"/>
              <a:gd name="connsiteX1" fmla="*/ 239713 w 777479"/>
              <a:gd name="connsiteY1" fmla="*/ 650552 h 1193530"/>
              <a:gd name="connsiteX2" fmla="*/ 82550 w 777479"/>
              <a:gd name="connsiteY2" fmla="*/ 745802 h 1193530"/>
              <a:gd name="connsiteX3" fmla="*/ 3969 w 777479"/>
              <a:gd name="connsiteY3" fmla="*/ 883914 h 1193530"/>
              <a:gd name="connsiteX4" fmla="*/ 106363 w 777479"/>
              <a:gd name="connsiteY4" fmla="*/ 898202 h 1193530"/>
              <a:gd name="connsiteX5" fmla="*/ 254000 w 777479"/>
              <a:gd name="connsiteY5" fmla="*/ 795808 h 1193530"/>
              <a:gd name="connsiteX6" fmla="*/ 261144 w 777479"/>
              <a:gd name="connsiteY6" fmla="*/ 807714 h 1193530"/>
              <a:gd name="connsiteX7" fmla="*/ 223044 w 777479"/>
              <a:gd name="connsiteY7" fmla="*/ 943445 h 1193530"/>
              <a:gd name="connsiteX8" fmla="*/ 198834 w 777479"/>
              <a:gd name="connsiteY8" fmla="*/ 1069652 h 1193530"/>
              <a:gd name="connsiteX9" fmla="*/ 248147 w 777479"/>
              <a:gd name="connsiteY9" fmla="*/ 1159767 h 1193530"/>
              <a:gd name="connsiteX10" fmla="*/ 335682 w 777479"/>
              <a:gd name="connsiteY10" fmla="*/ 1018033 h 1193530"/>
              <a:gd name="connsiteX11" fmla="*/ 368300 w 777479"/>
              <a:gd name="connsiteY11" fmla="*/ 898201 h 1193530"/>
              <a:gd name="connsiteX12" fmla="*/ 375444 w 777479"/>
              <a:gd name="connsiteY12" fmla="*/ 964877 h 1193530"/>
              <a:gd name="connsiteX13" fmla="*/ 401638 w 777479"/>
              <a:gd name="connsiteY13" fmla="*/ 1176808 h 1193530"/>
              <a:gd name="connsiteX14" fmla="*/ 443299 w 777479"/>
              <a:gd name="connsiteY14" fmla="*/ 1024729 h 1193530"/>
              <a:gd name="connsiteX15" fmla="*/ 504032 w 777479"/>
              <a:gd name="connsiteY15" fmla="*/ 1179189 h 1193530"/>
              <a:gd name="connsiteX16" fmla="*/ 504032 w 777479"/>
              <a:gd name="connsiteY16" fmla="*/ 938682 h 1193530"/>
              <a:gd name="connsiteX17" fmla="*/ 527844 w 777479"/>
              <a:gd name="connsiteY17" fmla="*/ 1052983 h 1193530"/>
              <a:gd name="connsiteX18" fmla="*/ 573088 w 777479"/>
              <a:gd name="connsiteY18" fmla="*/ 1150614 h 1193530"/>
              <a:gd name="connsiteX19" fmla="*/ 625475 w 777479"/>
              <a:gd name="connsiteY19" fmla="*/ 1172045 h 1193530"/>
              <a:gd name="connsiteX20" fmla="*/ 662013 w 777479"/>
              <a:gd name="connsiteY20" fmla="*/ 1115094 h 1193530"/>
              <a:gd name="connsiteX21" fmla="*/ 644525 w 777479"/>
              <a:gd name="connsiteY21" fmla="*/ 993452 h 1193530"/>
              <a:gd name="connsiteX22" fmla="*/ 632619 w 777479"/>
              <a:gd name="connsiteY22" fmla="*/ 917252 h 1193530"/>
              <a:gd name="connsiteX23" fmla="*/ 718344 w 777479"/>
              <a:gd name="connsiteY23" fmla="*/ 1067270 h 1193530"/>
              <a:gd name="connsiteX24" fmla="*/ 770732 w 777479"/>
              <a:gd name="connsiteY24" fmla="*/ 1045839 h 1193530"/>
              <a:gd name="connsiteX25" fmla="*/ 758825 w 777479"/>
              <a:gd name="connsiteY25" fmla="*/ 905345 h 1193530"/>
              <a:gd name="connsiteX26" fmla="*/ 668338 w 777479"/>
              <a:gd name="connsiteY26" fmla="*/ 733895 h 1193530"/>
              <a:gd name="connsiteX27" fmla="*/ 709226 w 777479"/>
              <a:gd name="connsiteY27" fmla="*/ 62521 h 1193530"/>
              <a:gd name="connsiteX0" fmla="*/ 276176 w 777479"/>
              <a:gd name="connsiteY0" fmla="*/ 0 h 1193530"/>
              <a:gd name="connsiteX1" fmla="*/ 239713 w 777479"/>
              <a:gd name="connsiteY1" fmla="*/ 650552 h 1193530"/>
              <a:gd name="connsiteX2" fmla="*/ 82550 w 777479"/>
              <a:gd name="connsiteY2" fmla="*/ 745802 h 1193530"/>
              <a:gd name="connsiteX3" fmla="*/ 3969 w 777479"/>
              <a:gd name="connsiteY3" fmla="*/ 883914 h 1193530"/>
              <a:gd name="connsiteX4" fmla="*/ 106363 w 777479"/>
              <a:gd name="connsiteY4" fmla="*/ 898202 h 1193530"/>
              <a:gd name="connsiteX5" fmla="*/ 254000 w 777479"/>
              <a:gd name="connsiteY5" fmla="*/ 795808 h 1193530"/>
              <a:gd name="connsiteX6" fmla="*/ 261144 w 777479"/>
              <a:gd name="connsiteY6" fmla="*/ 807714 h 1193530"/>
              <a:gd name="connsiteX7" fmla="*/ 223044 w 777479"/>
              <a:gd name="connsiteY7" fmla="*/ 943445 h 1193530"/>
              <a:gd name="connsiteX8" fmla="*/ 198834 w 777479"/>
              <a:gd name="connsiteY8" fmla="*/ 1069652 h 1193530"/>
              <a:gd name="connsiteX9" fmla="*/ 248147 w 777479"/>
              <a:gd name="connsiteY9" fmla="*/ 1159767 h 1193530"/>
              <a:gd name="connsiteX10" fmla="*/ 335682 w 777479"/>
              <a:gd name="connsiteY10" fmla="*/ 1018033 h 1193530"/>
              <a:gd name="connsiteX11" fmla="*/ 368300 w 777479"/>
              <a:gd name="connsiteY11" fmla="*/ 898201 h 1193530"/>
              <a:gd name="connsiteX12" fmla="*/ 375444 w 777479"/>
              <a:gd name="connsiteY12" fmla="*/ 964877 h 1193530"/>
              <a:gd name="connsiteX13" fmla="*/ 346099 w 777479"/>
              <a:gd name="connsiteY13" fmla="*/ 990065 h 1193530"/>
              <a:gd name="connsiteX14" fmla="*/ 443299 w 777479"/>
              <a:gd name="connsiteY14" fmla="*/ 1024729 h 1193530"/>
              <a:gd name="connsiteX15" fmla="*/ 504032 w 777479"/>
              <a:gd name="connsiteY15" fmla="*/ 1179189 h 1193530"/>
              <a:gd name="connsiteX16" fmla="*/ 504032 w 777479"/>
              <a:gd name="connsiteY16" fmla="*/ 938682 h 1193530"/>
              <a:gd name="connsiteX17" fmla="*/ 527844 w 777479"/>
              <a:gd name="connsiteY17" fmla="*/ 1052983 h 1193530"/>
              <a:gd name="connsiteX18" fmla="*/ 573088 w 777479"/>
              <a:gd name="connsiteY18" fmla="*/ 1150614 h 1193530"/>
              <a:gd name="connsiteX19" fmla="*/ 625475 w 777479"/>
              <a:gd name="connsiteY19" fmla="*/ 1172045 h 1193530"/>
              <a:gd name="connsiteX20" fmla="*/ 662013 w 777479"/>
              <a:gd name="connsiteY20" fmla="*/ 1115094 h 1193530"/>
              <a:gd name="connsiteX21" fmla="*/ 644525 w 777479"/>
              <a:gd name="connsiteY21" fmla="*/ 993452 h 1193530"/>
              <a:gd name="connsiteX22" fmla="*/ 632619 w 777479"/>
              <a:gd name="connsiteY22" fmla="*/ 917252 h 1193530"/>
              <a:gd name="connsiteX23" fmla="*/ 718344 w 777479"/>
              <a:gd name="connsiteY23" fmla="*/ 1067270 h 1193530"/>
              <a:gd name="connsiteX24" fmla="*/ 770732 w 777479"/>
              <a:gd name="connsiteY24" fmla="*/ 1045839 h 1193530"/>
              <a:gd name="connsiteX25" fmla="*/ 758825 w 777479"/>
              <a:gd name="connsiteY25" fmla="*/ 905345 h 1193530"/>
              <a:gd name="connsiteX26" fmla="*/ 668338 w 777479"/>
              <a:gd name="connsiteY26" fmla="*/ 733895 h 1193530"/>
              <a:gd name="connsiteX27" fmla="*/ 709226 w 777479"/>
              <a:gd name="connsiteY27" fmla="*/ 62521 h 1193530"/>
              <a:gd name="connsiteX0" fmla="*/ 276176 w 777479"/>
              <a:gd name="connsiteY0" fmla="*/ 0 h 1177965"/>
              <a:gd name="connsiteX1" fmla="*/ 239713 w 777479"/>
              <a:gd name="connsiteY1" fmla="*/ 650552 h 1177965"/>
              <a:gd name="connsiteX2" fmla="*/ 82550 w 777479"/>
              <a:gd name="connsiteY2" fmla="*/ 745802 h 1177965"/>
              <a:gd name="connsiteX3" fmla="*/ 3969 w 777479"/>
              <a:gd name="connsiteY3" fmla="*/ 883914 h 1177965"/>
              <a:gd name="connsiteX4" fmla="*/ 106363 w 777479"/>
              <a:gd name="connsiteY4" fmla="*/ 898202 h 1177965"/>
              <a:gd name="connsiteX5" fmla="*/ 254000 w 777479"/>
              <a:gd name="connsiteY5" fmla="*/ 795808 h 1177965"/>
              <a:gd name="connsiteX6" fmla="*/ 261144 w 777479"/>
              <a:gd name="connsiteY6" fmla="*/ 807714 h 1177965"/>
              <a:gd name="connsiteX7" fmla="*/ 223044 w 777479"/>
              <a:gd name="connsiteY7" fmla="*/ 943445 h 1177965"/>
              <a:gd name="connsiteX8" fmla="*/ 198834 w 777479"/>
              <a:gd name="connsiteY8" fmla="*/ 1069652 h 1177965"/>
              <a:gd name="connsiteX9" fmla="*/ 248147 w 777479"/>
              <a:gd name="connsiteY9" fmla="*/ 1159767 h 1177965"/>
              <a:gd name="connsiteX10" fmla="*/ 335682 w 777479"/>
              <a:gd name="connsiteY10" fmla="*/ 1018033 h 1177965"/>
              <a:gd name="connsiteX11" fmla="*/ 368300 w 777479"/>
              <a:gd name="connsiteY11" fmla="*/ 898201 h 1177965"/>
              <a:gd name="connsiteX12" fmla="*/ 375444 w 777479"/>
              <a:gd name="connsiteY12" fmla="*/ 964877 h 1177965"/>
              <a:gd name="connsiteX13" fmla="*/ 346099 w 777479"/>
              <a:gd name="connsiteY13" fmla="*/ 990065 h 1177965"/>
              <a:gd name="connsiteX14" fmla="*/ 443299 w 777479"/>
              <a:gd name="connsiteY14" fmla="*/ 1024729 h 1177965"/>
              <a:gd name="connsiteX15" fmla="*/ 487552 w 777479"/>
              <a:gd name="connsiteY15" fmla="*/ 948594 h 1177965"/>
              <a:gd name="connsiteX16" fmla="*/ 504032 w 777479"/>
              <a:gd name="connsiteY16" fmla="*/ 938682 h 1177965"/>
              <a:gd name="connsiteX17" fmla="*/ 527844 w 777479"/>
              <a:gd name="connsiteY17" fmla="*/ 1052983 h 1177965"/>
              <a:gd name="connsiteX18" fmla="*/ 573088 w 777479"/>
              <a:gd name="connsiteY18" fmla="*/ 1150614 h 1177965"/>
              <a:gd name="connsiteX19" fmla="*/ 625475 w 777479"/>
              <a:gd name="connsiteY19" fmla="*/ 1172045 h 1177965"/>
              <a:gd name="connsiteX20" fmla="*/ 662013 w 777479"/>
              <a:gd name="connsiteY20" fmla="*/ 1115094 h 1177965"/>
              <a:gd name="connsiteX21" fmla="*/ 644525 w 777479"/>
              <a:gd name="connsiteY21" fmla="*/ 993452 h 1177965"/>
              <a:gd name="connsiteX22" fmla="*/ 632619 w 777479"/>
              <a:gd name="connsiteY22" fmla="*/ 917252 h 1177965"/>
              <a:gd name="connsiteX23" fmla="*/ 718344 w 777479"/>
              <a:gd name="connsiteY23" fmla="*/ 1067270 h 1177965"/>
              <a:gd name="connsiteX24" fmla="*/ 770732 w 777479"/>
              <a:gd name="connsiteY24" fmla="*/ 1045839 h 1177965"/>
              <a:gd name="connsiteX25" fmla="*/ 758825 w 777479"/>
              <a:gd name="connsiteY25" fmla="*/ 905345 h 1177965"/>
              <a:gd name="connsiteX26" fmla="*/ 668338 w 777479"/>
              <a:gd name="connsiteY26" fmla="*/ 733895 h 1177965"/>
              <a:gd name="connsiteX27" fmla="*/ 709226 w 777479"/>
              <a:gd name="connsiteY27" fmla="*/ 62521 h 1177965"/>
              <a:gd name="connsiteX0" fmla="*/ 276176 w 777479"/>
              <a:gd name="connsiteY0" fmla="*/ 0 h 1177965"/>
              <a:gd name="connsiteX1" fmla="*/ 239713 w 777479"/>
              <a:gd name="connsiteY1" fmla="*/ 650552 h 1177965"/>
              <a:gd name="connsiteX2" fmla="*/ 82550 w 777479"/>
              <a:gd name="connsiteY2" fmla="*/ 745802 h 1177965"/>
              <a:gd name="connsiteX3" fmla="*/ 3969 w 777479"/>
              <a:gd name="connsiteY3" fmla="*/ 883914 h 1177965"/>
              <a:gd name="connsiteX4" fmla="*/ 106363 w 777479"/>
              <a:gd name="connsiteY4" fmla="*/ 898202 h 1177965"/>
              <a:gd name="connsiteX5" fmla="*/ 254000 w 777479"/>
              <a:gd name="connsiteY5" fmla="*/ 795808 h 1177965"/>
              <a:gd name="connsiteX6" fmla="*/ 261144 w 777479"/>
              <a:gd name="connsiteY6" fmla="*/ 807714 h 1177965"/>
              <a:gd name="connsiteX7" fmla="*/ 223044 w 777479"/>
              <a:gd name="connsiteY7" fmla="*/ 943445 h 1177965"/>
              <a:gd name="connsiteX8" fmla="*/ 198834 w 777479"/>
              <a:gd name="connsiteY8" fmla="*/ 1069652 h 1177965"/>
              <a:gd name="connsiteX9" fmla="*/ 248147 w 777479"/>
              <a:gd name="connsiteY9" fmla="*/ 1159767 h 1177965"/>
              <a:gd name="connsiteX10" fmla="*/ 335682 w 777479"/>
              <a:gd name="connsiteY10" fmla="*/ 1018033 h 1177965"/>
              <a:gd name="connsiteX11" fmla="*/ 368300 w 777479"/>
              <a:gd name="connsiteY11" fmla="*/ 898201 h 1177965"/>
              <a:gd name="connsiteX12" fmla="*/ 375444 w 777479"/>
              <a:gd name="connsiteY12" fmla="*/ 964877 h 1177965"/>
              <a:gd name="connsiteX13" fmla="*/ 346099 w 777479"/>
              <a:gd name="connsiteY13" fmla="*/ 990065 h 1177965"/>
              <a:gd name="connsiteX14" fmla="*/ 443299 w 777479"/>
              <a:gd name="connsiteY14" fmla="*/ 1024729 h 1177965"/>
              <a:gd name="connsiteX15" fmla="*/ 487552 w 777479"/>
              <a:gd name="connsiteY15" fmla="*/ 948594 h 1177965"/>
              <a:gd name="connsiteX16" fmla="*/ 504032 w 777479"/>
              <a:gd name="connsiteY16" fmla="*/ 938682 h 1177965"/>
              <a:gd name="connsiteX17" fmla="*/ 443298 w 777479"/>
              <a:gd name="connsiteY17" fmla="*/ 1024729 h 1177965"/>
              <a:gd name="connsiteX18" fmla="*/ 573088 w 777479"/>
              <a:gd name="connsiteY18" fmla="*/ 1150614 h 1177965"/>
              <a:gd name="connsiteX19" fmla="*/ 625475 w 777479"/>
              <a:gd name="connsiteY19" fmla="*/ 1172045 h 1177965"/>
              <a:gd name="connsiteX20" fmla="*/ 662013 w 777479"/>
              <a:gd name="connsiteY20" fmla="*/ 1115094 h 1177965"/>
              <a:gd name="connsiteX21" fmla="*/ 644525 w 777479"/>
              <a:gd name="connsiteY21" fmla="*/ 993452 h 1177965"/>
              <a:gd name="connsiteX22" fmla="*/ 632619 w 777479"/>
              <a:gd name="connsiteY22" fmla="*/ 917252 h 1177965"/>
              <a:gd name="connsiteX23" fmla="*/ 718344 w 777479"/>
              <a:gd name="connsiteY23" fmla="*/ 1067270 h 1177965"/>
              <a:gd name="connsiteX24" fmla="*/ 770732 w 777479"/>
              <a:gd name="connsiteY24" fmla="*/ 1045839 h 1177965"/>
              <a:gd name="connsiteX25" fmla="*/ 758825 w 777479"/>
              <a:gd name="connsiteY25" fmla="*/ 905345 h 1177965"/>
              <a:gd name="connsiteX26" fmla="*/ 668338 w 777479"/>
              <a:gd name="connsiteY26" fmla="*/ 733895 h 1177965"/>
              <a:gd name="connsiteX27" fmla="*/ 709226 w 777479"/>
              <a:gd name="connsiteY27" fmla="*/ 62521 h 1177965"/>
              <a:gd name="connsiteX0" fmla="*/ 276176 w 777479"/>
              <a:gd name="connsiteY0" fmla="*/ 0 h 1168370"/>
              <a:gd name="connsiteX1" fmla="*/ 239713 w 777479"/>
              <a:gd name="connsiteY1" fmla="*/ 650552 h 1168370"/>
              <a:gd name="connsiteX2" fmla="*/ 82550 w 777479"/>
              <a:gd name="connsiteY2" fmla="*/ 745802 h 1168370"/>
              <a:gd name="connsiteX3" fmla="*/ 3969 w 777479"/>
              <a:gd name="connsiteY3" fmla="*/ 883914 h 1168370"/>
              <a:gd name="connsiteX4" fmla="*/ 106363 w 777479"/>
              <a:gd name="connsiteY4" fmla="*/ 898202 h 1168370"/>
              <a:gd name="connsiteX5" fmla="*/ 254000 w 777479"/>
              <a:gd name="connsiteY5" fmla="*/ 795808 h 1168370"/>
              <a:gd name="connsiteX6" fmla="*/ 261144 w 777479"/>
              <a:gd name="connsiteY6" fmla="*/ 807714 h 1168370"/>
              <a:gd name="connsiteX7" fmla="*/ 223044 w 777479"/>
              <a:gd name="connsiteY7" fmla="*/ 943445 h 1168370"/>
              <a:gd name="connsiteX8" fmla="*/ 198834 w 777479"/>
              <a:gd name="connsiteY8" fmla="*/ 1069652 h 1168370"/>
              <a:gd name="connsiteX9" fmla="*/ 248147 w 777479"/>
              <a:gd name="connsiteY9" fmla="*/ 1159767 h 1168370"/>
              <a:gd name="connsiteX10" fmla="*/ 335682 w 777479"/>
              <a:gd name="connsiteY10" fmla="*/ 1018033 h 1168370"/>
              <a:gd name="connsiteX11" fmla="*/ 368300 w 777479"/>
              <a:gd name="connsiteY11" fmla="*/ 898201 h 1168370"/>
              <a:gd name="connsiteX12" fmla="*/ 375444 w 777479"/>
              <a:gd name="connsiteY12" fmla="*/ 964877 h 1168370"/>
              <a:gd name="connsiteX13" fmla="*/ 346099 w 777479"/>
              <a:gd name="connsiteY13" fmla="*/ 990065 h 1168370"/>
              <a:gd name="connsiteX14" fmla="*/ 443299 w 777479"/>
              <a:gd name="connsiteY14" fmla="*/ 1024729 h 1168370"/>
              <a:gd name="connsiteX15" fmla="*/ 487552 w 777479"/>
              <a:gd name="connsiteY15" fmla="*/ 948594 h 1168370"/>
              <a:gd name="connsiteX16" fmla="*/ 504032 w 777479"/>
              <a:gd name="connsiteY16" fmla="*/ 938682 h 1168370"/>
              <a:gd name="connsiteX17" fmla="*/ 443298 w 777479"/>
              <a:gd name="connsiteY17" fmla="*/ 1024729 h 1168370"/>
              <a:gd name="connsiteX18" fmla="*/ 573088 w 777479"/>
              <a:gd name="connsiteY18" fmla="*/ 1150614 h 1168370"/>
              <a:gd name="connsiteX19" fmla="*/ 611224 w 777479"/>
              <a:gd name="connsiteY19" fmla="*/ 1038657 h 1168370"/>
              <a:gd name="connsiteX20" fmla="*/ 662013 w 777479"/>
              <a:gd name="connsiteY20" fmla="*/ 1115094 h 1168370"/>
              <a:gd name="connsiteX21" fmla="*/ 644525 w 777479"/>
              <a:gd name="connsiteY21" fmla="*/ 993452 h 1168370"/>
              <a:gd name="connsiteX22" fmla="*/ 632619 w 777479"/>
              <a:gd name="connsiteY22" fmla="*/ 917252 h 1168370"/>
              <a:gd name="connsiteX23" fmla="*/ 718344 w 777479"/>
              <a:gd name="connsiteY23" fmla="*/ 1067270 h 1168370"/>
              <a:gd name="connsiteX24" fmla="*/ 770732 w 777479"/>
              <a:gd name="connsiteY24" fmla="*/ 1045839 h 1168370"/>
              <a:gd name="connsiteX25" fmla="*/ 758825 w 777479"/>
              <a:gd name="connsiteY25" fmla="*/ 905345 h 1168370"/>
              <a:gd name="connsiteX26" fmla="*/ 668338 w 777479"/>
              <a:gd name="connsiteY26" fmla="*/ 733895 h 1168370"/>
              <a:gd name="connsiteX27" fmla="*/ 709226 w 777479"/>
              <a:gd name="connsiteY27" fmla="*/ 62521 h 1168370"/>
              <a:gd name="connsiteX0" fmla="*/ 276176 w 777479"/>
              <a:gd name="connsiteY0" fmla="*/ 0 h 1168370"/>
              <a:gd name="connsiteX1" fmla="*/ 239713 w 777479"/>
              <a:gd name="connsiteY1" fmla="*/ 650552 h 1168370"/>
              <a:gd name="connsiteX2" fmla="*/ 82550 w 777479"/>
              <a:gd name="connsiteY2" fmla="*/ 745802 h 1168370"/>
              <a:gd name="connsiteX3" fmla="*/ 3969 w 777479"/>
              <a:gd name="connsiteY3" fmla="*/ 883914 h 1168370"/>
              <a:gd name="connsiteX4" fmla="*/ 106363 w 777479"/>
              <a:gd name="connsiteY4" fmla="*/ 898202 h 1168370"/>
              <a:gd name="connsiteX5" fmla="*/ 254000 w 777479"/>
              <a:gd name="connsiteY5" fmla="*/ 795808 h 1168370"/>
              <a:gd name="connsiteX6" fmla="*/ 261144 w 777479"/>
              <a:gd name="connsiteY6" fmla="*/ 807714 h 1168370"/>
              <a:gd name="connsiteX7" fmla="*/ 223044 w 777479"/>
              <a:gd name="connsiteY7" fmla="*/ 943445 h 1168370"/>
              <a:gd name="connsiteX8" fmla="*/ 198834 w 777479"/>
              <a:gd name="connsiteY8" fmla="*/ 1069652 h 1168370"/>
              <a:gd name="connsiteX9" fmla="*/ 248147 w 777479"/>
              <a:gd name="connsiteY9" fmla="*/ 1159767 h 1168370"/>
              <a:gd name="connsiteX10" fmla="*/ 335682 w 777479"/>
              <a:gd name="connsiteY10" fmla="*/ 1018033 h 1168370"/>
              <a:gd name="connsiteX11" fmla="*/ 368300 w 777479"/>
              <a:gd name="connsiteY11" fmla="*/ 898201 h 1168370"/>
              <a:gd name="connsiteX12" fmla="*/ 375444 w 777479"/>
              <a:gd name="connsiteY12" fmla="*/ 964877 h 1168370"/>
              <a:gd name="connsiteX13" fmla="*/ 346099 w 777479"/>
              <a:gd name="connsiteY13" fmla="*/ 990065 h 1168370"/>
              <a:gd name="connsiteX14" fmla="*/ 443299 w 777479"/>
              <a:gd name="connsiteY14" fmla="*/ 1024729 h 1168370"/>
              <a:gd name="connsiteX15" fmla="*/ 487552 w 777479"/>
              <a:gd name="connsiteY15" fmla="*/ 948594 h 1168370"/>
              <a:gd name="connsiteX16" fmla="*/ 504032 w 777479"/>
              <a:gd name="connsiteY16" fmla="*/ 938682 h 1168370"/>
              <a:gd name="connsiteX17" fmla="*/ 443298 w 777479"/>
              <a:gd name="connsiteY17" fmla="*/ 1024729 h 1168370"/>
              <a:gd name="connsiteX18" fmla="*/ 540497 w 777479"/>
              <a:gd name="connsiteY18" fmla="*/ 1059392 h 1168370"/>
              <a:gd name="connsiteX19" fmla="*/ 611224 w 777479"/>
              <a:gd name="connsiteY19" fmla="*/ 1038657 h 1168370"/>
              <a:gd name="connsiteX20" fmla="*/ 662013 w 777479"/>
              <a:gd name="connsiteY20" fmla="*/ 1115094 h 1168370"/>
              <a:gd name="connsiteX21" fmla="*/ 644525 w 777479"/>
              <a:gd name="connsiteY21" fmla="*/ 993452 h 1168370"/>
              <a:gd name="connsiteX22" fmla="*/ 632619 w 777479"/>
              <a:gd name="connsiteY22" fmla="*/ 917252 h 1168370"/>
              <a:gd name="connsiteX23" fmla="*/ 718344 w 777479"/>
              <a:gd name="connsiteY23" fmla="*/ 1067270 h 1168370"/>
              <a:gd name="connsiteX24" fmla="*/ 770732 w 777479"/>
              <a:gd name="connsiteY24" fmla="*/ 1045839 h 1168370"/>
              <a:gd name="connsiteX25" fmla="*/ 758825 w 777479"/>
              <a:gd name="connsiteY25" fmla="*/ 905345 h 1168370"/>
              <a:gd name="connsiteX26" fmla="*/ 668338 w 777479"/>
              <a:gd name="connsiteY26" fmla="*/ 733895 h 1168370"/>
              <a:gd name="connsiteX27" fmla="*/ 709226 w 777479"/>
              <a:gd name="connsiteY27" fmla="*/ 62521 h 1168370"/>
              <a:gd name="connsiteX0" fmla="*/ 276176 w 777479"/>
              <a:gd name="connsiteY0" fmla="*/ 0 h 1168370"/>
              <a:gd name="connsiteX1" fmla="*/ 239713 w 777479"/>
              <a:gd name="connsiteY1" fmla="*/ 650552 h 1168370"/>
              <a:gd name="connsiteX2" fmla="*/ 82550 w 777479"/>
              <a:gd name="connsiteY2" fmla="*/ 745802 h 1168370"/>
              <a:gd name="connsiteX3" fmla="*/ 3969 w 777479"/>
              <a:gd name="connsiteY3" fmla="*/ 883914 h 1168370"/>
              <a:gd name="connsiteX4" fmla="*/ 106363 w 777479"/>
              <a:gd name="connsiteY4" fmla="*/ 898202 h 1168370"/>
              <a:gd name="connsiteX5" fmla="*/ 254000 w 777479"/>
              <a:gd name="connsiteY5" fmla="*/ 795808 h 1168370"/>
              <a:gd name="connsiteX6" fmla="*/ 261144 w 777479"/>
              <a:gd name="connsiteY6" fmla="*/ 807714 h 1168370"/>
              <a:gd name="connsiteX7" fmla="*/ 223044 w 777479"/>
              <a:gd name="connsiteY7" fmla="*/ 943445 h 1168370"/>
              <a:gd name="connsiteX8" fmla="*/ 198834 w 777479"/>
              <a:gd name="connsiteY8" fmla="*/ 1069652 h 1168370"/>
              <a:gd name="connsiteX9" fmla="*/ 248147 w 777479"/>
              <a:gd name="connsiteY9" fmla="*/ 1159767 h 1168370"/>
              <a:gd name="connsiteX10" fmla="*/ 335682 w 777479"/>
              <a:gd name="connsiteY10" fmla="*/ 1018033 h 1168370"/>
              <a:gd name="connsiteX11" fmla="*/ 368300 w 777479"/>
              <a:gd name="connsiteY11" fmla="*/ 898201 h 1168370"/>
              <a:gd name="connsiteX12" fmla="*/ 375444 w 777479"/>
              <a:gd name="connsiteY12" fmla="*/ 964877 h 1168370"/>
              <a:gd name="connsiteX13" fmla="*/ 346099 w 777479"/>
              <a:gd name="connsiteY13" fmla="*/ 990065 h 1168370"/>
              <a:gd name="connsiteX14" fmla="*/ 443299 w 777479"/>
              <a:gd name="connsiteY14" fmla="*/ 1024729 h 1168370"/>
              <a:gd name="connsiteX15" fmla="*/ 487552 w 777479"/>
              <a:gd name="connsiteY15" fmla="*/ 948594 h 1168370"/>
              <a:gd name="connsiteX16" fmla="*/ 504032 w 777479"/>
              <a:gd name="connsiteY16" fmla="*/ 938682 h 1168370"/>
              <a:gd name="connsiteX17" fmla="*/ 443298 w 777479"/>
              <a:gd name="connsiteY17" fmla="*/ 1024729 h 1168370"/>
              <a:gd name="connsiteX18" fmla="*/ 540497 w 777479"/>
              <a:gd name="connsiteY18" fmla="*/ 1059392 h 1168370"/>
              <a:gd name="connsiteX19" fmla="*/ 611224 w 777479"/>
              <a:gd name="connsiteY19" fmla="*/ 1038657 h 1168370"/>
              <a:gd name="connsiteX20" fmla="*/ 558279 w 777479"/>
              <a:gd name="connsiteY20" fmla="*/ 927858 h 1168370"/>
              <a:gd name="connsiteX21" fmla="*/ 644525 w 777479"/>
              <a:gd name="connsiteY21" fmla="*/ 993452 h 1168370"/>
              <a:gd name="connsiteX22" fmla="*/ 632619 w 777479"/>
              <a:gd name="connsiteY22" fmla="*/ 917252 h 1168370"/>
              <a:gd name="connsiteX23" fmla="*/ 718344 w 777479"/>
              <a:gd name="connsiteY23" fmla="*/ 1067270 h 1168370"/>
              <a:gd name="connsiteX24" fmla="*/ 770732 w 777479"/>
              <a:gd name="connsiteY24" fmla="*/ 1045839 h 1168370"/>
              <a:gd name="connsiteX25" fmla="*/ 758825 w 777479"/>
              <a:gd name="connsiteY25" fmla="*/ 905345 h 1168370"/>
              <a:gd name="connsiteX26" fmla="*/ 668338 w 777479"/>
              <a:gd name="connsiteY26" fmla="*/ 733895 h 1168370"/>
              <a:gd name="connsiteX27" fmla="*/ 709226 w 777479"/>
              <a:gd name="connsiteY27" fmla="*/ 62521 h 1168370"/>
              <a:gd name="connsiteX0" fmla="*/ 276176 w 783544"/>
              <a:gd name="connsiteY0" fmla="*/ 0 h 1168370"/>
              <a:gd name="connsiteX1" fmla="*/ 239713 w 783544"/>
              <a:gd name="connsiteY1" fmla="*/ 650552 h 1168370"/>
              <a:gd name="connsiteX2" fmla="*/ 82550 w 783544"/>
              <a:gd name="connsiteY2" fmla="*/ 745802 h 1168370"/>
              <a:gd name="connsiteX3" fmla="*/ 3969 w 783544"/>
              <a:gd name="connsiteY3" fmla="*/ 883914 h 1168370"/>
              <a:gd name="connsiteX4" fmla="*/ 106363 w 783544"/>
              <a:gd name="connsiteY4" fmla="*/ 898202 h 1168370"/>
              <a:gd name="connsiteX5" fmla="*/ 254000 w 783544"/>
              <a:gd name="connsiteY5" fmla="*/ 795808 h 1168370"/>
              <a:gd name="connsiteX6" fmla="*/ 261144 w 783544"/>
              <a:gd name="connsiteY6" fmla="*/ 807714 h 1168370"/>
              <a:gd name="connsiteX7" fmla="*/ 223044 w 783544"/>
              <a:gd name="connsiteY7" fmla="*/ 943445 h 1168370"/>
              <a:gd name="connsiteX8" fmla="*/ 198834 w 783544"/>
              <a:gd name="connsiteY8" fmla="*/ 1069652 h 1168370"/>
              <a:gd name="connsiteX9" fmla="*/ 248147 w 783544"/>
              <a:gd name="connsiteY9" fmla="*/ 1159767 h 1168370"/>
              <a:gd name="connsiteX10" fmla="*/ 335682 w 783544"/>
              <a:gd name="connsiteY10" fmla="*/ 1018033 h 1168370"/>
              <a:gd name="connsiteX11" fmla="*/ 368300 w 783544"/>
              <a:gd name="connsiteY11" fmla="*/ 898201 h 1168370"/>
              <a:gd name="connsiteX12" fmla="*/ 375444 w 783544"/>
              <a:gd name="connsiteY12" fmla="*/ 964877 h 1168370"/>
              <a:gd name="connsiteX13" fmla="*/ 346099 w 783544"/>
              <a:gd name="connsiteY13" fmla="*/ 990065 h 1168370"/>
              <a:gd name="connsiteX14" fmla="*/ 443299 w 783544"/>
              <a:gd name="connsiteY14" fmla="*/ 1024729 h 1168370"/>
              <a:gd name="connsiteX15" fmla="*/ 487552 w 783544"/>
              <a:gd name="connsiteY15" fmla="*/ 948594 h 1168370"/>
              <a:gd name="connsiteX16" fmla="*/ 504032 w 783544"/>
              <a:gd name="connsiteY16" fmla="*/ 938682 h 1168370"/>
              <a:gd name="connsiteX17" fmla="*/ 443298 w 783544"/>
              <a:gd name="connsiteY17" fmla="*/ 1024729 h 1168370"/>
              <a:gd name="connsiteX18" fmla="*/ 540497 w 783544"/>
              <a:gd name="connsiteY18" fmla="*/ 1059392 h 1168370"/>
              <a:gd name="connsiteX19" fmla="*/ 611224 w 783544"/>
              <a:gd name="connsiteY19" fmla="*/ 1038657 h 1168370"/>
              <a:gd name="connsiteX20" fmla="*/ 558279 w 783544"/>
              <a:gd name="connsiteY20" fmla="*/ 927858 h 1168370"/>
              <a:gd name="connsiteX21" fmla="*/ 644525 w 783544"/>
              <a:gd name="connsiteY21" fmla="*/ 993452 h 1168370"/>
              <a:gd name="connsiteX22" fmla="*/ 632619 w 783544"/>
              <a:gd name="connsiteY22" fmla="*/ 917252 h 1168370"/>
              <a:gd name="connsiteX23" fmla="*/ 681950 w 783544"/>
              <a:gd name="connsiteY23" fmla="*/ 1017922 h 1168370"/>
              <a:gd name="connsiteX24" fmla="*/ 770732 w 783544"/>
              <a:gd name="connsiteY24" fmla="*/ 1045839 h 1168370"/>
              <a:gd name="connsiteX25" fmla="*/ 758825 w 783544"/>
              <a:gd name="connsiteY25" fmla="*/ 905345 h 1168370"/>
              <a:gd name="connsiteX26" fmla="*/ 668338 w 783544"/>
              <a:gd name="connsiteY26" fmla="*/ 733895 h 1168370"/>
              <a:gd name="connsiteX27" fmla="*/ 709226 w 783544"/>
              <a:gd name="connsiteY27" fmla="*/ 62521 h 1168370"/>
              <a:gd name="connsiteX0" fmla="*/ 276176 w 783544"/>
              <a:gd name="connsiteY0" fmla="*/ 0 h 1168370"/>
              <a:gd name="connsiteX1" fmla="*/ 239713 w 783544"/>
              <a:gd name="connsiteY1" fmla="*/ 650552 h 1168370"/>
              <a:gd name="connsiteX2" fmla="*/ 82550 w 783544"/>
              <a:gd name="connsiteY2" fmla="*/ 745802 h 1168370"/>
              <a:gd name="connsiteX3" fmla="*/ 3969 w 783544"/>
              <a:gd name="connsiteY3" fmla="*/ 883914 h 1168370"/>
              <a:gd name="connsiteX4" fmla="*/ 106363 w 783544"/>
              <a:gd name="connsiteY4" fmla="*/ 898202 h 1168370"/>
              <a:gd name="connsiteX5" fmla="*/ 254000 w 783544"/>
              <a:gd name="connsiteY5" fmla="*/ 795808 h 1168370"/>
              <a:gd name="connsiteX6" fmla="*/ 261144 w 783544"/>
              <a:gd name="connsiteY6" fmla="*/ 807714 h 1168370"/>
              <a:gd name="connsiteX7" fmla="*/ 223044 w 783544"/>
              <a:gd name="connsiteY7" fmla="*/ 943445 h 1168370"/>
              <a:gd name="connsiteX8" fmla="*/ 198834 w 783544"/>
              <a:gd name="connsiteY8" fmla="*/ 1069652 h 1168370"/>
              <a:gd name="connsiteX9" fmla="*/ 248147 w 783544"/>
              <a:gd name="connsiteY9" fmla="*/ 1159767 h 1168370"/>
              <a:gd name="connsiteX10" fmla="*/ 335682 w 783544"/>
              <a:gd name="connsiteY10" fmla="*/ 1018033 h 1168370"/>
              <a:gd name="connsiteX11" fmla="*/ 368300 w 783544"/>
              <a:gd name="connsiteY11" fmla="*/ 898201 h 1168370"/>
              <a:gd name="connsiteX12" fmla="*/ 375444 w 783544"/>
              <a:gd name="connsiteY12" fmla="*/ 964877 h 1168370"/>
              <a:gd name="connsiteX13" fmla="*/ 346099 w 783544"/>
              <a:gd name="connsiteY13" fmla="*/ 990065 h 1168370"/>
              <a:gd name="connsiteX14" fmla="*/ 443299 w 783544"/>
              <a:gd name="connsiteY14" fmla="*/ 1024729 h 1168370"/>
              <a:gd name="connsiteX15" fmla="*/ 487552 w 783544"/>
              <a:gd name="connsiteY15" fmla="*/ 948594 h 1168370"/>
              <a:gd name="connsiteX16" fmla="*/ 487553 w 783544"/>
              <a:gd name="connsiteY16" fmla="*/ 948594 h 1168370"/>
              <a:gd name="connsiteX17" fmla="*/ 443298 w 783544"/>
              <a:gd name="connsiteY17" fmla="*/ 1024729 h 1168370"/>
              <a:gd name="connsiteX18" fmla="*/ 540497 w 783544"/>
              <a:gd name="connsiteY18" fmla="*/ 1059392 h 1168370"/>
              <a:gd name="connsiteX19" fmla="*/ 611224 w 783544"/>
              <a:gd name="connsiteY19" fmla="*/ 1038657 h 1168370"/>
              <a:gd name="connsiteX20" fmla="*/ 558279 w 783544"/>
              <a:gd name="connsiteY20" fmla="*/ 927858 h 1168370"/>
              <a:gd name="connsiteX21" fmla="*/ 644525 w 783544"/>
              <a:gd name="connsiteY21" fmla="*/ 993452 h 1168370"/>
              <a:gd name="connsiteX22" fmla="*/ 632619 w 783544"/>
              <a:gd name="connsiteY22" fmla="*/ 917252 h 1168370"/>
              <a:gd name="connsiteX23" fmla="*/ 681950 w 783544"/>
              <a:gd name="connsiteY23" fmla="*/ 1017922 h 1168370"/>
              <a:gd name="connsiteX24" fmla="*/ 770732 w 783544"/>
              <a:gd name="connsiteY24" fmla="*/ 1045839 h 1168370"/>
              <a:gd name="connsiteX25" fmla="*/ 758825 w 783544"/>
              <a:gd name="connsiteY25" fmla="*/ 905345 h 1168370"/>
              <a:gd name="connsiteX26" fmla="*/ 668338 w 783544"/>
              <a:gd name="connsiteY26" fmla="*/ 733895 h 1168370"/>
              <a:gd name="connsiteX27" fmla="*/ 709226 w 783544"/>
              <a:gd name="connsiteY27" fmla="*/ 62521 h 1168370"/>
              <a:gd name="connsiteX0" fmla="*/ 276176 w 783544"/>
              <a:gd name="connsiteY0" fmla="*/ 0 h 1168370"/>
              <a:gd name="connsiteX1" fmla="*/ 239713 w 783544"/>
              <a:gd name="connsiteY1" fmla="*/ 650552 h 1168370"/>
              <a:gd name="connsiteX2" fmla="*/ 82550 w 783544"/>
              <a:gd name="connsiteY2" fmla="*/ 745802 h 1168370"/>
              <a:gd name="connsiteX3" fmla="*/ 3969 w 783544"/>
              <a:gd name="connsiteY3" fmla="*/ 883914 h 1168370"/>
              <a:gd name="connsiteX4" fmla="*/ 106363 w 783544"/>
              <a:gd name="connsiteY4" fmla="*/ 898202 h 1168370"/>
              <a:gd name="connsiteX5" fmla="*/ 254000 w 783544"/>
              <a:gd name="connsiteY5" fmla="*/ 795808 h 1168370"/>
              <a:gd name="connsiteX6" fmla="*/ 261144 w 783544"/>
              <a:gd name="connsiteY6" fmla="*/ 807714 h 1168370"/>
              <a:gd name="connsiteX7" fmla="*/ 223044 w 783544"/>
              <a:gd name="connsiteY7" fmla="*/ 943445 h 1168370"/>
              <a:gd name="connsiteX8" fmla="*/ 198834 w 783544"/>
              <a:gd name="connsiteY8" fmla="*/ 1069652 h 1168370"/>
              <a:gd name="connsiteX9" fmla="*/ 248147 w 783544"/>
              <a:gd name="connsiteY9" fmla="*/ 1159767 h 1168370"/>
              <a:gd name="connsiteX10" fmla="*/ 335682 w 783544"/>
              <a:gd name="connsiteY10" fmla="*/ 1018033 h 1168370"/>
              <a:gd name="connsiteX11" fmla="*/ 368300 w 783544"/>
              <a:gd name="connsiteY11" fmla="*/ 898201 h 1168370"/>
              <a:gd name="connsiteX12" fmla="*/ 375444 w 783544"/>
              <a:gd name="connsiteY12" fmla="*/ 964877 h 1168370"/>
              <a:gd name="connsiteX13" fmla="*/ 346099 w 783544"/>
              <a:gd name="connsiteY13" fmla="*/ 990065 h 1168370"/>
              <a:gd name="connsiteX14" fmla="*/ 443299 w 783544"/>
              <a:gd name="connsiteY14" fmla="*/ 1024729 h 1168370"/>
              <a:gd name="connsiteX15" fmla="*/ 487552 w 783544"/>
              <a:gd name="connsiteY15" fmla="*/ 948594 h 1168370"/>
              <a:gd name="connsiteX16" fmla="*/ 487553 w 783544"/>
              <a:gd name="connsiteY16" fmla="*/ 948594 h 1168370"/>
              <a:gd name="connsiteX17" fmla="*/ 443298 w 783544"/>
              <a:gd name="connsiteY17" fmla="*/ 1024729 h 1168370"/>
              <a:gd name="connsiteX18" fmla="*/ 540497 w 783544"/>
              <a:gd name="connsiteY18" fmla="*/ 1059392 h 1168370"/>
              <a:gd name="connsiteX19" fmla="*/ 584751 w 783544"/>
              <a:gd name="connsiteY19" fmla="*/ 983258 h 1168370"/>
              <a:gd name="connsiteX20" fmla="*/ 558279 w 783544"/>
              <a:gd name="connsiteY20" fmla="*/ 927858 h 1168370"/>
              <a:gd name="connsiteX21" fmla="*/ 644525 w 783544"/>
              <a:gd name="connsiteY21" fmla="*/ 993452 h 1168370"/>
              <a:gd name="connsiteX22" fmla="*/ 632619 w 783544"/>
              <a:gd name="connsiteY22" fmla="*/ 917252 h 1168370"/>
              <a:gd name="connsiteX23" fmla="*/ 681950 w 783544"/>
              <a:gd name="connsiteY23" fmla="*/ 1017922 h 1168370"/>
              <a:gd name="connsiteX24" fmla="*/ 770732 w 783544"/>
              <a:gd name="connsiteY24" fmla="*/ 1045839 h 1168370"/>
              <a:gd name="connsiteX25" fmla="*/ 758825 w 783544"/>
              <a:gd name="connsiteY25" fmla="*/ 905345 h 1168370"/>
              <a:gd name="connsiteX26" fmla="*/ 668338 w 783544"/>
              <a:gd name="connsiteY26" fmla="*/ 733895 h 1168370"/>
              <a:gd name="connsiteX27" fmla="*/ 709226 w 783544"/>
              <a:gd name="connsiteY27" fmla="*/ 62521 h 1168370"/>
              <a:gd name="connsiteX0" fmla="*/ 276176 w 783544"/>
              <a:gd name="connsiteY0" fmla="*/ 0 h 1168370"/>
              <a:gd name="connsiteX1" fmla="*/ 239713 w 783544"/>
              <a:gd name="connsiteY1" fmla="*/ 650552 h 1168370"/>
              <a:gd name="connsiteX2" fmla="*/ 82550 w 783544"/>
              <a:gd name="connsiteY2" fmla="*/ 745802 h 1168370"/>
              <a:gd name="connsiteX3" fmla="*/ 3969 w 783544"/>
              <a:gd name="connsiteY3" fmla="*/ 883914 h 1168370"/>
              <a:gd name="connsiteX4" fmla="*/ 106363 w 783544"/>
              <a:gd name="connsiteY4" fmla="*/ 898202 h 1168370"/>
              <a:gd name="connsiteX5" fmla="*/ 254000 w 783544"/>
              <a:gd name="connsiteY5" fmla="*/ 795808 h 1168370"/>
              <a:gd name="connsiteX6" fmla="*/ 261144 w 783544"/>
              <a:gd name="connsiteY6" fmla="*/ 807714 h 1168370"/>
              <a:gd name="connsiteX7" fmla="*/ 223044 w 783544"/>
              <a:gd name="connsiteY7" fmla="*/ 943445 h 1168370"/>
              <a:gd name="connsiteX8" fmla="*/ 198834 w 783544"/>
              <a:gd name="connsiteY8" fmla="*/ 1069652 h 1168370"/>
              <a:gd name="connsiteX9" fmla="*/ 248147 w 783544"/>
              <a:gd name="connsiteY9" fmla="*/ 1159767 h 1168370"/>
              <a:gd name="connsiteX10" fmla="*/ 335682 w 783544"/>
              <a:gd name="connsiteY10" fmla="*/ 1018033 h 1168370"/>
              <a:gd name="connsiteX11" fmla="*/ 368300 w 783544"/>
              <a:gd name="connsiteY11" fmla="*/ 898201 h 1168370"/>
              <a:gd name="connsiteX12" fmla="*/ 375444 w 783544"/>
              <a:gd name="connsiteY12" fmla="*/ 964877 h 1168370"/>
              <a:gd name="connsiteX13" fmla="*/ 346099 w 783544"/>
              <a:gd name="connsiteY13" fmla="*/ 990065 h 1168370"/>
              <a:gd name="connsiteX14" fmla="*/ 443299 w 783544"/>
              <a:gd name="connsiteY14" fmla="*/ 1024729 h 1168370"/>
              <a:gd name="connsiteX15" fmla="*/ 487552 w 783544"/>
              <a:gd name="connsiteY15" fmla="*/ 948594 h 1168370"/>
              <a:gd name="connsiteX16" fmla="*/ 487553 w 783544"/>
              <a:gd name="connsiteY16" fmla="*/ 948594 h 1168370"/>
              <a:gd name="connsiteX17" fmla="*/ 443298 w 783544"/>
              <a:gd name="connsiteY17" fmla="*/ 1024729 h 1168370"/>
              <a:gd name="connsiteX18" fmla="*/ 540497 w 783544"/>
              <a:gd name="connsiteY18" fmla="*/ 1059392 h 1168370"/>
              <a:gd name="connsiteX19" fmla="*/ 584751 w 783544"/>
              <a:gd name="connsiteY19" fmla="*/ 983258 h 1168370"/>
              <a:gd name="connsiteX20" fmla="*/ 558279 w 783544"/>
              <a:gd name="connsiteY20" fmla="*/ 927858 h 1168370"/>
              <a:gd name="connsiteX21" fmla="*/ 644525 w 783544"/>
              <a:gd name="connsiteY21" fmla="*/ 993452 h 1168370"/>
              <a:gd name="connsiteX22" fmla="*/ 681950 w 783544"/>
              <a:gd name="connsiteY22" fmla="*/ 1017922 h 1168370"/>
              <a:gd name="connsiteX23" fmla="*/ 770732 w 783544"/>
              <a:gd name="connsiteY23" fmla="*/ 1045839 h 1168370"/>
              <a:gd name="connsiteX24" fmla="*/ 758825 w 783544"/>
              <a:gd name="connsiteY24" fmla="*/ 905345 h 1168370"/>
              <a:gd name="connsiteX25" fmla="*/ 668338 w 783544"/>
              <a:gd name="connsiteY25" fmla="*/ 733895 h 1168370"/>
              <a:gd name="connsiteX26" fmla="*/ 709226 w 783544"/>
              <a:gd name="connsiteY26" fmla="*/ 62521 h 1168370"/>
              <a:gd name="connsiteX0" fmla="*/ 276176 w 790920"/>
              <a:gd name="connsiteY0" fmla="*/ 0 h 1168370"/>
              <a:gd name="connsiteX1" fmla="*/ 239713 w 790920"/>
              <a:gd name="connsiteY1" fmla="*/ 650552 h 1168370"/>
              <a:gd name="connsiteX2" fmla="*/ 82550 w 790920"/>
              <a:gd name="connsiteY2" fmla="*/ 745802 h 1168370"/>
              <a:gd name="connsiteX3" fmla="*/ 3969 w 790920"/>
              <a:gd name="connsiteY3" fmla="*/ 883914 h 1168370"/>
              <a:gd name="connsiteX4" fmla="*/ 106363 w 790920"/>
              <a:gd name="connsiteY4" fmla="*/ 898202 h 1168370"/>
              <a:gd name="connsiteX5" fmla="*/ 254000 w 790920"/>
              <a:gd name="connsiteY5" fmla="*/ 795808 h 1168370"/>
              <a:gd name="connsiteX6" fmla="*/ 261144 w 790920"/>
              <a:gd name="connsiteY6" fmla="*/ 807714 h 1168370"/>
              <a:gd name="connsiteX7" fmla="*/ 223044 w 790920"/>
              <a:gd name="connsiteY7" fmla="*/ 943445 h 1168370"/>
              <a:gd name="connsiteX8" fmla="*/ 198834 w 790920"/>
              <a:gd name="connsiteY8" fmla="*/ 1069652 h 1168370"/>
              <a:gd name="connsiteX9" fmla="*/ 248147 w 790920"/>
              <a:gd name="connsiteY9" fmla="*/ 1159767 h 1168370"/>
              <a:gd name="connsiteX10" fmla="*/ 335682 w 790920"/>
              <a:gd name="connsiteY10" fmla="*/ 1018033 h 1168370"/>
              <a:gd name="connsiteX11" fmla="*/ 368300 w 790920"/>
              <a:gd name="connsiteY11" fmla="*/ 898201 h 1168370"/>
              <a:gd name="connsiteX12" fmla="*/ 375444 w 790920"/>
              <a:gd name="connsiteY12" fmla="*/ 964877 h 1168370"/>
              <a:gd name="connsiteX13" fmla="*/ 346099 w 790920"/>
              <a:gd name="connsiteY13" fmla="*/ 990065 h 1168370"/>
              <a:gd name="connsiteX14" fmla="*/ 443299 w 790920"/>
              <a:gd name="connsiteY14" fmla="*/ 1024729 h 1168370"/>
              <a:gd name="connsiteX15" fmla="*/ 487552 w 790920"/>
              <a:gd name="connsiteY15" fmla="*/ 948594 h 1168370"/>
              <a:gd name="connsiteX16" fmla="*/ 487553 w 790920"/>
              <a:gd name="connsiteY16" fmla="*/ 948594 h 1168370"/>
              <a:gd name="connsiteX17" fmla="*/ 443298 w 790920"/>
              <a:gd name="connsiteY17" fmla="*/ 1024729 h 1168370"/>
              <a:gd name="connsiteX18" fmla="*/ 540497 w 790920"/>
              <a:gd name="connsiteY18" fmla="*/ 1059392 h 1168370"/>
              <a:gd name="connsiteX19" fmla="*/ 584751 w 790920"/>
              <a:gd name="connsiteY19" fmla="*/ 983258 h 1168370"/>
              <a:gd name="connsiteX20" fmla="*/ 558279 w 790920"/>
              <a:gd name="connsiteY20" fmla="*/ 927858 h 1168370"/>
              <a:gd name="connsiteX21" fmla="*/ 644525 w 790920"/>
              <a:gd name="connsiteY21" fmla="*/ 993452 h 1168370"/>
              <a:gd name="connsiteX22" fmla="*/ 637696 w 790920"/>
              <a:gd name="connsiteY22" fmla="*/ 1094056 h 1168370"/>
              <a:gd name="connsiteX23" fmla="*/ 770732 w 790920"/>
              <a:gd name="connsiteY23" fmla="*/ 1045839 h 1168370"/>
              <a:gd name="connsiteX24" fmla="*/ 758825 w 790920"/>
              <a:gd name="connsiteY24" fmla="*/ 905345 h 1168370"/>
              <a:gd name="connsiteX25" fmla="*/ 668338 w 790920"/>
              <a:gd name="connsiteY25" fmla="*/ 733895 h 1168370"/>
              <a:gd name="connsiteX26" fmla="*/ 709226 w 790920"/>
              <a:gd name="connsiteY26" fmla="*/ 62521 h 1168370"/>
              <a:gd name="connsiteX0" fmla="*/ 276176 w 790920"/>
              <a:gd name="connsiteY0" fmla="*/ 0 h 1168370"/>
              <a:gd name="connsiteX1" fmla="*/ 239713 w 790920"/>
              <a:gd name="connsiteY1" fmla="*/ 650552 h 1168370"/>
              <a:gd name="connsiteX2" fmla="*/ 82550 w 790920"/>
              <a:gd name="connsiteY2" fmla="*/ 745802 h 1168370"/>
              <a:gd name="connsiteX3" fmla="*/ 3969 w 790920"/>
              <a:gd name="connsiteY3" fmla="*/ 883914 h 1168370"/>
              <a:gd name="connsiteX4" fmla="*/ 106363 w 790920"/>
              <a:gd name="connsiteY4" fmla="*/ 898202 h 1168370"/>
              <a:gd name="connsiteX5" fmla="*/ 254000 w 790920"/>
              <a:gd name="connsiteY5" fmla="*/ 795808 h 1168370"/>
              <a:gd name="connsiteX6" fmla="*/ 261144 w 790920"/>
              <a:gd name="connsiteY6" fmla="*/ 807714 h 1168370"/>
              <a:gd name="connsiteX7" fmla="*/ 223044 w 790920"/>
              <a:gd name="connsiteY7" fmla="*/ 943445 h 1168370"/>
              <a:gd name="connsiteX8" fmla="*/ 198834 w 790920"/>
              <a:gd name="connsiteY8" fmla="*/ 1069652 h 1168370"/>
              <a:gd name="connsiteX9" fmla="*/ 248147 w 790920"/>
              <a:gd name="connsiteY9" fmla="*/ 1159767 h 1168370"/>
              <a:gd name="connsiteX10" fmla="*/ 335682 w 790920"/>
              <a:gd name="connsiteY10" fmla="*/ 1018033 h 1168370"/>
              <a:gd name="connsiteX11" fmla="*/ 368300 w 790920"/>
              <a:gd name="connsiteY11" fmla="*/ 898201 h 1168370"/>
              <a:gd name="connsiteX12" fmla="*/ 375444 w 790920"/>
              <a:gd name="connsiteY12" fmla="*/ 964877 h 1168370"/>
              <a:gd name="connsiteX13" fmla="*/ 346099 w 790920"/>
              <a:gd name="connsiteY13" fmla="*/ 990065 h 1168370"/>
              <a:gd name="connsiteX14" fmla="*/ 443299 w 790920"/>
              <a:gd name="connsiteY14" fmla="*/ 1024729 h 1168370"/>
              <a:gd name="connsiteX15" fmla="*/ 487552 w 790920"/>
              <a:gd name="connsiteY15" fmla="*/ 948594 h 1168370"/>
              <a:gd name="connsiteX16" fmla="*/ 487553 w 790920"/>
              <a:gd name="connsiteY16" fmla="*/ 948594 h 1168370"/>
              <a:gd name="connsiteX17" fmla="*/ 443298 w 790920"/>
              <a:gd name="connsiteY17" fmla="*/ 1024729 h 1168370"/>
              <a:gd name="connsiteX18" fmla="*/ 540497 w 790920"/>
              <a:gd name="connsiteY18" fmla="*/ 1059392 h 1168370"/>
              <a:gd name="connsiteX19" fmla="*/ 584751 w 790920"/>
              <a:gd name="connsiteY19" fmla="*/ 983258 h 1168370"/>
              <a:gd name="connsiteX20" fmla="*/ 558279 w 790920"/>
              <a:gd name="connsiteY20" fmla="*/ 927858 h 1168370"/>
              <a:gd name="connsiteX21" fmla="*/ 584752 w 790920"/>
              <a:gd name="connsiteY21" fmla="*/ 983257 h 1168370"/>
              <a:gd name="connsiteX22" fmla="*/ 637696 w 790920"/>
              <a:gd name="connsiteY22" fmla="*/ 1094056 h 1168370"/>
              <a:gd name="connsiteX23" fmla="*/ 770732 w 790920"/>
              <a:gd name="connsiteY23" fmla="*/ 1045839 h 1168370"/>
              <a:gd name="connsiteX24" fmla="*/ 758825 w 790920"/>
              <a:gd name="connsiteY24" fmla="*/ 905345 h 1168370"/>
              <a:gd name="connsiteX25" fmla="*/ 668338 w 790920"/>
              <a:gd name="connsiteY25" fmla="*/ 733895 h 1168370"/>
              <a:gd name="connsiteX26" fmla="*/ 709226 w 790920"/>
              <a:gd name="connsiteY26" fmla="*/ 62521 h 1168370"/>
              <a:gd name="connsiteX0" fmla="*/ 276176 w 772881"/>
              <a:gd name="connsiteY0" fmla="*/ 0 h 1168370"/>
              <a:gd name="connsiteX1" fmla="*/ 239713 w 772881"/>
              <a:gd name="connsiteY1" fmla="*/ 650552 h 1168370"/>
              <a:gd name="connsiteX2" fmla="*/ 82550 w 772881"/>
              <a:gd name="connsiteY2" fmla="*/ 745802 h 1168370"/>
              <a:gd name="connsiteX3" fmla="*/ 3969 w 772881"/>
              <a:gd name="connsiteY3" fmla="*/ 883914 h 1168370"/>
              <a:gd name="connsiteX4" fmla="*/ 106363 w 772881"/>
              <a:gd name="connsiteY4" fmla="*/ 898202 h 1168370"/>
              <a:gd name="connsiteX5" fmla="*/ 254000 w 772881"/>
              <a:gd name="connsiteY5" fmla="*/ 795808 h 1168370"/>
              <a:gd name="connsiteX6" fmla="*/ 261144 w 772881"/>
              <a:gd name="connsiteY6" fmla="*/ 807714 h 1168370"/>
              <a:gd name="connsiteX7" fmla="*/ 223044 w 772881"/>
              <a:gd name="connsiteY7" fmla="*/ 943445 h 1168370"/>
              <a:gd name="connsiteX8" fmla="*/ 198834 w 772881"/>
              <a:gd name="connsiteY8" fmla="*/ 1069652 h 1168370"/>
              <a:gd name="connsiteX9" fmla="*/ 248147 w 772881"/>
              <a:gd name="connsiteY9" fmla="*/ 1159767 h 1168370"/>
              <a:gd name="connsiteX10" fmla="*/ 335682 w 772881"/>
              <a:gd name="connsiteY10" fmla="*/ 1018033 h 1168370"/>
              <a:gd name="connsiteX11" fmla="*/ 368300 w 772881"/>
              <a:gd name="connsiteY11" fmla="*/ 898201 h 1168370"/>
              <a:gd name="connsiteX12" fmla="*/ 375444 w 772881"/>
              <a:gd name="connsiteY12" fmla="*/ 964877 h 1168370"/>
              <a:gd name="connsiteX13" fmla="*/ 346099 w 772881"/>
              <a:gd name="connsiteY13" fmla="*/ 990065 h 1168370"/>
              <a:gd name="connsiteX14" fmla="*/ 443299 w 772881"/>
              <a:gd name="connsiteY14" fmla="*/ 1024729 h 1168370"/>
              <a:gd name="connsiteX15" fmla="*/ 487552 w 772881"/>
              <a:gd name="connsiteY15" fmla="*/ 948594 h 1168370"/>
              <a:gd name="connsiteX16" fmla="*/ 487553 w 772881"/>
              <a:gd name="connsiteY16" fmla="*/ 948594 h 1168370"/>
              <a:gd name="connsiteX17" fmla="*/ 443298 w 772881"/>
              <a:gd name="connsiteY17" fmla="*/ 1024729 h 1168370"/>
              <a:gd name="connsiteX18" fmla="*/ 540497 w 772881"/>
              <a:gd name="connsiteY18" fmla="*/ 1059392 h 1168370"/>
              <a:gd name="connsiteX19" fmla="*/ 584751 w 772881"/>
              <a:gd name="connsiteY19" fmla="*/ 983258 h 1168370"/>
              <a:gd name="connsiteX20" fmla="*/ 558279 w 772881"/>
              <a:gd name="connsiteY20" fmla="*/ 927858 h 1168370"/>
              <a:gd name="connsiteX21" fmla="*/ 584752 w 772881"/>
              <a:gd name="connsiteY21" fmla="*/ 983257 h 1168370"/>
              <a:gd name="connsiteX22" fmla="*/ 637696 w 772881"/>
              <a:gd name="connsiteY22" fmla="*/ 1094056 h 1168370"/>
              <a:gd name="connsiteX23" fmla="*/ 752677 w 772881"/>
              <a:gd name="connsiteY23" fmla="*/ 997185 h 1168370"/>
              <a:gd name="connsiteX24" fmla="*/ 758825 w 772881"/>
              <a:gd name="connsiteY24" fmla="*/ 905345 h 1168370"/>
              <a:gd name="connsiteX25" fmla="*/ 668338 w 772881"/>
              <a:gd name="connsiteY25" fmla="*/ 733895 h 1168370"/>
              <a:gd name="connsiteX26" fmla="*/ 709226 w 772881"/>
              <a:gd name="connsiteY26" fmla="*/ 62521 h 1168370"/>
              <a:gd name="connsiteX0" fmla="*/ 276176 w 763016"/>
              <a:gd name="connsiteY0" fmla="*/ 0 h 1168370"/>
              <a:gd name="connsiteX1" fmla="*/ 239713 w 763016"/>
              <a:gd name="connsiteY1" fmla="*/ 650552 h 1168370"/>
              <a:gd name="connsiteX2" fmla="*/ 82550 w 763016"/>
              <a:gd name="connsiteY2" fmla="*/ 745802 h 1168370"/>
              <a:gd name="connsiteX3" fmla="*/ 3969 w 763016"/>
              <a:gd name="connsiteY3" fmla="*/ 883914 h 1168370"/>
              <a:gd name="connsiteX4" fmla="*/ 106363 w 763016"/>
              <a:gd name="connsiteY4" fmla="*/ 898202 h 1168370"/>
              <a:gd name="connsiteX5" fmla="*/ 254000 w 763016"/>
              <a:gd name="connsiteY5" fmla="*/ 795808 h 1168370"/>
              <a:gd name="connsiteX6" fmla="*/ 261144 w 763016"/>
              <a:gd name="connsiteY6" fmla="*/ 807714 h 1168370"/>
              <a:gd name="connsiteX7" fmla="*/ 223044 w 763016"/>
              <a:gd name="connsiteY7" fmla="*/ 943445 h 1168370"/>
              <a:gd name="connsiteX8" fmla="*/ 198834 w 763016"/>
              <a:gd name="connsiteY8" fmla="*/ 1069652 h 1168370"/>
              <a:gd name="connsiteX9" fmla="*/ 248147 w 763016"/>
              <a:gd name="connsiteY9" fmla="*/ 1159767 h 1168370"/>
              <a:gd name="connsiteX10" fmla="*/ 335682 w 763016"/>
              <a:gd name="connsiteY10" fmla="*/ 1018033 h 1168370"/>
              <a:gd name="connsiteX11" fmla="*/ 368300 w 763016"/>
              <a:gd name="connsiteY11" fmla="*/ 898201 h 1168370"/>
              <a:gd name="connsiteX12" fmla="*/ 375444 w 763016"/>
              <a:gd name="connsiteY12" fmla="*/ 964877 h 1168370"/>
              <a:gd name="connsiteX13" fmla="*/ 346099 w 763016"/>
              <a:gd name="connsiteY13" fmla="*/ 990065 h 1168370"/>
              <a:gd name="connsiteX14" fmla="*/ 443299 w 763016"/>
              <a:gd name="connsiteY14" fmla="*/ 1024729 h 1168370"/>
              <a:gd name="connsiteX15" fmla="*/ 487552 w 763016"/>
              <a:gd name="connsiteY15" fmla="*/ 948594 h 1168370"/>
              <a:gd name="connsiteX16" fmla="*/ 487553 w 763016"/>
              <a:gd name="connsiteY16" fmla="*/ 948594 h 1168370"/>
              <a:gd name="connsiteX17" fmla="*/ 443298 w 763016"/>
              <a:gd name="connsiteY17" fmla="*/ 1024729 h 1168370"/>
              <a:gd name="connsiteX18" fmla="*/ 540497 w 763016"/>
              <a:gd name="connsiteY18" fmla="*/ 1059392 h 1168370"/>
              <a:gd name="connsiteX19" fmla="*/ 584751 w 763016"/>
              <a:gd name="connsiteY19" fmla="*/ 983258 h 1168370"/>
              <a:gd name="connsiteX20" fmla="*/ 558279 w 763016"/>
              <a:gd name="connsiteY20" fmla="*/ 927858 h 1168370"/>
              <a:gd name="connsiteX21" fmla="*/ 584752 w 763016"/>
              <a:gd name="connsiteY21" fmla="*/ 983257 h 1168370"/>
              <a:gd name="connsiteX22" fmla="*/ 637696 w 763016"/>
              <a:gd name="connsiteY22" fmla="*/ 1094056 h 1168370"/>
              <a:gd name="connsiteX23" fmla="*/ 752677 w 763016"/>
              <a:gd name="connsiteY23" fmla="*/ 997185 h 1168370"/>
              <a:gd name="connsiteX24" fmla="*/ 699732 w 763016"/>
              <a:gd name="connsiteY24" fmla="*/ 886387 h 1168370"/>
              <a:gd name="connsiteX25" fmla="*/ 668338 w 763016"/>
              <a:gd name="connsiteY25" fmla="*/ 733895 h 1168370"/>
              <a:gd name="connsiteX26" fmla="*/ 709226 w 763016"/>
              <a:gd name="connsiteY26" fmla="*/ 62521 h 1168370"/>
              <a:gd name="connsiteX0" fmla="*/ 276176 w 763015"/>
              <a:gd name="connsiteY0" fmla="*/ 0 h 1168370"/>
              <a:gd name="connsiteX1" fmla="*/ 239713 w 763015"/>
              <a:gd name="connsiteY1" fmla="*/ 650552 h 1168370"/>
              <a:gd name="connsiteX2" fmla="*/ 82550 w 763015"/>
              <a:gd name="connsiteY2" fmla="*/ 745802 h 1168370"/>
              <a:gd name="connsiteX3" fmla="*/ 3969 w 763015"/>
              <a:gd name="connsiteY3" fmla="*/ 883914 h 1168370"/>
              <a:gd name="connsiteX4" fmla="*/ 106363 w 763015"/>
              <a:gd name="connsiteY4" fmla="*/ 898202 h 1168370"/>
              <a:gd name="connsiteX5" fmla="*/ 254000 w 763015"/>
              <a:gd name="connsiteY5" fmla="*/ 795808 h 1168370"/>
              <a:gd name="connsiteX6" fmla="*/ 261144 w 763015"/>
              <a:gd name="connsiteY6" fmla="*/ 807714 h 1168370"/>
              <a:gd name="connsiteX7" fmla="*/ 223044 w 763015"/>
              <a:gd name="connsiteY7" fmla="*/ 943445 h 1168370"/>
              <a:gd name="connsiteX8" fmla="*/ 198834 w 763015"/>
              <a:gd name="connsiteY8" fmla="*/ 1069652 h 1168370"/>
              <a:gd name="connsiteX9" fmla="*/ 248147 w 763015"/>
              <a:gd name="connsiteY9" fmla="*/ 1159767 h 1168370"/>
              <a:gd name="connsiteX10" fmla="*/ 335682 w 763015"/>
              <a:gd name="connsiteY10" fmla="*/ 1018033 h 1168370"/>
              <a:gd name="connsiteX11" fmla="*/ 368300 w 763015"/>
              <a:gd name="connsiteY11" fmla="*/ 898201 h 1168370"/>
              <a:gd name="connsiteX12" fmla="*/ 375444 w 763015"/>
              <a:gd name="connsiteY12" fmla="*/ 964877 h 1168370"/>
              <a:gd name="connsiteX13" fmla="*/ 346099 w 763015"/>
              <a:gd name="connsiteY13" fmla="*/ 990065 h 1168370"/>
              <a:gd name="connsiteX14" fmla="*/ 443299 w 763015"/>
              <a:gd name="connsiteY14" fmla="*/ 1024729 h 1168370"/>
              <a:gd name="connsiteX15" fmla="*/ 487552 w 763015"/>
              <a:gd name="connsiteY15" fmla="*/ 948594 h 1168370"/>
              <a:gd name="connsiteX16" fmla="*/ 487553 w 763015"/>
              <a:gd name="connsiteY16" fmla="*/ 948594 h 1168370"/>
              <a:gd name="connsiteX17" fmla="*/ 443298 w 763015"/>
              <a:gd name="connsiteY17" fmla="*/ 1024729 h 1168370"/>
              <a:gd name="connsiteX18" fmla="*/ 540497 w 763015"/>
              <a:gd name="connsiteY18" fmla="*/ 1059392 h 1168370"/>
              <a:gd name="connsiteX19" fmla="*/ 584751 w 763015"/>
              <a:gd name="connsiteY19" fmla="*/ 983258 h 1168370"/>
              <a:gd name="connsiteX20" fmla="*/ 558279 w 763015"/>
              <a:gd name="connsiteY20" fmla="*/ 927858 h 1168370"/>
              <a:gd name="connsiteX21" fmla="*/ 584752 w 763015"/>
              <a:gd name="connsiteY21" fmla="*/ 983257 h 1168370"/>
              <a:gd name="connsiteX22" fmla="*/ 637696 w 763015"/>
              <a:gd name="connsiteY22" fmla="*/ 1094056 h 1168370"/>
              <a:gd name="connsiteX23" fmla="*/ 752676 w 763015"/>
              <a:gd name="connsiteY23" fmla="*/ 997185 h 1168370"/>
              <a:gd name="connsiteX24" fmla="*/ 699732 w 763015"/>
              <a:gd name="connsiteY24" fmla="*/ 886387 h 1168370"/>
              <a:gd name="connsiteX25" fmla="*/ 668338 w 763015"/>
              <a:gd name="connsiteY25" fmla="*/ 733895 h 1168370"/>
              <a:gd name="connsiteX26" fmla="*/ 709226 w 763015"/>
              <a:gd name="connsiteY26" fmla="*/ 62521 h 1168370"/>
              <a:gd name="connsiteX0" fmla="*/ 276176 w 711607"/>
              <a:gd name="connsiteY0" fmla="*/ 0 h 1168370"/>
              <a:gd name="connsiteX1" fmla="*/ 239713 w 711607"/>
              <a:gd name="connsiteY1" fmla="*/ 650552 h 1168370"/>
              <a:gd name="connsiteX2" fmla="*/ 82550 w 711607"/>
              <a:gd name="connsiteY2" fmla="*/ 745802 h 1168370"/>
              <a:gd name="connsiteX3" fmla="*/ 3969 w 711607"/>
              <a:gd name="connsiteY3" fmla="*/ 883914 h 1168370"/>
              <a:gd name="connsiteX4" fmla="*/ 106363 w 711607"/>
              <a:gd name="connsiteY4" fmla="*/ 898202 h 1168370"/>
              <a:gd name="connsiteX5" fmla="*/ 254000 w 711607"/>
              <a:gd name="connsiteY5" fmla="*/ 795808 h 1168370"/>
              <a:gd name="connsiteX6" fmla="*/ 261144 w 711607"/>
              <a:gd name="connsiteY6" fmla="*/ 807714 h 1168370"/>
              <a:gd name="connsiteX7" fmla="*/ 223044 w 711607"/>
              <a:gd name="connsiteY7" fmla="*/ 943445 h 1168370"/>
              <a:gd name="connsiteX8" fmla="*/ 198834 w 711607"/>
              <a:gd name="connsiteY8" fmla="*/ 1069652 h 1168370"/>
              <a:gd name="connsiteX9" fmla="*/ 248147 w 711607"/>
              <a:gd name="connsiteY9" fmla="*/ 1159767 h 1168370"/>
              <a:gd name="connsiteX10" fmla="*/ 335682 w 711607"/>
              <a:gd name="connsiteY10" fmla="*/ 1018033 h 1168370"/>
              <a:gd name="connsiteX11" fmla="*/ 368300 w 711607"/>
              <a:gd name="connsiteY11" fmla="*/ 898201 h 1168370"/>
              <a:gd name="connsiteX12" fmla="*/ 375444 w 711607"/>
              <a:gd name="connsiteY12" fmla="*/ 964877 h 1168370"/>
              <a:gd name="connsiteX13" fmla="*/ 346099 w 711607"/>
              <a:gd name="connsiteY13" fmla="*/ 990065 h 1168370"/>
              <a:gd name="connsiteX14" fmla="*/ 443299 w 711607"/>
              <a:gd name="connsiteY14" fmla="*/ 1024729 h 1168370"/>
              <a:gd name="connsiteX15" fmla="*/ 487552 w 711607"/>
              <a:gd name="connsiteY15" fmla="*/ 948594 h 1168370"/>
              <a:gd name="connsiteX16" fmla="*/ 487553 w 711607"/>
              <a:gd name="connsiteY16" fmla="*/ 948594 h 1168370"/>
              <a:gd name="connsiteX17" fmla="*/ 443298 w 711607"/>
              <a:gd name="connsiteY17" fmla="*/ 1024729 h 1168370"/>
              <a:gd name="connsiteX18" fmla="*/ 540497 w 711607"/>
              <a:gd name="connsiteY18" fmla="*/ 1059392 h 1168370"/>
              <a:gd name="connsiteX19" fmla="*/ 584751 w 711607"/>
              <a:gd name="connsiteY19" fmla="*/ 983258 h 1168370"/>
              <a:gd name="connsiteX20" fmla="*/ 558279 w 711607"/>
              <a:gd name="connsiteY20" fmla="*/ 927858 h 1168370"/>
              <a:gd name="connsiteX21" fmla="*/ 584752 w 711607"/>
              <a:gd name="connsiteY21" fmla="*/ 983257 h 1168370"/>
              <a:gd name="connsiteX22" fmla="*/ 637696 w 711607"/>
              <a:gd name="connsiteY22" fmla="*/ 1094056 h 1168370"/>
              <a:gd name="connsiteX23" fmla="*/ 694071 w 711607"/>
              <a:gd name="connsiteY23" fmla="*/ 933399 h 1168370"/>
              <a:gd name="connsiteX24" fmla="*/ 699732 w 711607"/>
              <a:gd name="connsiteY24" fmla="*/ 886387 h 1168370"/>
              <a:gd name="connsiteX25" fmla="*/ 668338 w 711607"/>
              <a:gd name="connsiteY25" fmla="*/ 733895 h 1168370"/>
              <a:gd name="connsiteX26" fmla="*/ 709226 w 711607"/>
              <a:gd name="connsiteY26" fmla="*/ 62521 h 1168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11607" h="1168370">
                <a:moveTo>
                  <a:pt x="276176" y="0"/>
                </a:moveTo>
                <a:cubicBezTo>
                  <a:pt x="290265" y="45641"/>
                  <a:pt x="271984" y="526252"/>
                  <a:pt x="239713" y="650552"/>
                </a:cubicBezTo>
                <a:cubicBezTo>
                  <a:pt x="207442" y="774852"/>
                  <a:pt x="121841" y="706908"/>
                  <a:pt x="82550" y="745802"/>
                </a:cubicBezTo>
                <a:cubicBezTo>
                  <a:pt x="43259" y="784696"/>
                  <a:pt x="0" y="858514"/>
                  <a:pt x="3969" y="883914"/>
                </a:cubicBezTo>
                <a:cubicBezTo>
                  <a:pt x="7938" y="909314"/>
                  <a:pt x="64691" y="912886"/>
                  <a:pt x="106363" y="898202"/>
                </a:cubicBezTo>
                <a:cubicBezTo>
                  <a:pt x="148035" y="883518"/>
                  <a:pt x="228203" y="810889"/>
                  <a:pt x="254000" y="795808"/>
                </a:cubicBezTo>
                <a:cubicBezTo>
                  <a:pt x="279797" y="780727"/>
                  <a:pt x="266303" y="783108"/>
                  <a:pt x="261144" y="807714"/>
                </a:cubicBezTo>
                <a:cubicBezTo>
                  <a:pt x="255985" y="832320"/>
                  <a:pt x="233429" y="899789"/>
                  <a:pt x="223044" y="943445"/>
                </a:cubicBezTo>
                <a:cubicBezTo>
                  <a:pt x="212659" y="987101"/>
                  <a:pt x="194650" y="1033598"/>
                  <a:pt x="198834" y="1069652"/>
                </a:cubicBezTo>
                <a:cubicBezTo>
                  <a:pt x="203018" y="1105706"/>
                  <a:pt x="225339" y="1168370"/>
                  <a:pt x="248147" y="1159767"/>
                </a:cubicBezTo>
                <a:cubicBezTo>
                  <a:pt x="270955" y="1151164"/>
                  <a:pt x="315657" y="1061627"/>
                  <a:pt x="335682" y="1018033"/>
                </a:cubicBezTo>
                <a:cubicBezTo>
                  <a:pt x="355707" y="974439"/>
                  <a:pt x="361673" y="907060"/>
                  <a:pt x="368300" y="898201"/>
                </a:cubicBezTo>
                <a:cubicBezTo>
                  <a:pt x="374927" y="889342"/>
                  <a:pt x="379144" y="949566"/>
                  <a:pt x="375444" y="964877"/>
                </a:cubicBezTo>
                <a:cubicBezTo>
                  <a:pt x="371744" y="980188"/>
                  <a:pt x="334790" y="980090"/>
                  <a:pt x="346099" y="990065"/>
                </a:cubicBezTo>
                <a:cubicBezTo>
                  <a:pt x="357408" y="1000040"/>
                  <a:pt x="419724" y="1031641"/>
                  <a:pt x="443299" y="1024729"/>
                </a:cubicBezTo>
                <a:cubicBezTo>
                  <a:pt x="466874" y="1017817"/>
                  <a:pt x="480176" y="961283"/>
                  <a:pt x="487552" y="948594"/>
                </a:cubicBezTo>
                <a:cubicBezTo>
                  <a:pt x="494928" y="935905"/>
                  <a:pt x="494929" y="935905"/>
                  <a:pt x="487553" y="948594"/>
                </a:cubicBezTo>
                <a:cubicBezTo>
                  <a:pt x="480177" y="961283"/>
                  <a:pt x="434474" y="1006263"/>
                  <a:pt x="443298" y="1024729"/>
                </a:cubicBezTo>
                <a:cubicBezTo>
                  <a:pt x="452122" y="1043195"/>
                  <a:pt x="516922" y="1066304"/>
                  <a:pt x="540497" y="1059392"/>
                </a:cubicBezTo>
                <a:cubicBezTo>
                  <a:pt x="564072" y="1052480"/>
                  <a:pt x="581787" y="1005180"/>
                  <a:pt x="584751" y="983258"/>
                </a:cubicBezTo>
                <a:cubicBezTo>
                  <a:pt x="587715" y="961336"/>
                  <a:pt x="558279" y="927858"/>
                  <a:pt x="558279" y="927858"/>
                </a:cubicBezTo>
                <a:lnTo>
                  <a:pt x="584752" y="983257"/>
                </a:lnTo>
                <a:cubicBezTo>
                  <a:pt x="597988" y="1010957"/>
                  <a:pt x="619476" y="1102366"/>
                  <a:pt x="637696" y="1094056"/>
                </a:cubicBezTo>
                <a:cubicBezTo>
                  <a:pt x="655916" y="1085746"/>
                  <a:pt x="683732" y="968011"/>
                  <a:pt x="694071" y="933399"/>
                </a:cubicBezTo>
                <a:cubicBezTo>
                  <a:pt x="704410" y="898787"/>
                  <a:pt x="704021" y="919638"/>
                  <a:pt x="699732" y="886387"/>
                </a:cubicBezTo>
                <a:cubicBezTo>
                  <a:pt x="695443" y="853136"/>
                  <a:pt x="666756" y="871206"/>
                  <a:pt x="668338" y="733895"/>
                </a:cubicBezTo>
                <a:cubicBezTo>
                  <a:pt x="669920" y="596584"/>
                  <a:pt x="711607" y="141499"/>
                  <a:pt x="709226" y="62521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reeform 47"/>
          <p:cNvSpPr/>
          <p:nvPr/>
        </p:nvSpPr>
        <p:spPr>
          <a:xfrm>
            <a:off x="771233" y="2524259"/>
            <a:ext cx="3530311" cy="3374265"/>
          </a:xfrm>
          <a:custGeom>
            <a:avLst/>
            <a:gdLst>
              <a:gd name="connsiteX0" fmla="*/ 1778784 w 3530311"/>
              <a:gd name="connsiteY0" fmla="*/ 12879 h 3374265"/>
              <a:gd name="connsiteX1" fmla="*/ 1662874 w 3530311"/>
              <a:gd name="connsiteY1" fmla="*/ 38637 h 3374265"/>
              <a:gd name="connsiteX2" fmla="*/ 1624237 w 3530311"/>
              <a:gd name="connsiteY2" fmla="*/ 51516 h 3374265"/>
              <a:gd name="connsiteX3" fmla="*/ 1508328 w 3530311"/>
              <a:gd name="connsiteY3" fmla="*/ 77273 h 3374265"/>
              <a:gd name="connsiteX4" fmla="*/ 1431054 w 3530311"/>
              <a:gd name="connsiteY4" fmla="*/ 103031 h 3374265"/>
              <a:gd name="connsiteX5" fmla="*/ 1392418 w 3530311"/>
              <a:gd name="connsiteY5" fmla="*/ 115910 h 3374265"/>
              <a:gd name="connsiteX6" fmla="*/ 1353781 w 3530311"/>
              <a:gd name="connsiteY6" fmla="*/ 141668 h 3374265"/>
              <a:gd name="connsiteX7" fmla="*/ 1276508 w 3530311"/>
              <a:gd name="connsiteY7" fmla="*/ 206062 h 3374265"/>
              <a:gd name="connsiteX8" fmla="*/ 1250750 w 3530311"/>
              <a:gd name="connsiteY8" fmla="*/ 244699 h 3374265"/>
              <a:gd name="connsiteX9" fmla="*/ 1212113 w 3530311"/>
              <a:gd name="connsiteY9" fmla="*/ 257578 h 3374265"/>
              <a:gd name="connsiteX10" fmla="*/ 1160598 w 3530311"/>
              <a:gd name="connsiteY10" fmla="*/ 334851 h 3374265"/>
              <a:gd name="connsiteX11" fmla="*/ 1134840 w 3530311"/>
              <a:gd name="connsiteY11" fmla="*/ 373487 h 3374265"/>
              <a:gd name="connsiteX12" fmla="*/ 1109082 w 3530311"/>
              <a:gd name="connsiteY12" fmla="*/ 412124 h 3374265"/>
              <a:gd name="connsiteX13" fmla="*/ 1070446 w 3530311"/>
              <a:gd name="connsiteY13" fmla="*/ 425003 h 3374265"/>
              <a:gd name="connsiteX14" fmla="*/ 980294 w 3530311"/>
              <a:gd name="connsiteY14" fmla="*/ 489397 h 3374265"/>
              <a:gd name="connsiteX15" fmla="*/ 890142 w 3530311"/>
              <a:gd name="connsiteY15" fmla="*/ 605307 h 3374265"/>
              <a:gd name="connsiteX16" fmla="*/ 864384 w 3530311"/>
              <a:gd name="connsiteY16" fmla="*/ 643944 h 3374265"/>
              <a:gd name="connsiteX17" fmla="*/ 825747 w 3530311"/>
              <a:gd name="connsiteY17" fmla="*/ 669702 h 3374265"/>
              <a:gd name="connsiteX18" fmla="*/ 787111 w 3530311"/>
              <a:gd name="connsiteY18" fmla="*/ 746975 h 3374265"/>
              <a:gd name="connsiteX19" fmla="*/ 761353 w 3530311"/>
              <a:gd name="connsiteY19" fmla="*/ 785611 h 3374265"/>
              <a:gd name="connsiteX20" fmla="*/ 722716 w 3530311"/>
              <a:gd name="connsiteY20" fmla="*/ 888642 h 3374265"/>
              <a:gd name="connsiteX21" fmla="*/ 709837 w 3530311"/>
              <a:gd name="connsiteY21" fmla="*/ 940158 h 3374265"/>
              <a:gd name="connsiteX22" fmla="*/ 658322 w 3530311"/>
              <a:gd name="connsiteY22" fmla="*/ 1030310 h 3374265"/>
              <a:gd name="connsiteX23" fmla="*/ 645443 w 3530311"/>
              <a:gd name="connsiteY23" fmla="*/ 1068947 h 3374265"/>
              <a:gd name="connsiteX24" fmla="*/ 632564 w 3530311"/>
              <a:gd name="connsiteY24" fmla="*/ 1120462 h 3374265"/>
              <a:gd name="connsiteX25" fmla="*/ 593928 w 3530311"/>
              <a:gd name="connsiteY25" fmla="*/ 1159099 h 3374265"/>
              <a:gd name="connsiteX26" fmla="*/ 581049 w 3530311"/>
              <a:gd name="connsiteY26" fmla="*/ 1197735 h 3374265"/>
              <a:gd name="connsiteX27" fmla="*/ 555291 w 3530311"/>
              <a:gd name="connsiteY27" fmla="*/ 1236372 h 3374265"/>
              <a:gd name="connsiteX28" fmla="*/ 490897 w 3530311"/>
              <a:gd name="connsiteY28" fmla="*/ 1326524 h 3374265"/>
              <a:gd name="connsiteX29" fmla="*/ 439381 w 3530311"/>
              <a:gd name="connsiteY29" fmla="*/ 1416676 h 3374265"/>
              <a:gd name="connsiteX30" fmla="*/ 413623 w 3530311"/>
              <a:gd name="connsiteY30" fmla="*/ 1506828 h 3374265"/>
              <a:gd name="connsiteX31" fmla="*/ 400744 w 3530311"/>
              <a:gd name="connsiteY31" fmla="*/ 1558344 h 3374265"/>
              <a:gd name="connsiteX32" fmla="*/ 387866 w 3530311"/>
              <a:gd name="connsiteY32" fmla="*/ 1596980 h 3374265"/>
              <a:gd name="connsiteX33" fmla="*/ 374987 w 3530311"/>
              <a:gd name="connsiteY33" fmla="*/ 1661375 h 3374265"/>
              <a:gd name="connsiteX34" fmla="*/ 362108 w 3530311"/>
              <a:gd name="connsiteY34" fmla="*/ 1815921 h 3374265"/>
              <a:gd name="connsiteX35" fmla="*/ 336350 w 3530311"/>
              <a:gd name="connsiteY35" fmla="*/ 1854558 h 3374265"/>
              <a:gd name="connsiteX36" fmla="*/ 297713 w 3530311"/>
              <a:gd name="connsiteY36" fmla="*/ 1944710 h 3374265"/>
              <a:gd name="connsiteX37" fmla="*/ 284835 w 3530311"/>
              <a:gd name="connsiteY37" fmla="*/ 1983347 h 3374265"/>
              <a:gd name="connsiteX38" fmla="*/ 233319 w 3530311"/>
              <a:gd name="connsiteY38" fmla="*/ 2086378 h 3374265"/>
              <a:gd name="connsiteX39" fmla="*/ 194682 w 3530311"/>
              <a:gd name="connsiteY39" fmla="*/ 2202287 h 3374265"/>
              <a:gd name="connsiteX40" fmla="*/ 156046 w 3530311"/>
              <a:gd name="connsiteY40" fmla="*/ 2318197 h 3374265"/>
              <a:gd name="connsiteX41" fmla="*/ 117409 w 3530311"/>
              <a:gd name="connsiteY41" fmla="*/ 2485623 h 3374265"/>
              <a:gd name="connsiteX42" fmla="*/ 91652 w 3530311"/>
              <a:gd name="connsiteY42" fmla="*/ 2601533 h 3374265"/>
              <a:gd name="connsiteX43" fmla="*/ 78773 w 3530311"/>
              <a:gd name="connsiteY43" fmla="*/ 2833352 h 3374265"/>
              <a:gd name="connsiteX44" fmla="*/ 53015 w 3530311"/>
              <a:gd name="connsiteY44" fmla="*/ 2936383 h 3374265"/>
              <a:gd name="connsiteX45" fmla="*/ 27257 w 3530311"/>
              <a:gd name="connsiteY45" fmla="*/ 3039414 h 3374265"/>
              <a:gd name="connsiteX46" fmla="*/ 14378 w 3530311"/>
              <a:gd name="connsiteY46" fmla="*/ 3116687 h 3374265"/>
              <a:gd name="connsiteX47" fmla="*/ 1499 w 3530311"/>
              <a:gd name="connsiteY47" fmla="*/ 3155324 h 3374265"/>
              <a:gd name="connsiteX48" fmla="*/ 27257 w 3530311"/>
              <a:gd name="connsiteY48" fmla="*/ 3232597 h 3374265"/>
              <a:gd name="connsiteX49" fmla="*/ 130288 w 3530311"/>
              <a:gd name="connsiteY49" fmla="*/ 3206840 h 3374265"/>
              <a:gd name="connsiteX50" fmla="*/ 297713 w 3530311"/>
              <a:gd name="connsiteY50" fmla="*/ 3168203 h 3374265"/>
              <a:gd name="connsiteX51" fmla="*/ 349229 w 3530311"/>
              <a:gd name="connsiteY51" fmla="*/ 3142445 h 3374265"/>
              <a:gd name="connsiteX52" fmla="*/ 877263 w 3530311"/>
              <a:gd name="connsiteY52" fmla="*/ 3155324 h 3374265"/>
              <a:gd name="connsiteX53" fmla="*/ 928778 w 3530311"/>
              <a:gd name="connsiteY53" fmla="*/ 3193961 h 3374265"/>
              <a:gd name="connsiteX54" fmla="*/ 1109082 w 3530311"/>
              <a:gd name="connsiteY54" fmla="*/ 3296992 h 3374265"/>
              <a:gd name="connsiteX55" fmla="*/ 1212113 w 3530311"/>
              <a:gd name="connsiteY55" fmla="*/ 3335628 h 3374265"/>
              <a:gd name="connsiteX56" fmla="*/ 1302266 w 3530311"/>
              <a:gd name="connsiteY56" fmla="*/ 3361386 h 3374265"/>
              <a:gd name="connsiteX57" fmla="*/ 1495449 w 3530311"/>
              <a:gd name="connsiteY57" fmla="*/ 3374265 h 3374265"/>
              <a:gd name="connsiteX58" fmla="*/ 1753026 w 3530311"/>
              <a:gd name="connsiteY58" fmla="*/ 3361386 h 3374265"/>
              <a:gd name="connsiteX59" fmla="*/ 1791663 w 3530311"/>
              <a:gd name="connsiteY59" fmla="*/ 3348507 h 3374265"/>
              <a:gd name="connsiteX60" fmla="*/ 2139392 w 3530311"/>
              <a:gd name="connsiteY60" fmla="*/ 3335628 h 3374265"/>
              <a:gd name="connsiteX61" fmla="*/ 2216666 w 3530311"/>
              <a:gd name="connsiteY61" fmla="*/ 3309871 h 3374265"/>
              <a:gd name="connsiteX62" fmla="*/ 2306818 w 3530311"/>
              <a:gd name="connsiteY62" fmla="*/ 3271234 h 3374265"/>
              <a:gd name="connsiteX63" fmla="*/ 2396970 w 3530311"/>
              <a:gd name="connsiteY63" fmla="*/ 3219718 h 3374265"/>
              <a:gd name="connsiteX64" fmla="*/ 2435606 w 3530311"/>
              <a:gd name="connsiteY64" fmla="*/ 3206840 h 3374265"/>
              <a:gd name="connsiteX65" fmla="*/ 2512880 w 3530311"/>
              <a:gd name="connsiteY65" fmla="*/ 3168203 h 3374265"/>
              <a:gd name="connsiteX66" fmla="*/ 2641668 w 3530311"/>
              <a:gd name="connsiteY66" fmla="*/ 3116687 h 3374265"/>
              <a:gd name="connsiteX67" fmla="*/ 2744699 w 3530311"/>
              <a:gd name="connsiteY67" fmla="*/ 3103809 h 3374265"/>
              <a:gd name="connsiteX68" fmla="*/ 3002277 w 3530311"/>
              <a:gd name="connsiteY68" fmla="*/ 3116687 h 3374265"/>
              <a:gd name="connsiteX69" fmla="*/ 3053792 w 3530311"/>
              <a:gd name="connsiteY69" fmla="*/ 3142445 h 3374265"/>
              <a:gd name="connsiteX70" fmla="*/ 3092429 w 3530311"/>
              <a:gd name="connsiteY70" fmla="*/ 3155324 h 3374265"/>
              <a:gd name="connsiteX71" fmla="*/ 3195460 w 3530311"/>
              <a:gd name="connsiteY71" fmla="*/ 3181082 h 3374265"/>
              <a:gd name="connsiteX72" fmla="*/ 3234097 w 3530311"/>
              <a:gd name="connsiteY72" fmla="*/ 3193961 h 3374265"/>
              <a:gd name="connsiteX73" fmla="*/ 3337128 w 3530311"/>
              <a:gd name="connsiteY73" fmla="*/ 3206840 h 3374265"/>
              <a:gd name="connsiteX74" fmla="*/ 3427280 w 3530311"/>
              <a:gd name="connsiteY74" fmla="*/ 3193961 h 3374265"/>
              <a:gd name="connsiteX75" fmla="*/ 3453037 w 3530311"/>
              <a:gd name="connsiteY75" fmla="*/ 3155324 h 3374265"/>
              <a:gd name="connsiteX76" fmla="*/ 3465916 w 3530311"/>
              <a:gd name="connsiteY76" fmla="*/ 2756079 h 3374265"/>
              <a:gd name="connsiteX77" fmla="*/ 3517432 w 3530311"/>
              <a:gd name="connsiteY77" fmla="*/ 2627290 h 3374265"/>
              <a:gd name="connsiteX78" fmla="*/ 3530311 w 3530311"/>
              <a:gd name="connsiteY78" fmla="*/ 2588654 h 3374265"/>
              <a:gd name="connsiteX79" fmla="*/ 3491674 w 3530311"/>
              <a:gd name="connsiteY79" fmla="*/ 2434107 h 3374265"/>
              <a:gd name="connsiteX80" fmla="*/ 3453037 w 3530311"/>
              <a:gd name="connsiteY80" fmla="*/ 2395471 h 3374265"/>
              <a:gd name="connsiteX81" fmla="*/ 3401522 w 3530311"/>
              <a:gd name="connsiteY81" fmla="*/ 2318197 h 3374265"/>
              <a:gd name="connsiteX82" fmla="*/ 3375764 w 3530311"/>
              <a:gd name="connsiteY82" fmla="*/ 2215166 h 3374265"/>
              <a:gd name="connsiteX83" fmla="*/ 3362885 w 3530311"/>
              <a:gd name="connsiteY83" fmla="*/ 2163651 h 3374265"/>
              <a:gd name="connsiteX84" fmla="*/ 3272733 w 3530311"/>
              <a:gd name="connsiteY84" fmla="*/ 2047741 h 3374265"/>
              <a:gd name="connsiteX85" fmla="*/ 3221218 w 3530311"/>
              <a:gd name="connsiteY85" fmla="*/ 1957589 h 3374265"/>
              <a:gd name="connsiteX86" fmla="*/ 3169702 w 3530311"/>
              <a:gd name="connsiteY86" fmla="*/ 1906073 h 3374265"/>
              <a:gd name="connsiteX87" fmla="*/ 3143944 w 3530311"/>
              <a:gd name="connsiteY87" fmla="*/ 1854558 h 3374265"/>
              <a:gd name="connsiteX88" fmla="*/ 3053792 w 3530311"/>
              <a:gd name="connsiteY88" fmla="*/ 1738648 h 3374265"/>
              <a:gd name="connsiteX89" fmla="*/ 3015156 w 3530311"/>
              <a:gd name="connsiteY89" fmla="*/ 1687133 h 3374265"/>
              <a:gd name="connsiteX90" fmla="*/ 2989398 w 3530311"/>
              <a:gd name="connsiteY90" fmla="*/ 1622738 h 3374265"/>
              <a:gd name="connsiteX91" fmla="*/ 2925004 w 3530311"/>
              <a:gd name="connsiteY91" fmla="*/ 1519707 h 3374265"/>
              <a:gd name="connsiteX92" fmla="*/ 2860609 w 3530311"/>
              <a:gd name="connsiteY92" fmla="*/ 1352282 h 3374265"/>
              <a:gd name="connsiteX93" fmla="*/ 2834852 w 3530311"/>
              <a:gd name="connsiteY93" fmla="*/ 1159099 h 3374265"/>
              <a:gd name="connsiteX94" fmla="*/ 2821973 w 3530311"/>
              <a:gd name="connsiteY94" fmla="*/ 927279 h 3374265"/>
              <a:gd name="connsiteX95" fmla="*/ 2809094 w 3530311"/>
              <a:gd name="connsiteY95" fmla="*/ 875764 h 3374265"/>
              <a:gd name="connsiteX96" fmla="*/ 2770457 w 3530311"/>
              <a:gd name="connsiteY96" fmla="*/ 824248 h 3374265"/>
              <a:gd name="connsiteX97" fmla="*/ 2744699 w 3530311"/>
              <a:gd name="connsiteY97" fmla="*/ 785611 h 3374265"/>
              <a:gd name="connsiteX98" fmla="*/ 2718942 w 3530311"/>
              <a:gd name="connsiteY98" fmla="*/ 721217 h 3374265"/>
              <a:gd name="connsiteX99" fmla="*/ 2706063 w 3530311"/>
              <a:gd name="connsiteY99" fmla="*/ 682580 h 3374265"/>
              <a:gd name="connsiteX100" fmla="*/ 2667426 w 3530311"/>
              <a:gd name="connsiteY100" fmla="*/ 618186 h 3374265"/>
              <a:gd name="connsiteX101" fmla="*/ 2641668 w 3530311"/>
              <a:gd name="connsiteY101" fmla="*/ 540913 h 3374265"/>
              <a:gd name="connsiteX102" fmla="*/ 2615911 w 3530311"/>
              <a:gd name="connsiteY102" fmla="*/ 502276 h 3374265"/>
              <a:gd name="connsiteX103" fmla="*/ 2590153 w 3530311"/>
              <a:gd name="connsiteY103" fmla="*/ 450761 h 3374265"/>
              <a:gd name="connsiteX104" fmla="*/ 2551516 w 3530311"/>
              <a:gd name="connsiteY104" fmla="*/ 412124 h 3374265"/>
              <a:gd name="connsiteX105" fmla="*/ 2448485 w 3530311"/>
              <a:gd name="connsiteY105" fmla="*/ 334851 h 3374265"/>
              <a:gd name="connsiteX106" fmla="*/ 2396970 w 3530311"/>
              <a:gd name="connsiteY106" fmla="*/ 231820 h 3374265"/>
              <a:gd name="connsiteX107" fmla="*/ 2319697 w 3530311"/>
              <a:gd name="connsiteY107" fmla="*/ 167426 h 3374265"/>
              <a:gd name="connsiteX108" fmla="*/ 2242423 w 3530311"/>
              <a:gd name="connsiteY108" fmla="*/ 103031 h 3374265"/>
              <a:gd name="connsiteX109" fmla="*/ 2165150 w 3530311"/>
              <a:gd name="connsiteY109" fmla="*/ 77273 h 3374265"/>
              <a:gd name="connsiteX110" fmla="*/ 1971967 w 3530311"/>
              <a:gd name="connsiteY110" fmla="*/ 51516 h 3374265"/>
              <a:gd name="connsiteX111" fmla="*/ 1933330 w 3530311"/>
              <a:gd name="connsiteY111" fmla="*/ 25758 h 3374265"/>
              <a:gd name="connsiteX112" fmla="*/ 1856057 w 3530311"/>
              <a:gd name="connsiteY112" fmla="*/ 0 h 3374265"/>
              <a:gd name="connsiteX113" fmla="*/ 1778784 w 3530311"/>
              <a:gd name="connsiteY113" fmla="*/ 12879 h 3374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</a:cxnLst>
            <a:rect l="l" t="t" r="r" b="b"/>
            <a:pathLst>
              <a:path w="3530311" h="3374265">
                <a:moveTo>
                  <a:pt x="1778784" y="12879"/>
                </a:moveTo>
                <a:cubicBezTo>
                  <a:pt x="1746587" y="19318"/>
                  <a:pt x="1705312" y="26512"/>
                  <a:pt x="1662874" y="38637"/>
                </a:cubicBezTo>
                <a:cubicBezTo>
                  <a:pt x="1649821" y="42367"/>
                  <a:pt x="1637407" y="48223"/>
                  <a:pt x="1624237" y="51516"/>
                </a:cubicBezTo>
                <a:cubicBezTo>
                  <a:pt x="1550727" y="69894"/>
                  <a:pt x="1574416" y="57447"/>
                  <a:pt x="1508328" y="77273"/>
                </a:cubicBezTo>
                <a:cubicBezTo>
                  <a:pt x="1482322" y="85075"/>
                  <a:pt x="1456812" y="94445"/>
                  <a:pt x="1431054" y="103031"/>
                </a:cubicBezTo>
                <a:cubicBezTo>
                  <a:pt x="1418175" y="107324"/>
                  <a:pt x="1403713" y="108380"/>
                  <a:pt x="1392418" y="115910"/>
                </a:cubicBezTo>
                <a:cubicBezTo>
                  <a:pt x="1379539" y="124496"/>
                  <a:pt x="1365672" y="131759"/>
                  <a:pt x="1353781" y="141668"/>
                </a:cubicBezTo>
                <a:cubicBezTo>
                  <a:pt x="1254612" y="224308"/>
                  <a:pt x="1372439" y="142106"/>
                  <a:pt x="1276508" y="206062"/>
                </a:cubicBezTo>
                <a:cubicBezTo>
                  <a:pt x="1267922" y="218941"/>
                  <a:pt x="1262837" y="235030"/>
                  <a:pt x="1250750" y="244699"/>
                </a:cubicBezTo>
                <a:cubicBezTo>
                  <a:pt x="1240149" y="253180"/>
                  <a:pt x="1221712" y="247979"/>
                  <a:pt x="1212113" y="257578"/>
                </a:cubicBezTo>
                <a:cubicBezTo>
                  <a:pt x="1190223" y="279468"/>
                  <a:pt x="1177770" y="309093"/>
                  <a:pt x="1160598" y="334851"/>
                </a:cubicBezTo>
                <a:lnTo>
                  <a:pt x="1134840" y="373487"/>
                </a:lnTo>
                <a:cubicBezTo>
                  <a:pt x="1126254" y="386366"/>
                  <a:pt x="1123766" y="407229"/>
                  <a:pt x="1109082" y="412124"/>
                </a:cubicBezTo>
                <a:cubicBezTo>
                  <a:pt x="1096203" y="416417"/>
                  <a:pt x="1082588" y="418932"/>
                  <a:pt x="1070446" y="425003"/>
                </a:cubicBezTo>
                <a:cubicBezTo>
                  <a:pt x="1054138" y="433157"/>
                  <a:pt x="988461" y="482397"/>
                  <a:pt x="980294" y="489397"/>
                </a:cubicBezTo>
                <a:cubicBezTo>
                  <a:pt x="933217" y="529748"/>
                  <a:pt x="928899" y="547171"/>
                  <a:pt x="890142" y="605307"/>
                </a:cubicBezTo>
                <a:cubicBezTo>
                  <a:pt x="881556" y="618186"/>
                  <a:pt x="877263" y="635358"/>
                  <a:pt x="864384" y="643944"/>
                </a:cubicBezTo>
                <a:lnTo>
                  <a:pt x="825747" y="669702"/>
                </a:lnTo>
                <a:cubicBezTo>
                  <a:pt x="751926" y="780435"/>
                  <a:pt x="840436" y="640326"/>
                  <a:pt x="787111" y="746975"/>
                </a:cubicBezTo>
                <a:cubicBezTo>
                  <a:pt x="780189" y="760819"/>
                  <a:pt x="769939" y="772732"/>
                  <a:pt x="761353" y="785611"/>
                </a:cubicBezTo>
                <a:cubicBezTo>
                  <a:pt x="728294" y="917845"/>
                  <a:pt x="773227" y="753947"/>
                  <a:pt x="722716" y="888642"/>
                </a:cubicBezTo>
                <a:cubicBezTo>
                  <a:pt x="716501" y="905215"/>
                  <a:pt x="716052" y="923584"/>
                  <a:pt x="709837" y="940158"/>
                </a:cubicBezTo>
                <a:cubicBezTo>
                  <a:pt x="675970" y="1030472"/>
                  <a:pt x="695687" y="955579"/>
                  <a:pt x="658322" y="1030310"/>
                </a:cubicBezTo>
                <a:cubicBezTo>
                  <a:pt x="652251" y="1042452"/>
                  <a:pt x="649173" y="1055894"/>
                  <a:pt x="645443" y="1068947"/>
                </a:cubicBezTo>
                <a:cubicBezTo>
                  <a:pt x="640580" y="1085966"/>
                  <a:pt x="641346" y="1105094"/>
                  <a:pt x="632564" y="1120462"/>
                </a:cubicBezTo>
                <a:cubicBezTo>
                  <a:pt x="623528" y="1136276"/>
                  <a:pt x="606807" y="1146220"/>
                  <a:pt x="593928" y="1159099"/>
                </a:cubicBezTo>
                <a:cubicBezTo>
                  <a:pt x="589635" y="1171978"/>
                  <a:pt x="587120" y="1185593"/>
                  <a:pt x="581049" y="1197735"/>
                </a:cubicBezTo>
                <a:cubicBezTo>
                  <a:pt x="574127" y="1211579"/>
                  <a:pt x="564288" y="1223777"/>
                  <a:pt x="555291" y="1236372"/>
                </a:cubicBezTo>
                <a:cubicBezTo>
                  <a:pt x="545561" y="1249994"/>
                  <a:pt x="501018" y="1306281"/>
                  <a:pt x="490897" y="1326524"/>
                </a:cubicBezTo>
                <a:cubicBezTo>
                  <a:pt x="441735" y="1424850"/>
                  <a:pt x="532799" y="1292121"/>
                  <a:pt x="439381" y="1416676"/>
                </a:cubicBezTo>
                <a:cubicBezTo>
                  <a:pt x="399119" y="1577726"/>
                  <a:pt x="450576" y="1377494"/>
                  <a:pt x="413623" y="1506828"/>
                </a:cubicBezTo>
                <a:cubicBezTo>
                  <a:pt x="408760" y="1523847"/>
                  <a:pt x="405607" y="1541325"/>
                  <a:pt x="400744" y="1558344"/>
                </a:cubicBezTo>
                <a:cubicBezTo>
                  <a:pt x="397015" y="1571397"/>
                  <a:pt x="391158" y="1583810"/>
                  <a:pt x="387866" y="1596980"/>
                </a:cubicBezTo>
                <a:cubicBezTo>
                  <a:pt x="382557" y="1618217"/>
                  <a:pt x="379280" y="1639910"/>
                  <a:pt x="374987" y="1661375"/>
                </a:cubicBezTo>
                <a:cubicBezTo>
                  <a:pt x="370694" y="1712890"/>
                  <a:pt x="372246" y="1765231"/>
                  <a:pt x="362108" y="1815921"/>
                </a:cubicBezTo>
                <a:cubicBezTo>
                  <a:pt x="359072" y="1831099"/>
                  <a:pt x="342447" y="1840331"/>
                  <a:pt x="336350" y="1854558"/>
                </a:cubicBezTo>
                <a:cubicBezTo>
                  <a:pt x="286450" y="1970989"/>
                  <a:pt x="362380" y="1847709"/>
                  <a:pt x="297713" y="1944710"/>
                </a:cubicBezTo>
                <a:cubicBezTo>
                  <a:pt x="293420" y="1957589"/>
                  <a:pt x="290453" y="1970988"/>
                  <a:pt x="284835" y="1983347"/>
                </a:cubicBezTo>
                <a:cubicBezTo>
                  <a:pt x="268946" y="2018303"/>
                  <a:pt x="233319" y="2086378"/>
                  <a:pt x="233319" y="2086378"/>
                </a:cubicBezTo>
                <a:cubicBezTo>
                  <a:pt x="196406" y="2270938"/>
                  <a:pt x="248006" y="2042312"/>
                  <a:pt x="194682" y="2202287"/>
                </a:cubicBezTo>
                <a:cubicBezTo>
                  <a:pt x="144751" y="2352083"/>
                  <a:pt x="220789" y="2188713"/>
                  <a:pt x="156046" y="2318197"/>
                </a:cubicBezTo>
                <a:cubicBezTo>
                  <a:pt x="92921" y="2570695"/>
                  <a:pt x="157054" y="2307223"/>
                  <a:pt x="117409" y="2485623"/>
                </a:cubicBezTo>
                <a:cubicBezTo>
                  <a:pt x="81047" y="2649252"/>
                  <a:pt x="130477" y="2407392"/>
                  <a:pt x="91652" y="2601533"/>
                </a:cubicBezTo>
                <a:cubicBezTo>
                  <a:pt x="87359" y="2678806"/>
                  <a:pt x="85478" y="2756251"/>
                  <a:pt x="78773" y="2833352"/>
                </a:cubicBezTo>
                <a:cubicBezTo>
                  <a:pt x="72443" y="2906144"/>
                  <a:pt x="67104" y="2880028"/>
                  <a:pt x="53015" y="2936383"/>
                </a:cubicBezTo>
                <a:lnTo>
                  <a:pt x="27257" y="3039414"/>
                </a:lnTo>
                <a:cubicBezTo>
                  <a:pt x="22964" y="3065172"/>
                  <a:pt x="20043" y="3091196"/>
                  <a:pt x="14378" y="3116687"/>
                </a:cubicBezTo>
                <a:cubicBezTo>
                  <a:pt x="11433" y="3129939"/>
                  <a:pt x="0" y="3141831"/>
                  <a:pt x="1499" y="3155324"/>
                </a:cubicBezTo>
                <a:cubicBezTo>
                  <a:pt x="4497" y="3182309"/>
                  <a:pt x="18671" y="3206839"/>
                  <a:pt x="27257" y="3232597"/>
                </a:cubicBezTo>
                <a:cubicBezTo>
                  <a:pt x="101122" y="3207975"/>
                  <a:pt x="29264" y="3230153"/>
                  <a:pt x="130288" y="3206840"/>
                </a:cubicBezTo>
                <a:cubicBezTo>
                  <a:pt x="332261" y="3160232"/>
                  <a:pt x="150557" y="3197635"/>
                  <a:pt x="297713" y="3168203"/>
                </a:cubicBezTo>
                <a:cubicBezTo>
                  <a:pt x="314885" y="3159617"/>
                  <a:pt x="330456" y="3146468"/>
                  <a:pt x="349229" y="3142445"/>
                </a:cubicBezTo>
                <a:cubicBezTo>
                  <a:pt x="503527" y="3109381"/>
                  <a:pt x="766281" y="3148164"/>
                  <a:pt x="877263" y="3155324"/>
                </a:cubicBezTo>
                <a:cubicBezTo>
                  <a:pt x="894435" y="3168203"/>
                  <a:pt x="910722" y="3182354"/>
                  <a:pt x="928778" y="3193961"/>
                </a:cubicBezTo>
                <a:cubicBezTo>
                  <a:pt x="972328" y="3221957"/>
                  <a:pt x="1051789" y="3271529"/>
                  <a:pt x="1109082" y="3296992"/>
                </a:cubicBezTo>
                <a:cubicBezTo>
                  <a:pt x="1138574" y="3310099"/>
                  <a:pt x="1179442" y="3325827"/>
                  <a:pt x="1212113" y="3335628"/>
                </a:cubicBezTo>
                <a:cubicBezTo>
                  <a:pt x="1242048" y="3344609"/>
                  <a:pt x="1271299" y="3357163"/>
                  <a:pt x="1302266" y="3361386"/>
                </a:cubicBezTo>
                <a:cubicBezTo>
                  <a:pt x="1366211" y="3370106"/>
                  <a:pt x="1431055" y="3369972"/>
                  <a:pt x="1495449" y="3374265"/>
                </a:cubicBezTo>
                <a:cubicBezTo>
                  <a:pt x="1581308" y="3369972"/>
                  <a:pt x="1667383" y="3368833"/>
                  <a:pt x="1753026" y="3361386"/>
                </a:cubicBezTo>
                <a:cubicBezTo>
                  <a:pt x="1766551" y="3360210"/>
                  <a:pt x="1778117" y="3349410"/>
                  <a:pt x="1791663" y="3348507"/>
                </a:cubicBezTo>
                <a:cubicBezTo>
                  <a:pt x="1907395" y="3340791"/>
                  <a:pt x="2023482" y="3339921"/>
                  <a:pt x="2139392" y="3335628"/>
                </a:cubicBezTo>
                <a:cubicBezTo>
                  <a:pt x="2165150" y="3327042"/>
                  <a:pt x="2192381" y="3322014"/>
                  <a:pt x="2216666" y="3309871"/>
                </a:cubicBezTo>
                <a:cubicBezTo>
                  <a:pt x="2280323" y="3278042"/>
                  <a:pt x="2249968" y="3290184"/>
                  <a:pt x="2306818" y="3271234"/>
                </a:cubicBezTo>
                <a:cubicBezTo>
                  <a:pt x="2345620" y="3245365"/>
                  <a:pt x="2351218" y="3239326"/>
                  <a:pt x="2396970" y="3219718"/>
                </a:cubicBezTo>
                <a:cubicBezTo>
                  <a:pt x="2409448" y="3214371"/>
                  <a:pt x="2422727" y="3211133"/>
                  <a:pt x="2435606" y="3206840"/>
                </a:cubicBezTo>
                <a:cubicBezTo>
                  <a:pt x="2509859" y="3157338"/>
                  <a:pt x="2438229" y="3200197"/>
                  <a:pt x="2512880" y="3168203"/>
                </a:cubicBezTo>
                <a:cubicBezTo>
                  <a:pt x="2560178" y="3147932"/>
                  <a:pt x="2586489" y="3123584"/>
                  <a:pt x="2641668" y="3116687"/>
                </a:cubicBezTo>
                <a:lnTo>
                  <a:pt x="2744699" y="3103809"/>
                </a:lnTo>
                <a:cubicBezTo>
                  <a:pt x="2830558" y="3108102"/>
                  <a:pt x="2916974" y="3106024"/>
                  <a:pt x="3002277" y="3116687"/>
                </a:cubicBezTo>
                <a:cubicBezTo>
                  <a:pt x="3021327" y="3119068"/>
                  <a:pt x="3036146" y="3134882"/>
                  <a:pt x="3053792" y="3142445"/>
                </a:cubicBezTo>
                <a:cubicBezTo>
                  <a:pt x="3066270" y="3147793"/>
                  <a:pt x="3079332" y="3151752"/>
                  <a:pt x="3092429" y="3155324"/>
                </a:cubicBezTo>
                <a:cubicBezTo>
                  <a:pt x="3126582" y="3164639"/>
                  <a:pt x="3161876" y="3169887"/>
                  <a:pt x="3195460" y="3181082"/>
                </a:cubicBezTo>
                <a:cubicBezTo>
                  <a:pt x="3208339" y="3185375"/>
                  <a:pt x="3220740" y="3191532"/>
                  <a:pt x="3234097" y="3193961"/>
                </a:cubicBezTo>
                <a:cubicBezTo>
                  <a:pt x="3268150" y="3200152"/>
                  <a:pt x="3302784" y="3202547"/>
                  <a:pt x="3337128" y="3206840"/>
                </a:cubicBezTo>
                <a:cubicBezTo>
                  <a:pt x="3367179" y="3202547"/>
                  <a:pt x="3399541" y="3206290"/>
                  <a:pt x="3427280" y="3193961"/>
                </a:cubicBezTo>
                <a:cubicBezTo>
                  <a:pt x="3441424" y="3187675"/>
                  <a:pt x="3451677" y="3170743"/>
                  <a:pt x="3453037" y="3155324"/>
                </a:cubicBezTo>
                <a:cubicBezTo>
                  <a:pt x="3464740" y="3022688"/>
                  <a:pt x="3455437" y="2888817"/>
                  <a:pt x="3465916" y="2756079"/>
                </a:cubicBezTo>
                <a:cubicBezTo>
                  <a:pt x="3474215" y="2650963"/>
                  <a:pt x="3485091" y="2691971"/>
                  <a:pt x="3517432" y="2627290"/>
                </a:cubicBezTo>
                <a:cubicBezTo>
                  <a:pt x="3523503" y="2615148"/>
                  <a:pt x="3526018" y="2601533"/>
                  <a:pt x="3530311" y="2588654"/>
                </a:cubicBezTo>
                <a:cubicBezTo>
                  <a:pt x="3521809" y="2520639"/>
                  <a:pt x="3529162" y="2486589"/>
                  <a:pt x="3491674" y="2434107"/>
                </a:cubicBezTo>
                <a:cubicBezTo>
                  <a:pt x="3481088" y="2419286"/>
                  <a:pt x="3464219" y="2409848"/>
                  <a:pt x="3453037" y="2395471"/>
                </a:cubicBezTo>
                <a:cubicBezTo>
                  <a:pt x="3434031" y="2371035"/>
                  <a:pt x="3401522" y="2318197"/>
                  <a:pt x="3401522" y="2318197"/>
                </a:cubicBezTo>
                <a:cubicBezTo>
                  <a:pt x="3375338" y="2187281"/>
                  <a:pt x="3402165" y="2307569"/>
                  <a:pt x="3375764" y="2215166"/>
                </a:cubicBezTo>
                <a:cubicBezTo>
                  <a:pt x="3370901" y="2198147"/>
                  <a:pt x="3369857" y="2179920"/>
                  <a:pt x="3362885" y="2163651"/>
                </a:cubicBezTo>
                <a:cubicBezTo>
                  <a:pt x="3350677" y="2135165"/>
                  <a:pt x="3277401" y="2054484"/>
                  <a:pt x="3272733" y="2047741"/>
                </a:cubicBezTo>
                <a:cubicBezTo>
                  <a:pt x="3253032" y="2019284"/>
                  <a:pt x="3241575" y="1985580"/>
                  <a:pt x="3221218" y="1957589"/>
                </a:cubicBezTo>
                <a:cubicBezTo>
                  <a:pt x="3206934" y="1937949"/>
                  <a:pt x="3184273" y="1925501"/>
                  <a:pt x="3169702" y="1906073"/>
                </a:cubicBezTo>
                <a:cubicBezTo>
                  <a:pt x="3158183" y="1890714"/>
                  <a:pt x="3154872" y="1870343"/>
                  <a:pt x="3143944" y="1854558"/>
                </a:cubicBezTo>
                <a:cubicBezTo>
                  <a:pt x="3116083" y="1814314"/>
                  <a:pt x="3083636" y="1777445"/>
                  <a:pt x="3053792" y="1738648"/>
                </a:cubicBezTo>
                <a:cubicBezTo>
                  <a:pt x="3040705" y="1721635"/>
                  <a:pt x="3023128" y="1707062"/>
                  <a:pt x="3015156" y="1687133"/>
                </a:cubicBezTo>
                <a:cubicBezTo>
                  <a:pt x="3006570" y="1665668"/>
                  <a:pt x="3000358" y="1643093"/>
                  <a:pt x="2989398" y="1622738"/>
                </a:cubicBezTo>
                <a:cubicBezTo>
                  <a:pt x="2970197" y="1587079"/>
                  <a:pt x="2937811" y="1558128"/>
                  <a:pt x="2925004" y="1519707"/>
                </a:cubicBezTo>
                <a:cubicBezTo>
                  <a:pt x="2880296" y="1385584"/>
                  <a:pt x="2904581" y="1440224"/>
                  <a:pt x="2860609" y="1352282"/>
                </a:cubicBezTo>
                <a:cubicBezTo>
                  <a:pt x="2847691" y="1274773"/>
                  <a:pt x="2841158" y="1244228"/>
                  <a:pt x="2834852" y="1159099"/>
                </a:cubicBezTo>
                <a:cubicBezTo>
                  <a:pt x="2829135" y="1081918"/>
                  <a:pt x="2828980" y="1004354"/>
                  <a:pt x="2821973" y="927279"/>
                </a:cubicBezTo>
                <a:cubicBezTo>
                  <a:pt x="2820370" y="909652"/>
                  <a:pt x="2817010" y="891595"/>
                  <a:pt x="2809094" y="875764"/>
                </a:cubicBezTo>
                <a:cubicBezTo>
                  <a:pt x="2799494" y="856565"/>
                  <a:pt x="2782933" y="841715"/>
                  <a:pt x="2770457" y="824248"/>
                </a:cubicBezTo>
                <a:cubicBezTo>
                  <a:pt x="2761460" y="811653"/>
                  <a:pt x="2751621" y="799456"/>
                  <a:pt x="2744699" y="785611"/>
                </a:cubicBezTo>
                <a:cubicBezTo>
                  <a:pt x="2734360" y="764934"/>
                  <a:pt x="2727059" y="742863"/>
                  <a:pt x="2718942" y="721217"/>
                </a:cubicBezTo>
                <a:cubicBezTo>
                  <a:pt x="2714175" y="708506"/>
                  <a:pt x="2712134" y="694722"/>
                  <a:pt x="2706063" y="682580"/>
                </a:cubicBezTo>
                <a:cubicBezTo>
                  <a:pt x="2694868" y="660191"/>
                  <a:pt x="2677784" y="640974"/>
                  <a:pt x="2667426" y="618186"/>
                </a:cubicBezTo>
                <a:cubicBezTo>
                  <a:pt x="2656191" y="593469"/>
                  <a:pt x="2652695" y="565724"/>
                  <a:pt x="2641668" y="540913"/>
                </a:cubicBezTo>
                <a:cubicBezTo>
                  <a:pt x="2635382" y="526769"/>
                  <a:pt x="2623590" y="515715"/>
                  <a:pt x="2615911" y="502276"/>
                </a:cubicBezTo>
                <a:cubicBezTo>
                  <a:pt x="2606386" y="485607"/>
                  <a:pt x="2601312" y="466383"/>
                  <a:pt x="2590153" y="450761"/>
                </a:cubicBezTo>
                <a:cubicBezTo>
                  <a:pt x="2579566" y="435940"/>
                  <a:pt x="2565613" y="423658"/>
                  <a:pt x="2551516" y="412124"/>
                </a:cubicBezTo>
                <a:cubicBezTo>
                  <a:pt x="2518290" y="384939"/>
                  <a:pt x="2448485" y="334851"/>
                  <a:pt x="2448485" y="334851"/>
                </a:cubicBezTo>
                <a:cubicBezTo>
                  <a:pt x="2431313" y="300507"/>
                  <a:pt x="2424121" y="258971"/>
                  <a:pt x="2396970" y="231820"/>
                </a:cubicBezTo>
                <a:cubicBezTo>
                  <a:pt x="2284089" y="118939"/>
                  <a:pt x="2427280" y="257078"/>
                  <a:pt x="2319697" y="167426"/>
                </a:cubicBezTo>
                <a:cubicBezTo>
                  <a:pt x="2285034" y="138540"/>
                  <a:pt x="2283536" y="121303"/>
                  <a:pt x="2242423" y="103031"/>
                </a:cubicBezTo>
                <a:cubicBezTo>
                  <a:pt x="2217612" y="92004"/>
                  <a:pt x="2190908" y="85859"/>
                  <a:pt x="2165150" y="77273"/>
                </a:cubicBezTo>
                <a:cubicBezTo>
                  <a:pt x="2077479" y="48050"/>
                  <a:pt x="2140015" y="65520"/>
                  <a:pt x="1971967" y="51516"/>
                </a:cubicBezTo>
                <a:cubicBezTo>
                  <a:pt x="1959088" y="42930"/>
                  <a:pt x="1947475" y="32045"/>
                  <a:pt x="1933330" y="25758"/>
                </a:cubicBezTo>
                <a:cubicBezTo>
                  <a:pt x="1908519" y="14731"/>
                  <a:pt x="1856057" y="0"/>
                  <a:pt x="1856057" y="0"/>
                </a:cubicBezTo>
                <a:cubicBezTo>
                  <a:pt x="1756402" y="14237"/>
                  <a:pt x="1810981" y="6440"/>
                  <a:pt x="1778784" y="12879"/>
                </a:cubicBezTo>
                <a:close/>
              </a:path>
            </a:pathLst>
          </a:custGeom>
          <a:solidFill>
            <a:srgbClr val="CC33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 48"/>
          <p:cNvSpPr/>
          <p:nvPr/>
        </p:nvSpPr>
        <p:spPr>
          <a:xfrm>
            <a:off x="5962149" y="3436542"/>
            <a:ext cx="2241693" cy="1727886"/>
          </a:xfrm>
          <a:custGeom>
            <a:avLst/>
            <a:gdLst>
              <a:gd name="connsiteX0" fmla="*/ 837896 w 2241693"/>
              <a:gd name="connsiteY0" fmla="*/ 40754 h 1727886"/>
              <a:gd name="connsiteX1" fmla="*/ 721986 w 2241693"/>
              <a:gd name="connsiteY1" fmla="*/ 53633 h 1727886"/>
              <a:gd name="connsiteX2" fmla="*/ 670471 w 2241693"/>
              <a:gd name="connsiteY2" fmla="*/ 66512 h 1727886"/>
              <a:gd name="connsiteX3" fmla="*/ 567440 w 2241693"/>
              <a:gd name="connsiteY3" fmla="*/ 79390 h 1727886"/>
              <a:gd name="connsiteX4" fmla="*/ 477288 w 2241693"/>
              <a:gd name="connsiteY4" fmla="*/ 130906 h 1727886"/>
              <a:gd name="connsiteX5" fmla="*/ 425772 w 2241693"/>
              <a:gd name="connsiteY5" fmla="*/ 208179 h 1727886"/>
              <a:gd name="connsiteX6" fmla="*/ 374257 w 2241693"/>
              <a:gd name="connsiteY6" fmla="*/ 285452 h 1727886"/>
              <a:gd name="connsiteX7" fmla="*/ 361378 w 2241693"/>
              <a:gd name="connsiteY7" fmla="*/ 324089 h 1727886"/>
              <a:gd name="connsiteX8" fmla="*/ 309862 w 2241693"/>
              <a:gd name="connsiteY8" fmla="*/ 401362 h 1727886"/>
              <a:gd name="connsiteX9" fmla="*/ 296983 w 2241693"/>
              <a:gd name="connsiteY9" fmla="*/ 439999 h 1727886"/>
              <a:gd name="connsiteX10" fmla="*/ 245468 w 2241693"/>
              <a:gd name="connsiteY10" fmla="*/ 517272 h 1727886"/>
              <a:gd name="connsiteX11" fmla="*/ 206831 w 2241693"/>
              <a:gd name="connsiteY11" fmla="*/ 620303 h 1727886"/>
              <a:gd name="connsiteX12" fmla="*/ 193952 w 2241693"/>
              <a:gd name="connsiteY12" fmla="*/ 671819 h 1727886"/>
              <a:gd name="connsiteX13" fmla="*/ 181074 w 2241693"/>
              <a:gd name="connsiteY13" fmla="*/ 710455 h 1727886"/>
              <a:gd name="connsiteX14" fmla="*/ 155316 w 2241693"/>
              <a:gd name="connsiteY14" fmla="*/ 813486 h 1727886"/>
              <a:gd name="connsiteX15" fmla="*/ 129558 w 2241693"/>
              <a:gd name="connsiteY15" fmla="*/ 903638 h 1727886"/>
              <a:gd name="connsiteX16" fmla="*/ 90921 w 2241693"/>
              <a:gd name="connsiteY16" fmla="*/ 1096821 h 1727886"/>
              <a:gd name="connsiteX17" fmla="*/ 39406 w 2241693"/>
              <a:gd name="connsiteY17" fmla="*/ 1212731 h 1727886"/>
              <a:gd name="connsiteX18" fmla="*/ 78043 w 2241693"/>
              <a:gd name="connsiteY18" fmla="*/ 1199852 h 1727886"/>
              <a:gd name="connsiteX19" fmla="*/ 348499 w 2241693"/>
              <a:gd name="connsiteY19" fmla="*/ 1212731 h 1727886"/>
              <a:gd name="connsiteX20" fmla="*/ 400014 w 2241693"/>
              <a:gd name="connsiteY20" fmla="*/ 1238489 h 1727886"/>
              <a:gd name="connsiteX21" fmla="*/ 464409 w 2241693"/>
              <a:gd name="connsiteY21" fmla="*/ 1277126 h 1727886"/>
              <a:gd name="connsiteX22" fmla="*/ 503045 w 2241693"/>
              <a:gd name="connsiteY22" fmla="*/ 1302883 h 1727886"/>
              <a:gd name="connsiteX23" fmla="*/ 554561 w 2241693"/>
              <a:gd name="connsiteY23" fmla="*/ 1315762 h 1727886"/>
              <a:gd name="connsiteX24" fmla="*/ 721986 w 2241693"/>
              <a:gd name="connsiteY24" fmla="*/ 1290004 h 1727886"/>
              <a:gd name="connsiteX25" fmla="*/ 760623 w 2241693"/>
              <a:gd name="connsiteY25" fmla="*/ 1264247 h 1727886"/>
              <a:gd name="connsiteX26" fmla="*/ 1185626 w 2241693"/>
              <a:gd name="connsiteY26" fmla="*/ 1290004 h 1727886"/>
              <a:gd name="connsiteX27" fmla="*/ 1224262 w 2241693"/>
              <a:gd name="connsiteY27" fmla="*/ 1328641 h 1727886"/>
              <a:gd name="connsiteX28" fmla="*/ 1262899 w 2241693"/>
              <a:gd name="connsiteY28" fmla="*/ 1341520 h 1727886"/>
              <a:gd name="connsiteX29" fmla="*/ 1301536 w 2241693"/>
              <a:gd name="connsiteY29" fmla="*/ 1367278 h 1727886"/>
              <a:gd name="connsiteX30" fmla="*/ 1353051 w 2241693"/>
              <a:gd name="connsiteY30" fmla="*/ 1405914 h 1727886"/>
              <a:gd name="connsiteX31" fmla="*/ 1700781 w 2241693"/>
              <a:gd name="connsiteY31" fmla="*/ 1444551 h 1727886"/>
              <a:gd name="connsiteX32" fmla="*/ 1829569 w 2241693"/>
              <a:gd name="connsiteY32" fmla="*/ 1457430 h 1727886"/>
              <a:gd name="connsiteX33" fmla="*/ 1881085 w 2241693"/>
              <a:gd name="connsiteY33" fmla="*/ 1470309 h 1727886"/>
              <a:gd name="connsiteX34" fmla="*/ 1906843 w 2241693"/>
              <a:gd name="connsiteY34" fmla="*/ 1508945 h 1727886"/>
              <a:gd name="connsiteX35" fmla="*/ 2035631 w 2241693"/>
              <a:gd name="connsiteY35" fmla="*/ 1611976 h 1727886"/>
              <a:gd name="connsiteX36" fmla="*/ 2087147 w 2241693"/>
              <a:gd name="connsiteY36" fmla="*/ 1650613 h 1727886"/>
              <a:gd name="connsiteX37" fmla="*/ 2203057 w 2241693"/>
              <a:gd name="connsiteY37" fmla="*/ 1715007 h 1727886"/>
              <a:gd name="connsiteX38" fmla="*/ 2241693 w 2241693"/>
              <a:gd name="connsiteY38" fmla="*/ 1727886 h 1727886"/>
              <a:gd name="connsiteX39" fmla="*/ 2228814 w 2241693"/>
              <a:gd name="connsiteY39" fmla="*/ 1663492 h 1727886"/>
              <a:gd name="connsiteX40" fmla="*/ 2177299 w 2241693"/>
              <a:gd name="connsiteY40" fmla="*/ 1573340 h 1727886"/>
              <a:gd name="connsiteX41" fmla="*/ 2151541 w 2241693"/>
              <a:gd name="connsiteY41" fmla="*/ 1496066 h 1727886"/>
              <a:gd name="connsiteX42" fmla="*/ 2138662 w 2241693"/>
              <a:gd name="connsiteY42" fmla="*/ 1457430 h 1727886"/>
              <a:gd name="connsiteX43" fmla="*/ 2125783 w 2241693"/>
              <a:gd name="connsiteY43" fmla="*/ 1380157 h 1727886"/>
              <a:gd name="connsiteX44" fmla="*/ 2112905 w 2241693"/>
              <a:gd name="connsiteY44" fmla="*/ 1341520 h 1727886"/>
              <a:gd name="connsiteX45" fmla="*/ 2100026 w 2241693"/>
              <a:gd name="connsiteY45" fmla="*/ 1277126 h 1727886"/>
              <a:gd name="connsiteX46" fmla="*/ 2087147 w 2241693"/>
              <a:gd name="connsiteY46" fmla="*/ 1032427 h 1727886"/>
              <a:gd name="connsiteX47" fmla="*/ 2074268 w 2241693"/>
              <a:gd name="connsiteY47" fmla="*/ 993790 h 1727886"/>
              <a:gd name="connsiteX48" fmla="*/ 1996995 w 2241693"/>
              <a:gd name="connsiteY48" fmla="*/ 903638 h 1727886"/>
              <a:gd name="connsiteX49" fmla="*/ 1971237 w 2241693"/>
              <a:gd name="connsiteY49" fmla="*/ 865002 h 1727886"/>
              <a:gd name="connsiteX50" fmla="*/ 1881085 w 2241693"/>
              <a:gd name="connsiteY50" fmla="*/ 787728 h 1727886"/>
              <a:gd name="connsiteX51" fmla="*/ 1842448 w 2241693"/>
              <a:gd name="connsiteY51" fmla="*/ 749092 h 1727886"/>
              <a:gd name="connsiteX52" fmla="*/ 1803812 w 2241693"/>
              <a:gd name="connsiteY52" fmla="*/ 736213 h 1727886"/>
              <a:gd name="connsiteX53" fmla="*/ 1687902 w 2241693"/>
              <a:gd name="connsiteY53" fmla="*/ 671819 h 1727886"/>
              <a:gd name="connsiteX54" fmla="*/ 1649265 w 2241693"/>
              <a:gd name="connsiteY54" fmla="*/ 633182 h 1727886"/>
              <a:gd name="connsiteX55" fmla="*/ 1559113 w 2241693"/>
              <a:gd name="connsiteY55" fmla="*/ 504393 h 1727886"/>
              <a:gd name="connsiteX56" fmla="*/ 1533355 w 2241693"/>
              <a:gd name="connsiteY56" fmla="*/ 465757 h 1727886"/>
              <a:gd name="connsiteX57" fmla="*/ 1507597 w 2241693"/>
              <a:gd name="connsiteY57" fmla="*/ 427120 h 1727886"/>
              <a:gd name="connsiteX58" fmla="*/ 1468961 w 2241693"/>
              <a:gd name="connsiteY58" fmla="*/ 388483 h 1727886"/>
              <a:gd name="connsiteX59" fmla="*/ 1353051 w 2241693"/>
              <a:gd name="connsiteY59" fmla="*/ 336968 h 1727886"/>
              <a:gd name="connsiteX60" fmla="*/ 1314414 w 2241693"/>
              <a:gd name="connsiteY60" fmla="*/ 324089 h 1727886"/>
              <a:gd name="connsiteX61" fmla="*/ 1275778 w 2241693"/>
              <a:gd name="connsiteY61" fmla="*/ 311210 h 1727886"/>
              <a:gd name="connsiteX62" fmla="*/ 1237141 w 2241693"/>
              <a:gd name="connsiteY62" fmla="*/ 298331 h 1727886"/>
              <a:gd name="connsiteX63" fmla="*/ 1211383 w 2241693"/>
              <a:gd name="connsiteY63" fmla="*/ 259695 h 1727886"/>
              <a:gd name="connsiteX64" fmla="*/ 1172747 w 2241693"/>
              <a:gd name="connsiteY64" fmla="*/ 246816 h 1727886"/>
              <a:gd name="connsiteX65" fmla="*/ 1134110 w 2241693"/>
              <a:gd name="connsiteY65" fmla="*/ 221058 h 1727886"/>
              <a:gd name="connsiteX66" fmla="*/ 1082595 w 2241693"/>
              <a:gd name="connsiteY66" fmla="*/ 143785 h 1727886"/>
              <a:gd name="connsiteX67" fmla="*/ 1005321 w 2241693"/>
              <a:gd name="connsiteY67" fmla="*/ 105148 h 1727886"/>
              <a:gd name="connsiteX68" fmla="*/ 979564 w 2241693"/>
              <a:gd name="connsiteY68" fmla="*/ 66512 h 1727886"/>
              <a:gd name="connsiteX69" fmla="*/ 863654 w 2241693"/>
              <a:gd name="connsiteY69" fmla="*/ 2117 h 1727886"/>
              <a:gd name="connsiteX70" fmla="*/ 837896 w 2241693"/>
              <a:gd name="connsiteY70" fmla="*/ 40754 h 172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241693" h="1727886">
                <a:moveTo>
                  <a:pt x="837896" y="40754"/>
                </a:moveTo>
                <a:cubicBezTo>
                  <a:pt x="814285" y="49340"/>
                  <a:pt x="760408" y="47722"/>
                  <a:pt x="721986" y="53633"/>
                </a:cubicBezTo>
                <a:cubicBezTo>
                  <a:pt x="704492" y="56324"/>
                  <a:pt x="687930" y="63602"/>
                  <a:pt x="670471" y="66512"/>
                </a:cubicBezTo>
                <a:cubicBezTo>
                  <a:pt x="636331" y="72202"/>
                  <a:pt x="601784" y="75097"/>
                  <a:pt x="567440" y="79390"/>
                </a:cubicBezTo>
                <a:cubicBezTo>
                  <a:pt x="552253" y="86983"/>
                  <a:pt x="491448" y="114724"/>
                  <a:pt x="477288" y="130906"/>
                </a:cubicBezTo>
                <a:cubicBezTo>
                  <a:pt x="456903" y="154204"/>
                  <a:pt x="442944" y="182421"/>
                  <a:pt x="425772" y="208179"/>
                </a:cubicBezTo>
                <a:lnTo>
                  <a:pt x="374257" y="285452"/>
                </a:lnTo>
                <a:cubicBezTo>
                  <a:pt x="369964" y="298331"/>
                  <a:pt x="367971" y="312222"/>
                  <a:pt x="361378" y="324089"/>
                </a:cubicBezTo>
                <a:cubicBezTo>
                  <a:pt x="346344" y="351150"/>
                  <a:pt x="309862" y="401362"/>
                  <a:pt x="309862" y="401362"/>
                </a:cubicBezTo>
                <a:cubicBezTo>
                  <a:pt x="305569" y="414241"/>
                  <a:pt x="303576" y="428132"/>
                  <a:pt x="296983" y="439999"/>
                </a:cubicBezTo>
                <a:cubicBezTo>
                  <a:pt x="281949" y="467060"/>
                  <a:pt x="245468" y="517272"/>
                  <a:pt x="245468" y="517272"/>
                </a:cubicBezTo>
                <a:cubicBezTo>
                  <a:pt x="212409" y="649506"/>
                  <a:pt x="257342" y="485608"/>
                  <a:pt x="206831" y="620303"/>
                </a:cubicBezTo>
                <a:cubicBezTo>
                  <a:pt x="200616" y="636876"/>
                  <a:pt x="198815" y="654800"/>
                  <a:pt x="193952" y="671819"/>
                </a:cubicBezTo>
                <a:cubicBezTo>
                  <a:pt x="190223" y="684872"/>
                  <a:pt x="184646" y="697358"/>
                  <a:pt x="181074" y="710455"/>
                </a:cubicBezTo>
                <a:cubicBezTo>
                  <a:pt x="171760" y="744608"/>
                  <a:pt x="166511" y="779902"/>
                  <a:pt x="155316" y="813486"/>
                </a:cubicBezTo>
                <a:cubicBezTo>
                  <a:pt x="136840" y="868915"/>
                  <a:pt x="145730" y="838953"/>
                  <a:pt x="129558" y="903638"/>
                </a:cubicBezTo>
                <a:cubicBezTo>
                  <a:pt x="124576" y="948472"/>
                  <a:pt x="121362" y="1051157"/>
                  <a:pt x="90921" y="1096821"/>
                </a:cubicBezTo>
                <a:cubicBezTo>
                  <a:pt x="90043" y="1098137"/>
                  <a:pt x="0" y="1225866"/>
                  <a:pt x="39406" y="1212731"/>
                </a:cubicBezTo>
                <a:lnTo>
                  <a:pt x="78043" y="1199852"/>
                </a:lnTo>
                <a:cubicBezTo>
                  <a:pt x="168195" y="1204145"/>
                  <a:pt x="258888" y="1201978"/>
                  <a:pt x="348499" y="1212731"/>
                </a:cubicBezTo>
                <a:cubicBezTo>
                  <a:pt x="367561" y="1215018"/>
                  <a:pt x="383231" y="1229165"/>
                  <a:pt x="400014" y="1238489"/>
                </a:cubicBezTo>
                <a:cubicBezTo>
                  <a:pt x="421896" y="1250646"/>
                  <a:pt x="443182" y="1263859"/>
                  <a:pt x="464409" y="1277126"/>
                </a:cubicBezTo>
                <a:cubicBezTo>
                  <a:pt x="477534" y="1285329"/>
                  <a:pt x="488818" y="1296786"/>
                  <a:pt x="503045" y="1302883"/>
                </a:cubicBezTo>
                <a:cubicBezTo>
                  <a:pt x="519314" y="1309855"/>
                  <a:pt x="537389" y="1311469"/>
                  <a:pt x="554561" y="1315762"/>
                </a:cubicBezTo>
                <a:cubicBezTo>
                  <a:pt x="591504" y="1312068"/>
                  <a:pt x="675570" y="1313212"/>
                  <a:pt x="721986" y="1290004"/>
                </a:cubicBezTo>
                <a:cubicBezTo>
                  <a:pt x="735830" y="1283082"/>
                  <a:pt x="747744" y="1272833"/>
                  <a:pt x="760623" y="1264247"/>
                </a:cubicBezTo>
                <a:cubicBezTo>
                  <a:pt x="902291" y="1272833"/>
                  <a:pt x="1045048" y="1270479"/>
                  <a:pt x="1185626" y="1290004"/>
                </a:cubicBezTo>
                <a:cubicBezTo>
                  <a:pt x="1203666" y="1292510"/>
                  <a:pt x="1209108" y="1318538"/>
                  <a:pt x="1224262" y="1328641"/>
                </a:cubicBezTo>
                <a:cubicBezTo>
                  <a:pt x="1235558" y="1336171"/>
                  <a:pt x="1250757" y="1335449"/>
                  <a:pt x="1262899" y="1341520"/>
                </a:cubicBezTo>
                <a:cubicBezTo>
                  <a:pt x="1276744" y="1348442"/>
                  <a:pt x="1288941" y="1358281"/>
                  <a:pt x="1301536" y="1367278"/>
                </a:cubicBezTo>
                <a:cubicBezTo>
                  <a:pt x="1319002" y="1379754"/>
                  <a:pt x="1333853" y="1396315"/>
                  <a:pt x="1353051" y="1405914"/>
                </a:cubicBezTo>
                <a:cubicBezTo>
                  <a:pt x="1455934" y="1457356"/>
                  <a:pt x="1602696" y="1439880"/>
                  <a:pt x="1700781" y="1444551"/>
                </a:cubicBezTo>
                <a:cubicBezTo>
                  <a:pt x="1743710" y="1448844"/>
                  <a:pt x="1786859" y="1451329"/>
                  <a:pt x="1829569" y="1457430"/>
                </a:cubicBezTo>
                <a:cubicBezTo>
                  <a:pt x="1847092" y="1459933"/>
                  <a:pt x="1866357" y="1460491"/>
                  <a:pt x="1881085" y="1470309"/>
                </a:cubicBezTo>
                <a:cubicBezTo>
                  <a:pt x="1893964" y="1478895"/>
                  <a:pt x="1896488" y="1497440"/>
                  <a:pt x="1906843" y="1508945"/>
                </a:cubicBezTo>
                <a:cubicBezTo>
                  <a:pt x="1992345" y="1603946"/>
                  <a:pt x="1961230" y="1587175"/>
                  <a:pt x="2035631" y="1611976"/>
                </a:cubicBezTo>
                <a:cubicBezTo>
                  <a:pt x="2052803" y="1624855"/>
                  <a:pt x="2069287" y="1638706"/>
                  <a:pt x="2087147" y="1650613"/>
                </a:cubicBezTo>
                <a:cubicBezTo>
                  <a:pt x="2116465" y="1670158"/>
                  <a:pt x="2168680" y="1700274"/>
                  <a:pt x="2203057" y="1715007"/>
                </a:cubicBezTo>
                <a:cubicBezTo>
                  <a:pt x="2215535" y="1720355"/>
                  <a:pt x="2228814" y="1723593"/>
                  <a:pt x="2241693" y="1727886"/>
                </a:cubicBezTo>
                <a:cubicBezTo>
                  <a:pt x="2237400" y="1706421"/>
                  <a:pt x="2235736" y="1684258"/>
                  <a:pt x="2228814" y="1663492"/>
                </a:cubicBezTo>
                <a:cubicBezTo>
                  <a:pt x="2217919" y="1630807"/>
                  <a:pt x="2196144" y="1601607"/>
                  <a:pt x="2177299" y="1573340"/>
                </a:cubicBezTo>
                <a:lnTo>
                  <a:pt x="2151541" y="1496066"/>
                </a:lnTo>
                <a:lnTo>
                  <a:pt x="2138662" y="1457430"/>
                </a:lnTo>
                <a:cubicBezTo>
                  <a:pt x="2134369" y="1431672"/>
                  <a:pt x="2131448" y="1405648"/>
                  <a:pt x="2125783" y="1380157"/>
                </a:cubicBezTo>
                <a:cubicBezTo>
                  <a:pt x="2122838" y="1366905"/>
                  <a:pt x="2116197" y="1354690"/>
                  <a:pt x="2112905" y="1341520"/>
                </a:cubicBezTo>
                <a:cubicBezTo>
                  <a:pt x="2107596" y="1320284"/>
                  <a:pt x="2104319" y="1298591"/>
                  <a:pt x="2100026" y="1277126"/>
                </a:cubicBezTo>
                <a:cubicBezTo>
                  <a:pt x="2095733" y="1195560"/>
                  <a:pt x="2094542" y="1113771"/>
                  <a:pt x="2087147" y="1032427"/>
                </a:cubicBezTo>
                <a:cubicBezTo>
                  <a:pt x="2085918" y="1018907"/>
                  <a:pt x="2080339" y="1005932"/>
                  <a:pt x="2074268" y="993790"/>
                </a:cubicBezTo>
                <a:cubicBezTo>
                  <a:pt x="2050616" y="946487"/>
                  <a:pt x="2035015" y="947995"/>
                  <a:pt x="1996995" y="903638"/>
                </a:cubicBezTo>
                <a:cubicBezTo>
                  <a:pt x="1986922" y="891886"/>
                  <a:pt x="1981310" y="876754"/>
                  <a:pt x="1971237" y="865002"/>
                </a:cubicBezTo>
                <a:cubicBezTo>
                  <a:pt x="1893849" y="774717"/>
                  <a:pt x="1949441" y="844691"/>
                  <a:pt x="1881085" y="787728"/>
                </a:cubicBezTo>
                <a:cubicBezTo>
                  <a:pt x="1867093" y="776068"/>
                  <a:pt x="1857603" y="759195"/>
                  <a:pt x="1842448" y="749092"/>
                </a:cubicBezTo>
                <a:cubicBezTo>
                  <a:pt x="1831153" y="741562"/>
                  <a:pt x="1815679" y="742806"/>
                  <a:pt x="1803812" y="736213"/>
                </a:cubicBezTo>
                <a:cubicBezTo>
                  <a:pt x="1670964" y="662408"/>
                  <a:pt x="1775324" y="700958"/>
                  <a:pt x="1687902" y="671819"/>
                </a:cubicBezTo>
                <a:cubicBezTo>
                  <a:pt x="1675023" y="658940"/>
                  <a:pt x="1661118" y="647011"/>
                  <a:pt x="1649265" y="633182"/>
                </a:cubicBezTo>
                <a:cubicBezTo>
                  <a:pt x="1620658" y="599807"/>
                  <a:pt x="1581282" y="537646"/>
                  <a:pt x="1559113" y="504393"/>
                </a:cubicBezTo>
                <a:lnTo>
                  <a:pt x="1533355" y="465757"/>
                </a:lnTo>
                <a:cubicBezTo>
                  <a:pt x="1524769" y="452878"/>
                  <a:pt x="1518542" y="438065"/>
                  <a:pt x="1507597" y="427120"/>
                </a:cubicBezTo>
                <a:cubicBezTo>
                  <a:pt x="1494718" y="414241"/>
                  <a:pt x="1482953" y="400143"/>
                  <a:pt x="1468961" y="388483"/>
                </a:cubicBezTo>
                <a:cubicBezTo>
                  <a:pt x="1428145" y="354470"/>
                  <a:pt x="1409202" y="355685"/>
                  <a:pt x="1353051" y="336968"/>
                </a:cubicBezTo>
                <a:lnTo>
                  <a:pt x="1314414" y="324089"/>
                </a:lnTo>
                <a:lnTo>
                  <a:pt x="1275778" y="311210"/>
                </a:lnTo>
                <a:lnTo>
                  <a:pt x="1237141" y="298331"/>
                </a:lnTo>
                <a:cubicBezTo>
                  <a:pt x="1228555" y="285452"/>
                  <a:pt x="1223470" y="269364"/>
                  <a:pt x="1211383" y="259695"/>
                </a:cubicBezTo>
                <a:cubicBezTo>
                  <a:pt x="1200782" y="251215"/>
                  <a:pt x="1184889" y="252887"/>
                  <a:pt x="1172747" y="246816"/>
                </a:cubicBezTo>
                <a:cubicBezTo>
                  <a:pt x="1158903" y="239894"/>
                  <a:pt x="1146989" y="229644"/>
                  <a:pt x="1134110" y="221058"/>
                </a:cubicBezTo>
                <a:cubicBezTo>
                  <a:pt x="1116938" y="195300"/>
                  <a:pt x="1111963" y="153574"/>
                  <a:pt x="1082595" y="143785"/>
                </a:cubicBezTo>
                <a:cubicBezTo>
                  <a:pt x="1029274" y="126011"/>
                  <a:pt x="1055254" y="138436"/>
                  <a:pt x="1005321" y="105148"/>
                </a:cubicBezTo>
                <a:cubicBezTo>
                  <a:pt x="996735" y="92269"/>
                  <a:pt x="991213" y="76704"/>
                  <a:pt x="979564" y="66512"/>
                </a:cubicBezTo>
                <a:cubicBezTo>
                  <a:pt x="953535" y="43737"/>
                  <a:pt x="904233" y="8880"/>
                  <a:pt x="863654" y="2117"/>
                </a:cubicBezTo>
                <a:cubicBezTo>
                  <a:pt x="850950" y="0"/>
                  <a:pt x="861507" y="32168"/>
                  <a:pt x="837896" y="40754"/>
                </a:cubicBezTo>
                <a:close/>
              </a:path>
            </a:pathLst>
          </a:custGeom>
          <a:solidFill>
            <a:srgbClr val="CC33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reeform 52"/>
          <p:cNvSpPr/>
          <p:nvPr/>
        </p:nvSpPr>
        <p:spPr>
          <a:xfrm>
            <a:off x="5870629" y="5859887"/>
            <a:ext cx="2732458" cy="895628"/>
          </a:xfrm>
          <a:custGeom>
            <a:avLst/>
            <a:gdLst>
              <a:gd name="connsiteX0" fmla="*/ 2616548 w 2732458"/>
              <a:gd name="connsiteY0" fmla="*/ 38637 h 895628"/>
              <a:gd name="connsiteX1" fmla="*/ 2449123 w 2732458"/>
              <a:gd name="connsiteY1" fmla="*/ 12879 h 895628"/>
              <a:gd name="connsiteX2" fmla="*/ 2410486 w 2732458"/>
              <a:gd name="connsiteY2" fmla="*/ 0 h 895628"/>
              <a:gd name="connsiteX3" fmla="*/ 2217303 w 2732458"/>
              <a:gd name="connsiteY3" fmla="*/ 25758 h 895628"/>
              <a:gd name="connsiteX4" fmla="*/ 2114272 w 2732458"/>
              <a:gd name="connsiteY4" fmla="*/ 103031 h 895628"/>
              <a:gd name="connsiteX5" fmla="*/ 2049878 w 2732458"/>
              <a:gd name="connsiteY5" fmla="*/ 141668 h 895628"/>
              <a:gd name="connsiteX6" fmla="*/ 1959726 w 2732458"/>
              <a:gd name="connsiteY6" fmla="*/ 167426 h 895628"/>
              <a:gd name="connsiteX7" fmla="*/ 1856695 w 2732458"/>
              <a:gd name="connsiteY7" fmla="*/ 193183 h 895628"/>
              <a:gd name="connsiteX8" fmla="*/ 1818058 w 2732458"/>
              <a:gd name="connsiteY8" fmla="*/ 206062 h 895628"/>
              <a:gd name="connsiteX9" fmla="*/ 1508965 w 2732458"/>
              <a:gd name="connsiteY9" fmla="*/ 218941 h 895628"/>
              <a:gd name="connsiteX10" fmla="*/ 1405934 w 2732458"/>
              <a:gd name="connsiteY10" fmla="*/ 244699 h 895628"/>
              <a:gd name="connsiteX11" fmla="*/ 1302903 w 2732458"/>
              <a:gd name="connsiteY11" fmla="*/ 270457 h 895628"/>
              <a:gd name="connsiteX12" fmla="*/ 1186994 w 2732458"/>
              <a:gd name="connsiteY12" fmla="*/ 309093 h 895628"/>
              <a:gd name="connsiteX13" fmla="*/ 1135478 w 2732458"/>
              <a:gd name="connsiteY13" fmla="*/ 334851 h 895628"/>
              <a:gd name="connsiteX14" fmla="*/ 1071084 w 2732458"/>
              <a:gd name="connsiteY14" fmla="*/ 360609 h 895628"/>
              <a:gd name="connsiteX15" fmla="*/ 1006689 w 2732458"/>
              <a:gd name="connsiteY15" fmla="*/ 399245 h 895628"/>
              <a:gd name="connsiteX16" fmla="*/ 916537 w 2732458"/>
              <a:gd name="connsiteY16" fmla="*/ 437882 h 895628"/>
              <a:gd name="connsiteX17" fmla="*/ 826385 w 2732458"/>
              <a:gd name="connsiteY17" fmla="*/ 489398 h 895628"/>
              <a:gd name="connsiteX18" fmla="*/ 761991 w 2732458"/>
              <a:gd name="connsiteY18" fmla="*/ 515155 h 895628"/>
              <a:gd name="connsiteX19" fmla="*/ 671839 w 2732458"/>
              <a:gd name="connsiteY19" fmla="*/ 566671 h 895628"/>
              <a:gd name="connsiteX20" fmla="*/ 607444 w 2732458"/>
              <a:gd name="connsiteY20" fmla="*/ 579550 h 895628"/>
              <a:gd name="connsiteX21" fmla="*/ 543050 w 2732458"/>
              <a:gd name="connsiteY21" fmla="*/ 605307 h 895628"/>
              <a:gd name="connsiteX22" fmla="*/ 401382 w 2732458"/>
              <a:gd name="connsiteY22" fmla="*/ 643944 h 895628"/>
              <a:gd name="connsiteX23" fmla="*/ 272594 w 2732458"/>
              <a:gd name="connsiteY23" fmla="*/ 695459 h 895628"/>
              <a:gd name="connsiteX24" fmla="*/ 233957 w 2732458"/>
              <a:gd name="connsiteY24" fmla="*/ 734096 h 895628"/>
              <a:gd name="connsiteX25" fmla="*/ 195320 w 2732458"/>
              <a:gd name="connsiteY25" fmla="*/ 746975 h 895628"/>
              <a:gd name="connsiteX26" fmla="*/ 130926 w 2732458"/>
              <a:gd name="connsiteY26" fmla="*/ 785612 h 895628"/>
              <a:gd name="connsiteX27" fmla="*/ 53653 w 2732458"/>
              <a:gd name="connsiteY27" fmla="*/ 837127 h 895628"/>
              <a:gd name="connsiteX28" fmla="*/ 15016 w 2732458"/>
              <a:gd name="connsiteY28" fmla="*/ 862885 h 895628"/>
              <a:gd name="connsiteX29" fmla="*/ 66532 w 2732458"/>
              <a:gd name="connsiteY29" fmla="*/ 850006 h 895628"/>
              <a:gd name="connsiteX30" fmla="*/ 156684 w 2732458"/>
              <a:gd name="connsiteY30" fmla="*/ 824248 h 895628"/>
              <a:gd name="connsiteX31" fmla="*/ 324109 w 2732458"/>
              <a:gd name="connsiteY31" fmla="*/ 798490 h 895628"/>
              <a:gd name="connsiteX32" fmla="*/ 414261 w 2732458"/>
              <a:gd name="connsiteY32" fmla="*/ 772733 h 895628"/>
              <a:gd name="connsiteX33" fmla="*/ 504413 w 2732458"/>
              <a:gd name="connsiteY33" fmla="*/ 759854 h 895628"/>
              <a:gd name="connsiteX34" fmla="*/ 800627 w 2732458"/>
              <a:gd name="connsiteY34" fmla="*/ 734096 h 895628"/>
              <a:gd name="connsiteX35" fmla="*/ 1161236 w 2732458"/>
              <a:gd name="connsiteY35" fmla="*/ 746975 h 895628"/>
              <a:gd name="connsiteX36" fmla="*/ 1328661 w 2732458"/>
              <a:gd name="connsiteY36" fmla="*/ 798490 h 895628"/>
              <a:gd name="connsiteX37" fmla="*/ 1393056 w 2732458"/>
              <a:gd name="connsiteY37" fmla="*/ 811369 h 895628"/>
              <a:gd name="connsiteX38" fmla="*/ 1508965 w 2732458"/>
              <a:gd name="connsiteY38" fmla="*/ 837127 h 895628"/>
              <a:gd name="connsiteX39" fmla="*/ 1547602 w 2732458"/>
              <a:gd name="connsiteY39" fmla="*/ 850006 h 895628"/>
              <a:gd name="connsiteX40" fmla="*/ 1650633 w 2732458"/>
              <a:gd name="connsiteY40" fmla="*/ 875764 h 895628"/>
              <a:gd name="connsiteX41" fmla="*/ 2024120 w 2732458"/>
              <a:gd name="connsiteY41" fmla="*/ 862885 h 895628"/>
              <a:gd name="connsiteX42" fmla="*/ 2088515 w 2732458"/>
              <a:gd name="connsiteY42" fmla="*/ 837127 h 895628"/>
              <a:gd name="connsiteX43" fmla="*/ 2243061 w 2732458"/>
              <a:gd name="connsiteY43" fmla="*/ 798490 h 895628"/>
              <a:gd name="connsiteX44" fmla="*/ 2281698 w 2732458"/>
              <a:gd name="connsiteY44" fmla="*/ 785612 h 895628"/>
              <a:gd name="connsiteX45" fmla="*/ 2333213 w 2732458"/>
              <a:gd name="connsiteY45" fmla="*/ 682581 h 895628"/>
              <a:gd name="connsiteX46" fmla="*/ 2371850 w 2732458"/>
              <a:gd name="connsiteY46" fmla="*/ 463640 h 895628"/>
              <a:gd name="connsiteX47" fmla="*/ 2462002 w 2732458"/>
              <a:gd name="connsiteY47" fmla="*/ 309093 h 895628"/>
              <a:gd name="connsiteX48" fmla="*/ 2526396 w 2732458"/>
              <a:gd name="connsiteY48" fmla="*/ 193183 h 895628"/>
              <a:gd name="connsiteX49" fmla="*/ 2565033 w 2732458"/>
              <a:gd name="connsiteY49" fmla="*/ 180305 h 895628"/>
              <a:gd name="connsiteX50" fmla="*/ 2603670 w 2732458"/>
              <a:gd name="connsiteY50" fmla="*/ 141668 h 895628"/>
              <a:gd name="connsiteX51" fmla="*/ 2629427 w 2732458"/>
              <a:gd name="connsiteY51" fmla="*/ 103031 h 895628"/>
              <a:gd name="connsiteX52" fmla="*/ 2732458 w 2732458"/>
              <a:gd name="connsiteY52" fmla="*/ 77274 h 895628"/>
              <a:gd name="connsiteX53" fmla="*/ 2693822 w 2732458"/>
              <a:gd name="connsiteY53" fmla="*/ 64395 h 895628"/>
              <a:gd name="connsiteX54" fmla="*/ 2642306 w 2732458"/>
              <a:gd name="connsiteY54" fmla="*/ 51516 h 895628"/>
              <a:gd name="connsiteX55" fmla="*/ 2616548 w 2732458"/>
              <a:gd name="connsiteY55" fmla="*/ 38637 h 89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732458" h="895628">
                <a:moveTo>
                  <a:pt x="2616548" y="38637"/>
                </a:moveTo>
                <a:cubicBezTo>
                  <a:pt x="2584351" y="32198"/>
                  <a:pt x="2508124" y="27629"/>
                  <a:pt x="2449123" y="12879"/>
                </a:cubicBezTo>
                <a:cubicBezTo>
                  <a:pt x="2435953" y="9586"/>
                  <a:pt x="2423365" y="4293"/>
                  <a:pt x="2410486" y="0"/>
                </a:cubicBezTo>
                <a:cubicBezTo>
                  <a:pt x="2346092" y="8586"/>
                  <a:pt x="2278661" y="4416"/>
                  <a:pt x="2217303" y="25758"/>
                </a:cubicBezTo>
                <a:cubicBezTo>
                  <a:pt x="2176756" y="39861"/>
                  <a:pt x="2151084" y="80944"/>
                  <a:pt x="2114272" y="103031"/>
                </a:cubicBezTo>
                <a:cubicBezTo>
                  <a:pt x="2092807" y="115910"/>
                  <a:pt x="2072984" y="132040"/>
                  <a:pt x="2049878" y="141668"/>
                </a:cubicBezTo>
                <a:cubicBezTo>
                  <a:pt x="2021029" y="153689"/>
                  <a:pt x="1989661" y="158445"/>
                  <a:pt x="1959726" y="167426"/>
                </a:cubicBezTo>
                <a:cubicBezTo>
                  <a:pt x="1812543" y="211581"/>
                  <a:pt x="2075939" y="138374"/>
                  <a:pt x="1856695" y="193183"/>
                </a:cubicBezTo>
                <a:cubicBezTo>
                  <a:pt x="1843525" y="196475"/>
                  <a:pt x="1831597" y="205059"/>
                  <a:pt x="1818058" y="206062"/>
                </a:cubicBezTo>
                <a:cubicBezTo>
                  <a:pt x="1715219" y="213680"/>
                  <a:pt x="1611996" y="214648"/>
                  <a:pt x="1508965" y="218941"/>
                </a:cubicBezTo>
                <a:cubicBezTo>
                  <a:pt x="1351440" y="250446"/>
                  <a:pt x="1514840" y="214997"/>
                  <a:pt x="1405934" y="244699"/>
                </a:cubicBezTo>
                <a:cubicBezTo>
                  <a:pt x="1371781" y="254014"/>
                  <a:pt x="1336487" y="259262"/>
                  <a:pt x="1302903" y="270457"/>
                </a:cubicBezTo>
                <a:cubicBezTo>
                  <a:pt x="1142942" y="323777"/>
                  <a:pt x="1371538" y="272184"/>
                  <a:pt x="1186994" y="309093"/>
                </a:cubicBezTo>
                <a:cubicBezTo>
                  <a:pt x="1169822" y="317679"/>
                  <a:pt x="1153022" y="327054"/>
                  <a:pt x="1135478" y="334851"/>
                </a:cubicBezTo>
                <a:cubicBezTo>
                  <a:pt x="1114352" y="344240"/>
                  <a:pt x="1091762" y="350270"/>
                  <a:pt x="1071084" y="360609"/>
                </a:cubicBezTo>
                <a:cubicBezTo>
                  <a:pt x="1048695" y="371804"/>
                  <a:pt x="1029078" y="388050"/>
                  <a:pt x="1006689" y="399245"/>
                </a:cubicBezTo>
                <a:cubicBezTo>
                  <a:pt x="977446" y="413866"/>
                  <a:pt x="945780" y="423261"/>
                  <a:pt x="916537" y="437882"/>
                </a:cubicBezTo>
                <a:cubicBezTo>
                  <a:pt x="885580" y="453361"/>
                  <a:pt x="857342" y="473919"/>
                  <a:pt x="826385" y="489398"/>
                </a:cubicBezTo>
                <a:cubicBezTo>
                  <a:pt x="805708" y="499737"/>
                  <a:pt x="782668" y="504816"/>
                  <a:pt x="761991" y="515155"/>
                </a:cubicBezTo>
                <a:cubicBezTo>
                  <a:pt x="705464" y="543418"/>
                  <a:pt x="739574" y="544092"/>
                  <a:pt x="671839" y="566671"/>
                </a:cubicBezTo>
                <a:cubicBezTo>
                  <a:pt x="651072" y="573593"/>
                  <a:pt x="628411" y="573260"/>
                  <a:pt x="607444" y="579550"/>
                </a:cubicBezTo>
                <a:cubicBezTo>
                  <a:pt x="585301" y="586193"/>
                  <a:pt x="564776" y="597407"/>
                  <a:pt x="543050" y="605307"/>
                </a:cubicBezTo>
                <a:cubicBezTo>
                  <a:pt x="463162" y="634357"/>
                  <a:pt x="477766" y="628667"/>
                  <a:pt x="401382" y="643944"/>
                </a:cubicBezTo>
                <a:cubicBezTo>
                  <a:pt x="358453" y="661116"/>
                  <a:pt x="305288" y="662765"/>
                  <a:pt x="272594" y="695459"/>
                </a:cubicBezTo>
                <a:cubicBezTo>
                  <a:pt x="259715" y="708338"/>
                  <a:pt x="249112" y="723993"/>
                  <a:pt x="233957" y="734096"/>
                </a:cubicBezTo>
                <a:cubicBezTo>
                  <a:pt x="222661" y="741626"/>
                  <a:pt x="207462" y="740904"/>
                  <a:pt x="195320" y="746975"/>
                </a:cubicBezTo>
                <a:cubicBezTo>
                  <a:pt x="172931" y="758170"/>
                  <a:pt x="152045" y="772173"/>
                  <a:pt x="130926" y="785612"/>
                </a:cubicBezTo>
                <a:cubicBezTo>
                  <a:pt x="104809" y="802232"/>
                  <a:pt x="79411" y="819955"/>
                  <a:pt x="53653" y="837127"/>
                </a:cubicBezTo>
                <a:cubicBezTo>
                  <a:pt x="40774" y="845713"/>
                  <a:pt x="0" y="866639"/>
                  <a:pt x="15016" y="862885"/>
                </a:cubicBezTo>
                <a:cubicBezTo>
                  <a:pt x="32188" y="858592"/>
                  <a:pt x="49513" y="854869"/>
                  <a:pt x="66532" y="850006"/>
                </a:cubicBezTo>
                <a:cubicBezTo>
                  <a:pt x="114811" y="836212"/>
                  <a:pt x="101319" y="834314"/>
                  <a:pt x="156684" y="824248"/>
                </a:cubicBezTo>
                <a:cubicBezTo>
                  <a:pt x="201808" y="816044"/>
                  <a:pt x="277865" y="809161"/>
                  <a:pt x="324109" y="798490"/>
                </a:cubicBezTo>
                <a:cubicBezTo>
                  <a:pt x="354562" y="791463"/>
                  <a:pt x="383702" y="779281"/>
                  <a:pt x="414261" y="772733"/>
                </a:cubicBezTo>
                <a:cubicBezTo>
                  <a:pt x="443943" y="766373"/>
                  <a:pt x="474324" y="763866"/>
                  <a:pt x="504413" y="759854"/>
                </a:cubicBezTo>
                <a:cubicBezTo>
                  <a:pt x="650599" y="740362"/>
                  <a:pt x="611851" y="746681"/>
                  <a:pt x="800627" y="734096"/>
                </a:cubicBezTo>
                <a:cubicBezTo>
                  <a:pt x="920830" y="738389"/>
                  <a:pt x="1041372" y="736986"/>
                  <a:pt x="1161236" y="746975"/>
                </a:cubicBezTo>
                <a:cubicBezTo>
                  <a:pt x="1258924" y="755116"/>
                  <a:pt x="1249533" y="774752"/>
                  <a:pt x="1328661" y="798490"/>
                </a:cubicBezTo>
                <a:cubicBezTo>
                  <a:pt x="1349628" y="804780"/>
                  <a:pt x="1371652" y="806782"/>
                  <a:pt x="1393056" y="811369"/>
                </a:cubicBezTo>
                <a:cubicBezTo>
                  <a:pt x="1431756" y="819662"/>
                  <a:pt x="1470568" y="827528"/>
                  <a:pt x="1508965" y="837127"/>
                </a:cubicBezTo>
                <a:cubicBezTo>
                  <a:pt x="1522135" y="840420"/>
                  <a:pt x="1534432" y="846713"/>
                  <a:pt x="1547602" y="850006"/>
                </a:cubicBezTo>
                <a:lnTo>
                  <a:pt x="1650633" y="875764"/>
                </a:lnTo>
                <a:cubicBezTo>
                  <a:pt x="1775129" y="871471"/>
                  <a:pt x="1900032" y="873834"/>
                  <a:pt x="2024120" y="862885"/>
                </a:cubicBezTo>
                <a:cubicBezTo>
                  <a:pt x="2047149" y="860853"/>
                  <a:pt x="2066211" y="843210"/>
                  <a:pt x="2088515" y="837127"/>
                </a:cubicBezTo>
                <a:cubicBezTo>
                  <a:pt x="2374704" y="759075"/>
                  <a:pt x="1951641" y="895628"/>
                  <a:pt x="2243061" y="798490"/>
                </a:cubicBezTo>
                <a:lnTo>
                  <a:pt x="2281698" y="785612"/>
                </a:lnTo>
                <a:cubicBezTo>
                  <a:pt x="2298870" y="751268"/>
                  <a:pt x="2327783" y="720592"/>
                  <a:pt x="2333213" y="682581"/>
                </a:cubicBezTo>
                <a:cubicBezTo>
                  <a:pt x="2339091" y="641436"/>
                  <a:pt x="2359165" y="489010"/>
                  <a:pt x="2371850" y="463640"/>
                </a:cubicBezTo>
                <a:cubicBezTo>
                  <a:pt x="2432964" y="341410"/>
                  <a:pt x="2400327" y="391327"/>
                  <a:pt x="2462002" y="309093"/>
                </a:cubicBezTo>
                <a:cubicBezTo>
                  <a:pt x="2473342" y="275074"/>
                  <a:pt x="2493185" y="204253"/>
                  <a:pt x="2526396" y="193183"/>
                </a:cubicBezTo>
                <a:lnTo>
                  <a:pt x="2565033" y="180305"/>
                </a:lnTo>
                <a:cubicBezTo>
                  <a:pt x="2577912" y="167426"/>
                  <a:pt x="2592010" y="155660"/>
                  <a:pt x="2603670" y="141668"/>
                </a:cubicBezTo>
                <a:cubicBezTo>
                  <a:pt x="2613579" y="129777"/>
                  <a:pt x="2617340" y="112700"/>
                  <a:pt x="2629427" y="103031"/>
                </a:cubicBezTo>
                <a:cubicBezTo>
                  <a:pt x="2642628" y="92470"/>
                  <a:pt x="2729249" y="77916"/>
                  <a:pt x="2732458" y="77274"/>
                </a:cubicBezTo>
                <a:cubicBezTo>
                  <a:pt x="2719579" y="72981"/>
                  <a:pt x="2706875" y="68124"/>
                  <a:pt x="2693822" y="64395"/>
                </a:cubicBezTo>
                <a:cubicBezTo>
                  <a:pt x="2676803" y="59532"/>
                  <a:pt x="2658575" y="58489"/>
                  <a:pt x="2642306" y="51516"/>
                </a:cubicBezTo>
                <a:cubicBezTo>
                  <a:pt x="2576648" y="23377"/>
                  <a:pt x="2648745" y="45076"/>
                  <a:pt x="2616548" y="38637"/>
                </a:cubicBezTo>
                <a:close/>
              </a:path>
            </a:pathLst>
          </a:custGeom>
          <a:solidFill>
            <a:srgbClr val="CC33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>
            <a:off x="358688" y="6091707"/>
            <a:ext cx="1276929" cy="414043"/>
          </a:xfrm>
          <a:custGeom>
            <a:avLst/>
            <a:gdLst>
              <a:gd name="connsiteX0" fmla="*/ 1057988 w 1276929"/>
              <a:gd name="connsiteY0" fmla="*/ 0 h 414043"/>
              <a:gd name="connsiteX1" fmla="*/ 684501 w 1276929"/>
              <a:gd name="connsiteY1" fmla="*/ 12879 h 414043"/>
              <a:gd name="connsiteX2" fmla="*/ 568591 w 1276929"/>
              <a:gd name="connsiteY2" fmla="*/ 51516 h 414043"/>
              <a:gd name="connsiteX3" fmla="*/ 478439 w 1276929"/>
              <a:gd name="connsiteY3" fmla="*/ 77273 h 414043"/>
              <a:gd name="connsiteX4" fmla="*/ 414044 w 1276929"/>
              <a:gd name="connsiteY4" fmla="*/ 103031 h 414043"/>
              <a:gd name="connsiteX5" fmla="*/ 336771 w 1276929"/>
              <a:gd name="connsiteY5" fmla="*/ 154547 h 414043"/>
              <a:gd name="connsiteX6" fmla="*/ 298135 w 1276929"/>
              <a:gd name="connsiteY6" fmla="*/ 180304 h 414043"/>
              <a:gd name="connsiteX7" fmla="*/ 195104 w 1276929"/>
              <a:gd name="connsiteY7" fmla="*/ 218941 h 414043"/>
              <a:gd name="connsiteX8" fmla="*/ 66315 w 1276929"/>
              <a:gd name="connsiteY8" fmla="*/ 334851 h 414043"/>
              <a:gd name="connsiteX9" fmla="*/ 27678 w 1276929"/>
              <a:gd name="connsiteY9" fmla="*/ 373487 h 414043"/>
              <a:gd name="connsiteX10" fmla="*/ 104951 w 1276929"/>
              <a:gd name="connsiteY10" fmla="*/ 321972 h 414043"/>
              <a:gd name="connsiteX11" fmla="*/ 207982 w 1276929"/>
              <a:gd name="connsiteY11" fmla="*/ 283335 h 414043"/>
              <a:gd name="connsiteX12" fmla="*/ 426923 w 1276929"/>
              <a:gd name="connsiteY12" fmla="*/ 244699 h 414043"/>
              <a:gd name="connsiteX13" fmla="*/ 478439 w 1276929"/>
              <a:gd name="connsiteY13" fmla="*/ 231820 h 414043"/>
              <a:gd name="connsiteX14" fmla="*/ 684501 w 1276929"/>
              <a:gd name="connsiteY14" fmla="*/ 218941 h 414043"/>
              <a:gd name="connsiteX15" fmla="*/ 800411 w 1276929"/>
              <a:gd name="connsiteY15" fmla="*/ 193183 h 414043"/>
              <a:gd name="connsiteX16" fmla="*/ 864805 w 1276929"/>
              <a:gd name="connsiteY16" fmla="*/ 167425 h 414043"/>
              <a:gd name="connsiteX17" fmla="*/ 942078 w 1276929"/>
              <a:gd name="connsiteY17" fmla="*/ 141668 h 414043"/>
              <a:gd name="connsiteX18" fmla="*/ 993594 w 1276929"/>
              <a:gd name="connsiteY18" fmla="*/ 115910 h 414043"/>
              <a:gd name="connsiteX19" fmla="*/ 1070867 w 1276929"/>
              <a:gd name="connsiteY19" fmla="*/ 103031 h 414043"/>
              <a:gd name="connsiteX20" fmla="*/ 1276929 w 1276929"/>
              <a:gd name="connsiteY20" fmla="*/ 64394 h 414043"/>
              <a:gd name="connsiteX21" fmla="*/ 1161019 w 1276929"/>
              <a:gd name="connsiteY21" fmla="*/ 51516 h 414043"/>
              <a:gd name="connsiteX22" fmla="*/ 1083746 w 1276929"/>
              <a:gd name="connsiteY22" fmla="*/ 12879 h 414043"/>
              <a:gd name="connsiteX23" fmla="*/ 1057988 w 1276929"/>
              <a:gd name="connsiteY23" fmla="*/ 0 h 41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76929" h="414043">
                <a:moveTo>
                  <a:pt x="1057988" y="0"/>
                </a:moveTo>
                <a:cubicBezTo>
                  <a:pt x="991447" y="0"/>
                  <a:pt x="808856" y="5564"/>
                  <a:pt x="684501" y="12879"/>
                </a:cubicBezTo>
                <a:cubicBezTo>
                  <a:pt x="617393" y="16827"/>
                  <a:pt x="625554" y="27104"/>
                  <a:pt x="568591" y="51516"/>
                </a:cubicBezTo>
                <a:cubicBezTo>
                  <a:pt x="525194" y="70114"/>
                  <a:pt x="527436" y="60940"/>
                  <a:pt x="478439" y="77273"/>
                </a:cubicBezTo>
                <a:cubicBezTo>
                  <a:pt x="456507" y="84584"/>
                  <a:pt x="434340" y="91961"/>
                  <a:pt x="414044" y="103031"/>
                </a:cubicBezTo>
                <a:cubicBezTo>
                  <a:pt x="386867" y="117855"/>
                  <a:pt x="362529" y="137375"/>
                  <a:pt x="336771" y="154547"/>
                </a:cubicBezTo>
                <a:cubicBezTo>
                  <a:pt x="323892" y="163133"/>
                  <a:pt x="312506" y="174556"/>
                  <a:pt x="298135" y="180304"/>
                </a:cubicBezTo>
                <a:cubicBezTo>
                  <a:pt x="221136" y="211104"/>
                  <a:pt x="255672" y="198751"/>
                  <a:pt x="195104" y="218941"/>
                </a:cubicBezTo>
                <a:cubicBezTo>
                  <a:pt x="0" y="414043"/>
                  <a:pt x="207459" y="213870"/>
                  <a:pt x="66315" y="334851"/>
                </a:cubicBezTo>
                <a:cubicBezTo>
                  <a:pt x="52486" y="346704"/>
                  <a:pt x="10399" y="379247"/>
                  <a:pt x="27678" y="373487"/>
                </a:cubicBezTo>
                <a:cubicBezTo>
                  <a:pt x="57046" y="363697"/>
                  <a:pt x="77262" y="335816"/>
                  <a:pt x="104951" y="321972"/>
                </a:cubicBezTo>
                <a:cubicBezTo>
                  <a:pt x="137758" y="305569"/>
                  <a:pt x="172641" y="293152"/>
                  <a:pt x="207982" y="283335"/>
                </a:cubicBezTo>
                <a:cubicBezTo>
                  <a:pt x="316183" y="253279"/>
                  <a:pt x="328346" y="262622"/>
                  <a:pt x="426923" y="244699"/>
                </a:cubicBezTo>
                <a:cubicBezTo>
                  <a:pt x="444338" y="241533"/>
                  <a:pt x="460826" y="233581"/>
                  <a:pt x="478439" y="231820"/>
                </a:cubicBezTo>
                <a:cubicBezTo>
                  <a:pt x="546919" y="224972"/>
                  <a:pt x="615814" y="223234"/>
                  <a:pt x="684501" y="218941"/>
                </a:cubicBezTo>
                <a:cubicBezTo>
                  <a:pt x="710018" y="213838"/>
                  <a:pt x="773131" y="202277"/>
                  <a:pt x="800411" y="193183"/>
                </a:cubicBezTo>
                <a:cubicBezTo>
                  <a:pt x="822343" y="185872"/>
                  <a:pt x="843079" y="175325"/>
                  <a:pt x="864805" y="167425"/>
                </a:cubicBezTo>
                <a:cubicBezTo>
                  <a:pt x="890321" y="158146"/>
                  <a:pt x="916869" y="151751"/>
                  <a:pt x="942078" y="141668"/>
                </a:cubicBezTo>
                <a:cubicBezTo>
                  <a:pt x="959904" y="134538"/>
                  <a:pt x="975205" y="121427"/>
                  <a:pt x="993594" y="115910"/>
                </a:cubicBezTo>
                <a:cubicBezTo>
                  <a:pt x="1018606" y="108406"/>
                  <a:pt x="1045534" y="109364"/>
                  <a:pt x="1070867" y="103031"/>
                </a:cubicBezTo>
                <a:cubicBezTo>
                  <a:pt x="1254738" y="57063"/>
                  <a:pt x="1016775" y="90410"/>
                  <a:pt x="1276929" y="64394"/>
                </a:cubicBezTo>
                <a:cubicBezTo>
                  <a:pt x="1238292" y="60101"/>
                  <a:pt x="1199365" y="57907"/>
                  <a:pt x="1161019" y="51516"/>
                </a:cubicBezTo>
                <a:cubicBezTo>
                  <a:pt x="1121468" y="44924"/>
                  <a:pt x="1117978" y="33418"/>
                  <a:pt x="1083746" y="12879"/>
                </a:cubicBezTo>
                <a:cubicBezTo>
                  <a:pt x="1075515" y="7940"/>
                  <a:pt x="1124529" y="0"/>
                  <a:pt x="1057988" y="0"/>
                </a:cubicBezTo>
                <a:close/>
              </a:path>
            </a:pathLst>
          </a:custGeom>
          <a:solidFill>
            <a:srgbClr val="CC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Oval 32"/>
          <p:cNvSpPr/>
          <p:nvPr/>
        </p:nvSpPr>
        <p:spPr>
          <a:xfrm>
            <a:off x="6840922" y="3969135"/>
            <a:ext cx="504056" cy="504056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F99FF"/>
              </a:gs>
              <a:gs pos="100000">
                <a:srgbClr val="CC3399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Oval 43"/>
          <p:cNvSpPr/>
          <p:nvPr/>
        </p:nvSpPr>
        <p:spPr>
          <a:xfrm>
            <a:off x="6588894" y="3717107"/>
            <a:ext cx="1008112" cy="100811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F99FF"/>
              </a:gs>
              <a:gs pos="100000">
                <a:srgbClr val="CC3399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6084838" y="3213051"/>
            <a:ext cx="2016224" cy="2016224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F99FF"/>
              </a:gs>
              <a:gs pos="100000">
                <a:srgbClr val="CC3399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8" name="Inflatio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308304" y="6858000"/>
            <a:ext cx="304800" cy="304800"/>
          </a:xfrm>
          <a:prstGeom prst="rect">
            <a:avLst/>
          </a:prstGeom>
        </p:spPr>
      </p:pic>
      <p:pic>
        <p:nvPicPr>
          <p:cNvPr id="59" name="Explosion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7812360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23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5" dur="1" fill="hold"/>
                                        <p:tgtEl>
                                          <p:spTgt spid="5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8"/>
                            </p:stCondLst>
                            <p:childTnLst>
                              <p:par>
                                <p:cTn id="27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8"/>
                            </p:stCondLst>
                            <p:childTnLst>
                              <p:par>
                                <p:cTn id="30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1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008"/>
                            </p:stCondLst>
                            <p:childTnLst>
                              <p:par>
                                <p:cTn id="3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2008"/>
                            </p:stCondLst>
                            <p:childTnLst>
                              <p:par>
                                <p:cTn id="36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37" dur="2000" fill="hold"/>
                                        <p:tgtEl>
                                          <p:spTgt spid="45"/>
                                        </p:tgtEl>
                                      </p:cBhvr>
                                      <p:by x="500000" y="5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4008"/>
                            </p:stCondLst>
                            <p:childTnLst>
                              <p:par>
                                <p:cTn id="3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4008"/>
                            </p:stCondLst>
                            <p:childTnLst>
                              <p:par>
                                <p:cTn id="4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59" dur="1944" fill="hold"/>
                                        <p:tgtEl>
                                          <p:spTgt spid="5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8"/>
                </p:tgtEl>
              </p:cMediaNode>
            </p:audio>
            <p:audio>
              <p:cMediaNode>
                <p:cTn id="6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9"/>
                </p:tgtEl>
              </p:cMediaNode>
            </p:audio>
          </p:childTnLst>
        </p:cTn>
      </p:par>
    </p:tnLst>
    <p:bldLst>
      <p:bldP spid="22" grpId="0" animBg="1"/>
      <p:bldP spid="23" grpId="1" animBg="1"/>
      <p:bldP spid="13" grpId="0" animBg="1"/>
      <p:bldP spid="13" grpId="1" animBg="1"/>
      <p:bldP spid="43" grpId="0" animBg="1"/>
      <p:bldP spid="48" grpId="0" animBg="1"/>
      <p:bldP spid="48" grpId="1" animBg="1"/>
      <p:bldP spid="49" grpId="0" animBg="1"/>
      <p:bldP spid="53" grpId="0" animBg="1"/>
      <p:bldP spid="54" grpId="0" animBg="1"/>
      <p:bldP spid="33" grpId="0" animBg="1"/>
      <p:bldP spid="33" grpId="1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Freeform 43"/>
          <p:cNvSpPr/>
          <p:nvPr/>
        </p:nvSpPr>
        <p:spPr>
          <a:xfrm flipH="1">
            <a:off x="2655979" y="5157192"/>
            <a:ext cx="714426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Freeform 44"/>
          <p:cNvSpPr/>
          <p:nvPr/>
        </p:nvSpPr>
        <p:spPr>
          <a:xfrm>
            <a:off x="1763688" y="5157192"/>
            <a:ext cx="675199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42"/>
          <p:cNvGrpSpPr/>
          <p:nvPr/>
        </p:nvGrpSpPr>
        <p:grpSpPr>
          <a:xfrm>
            <a:off x="6300192" y="3501008"/>
            <a:ext cx="936104" cy="936104"/>
            <a:chOff x="5508104" y="2060848"/>
            <a:chExt cx="936104" cy="936104"/>
          </a:xfrm>
        </p:grpSpPr>
        <p:sp>
          <p:nvSpPr>
            <p:cNvPr id="36" name="Oval 35"/>
            <p:cNvSpPr/>
            <p:nvPr/>
          </p:nvSpPr>
          <p:spPr>
            <a:xfrm>
              <a:off x="5508104" y="2060848"/>
              <a:ext cx="936104" cy="936104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" name="Group 36"/>
            <p:cNvGrpSpPr/>
            <p:nvPr/>
          </p:nvGrpSpPr>
          <p:grpSpPr>
            <a:xfrm>
              <a:off x="5724128" y="2204864"/>
              <a:ext cx="528275" cy="631109"/>
              <a:chOff x="1987713" y="3356992"/>
              <a:chExt cx="1115247" cy="1461338"/>
            </a:xfrm>
            <a:solidFill>
              <a:srgbClr val="FFC000"/>
            </a:solidFill>
          </p:grpSpPr>
          <p:sp>
            <p:nvSpPr>
              <p:cNvPr id="38" name="Rectangle 37"/>
              <p:cNvSpPr/>
              <p:nvPr/>
            </p:nvSpPr>
            <p:spPr>
              <a:xfrm>
                <a:off x="1987713" y="3356992"/>
                <a:ext cx="1064118" cy="146133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Arc 38"/>
              <p:cNvSpPr/>
              <p:nvPr/>
            </p:nvSpPr>
            <p:spPr>
              <a:xfrm flipV="1">
                <a:off x="2038842" y="3523727"/>
                <a:ext cx="1064118" cy="985392"/>
              </a:xfrm>
              <a:prstGeom prst="arc">
                <a:avLst>
                  <a:gd name="adj1" fmla="val 13092124"/>
                  <a:gd name="adj2" fmla="val 19023606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Chord 39"/>
              <p:cNvSpPr/>
              <p:nvPr/>
            </p:nvSpPr>
            <p:spPr>
              <a:xfrm>
                <a:off x="2264558" y="3766015"/>
                <a:ext cx="532059" cy="389690"/>
              </a:xfrm>
              <a:prstGeom prst="chord">
                <a:avLst>
                  <a:gd name="adj1" fmla="val 5430208"/>
                  <a:gd name="adj2" fmla="val 5345722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86872" y="3396419"/>
                <a:ext cx="76008" cy="292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286719" y="3408544"/>
                <a:ext cx="76008" cy="292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2" name="Freeform 21"/>
          <p:cNvSpPr/>
          <p:nvPr/>
        </p:nvSpPr>
        <p:spPr>
          <a:xfrm flipH="1">
            <a:off x="3419872" y="3645024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>
            <a:off x="1043608" y="3645024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20"/>
          <p:cNvGrpSpPr/>
          <p:nvPr/>
        </p:nvGrpSpPr>
        <p:grpSpPr>
          <a:xfrm>
            <a:off x="1475656" y="2564904"/>
            <a:ext cx="2160240" cy="2808312"/>
            <a:chOff x="1475656" y="2564904"/>
            <a:chExt cx="2160240" cy="2808312"/>
          </a:xfrm>
        </p:grpSpPr>
        <p:sp>
          <p:nvSpPr>
            <p:cNvPr id="14" name="Oval 13"/>
            <p:cNvSpPr/>
            <p:nvPr/>
          </p:nvSpPr>
          <p:spPr>
            <a:xfrm>
              <a:off x="1475656" y="2564904"/>
              <a:ext cx="2160240" cy="2808312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979712" y="2996952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979712" y="2852936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979712" y="2708920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835696" y="3356992"/>
            <a:ext cx="1368152" cy="1834086"/>
            <a:chOff x="1835696" y="3356992"/>
            <a:chExt cx="1368152" cy="1834086"/>
          </a:xfrm>
        </p:grpSpPr>
        <p:sp>
          <p:nvSpPr>
            <p:cNvPr id="3" name="Rectangle 2"/>
            <p:cNvSpPr/>
            <p:nvPr/>
          </p:nvSpPr>
          <p:spPr>
            <a:xfrm>
              <a:off x="1835696" y="3356992"/>
              <a:ext cx="1368152" cy="14613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Arc 5"/>
            <p:cNvSpPr/>
            <p:nvPr/>
          </p:nvSpPr>
          <p:spPr>
            <a:xfrm>
              <a:off x="2038841" y="4509120"/>
              <a:ext cx="1064119" cy="681958"/>
            </a:xfrm>
            <a:prstGeom prst="arc">
              <a:avLst>
                <a:gd name="adj1" fmla="val 13092124"/>
                <a:gd name="adj2" fmla="val 19023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Chord 3"/>
            <p:cNvSpPr/>
            <p:nvPr/>
          </p:nvSpPr>
          <p:spPr>
            <a:xfrm>
              <a:off x="2264558" y="3766015"/>
              <a:ext cx="532059" cy="389690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2686872" y="3396419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286719" y="3408544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26"/>
          <p:cNvGrpSpPr/>
          <p:nvPr/>
        </p:nvGrpSpPr>
        <p:grpSpPr>
          <a:xfrm>
            <a:off x="4427984" y="3933056"/>
            <a:ext cx="576064" cy="1872208"/>
            <a:chOff x="4860032" y="3933056"/>
            <a:chExt cx="576064" cy="1872208"/>
          </a:xfrm>
        </p:grpSpPr>
        <p:sp>
          <p:nvSpPr>
            <p:cNvPr id="25" name="Pie 24"/>
            <p:cNvSpPr/>
            <p:nvPr/>
          </p:nvSpPr>
          <p:spPr>
            <a:xfrm>
              <a:off x="4932040" y="3933056"/>
              <a:ext cx="504056" cy="360040"/>
            </a:xfrm>
            <a:prstGeom prst="pie">
              <a:avLst>
                <a:gd name="adj1" fmla="val 11132158"/>
                <a:gd name="adj2" fmla="val 21421402"/>
              </a:avLst>
            </a:prstGeom>
            <a:solidFill>
              <a:srgbClr val="CC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932040" y="4077072"/>
              <a:ext cx="504056" cy="172819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860032" y="4509120"/>
              <a:ext cx="50405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ysClr val="windowText" lastClr="000000"/>
                  </a:solidFill>
                </a:rPr>
                <a:t>He</a:t>
              </a:r>
              <a:endParaRPr lang="en-GB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1" name="Group 28"/>
          <p:cNvGrpSpPr/>
          <p:nvPr/>
        </p:nvGrpSpPr>
        <p:grpSpPr>
          <a:xfrm rot="5400000">
            <a:off x="4319972" y="4905164"/>
            <a:ext cx="648072" cy="2160240"/>
            <a:chOff x="4860032" y="3933056"/>
            <a:chExt cx="576064" cy="1872208"/>
          </a:xfrm>
        </p:grpSpPr>
        <p:sp>
          <p:nvSpPr>
            <p:cNvPr id="30" name="Pie 29"/>
            <p:cNvSpPr/>
            <p:nvPr/>
          </p:nvSpPr>
          <p:spPr>
            <a:xfrm>
              <a:off x="4932040" y="3933056"/>
              <a:ext cx="504056" cy="360040"/>
            </a:xfrm>
            <a:prstGeom prst="pie">
              <a:avLst>
                <a:gd name="adj1" fmla="val 11132158"/>
                <a:gd name="adj2" fmla="val 21421402"/>
              </a:avLst>
            </a:prstGeom>
            <a:solidFill>
              <a:srgbClr val="CC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932040" y="4077072"/>
              <a:ext cx="504056" cy="172819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860032" y="4509120"/>
              <a:ext cx="50405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ysClr val="windowText" lastClr="000000"/>
                  </a:solidFill>
                </a:rPr>
                <a:t>He</a:t>
              </a:r>
              <a:endParaRPr lang="en-GB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5" name="Freeform 34"/>
          <p:cNvSpPr/>
          <p:nvPr/>
        </p:nvSpPr>
        <p:spPr>
          <a:xfrm>
            <a:off x="4906851" y="3633988"/>
            <a:ext cx="3296991" cy="1921099"/>
          </a:xfrm>
          <a:custGeom>
            <a:avLst/>
            <a:gdLst>
              <a:gd name="connsiteX0" fmla="*/ 0 w 3296991"/>
              <a:gd name="connsiteY0" fmla="*/ 319826 h 1921099"/>
              <a:gd name="connsiteX1" fmla="*/ 206062 w 3296991"/>
              <a:gd name="connsiteY1" fmla="*/ 75127 h 1921099"/>
              <a:gd name="connsiteX2" fmla="*/ 721217 w 3296991"/>
              <a:gd name="connsiteY2" fmla="*/ 770587 h 1921099"/>
              <a:gd name="connsiteX3" fmla="*/ 1017431 w 3296991"/>
              <a:gd name="connsiteY3" fmla="*/ 1723623 h 1921099"/>
              <a:gd name="connsiteX4" fmla="*/ 2112135 w 3296991"/>
              <a:gd name="connsiteY4" fmla="*/ 1916806 h 1921099"/>
              <a:gd name="connsiteX5" fmla="*/ 3090929 w 3296991"/>
              <a:gd name="connsiteY5" fmla="*/ 1749381 h 1921099"/>
              <a:gd name="connsiteX6" fmla="*/ 2021983 w 3296991"/>
              <a:gd name="connsiteY6" fmla="*/ 1659229 h 1921099"/>
              <a:gd name="connsiteX7" fmla="*/ 1725769 w 3296991"/>
              <a:gd name="connsiteY7" fmla="*/ 1401651 h 1921099"/>
              <a:gd name="connsiteX8" fmla="*/ 3258355 w 3296991"/>
              <a:gd name="connsiteY8" fmla="*/ 1337257 h 1921099"/>
              <a:gd name="connsiteX9" fmla="*/ 1957588 w 3296991"/>
              <a:gd name="connsiteY9" fmla="*/ 1131195 h 1921099"/>
              <a:gd name="connsiteX10" fmla="*/ 2704563 w 3296991"/>
              <a:gd name="connsiteY10" fmla="*/ 938012 h 1921099"/>
              <a:gd name="connsiteX11" fmla="*/ 2395470 w 3296991"/>
              <a:gd name="connsiteY11" fmla="*/ 731950 h 192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6991" h="1921099">
                <a:moveTo>
                  <a:pt x="0" y="319826"/>
                </a:moveTo>
                <a:cubicBezTo>
                  <a:pt x="42929" y="159913"/>
                  <a:pt x="85859" y="0"/>
                  <a:pt x="206062" y="75127"/>
                </a:cubicBezTo>
                <a:cubicBezTo>
                  <a:pt x="326265" y="150254"/>
                  <a:pt x="585989" y="495838"/>
                  <a:pt x="721217" y="770587"/>
                </a:cubicBezTo>
                <a:cubicBezTo>
                  <a:pt x="856445" y="1045336"/>
                  <a:pt x="785611" y="1532586"/>
                  <a:pt x="1017431" y="1723623"/>
                </a:cubicBezTo>
                <a:cubicBezTo>
                  <a:pt x="1249251" y="1914660"/>
                  <a:pt x="1766552" y="1912513"/>
                  <a:pt x="2112135" y="1916806"/>
                </a:cubicBezTo>
                <a:cubicBezTo>
                  <a:pt x="2457718" y="1921099"/>
                  <a:pt x="3105954" y="1792311"/>
                  <a:pt x="3090929" y="1749381"/>
                </a:cubicBezTo>
                <a:cubicBezTo>
                  <a:pt x="3075904" y="1706452"/>
                  <a:pt x="2249510" y="1717184"/>
                  <a:pt x="2021983" y="1659229"/>
                </a:cubicBezTo>
                <a:cubicBezTo>
                  <a:pt x="1794456" y="1601274"/>
                  <a:pt x="1519707" y="1455313"/>
                  <a:pt x="1725769" y="1401651"/>
                </a:cubicBezTo>
                <a:cubicBezTo>
                  <a:pt x="1931831" y="1347989"/>
                  <a:pt x="3219719" y="1382333"/>
                  <a:pt x="3258355" y="1337257"/>
                </a:cubicBezTo>
                <a:cubicBezTo>
                  <a:pt x="3296991" y="1292181"/>
                  <a:pt x="2049887" y="1197736"/>
                  <a:pt x="1957588" y="1131195"/>
                </a:cubicBezTo>
                <a:cubicBezTo>
                  <a:pt x="1865289" y="1064654"/>
                  <a:pt x="2631583" y="1004553"/>
                  <a:pt x="2704563" y="938012"/>
                </a:cubicBezTo>
                <a:cubicBezTo>
                  <a:pt x="2777543" y="871471"/>
                  <a:pt x="2586506" y="801710"/>
                  <a:pt x="2395470" y="73195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 49"/>
          <p:cNvSpPr/>
          <p:nvPr/>
        </p:nvSpPr>
        <p:spPr>
          <a:xfrm rot="16354948" flipH="1">
            <a:off x="6493856" y="3949618"/>
            <a:ext cx="412604" cy="49381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/>
          <p:cNvSpPr/>
          <p:nvPr/>
        </p:nvSpPr>
        <p:spPr>
          <a:xfrm rot="16354948" flipH="1">
            <a:off x="7141928" y="3831360"/>
            <a:ext cx="412604" cy="49381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7" name="Group 7"/>
          <p:cNvGrpSpPr/>
          <p:nvPr/>
        </p:nvGrpSpPr>
        <p:grpSpPr>
          <a:xfrm flipH="1">
            <a:off x="2987824" y="3429000"/>
            <a:ext cx="1224136" cy="1473694"/>
            <a:chOff x="1488536" y="2852936"/>
            <a:chExt cx="1008112" cy="1054362"/>
          </a:xfrm>
        </p:grpSpPr>
        <p:sp>
          <p:nvSpPr>
            <p:cNvPr id="10" name="Chord 9"/>
            <p:cNvSpPr/>
            <p:nvPr/>
          </p:nvSpPr>
          <p:spPr>
            <a:xfrm>
              <a:off x="1619672" y="3068960"/>
              <a:ext cx="864096" cy="288032"/>
            </a:xfrm>
            <a:prstGeom prst="chord">
              <a:avLst>
                <a:gd name="adj1" fmla="val 5430208"/>
                <a:gd name="adj2" fmla="val 16200000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2195736" y="2852936"/>
              <a:ext cx="72008" cy="2160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Arc 11"/>
            <p:cNvSpPr/>
            <p:nvPr/>
          </p:nvSpPr>
          <p:spPr>
            <a:xfrm>
              <a:off x="1488536" y="3475250"/>
              <a:ext cx="1008112" cy="432048"/>
            </a:xfrm>
            <a:prstGeom prst="arc">
              <a:avLst>
                <a:gd name="adj1" fmla="val 16200000"/>
                <a:gd name="adj2" fmla="val 20198275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3" name="Freeform 42"/>
          <p:cNvSpPr/>
          <p:nvPr/>
        </p:nvSpPr>
        <p:spPr>
          <a:xfrm rot="15877549" flipH="1">
            <a:off x="3274857" y="3311584"/>
            <a:ext cx="678529" cy="1746035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76176 w 777479"/>
              <a:gd name="connsiteY0" fmla="*/ 0 h 1243880"/>
              <a:gd name="connsiteX1" fmla="*/ 239713 w 777479"/>
              <a:gd name="connsiteY1" fmla="*/ 650552 h 1243880"/>
              <a:gd name="connsiteX2" fmla="*/ 82550 w 777479"/>
              <a:gd name="connsiteY2" fmla="*/ 745802 h 1243880"/>
              <a:gd name="connsiteX3" fmla="*/ 3969 w 777479"/>
              <a:gd name="connsiteY3" fmla="*/ 883914 h 1243880"/>
              <a:gd name="connsiteX4" fmla="*/ 106363 w 777479"/>
              <a:gd name="connsiteY4" fmla="*/ 898202 h 1243880"/>
              <a:gd name="connsiteX5" fmla="*/ 254000 w 777479"/>
              <a:gd name="connsiteY5" fmla="*/ 795808 h 1243880"/>
              <a:gd name="connsiteX6" fmla="*/ 261144 w 777479"/>
              <a:gd name="connsiteY6" fmla="*/ 807714 h 1243880"/>
              <a:gd name="connsiteX7" fmla="*/ 223044 w 777479"/>
              <a:gd name="connsiteY7" fmla="*/ 943445 h 1243880"/>
              <a:gd name="connsiteX8" fmla="*/ 198834 w 777479"/>
              <a:gd name="connsiteY8" fmla="*/ 1069652 h 1243880"/>
              <a:gd name="connsiteX9" fmla="*/ 248147 w 777479"/>
              <a:gd name="connsiteY9" fmla="*/ 1159767 h 1243880"/>
              <a:gd name="connsiteX10" fmla="*/ 335682 w 777479"/>
              <a:gd name="connsiteY10" fmla="*/ 1018033 h 1243880"/>
              <a:gd name="connsiteX11" fmla="*/ 368300 w 777479"/>
              <a:gd name="connsiteY11" fmla="*/ 898201 h 1243880"/>
              <a:gd name="connsiteX12" fmla="*/ 375444 w 777479"/>
              <a:gd name="connsiteY12" fmla="*/ 964877 h 1243880"/>
              <a:gd name="connsiteX13" fmla="*/ 401638 w 777479"/>
              <a:gd name="connsiteY13" fmla="*/ 1176808 h 1243880"/>
              <a:gd name="connsiteX14" fmla="*/ 451644 w 777479"/>
              <a:gd name="connsiteY14" fmla="*/ 1243483 h 1243880"/>
              <a:gd name="connsiteX15" fmla="*/ 504032 w 777479"/>
              <a:gd name="connsiteY15" fmla="*/ 1179189 h 1243880"/>
              <a:gd name="connsiteX16" fmla="*/ 504032 w 777479"/>
              <a:gd name="connsiteY16" fmla="*/ 938682 h 1243880"/>
              <a:gd name="connsiteX17" fmla="*/ 527844 w 777479"/>
              <a:gd name="connsiteY17" fmla="*/ 1052983 h 1243880"/>
              <a:gd name="connsiteX18" fmla="*/ 573088 w 777479"/>
              <a:gd name="connsiteY18" fmla="*/ 1150614 h 1243880"/>
              <a:gd name="connsiteX19" fmla="*/ 625475 w 777479"/>
              <a:gd name="connsiteY19" fmla="*/ 1172045 h 1243880"/>
              <a:gd name="connsiteX20" fmla="*/ 662013 w 777479"/>
              <a:gd name="connsiteY20" fmla="*/ 1115094 h 1243880"/>
              <a:gd name="connsiteX21" fmla="*/ 644525 w 777479"/>
              <a:gd name="connsiteY21" fmla="*/ 993452 h 1243880"/>
              <a:gd name="connsiteX22" fmla="*/ 632619 w 777479"/>
              <a:gd name="connsiteY22" fmla="*/ 917252 h 1243880"/>
              <a:gd name="connsiteX23" fmla="*/ 718344 w 777479"/>
              <a:gd name="connsiteY23" fmla="*/ 1067270 h 1243880"/>
              <a:gd name="connsiteX24" fmla="*/ 770732 w 777479"/>
              <a:gd name="connsiteY24" fmla="*/ 1045839 h 1243880"/>
              <a:gd name="connsiteX25" fmla="*/ 758825 w 777479"/>
              <a:gd name="connsiteY25" fmla="*/ 905345 h 1243880"/>
              <a:gd name="connsiteX26" fmla="*/ 668338 w 777479"/>
              <a:gd name="connsiteY26" fmla="*/ 733895 h 1243880"/>
              <a:gd name="connsiteX27" fmla="*/ 644525 w 777479"/>
              <a:gd name="connsiteY27" fmla="*/ 510058 h 1243880"/>
              <a:gd name="connsiteX0" fmla="*/ 276176 w 777479"/>
              <a:gd name="connsiteY0" fmla="*/ 0 h 1243880"/>
              <a:gd name="connsiteX1" fmla="*/ 239713 w 777479"/>
              <a:gd name="connsiteY1" fmla="*/ 650552 h 1243880"/>
              <a:gd name="connsiteX2" fmla="*/ 82550 w 777479"/>
              <a:gd name="connsiteY2" fmla="*/ 745802 h 1243880"/>
              <a:gd name="connsiteX3" fmla="*/ 3969 w 777479"/>
              <a:gd name="connsiteY3" fmla="*/ 883914 h 1243880"/>
              <a:gd name="connsiteX4" fmla="*/ 106363 w 777479"/>
              <a:gd name="connsiteY4" fmla="*/ 898202 h 1243880"/>
              <a:gd name="connsiteX5" fmla="*/ 254000 w 777479"/>
              <a:gd name="connsiteY5" fmla="*/ 795808 h 1243880"/>
              <a:gd name="connsiteX6" fmla="*/ 261144 w 777479"/>
              <a:gd name="connsiteY6" fmla="*/ 807714 h 1243880"/>
              <a:gd name="connsiteX7" fmla="*/ 223044 w 777479"/>
              <a:gd name="connsiteY7" fmla="*/ 943445 h 1243880"/>
              <a:gd name="connsiteX8" fmla="*/ 198834 w 777479"/>
              <a:gd name="connsiteY8" fmla="*/ 1069652 h 1243880"/>
              <a:gd name="connsiteX9" fmla="*/ 248147 w 777479"/>
              <a:gd name="connsiteY9" fmla="*/ 1159767 h 1243880"/>
              <a:gd name="connsiteX10" fmla="*/ 335682 w 777479"/>
              <a:gd name="connsiteY10" fmla="*/ 1018033 h 1243880"/>
              <a:gd name="connsiteX11" fmla="*/ 368300 w 777479"/>
              <a:gd name="connsiteY11" fmla="*/ 898201 h 1243880"/>
              <a:gd name="connsiteX12" fmla="*/ 375444 w 777479"/>
              <a:gd name="connsiteY12" fmla="*/ 964877 h 1243880"/>
              <a:gd name="connsiteX13" fmla="*/ 401638 w 777479"/>
              <a:gd name="connsiteY13" fmla="*/ 1176808 h 1243880"/>
              <a:gd name="connsiteX14" fmla="*/ 451644 w 777479"/>
              <a:gd name="connsiteY14" fmla="*/ 1243483 h 1243880"/>
              <a:gd name="connsiteX15" fmla="*/ 504032 w 777479"/>
              <a:gd name="connsiteY15" fmla="*/ 1179189 h 1243880"/>
              <a:gd name="connsiteX16" fmla="*/ 504032 w 777479"/>
              <a:gd name="connsiteY16" fmla="*/ 938682 h 1243880"/>
              <a:gd name="connsiteX17" fmla="*/ 527844 w 777479"/>
              <a:gd name="connsiteY17" fmla="*/ 1052983 h 1243880"/>
              <a:gd name="connsiteX18" fmla="*/ 573088 w 777479"/>
              <a:gd name="connsiteY18" fmla="*/ 1150614 h 1243880"/>
              <a:gd name="connsiteX19" fmla="*/ 625475 w 777479"/>
              <a:gd name="connsiteY19" fmla="*/ 1172045 h 1243880"/>
              <a:gd name="connsiteX20" fmla="*/ 662013 w 777479"/>
              <a:gd name="connsiteY20" fmla="*/ 1115094 h 1243880"/>
              <a:gd name="connsiteX21" fmla="*/ 644525 w 777479"/>
              <a:gd name="connsiteY21" fmla="*/ 993452 h 1243880"/>
              <a:gd name="connsiteX22" fmla="*/ 632619 w 777479"/>
              <a:gd name="connsiteY22" fmla="*/ 917252 h 1243880"/>
              <a:gd name="connsiteX23" fmla="*/ 718344 w 777479"/>
              <a:gd name="connsiteY23" fmla="*/ 1067270 h 1243880"/>
              <a:gd name="connsiteX24" fmla="*/ 770732 w 777479"/>
              <a:gd name="connsiteY24" fmla="*/ 1045839 h 1243880"/>
              <a:gd name="connsiteX25" fmla="*/ 758825 w 777479"/>
              <a:gd name="connsiteY25" fmla="*/ 905345 h 1243880"/>
              <a:gd name="connsiteX26" fmla="*/ 668338 w 777479"/>
              <a:gd name="connsiteY26" fmla="*/ 733895 h 1243880"/>
              <a:gd name="connsiteX27" fmla="*/ 709226 w 777479"/>
              <a:gd name="connsiteY27" fmla="*/ 62521 h 1243880"/>
              <a:gd name="connsiteX0" fmla="*/ 276176 w 777479"/>
              <a:gd name="connsiteY0" fmla="*/ 0 h 1193530"/>
              <a:gd name="connsiteX1" fmla="*/ 239713 w 777479"/>
              <a:gd name="connsiteY1" fmla="*/ 650552 h 1193530"/>
              <a:gd name="connsiteX2" fmla="*/ 82550 w 777479"/>
              <a:gd name="connsiteY2" fmla="*/ 745802 h 1193530"/>
              <a:gd name="connsiteX3" fmla="*/ 3969 w 777479"/>
              <a:gd name="connsiteY3" fmla="*/ 883914 h 1193530"/>
              <a:gd name="connsiteX4" fmla="*/ 106363 w 777479"/>
              <a:gd name="connsiteY4" fmla="*/ 898202 h 1193530"/>
              <a:gd name="connsiteX5" fmla="*/ 254000 w 777479"/>
              <a:gd name="connsiteY5" fmla="*/ 795808 h 1193530"/>
              <a:gd name="connsiteX6" fmla="*/ 261144 w 777479"/>
              <a:gd name="connsiteY6" fmla="*/ 807714 h 1193530"/>
              <a:gd name="connsiteX7" fmla="*/ 223044 w 777479"/>
              <a:gd name="connsiteY7" fmla="*/ 943445 h 1193530"/>
              <a:gd name="connsiteX8" fmla="*/ 198834 w 777479"/>
              <a:gd name="connsiteY8" fmla="*/ 1069652 h 1193530"/>
              <a:gd name="connsiteX9" fmla="*/ 248147 w 777479"/>
              <a:gd name="connsiteY9" fmla="*/ 1159767 h 1193530"/>
              <a:gd name="connsiteX10" fmla="*/ 335682 w 777479"/>
              <a:gd name="connsiteY10" fmla="*/ 1018033 h 1193530"/>
              <a:gd name="connsiteX11" fmla="*/ 368300 w 777479"/>
              <a:gd name="connsiteY11" fmla="*/ 898201 h 1193530"/>
              <a:gd name="connsiteX12" fmla="*/ 375444 w 777479"/>
              <a:gd name="connsiteY12" fmla="*/ 964877 h 1193530"/>
              <a:gd name="connsiteX13" fmla="*/ 401638 w 777479"/>
              <a:gd name="connsiteY13" fmla="*/ 1176808 h 1193530"/>
              <a:gd name="connsiteX14" fmla="*/ 443299 w 777479"/>
              <a:gd name="connsiteY14" fmla="*/ 1024729 h 1193530"/>
              <a:gd name="connsiteX15" fmla="*/ 504032 w 777479"/>
              <a:gd name="connsiteY15" fmla="*/ 1179189 h 1193530"/>
              <a:gd name="connsiteX16" fmla="*/ 504032 w 777479"/>
              <a:gd name="connsiteY16" fmla="*/ 938682 h 1193530"/>
              <a:gd name="connsiteX17" fmla="*/ 527844 w 777479"/>
              <a:gd name="connsiteY17" fmla="*/ 1052983 h 1193530"/>
              <a:gd name="connsiteX18" fmla="*/ 573088 w 777479"/>
              <a:gd name="connsiteY18" fmla="*/ 1150614 h 1193530"/>
              <a:gd name="connsiteX19" fmla="*/ 625475 w 777479"/>
              <a:gd name="connsiteY19" fmla="*/ 1172045 h 1193530"/>
              <a:gd name="connsiteX20" fmla="*/ 662013 w 777479"/>
              <a:gd name="connsiteY20" fmla="*/ 1115094 h 1193530"/>
              <a:gd name="connsiteX21" fmla="*/ 644525 w 777479"/>
              <a:gd name="connsiteY21" fmla="*/ 993452 h 1193530"/>
              <a:gd name="connsiteX22" fmla="*/ 632619 w 777479"/>
              <a:gd name="connsiteY22" fmla="*/ 917252 h 1193530"/>
              <a:gd name="connsiteX23" fmla="*/ 718344 w 777479"/>
              <a:gd name="connsiteY23" fmla="*/ 1067270 h 1193530"/>
              <a:gd name="connsiteX24" fmla="*/ 770732 w 777479"/>
              <a:gd name="connsiteY24" fmla="*/ 1045839 h 1193530"/>
              <a:gd name="connsiteX25" fmla="*/ 758825 w 777479"/>
              <a:gd name="connsiteY25" fmla="*/ 905345 h 1193530"/>
              <a:gd name="connsiteX26" fmla="*/ 668338 w 777479"/>
              <a:gd name="connsiteY26" fmla="*/ 733895 h 1193530"/>
              <a:gd name="connsiteX27" fmla="*/ 709226 w 777479"/>
              <a:gd name="connsiteY27" fmla="*/ 62521 h 1193530"/>
              <a:gd name="connsiteX0" fmla="*/ 276176 w 777479"/>
              <a:gd name="connsiteY0" fmla="*/ 0 h 1193530"/>
              <a:gd name="connsiteX1" fmla="*/ 239713 w 777479"/>
              <a:gd name="connsiteY1" fmla="*/ 650552 h 1193530"/>
              <a:gd name="connsiteX2" fmla="*/ 82550 w 777479"/>
              <a:gd name="connsiteY2" fmla="*/ 745802 h 1193530"/>
              <a:gd name="connsiteX3" fmla="*/ 3969 w 777479"/>
              <a:gd name="connsiteY3" fmla="*/ 883914 h 1193530"/>
              <a:gd name="connsiteX4" fmla="*/ 106363 w 777479"/>
              <a:gd name="connsiteY4" fmla="*/ 898202 h 1193530"/>
              <a:gd name="connsiteX5" fmla="*/ 254000 w 777479"/>
              <a:gd name="connsiteY5" fmla="*/ 795808 h 1193530"/>
              <a:gd name="connsiteX6" fmla="*/ 261144 w 777479"/>
              <a:gd name="connsiteY6" fmla="*/ 807714 h 1193530"/>
              <a:gd name="connsiteX7" fmla="*/ 223044 w 777479"/>
              <a:gd name="connsiteY7" fmla="*/ 943445 h 1193530"/>
              <a:gd name="connsiteX8" fmla="*/ 198834 w 777479"/>
              <a:gd name="connsiteY8" fmla="*/ 1069652 h 1193530"/>
              <a:gd name="connsiteX9" fmla="*/ 248147 w 777479"/>
              <a:gd name="connsiteY9" fmla="*/ 1159767 h 1193530"/>
              <a:gd name="connsiteX10" fmla="*/ 335682 w 777479"/>
              <a:gd name="connsiteY10" fmla="*/ 1018033 h 1193530"/>
              <a:gd name="connsiteX11" fmla="*/ 368300 w 777479"/>
              <a:gd name="connsiteY11" fmla="*/ 898201 h 1193530"/>
              <a:gd name="connsiteX12" fmla="*/ 375444 w 777479"/>
              <a:gd name="connsiteY12" fmla="*/ 964877 h 1193530"/>
              <a:gd name="connsiteX13" fmla="*/ 346099 w 777479"/>
              <a:gd name="connsiteY13" fmla="*/ 990065 h 1193530"/>
              <a:gd name="connsiteX14" fmla="*/ 443299 w 777479"/>
              <a:gd name="connsiteY14" fmla="*/ 1024729 h 1193530"/>
              <a:gd name="connsiteX15" fmla="*/ 504032 w 777479"/>
              <a:gd name="connsiteY15" fmla="*/ 1179189 h 1193530"/>
              <a:gd name="connsiteX16" fmla="*/ 504032 w 777479"/>
              <a:gd name="connsiteY16" fmla="*/ 938682 h 1193530"/>
              <a:gd name="connsiteX17" fmla="*/ 527844 w 777479"/>
              <a:gd name="connsiteY17" fmla="*/ 1052983 h 1193530"/>
              <a:gd name="connsiteX18" fmla="*/ 573088 w 777479"/>
              <a:gd name="connsiteY18" fmla="*/ 1150614 h 1193530"/>
              <a:gd name="connsiteX19" fmla="*/ 625475 w 777479"/>
              <a:gd name="connsiteY19" fmla="*/ 1172045 h 1193530"/>
              <a:gd name="connsiteX20" fmla="*/ 662013 w 777479"/>
              <a:gd name="connsiteY20" fmla="*/ 1115094 h 1193530"/>
              <a:gd name="connsiteX21" fmla="*/ 644525 w 777479"/>
              <a:gd name="connsiteY21" fmla="*/ 993452 h 1193530"/>
              <a:gd name="connsiteX22" fmla="*/ 632619 w 777479"/>
              <a:gd name="connsiteY22" fmla="*/ 917252 h 1193530"/>
              <a:gd name="connsiteX23" fmla="*/ 718344 w 777479"/>
              <a:gd name="connsiteY23" fmla="*/ 1067270 h 1193530"/>
              <a:gd name="connsiteX24" fmla="*/ 770732 w 777479"/>
              <a:gd name="connsiteY24" fmla="*/ 1045839 h 1193530"/>
              <a:gd name="connsiteX25" fmla="*/ 758825 w 777479"/>
              <a:gd name="connsiteY25" fmla="*/ 905345 h 1193530"/>
              <a:gd name="connsiteX26" fmla="*/ 668338 w 777479"/>
              <a:gd name="connsiteY26" fmla="*/ 733895 h 1193530"/>
              <a:gd name="connsiteX27" fmla="*/ 709226 w 777479"/>
              <a:gd name="connsiteY27" fmla="*/ 62521 h 1193530"/>
              <a:gd name="connsiteX0" fmla="*/ 276176 w 777479"/>
              <a:gd name="connsiteY0" fmla="*/ 0 h 1177965"/>
              <a:gd name="connsiteX1" fmla="*/ 239713 w 777479"/>
              <a:gd name="connsiteY1" fmla="*/ 650552 h 1177965"/>
              <a:gd name="connsiteX2" fmla="*/ 82550 w 777479"/>
              <a:gd name="connsiteY2" fmla="*/ 745802 h 1177965"/>
              <a:gd name="connsiteX3" fmla="*/ 3969 w 777479"/>
              <a:gd name="connsiteY3" fmla="*/ 883914 h 1177965"/>
              <a:gd name="connsiteX4" fmla="*/ 106363 w 777479"/>
              <a:gd name="connsiteY4" fmla="*/ 898202 h 1177965"/>
              <a:gd name="connsiteX5" fmla="*/ 254000 w 777479"/>
              <a:gd name="connsiteY5" fmla="*/ 795808 h 1177965"/>
              <a:gd name="connsiteX6" fmla="*/ 261144 w 777479"/>
              <a:gd name="connsiteY6" fmla="*/ 807714 h 1177965"/>
              <a:gd name="connsiteX7" fmla="*/ 223044 w 777479"/>
              <a:gd name="connsiteY7" fmla="*/ 943445 h 1177965"/>
              <a:gd name="connsiteX8" fmla="*/ 198834 w 777479"/>
              <a:gd name="connsiteY8" fmla="*/ 1069652 h 1177965"/>
              <a:gd name="connsiteX9" fmla="*/ 248147 w 777479"/>
              <a:gd name="connsiteY9" fmla="*/ 1159767 h 1177965"/>
              <a:gd name="connsiteX10" fmla="*/ 335682 w 777479"/>
              <a:gd name="connsiteY10" fmla="*/ 1018033 h 1177965"/>
              <a:gd name="connsiteX11" fmla="*/ 368300 w 777479"/>
              <a:gd name="connsiteY11" fmla="*/ 898201 h 1177965"/>
              <a:gd name="connsiteX12" fmla="*/ 375444 w 777479"/>
              <a:gd name="connsiteY12" fmla="*/ 964877 h 1177965"/>
              <a:gd name="connsiteX13" fmla="*/ 346099 w 777479"/>
              <a:gd name="connsiteY13" fmla="*/ 990065 h 1177965"/>
              <a:gd name="connsiteX14" fmla="*/ 443299 w 777479"/>
              <a:gd name="connsiteY14" fmla="*/ 1024729 h 1177965"/>
              <a:gd name="connsiteX15" fmla="*/ 487552 w 777479"/>
              <a:gd name="connsiteY15" fmla="*/ 948594 h 1177965"/>
              <a:gd name="connsiteX16" fmla="*/ 504032 w 777479"/>
              <a:gd name="connsiteY16" fmla="*/ 938682 h 1177965"/>
              <a:gd name="connsiteX17" fmla="*/ 527844 w 777479"/>
              <a:gd name="connsiteY17" fmla="*/ 1052983 h 1177965"/>
              <a:gd name="connsiteX18" fmla="*/ 573088 w 777479"/>
              <a:gd name="connsiteY18" fmla="*/ 1150614 h 1177965"/>
              <a:gd name="connsiteX19" fmla="*/ 625475 w 777479"/>
              <a:gd name="connsiteY19" fmla="*/ 1172045 h 1177965"/>
              <a:gd name="connsiteX20" fmla="*/ 662013 w 777479"/>
              <a:gd name="connsiteY20" fmla="*/ 1115094 h 1177965"/>
              <a:gd name="connsiteX21" fmla="*/ 644525 w 777479"/>
              <a:gd name="connsiteY21" fmla="*/ 993452 h 1177965"/>
              <a:gd name="connsiteX22" fmla="*/ 632619 w 777479"/>
              <a:gd name="connsiteY22" fmla="*/ 917252 h 1177965"/>
              <a:gd name="connsiteX23" fmla="*/ 718344 w 777479"/>
              <a:gd name="connsiteY23" fmla="*/ 1067270 h 1177965"/>
              <a:gd name="connsiteX24" fmla="*/ 770732 w 777479"/>
              <a:gd name="connsiteY24" fmla="*/ 1045839 h 1177965"/>
              <a:gd name="connsiteX25" fmla="*/ 758825 w 777479"/>
              <a:gd name="connsiteY25" fmla="*/ 905345 h 1177965"/>
              <a:gd name="connsiteX26" fmla="*/ 668338 w 777479"/>
              <a:gd name="connsiteY26" fmla="*/ 733895 h 1177965"/>
              <a:gd name="connsiteX27" fmla="*/ 709226 w 777479"/>
              <a:gd name="connsiteY27" fmla="*/ 62521 h 1177965"/>
              <a:gd name="connsiteX0" fmla="*/ 276176 w 777479"/>
              <a:gd name="connsiteY0" fmla="*/ 0 h 1177965"/>
              <a:gd name="connsiteX1" fmla="*/ 239713 w 777479"/>
              <a:gd name="connsiteY1" fmla="*/ 650552 h 1177965"/>
              <a:gd name="connsiteX2" fmla="*/ 82550 w 777479"/>
              <a:gd name="connsiteY2" fmla="*/ 745802 h 1177965"/>
              <a:gd name="connsiteX3" fmla="*/ 3969 w 777479"/>
              <a:gd name="connsiteY3" fmla="*/ 883914 h 1177965"/>
              <a:gd name="connsiteX4" fmla="*/ 106363 w 777479"/>
              <a:gd name="connsiteY4" fmla="*/ 898202 h 1177965"/>
              <a:gd name="connsiteX5" fmla="*/ 254000 w 777479"/>
              <a:gd name="connsiteY5" fmla="*/ 795808 h 1177965"/>
              <a:gd name="connsiteX6" fmla="*/ 261144 w 777479"/>
              <a:gd name="connsiteY6" fmla="*/ 807714 h 1177965"/>
              <a:gd name="connsiteX7" fmla="*/ 223044 w 777479"/>
              <a:gd name="connsiteY7" fmla="*/ 943445 h 1177965"/>
              <a:gd name="connsiteX8" fmla="*/ 198834 w 777479"/>
              <a:gd name="connsiteY8" fmla="*/ 1069652 h 1177965"/>
              <a:gd name="connsiteX9" fmla="*/ 248147 w 777479"/>
              <a:gd name="connsiteY9" fmla="*/ 1159767 h 1177965"/>
              <a:gd name="connsiteX10" fmla="*/ 335682 w 777479"/>
              <a:gd name="connsiteY10" fmla="*/ 1018033 h 1177965"/>
              <a:gd name="connsiteX11" fmla="*/ 368300 w 777479"/>
              <a:gd name="connsiteY11" fmla="*/ 898201 h 1177965"/>
              <a:gd name="connsiteX12" fmla="*/ 375444 w 777479"/>
              <a:gd name="connsiteY12" fmla="*/ 964877 h 1177965"/>
              <a:gd name="connsiteX13" fmla="*/ 346099 w 777479"/>
              <a:gd name="connsiteY13" fmla="*/ 990065 h 1177965"/>
              <a:gd name="connsiteX14" fmla="*/ 443299 w 777479"/>
              <a:gd name="connsiteY14" fmla="*/ 1024729 h 1177965"/>
              <a:gd name="connsiteX15" fmla="*/ 487552 w 777479"/>
              <a:gd name="connsiteY15" fmla="*/ 948594 h 1177965"/>
              <a:gd name="connsiteX16" fmla="*/ 504032 w 777479"/>
              <a:gd name="connsiteY16" fmla="*/ 938682 h 1177965"/>
              <a:gd name="connsiteX17" fmla="*/ 443298 w 777479"/>
              <a:gd name="connsiteY17" fmla="*/ 1024729 h 1177965"/>
              <a:gd name="connsiteX18" fmla="*/ 573088 w 777479"/>
              <a:gd name="connsiteY18" fmla="*/ 1150614 h 1177965"/>
              <a:gd name="connsiteX19" fmla="*/ 625475 w 777479"/>
              <a:gd name="connsiteY19" fmla="*/ 1172045 h 1177965"/>
              <a:gd name="connsiteX20" fmla="*/ 662013 w 777479"/>
              <a:gd name="connsiteY20" fmla="*/ 1115094 h 1177965"/>
              <a:gd name="connsiteX21" fmla="*/ 644525 w 777479"/>
              <a:gd name="connsiteY21" fmla="*/ 993452 h 1177965"/>
              <a:gd name="connsiteX22" fmla="*/ 632619 w 777479"/>
              <a:gd name="connsiteY22" fmla="*/ 917252 h 1177965"/>
              <a:gd name="connsiteX23" fmla="*/ 718344 w 777479"/>
              <a:gd name="connsiteY23" fmla="*/ 1067270 h 1177965"/>
              <a:gd name="connsiteX24" fmla="*/ 770732 w 777479"/>
              <a:gd name="connsiteY24" fmla="*/ 1045839 h 1177965"/>
              <a:gd name="connsiteX25" fmla="*/ 758825 w 777479"/>
              <a:gd name="connsiteY25" fmla="*/ 905345 h 1177965"/>
              <a:gd name="connsiteX26" fmla="*/ 668338 w 777479"/>
              <a:gd name="connsiteY26" fmla="*/ 733895 h 1177965"/>
              <a:gd name="connsiteX27" fmla="*/ 709226 w 777479"/>
              <a:gd name="connsiteY27" fmla="*/ 62521 h 1177965"/>
              <a:gd name="connsiteX0" fmla="*/ 276176 w 777479"/>
              <a:gd name="connsiteY0" fmla="*/ 0 h 1168370"/>
              <a:gd name="connsiteX1" fmla="*/ 239713 w 777479"/>
              <a:gd name="connsiteY1" fmla="*/ 650552 h 1168370"/>
              <a:gd name="connsiteX2" fmla="*/ 82550 w 777479"/>
              <a:gd name="connsiteY2" fmla="*/ 745802 h 1168370"/>
              <a:gd name="connsiteX3" fmla="*/ 3969 w 777479"/>
              <a:gd name="connsiteY3" fmla="*/ 883914 h 1168370"/>
              <a:gd name="connsiteX4" fmla="*/ 106363 w 777479"/>
              <a:gd name="connsiteY4" fmla="*/ 898202 h 1168370"/>
              <a:gd name="connsiteX5" fmla="*/ 254000 w 777479"/>
              <a:gd name="connsiteY5" fmla="*/ 795808 h 1168370"/>
              <a:gd name="connsiteX6" fmla="*/ 261144 w 777479"/>
              <a:gd name="connsiteY6" fmla="*/ 807714 h 1168370"/>
              <a:gd name="connsiteX7" fmla="*/ 223044 w 777479"/>
              <a:gd name="connsiteY7" fmla="*/ 943445 h 1168370"/>
              <a:gd name="connsiteX8" fmla="*/ 198834 w 777479"/>
              <a:gd name="connsiteY8" fmla="*/ 1069652 h 1168370"/>
              <a:gd name="connsiteX9" fmla="*/ 248147 w 777479"/>
              <a:gd name="connsiteY9" fmla="*/ 1159767 h 1168370"/>
              <a:gd name="connsiteX10" fmla="*/ 335682 w 777479"/>
              <a:gd name="connsiteY10" fmla="*/ 1018033 h 1168370"/>
              <a:gd name="connsiteX11" fmla="*/ 368300 w 777479"/>
              <a:gd name="connsiteY11" fmla="*/ 898201 h 1168370"/>
              <a:gd name="connsiteX12" fmla="*/ 375444 w 777479"/>
              <a:gd name="connsiteY12" fmla="*/ 964877 h 1168370"/>
              <a:gd name="connsiteX13" fmla="*/ 346099 w 777479"/>
              <a:gd name="connsiteY13" fmla="*/ 990065 h 1168370"/>
              <a:gd name="connsiteX14" fmla="*/ 443299 w 777479"/>
              <a:gd name="connsiteY14" fmla="*/ 1024729 h 1168370"/>
              <a:gd name="connsiteX15" fmla="*/ 487552 w 777479"/>
              <a:gd name="connsiteY15" fmla="*/ 948594 h 1168370"/>
              <a:gd name="connsiteX16" fmla="*/ 504032 w 777479"/>
              <a:gd name="connsiteY16" fmla="*/ 938682 h 1168370"/>
              <a:gd name="connsiteX17" fmla="*/ 443298 w 777479"/>
              <a:gd name="connsiteY17" fmla="*/ 1024729 h 1168370"/>
              <a:gd name="connsiteX18" fmla="*/ 573088 w 777479"/>
              <a:gd name="connsiteY18" fmla="*/ 1150614 h 1168370"/>
              <a:gd name="connsiteX19" fmla="*/ 611224 w 777479"/>
              <a:gd name="connsiteY19" fmla="*/ 1038657 h 1168370"/>
              <a:gd name="connsiteX20" fmla="*/ 662013 w 777479"/>
              <a:gd name="connsiteY20" fmla="*/ 1115094 h 1168370"/>
              <a:gd name="connsiteX21" fmla="*/ 644525 w 777479"/>
              <a:gd name="connsiteY21" fmla="*/ 993452 h 1168370"/>
              <a:gd name="connsiteX22" fmla="*/ 632619 w 777479"/>
              <a:gd name="connsiteY22" fmla="*/ 917252 h 1168370"/>
              <a:gd name="connsiteX23" fmla="*/ 718344 w 777479"/>
              <a:gd name="connsiteY23" fmla="*/ 1067270 h 1168370"/>
              <a:gd name="connsiteX24" fmla="*/ 770732 w 777479"/>
              <a:gd name="connsiteY24" fmla="*/ 1045839 h 1168370"/>
              <a:gd name="connsiteX25" fmla="*/ 758825 w 777479"/>
              <a:gd name="connsiteY25" fmla="*/ 905345 h 1168370"/>
              <a:gd name="connsiteX26" fmla="*/ 668338 w 777479"/>
              <a:gd name="connsiteY26" fmla="*/ 733895 h 1168370"/>
              <a:gd name="connsiteX27" fmla="*/ 709226 w 777479"/>
              <a:gd name="connsiteY27" fmla="*/ 62521 h 1168370"/>
              <a:gd name="connsiteX0" fmla="*/ 276176 w 777479"/>
              <a:gd name="connsiteY0" fmla="*/ 0 h 1168370"/>
              <a:gd name="connsiteX1" fmla="*/ 239713 w 777479"/>
              <a:gd name="connsiteY1" fmla="*/ 650552 h 1168370"/>
              <a:gd name="connsiteX2" fmla="*/ 82550 w 777479"/>
              <a:gd name="connsiteY2" fmla="*/ 745802 h 1168370"/>
              <a:gd name="connsiteX3" fmla="*/ 3969 w 777479"/>
              <a:gd name="connsiteY3" fmla="*/ 883914 h 1168370"/>
              <a:gd name="connsiteX4" fmla="*/ 106363 w 777479"/>
              <a:gd name="connsiteY4" fmla="*/ 898202 h 1168370"/>
              <a:gd name="connsiteX5" fmla="*/ 254000 w 777479"/>
              <a:gd name="connsiteY5" fmla="*/ 795808 h 1168370"/>
              <a:gd name="connsiteX6" fmla="*/ 261144 w 777479"/>
              <a:gd name="connsiteY6" fmla="*/ 807714 h 1168370"/>
              <a:gd name="connsiteX7" fmla="*/ 223044 w 777479"/>
              <a:gd name="connsiteY7" fmla="*/ 943445 h 1168370"/>
              <a:gd name="connsiteX8" fmla="*/ 198834 w 777479"/>
              <a:gd name="connsiteY8" fmla="*/ 1069652 h 1168370"/>
              <a:gd name="connsiteX9" fmla="*/ 248147 w 777479"/>
              <a:gd name="connsiteY9" fmla="*/ 1159767 h 1168370"/>
              <a:gd name="connsiteX10" fmla="*/ 335682 w 777479"/>
              <a:gd name="connsiteY10" fmla="*/ 1018033 h 1168370"/>
              <a:gd name="connsiteX11" fmla="*/ 368300 w 777479"/>
              <a:gd name="connsiteY11" fmla="*/ 898201 h 1168370"/>
              <a:gd name="connsiteX12" fmla="*/ 375444 w 777479"/>
              <a:gd name="connsiteY12" fmla="*/ 964877 h 1168370"/>
              <a:gd name="connsiteX13" fmla="*/ 346099 w 777479"/>
              <a:gd name="connsiteY13" fmla="*/ 990065 h 1168370"/>
              <a:gd name="connsiteX14" fmla="*/ 443299 w 777479"/>
              <a:gd name="connsiteY14" fmla="*/ 1024729 h 1168370"/>
              <a:gd name="connsiteX15" fmla="*/ 487552 w 777479"/>
              <a:gd name="connsiteY15" fmla="*/ 948594 h 1168370"/>
              <a:gd name="connsiteX16" fmla="*/ 504032 w 777479"/>
              <a:gd name="connsiteY16" fmla="*/ 938682 h 1168370"/>
              <a:gd name="connsiteX17" fmla="*/ 443298 w 777479"/>
              <a:gd name="connsiteY17" fmla="*/ 1024729 h 1168370"/>
              <a:gd name="connsiteX18" fmla="*/ 540497 w 777479"/>
              <a:gd name="connsiteY18" fmla="*/ 1059392 h 1168370"/>
              <a:gd name="connsiteX19" fmla="*/ 611224 w 777479"/>
              <a:gd name="connsiteY19" fmla="*/ 1038657 h 1168370"/>
              <a:gd name="connsiteX20" fmla="*/ 662013 w 777479"/>
              <a:gd name="connsiteY20" fmla="*/ 1115094 h 1168370"/>
              <a:gd name="connsiteX21" fmla="*/ 644525 w 777479"/>
              <a:gd name="connsiteY21" fmla="*/ 993452 h 1168370"/>
              <a:gd name="connsiteX22" fmla="*/ 632619 w 777479"/>
              <a:gd name="connsiteY22" fmla="*/ 917252 h 1168370"/>
              <a:gd name="connsiteX23" fmla="*/ 718344 w 777479"/>
              <a:gd name="connsiteY23" fmla="*/ 1067270 h 1168370"/>
              <a:gd name="connsiteX24" fmla="*/ 770732 w 777479"/>
              <a:gd name="connsiteY24" fmla="*/ 1045839 h 1168370"/>
              <a:gd name="connsiteX25" fmla="*/ 758825 w 777479"/>
              <a:gd name="connsiteY25" fmla="*/ 905345 h 1168370"/>
              <a:gd name="connsiteX26" fmla="*/ 668338 w 777479"/>
              <a:gd name="connsiteY26" fmla="*/ 733895 h 1168370"/>
              <a:gd name="connsiteX27" fmla="*/ 709226 w 777479"/>
              <a:gd name="connsiteY27" fmla="*/ 62521 h 1168370"/>
              <a:gd name="connsiteX0" fmla="*/ 276176 w 777479"/>
              <a:gd name="connsiteY0" fmla="*/ 0 h 1168370"/>
              <a:gd name="connsiteX1" fmla="*/ 239713 w 777479"/>
              <a:gd name="connsiteY1" fmla="*/ 650552 h 1168370"/>
              <a:gd name="connsiteX2" fmla="*/ 82550 w 777479"/>
              <a:gd name="connsiteY2" fmla="*/ 745802 h 1168370"/>
              <a:gd name="connsiteX3" fmla="*/ 3969 w 777479"/>
              <a:gd name="connsiteY3" fmla="*/ 883914 h 1168370"/>
              <a:gd name="connsiteX4" fmla="*/ 106363 w 777479"/>
              <a:gd name="connsiteY4" fmla="*/ 898202 h 1168370"/>
              <a:gd name="connsiteX5" fmla="*/ 254000 w 777479"/>
              <a:gd name="connsiteY5" fmla="*/ 795808 h 1168370"/>
              <a:gd name="connsiteX6" fmla="*/ 261144 w 777479"/>
              <a:gd name="connsiteY6" fmla="*/ 807714 h 1168370"/>
              <a:gd name="connsiteX7" fmla="*/ 223044 w 777479"/>
              <a:gd name="connsiteY7" fmla="*/ 943445 h 1168370"/>
              <a:gd name="connsiteX8" fmla="*/ 198834 w 777479"/>
              <a:gd name="connsiteY8" fmla="*/ 1069652 h 1168370"/>
              <a:gd name="connsiteX9" fmla="*/ 248147 w 777479"/>
              <a:gd name="connsiteY9" fmla="*/ 1159767 h 1168370"/>
              <a:gd name="connsiteX10" fmla="*/ 335682 w 777479"/>
              <a:gd name="connsiteY10" fmla="*/ 1018033 h 1168370"/>
              <a:gd name="connsiteX11" fmla="*/ 368300 w 777479"/>
              <a:gd name="connsiteY11" fmla="*/ 898201 h 1168370"/>
              <a:gd name="connsiteX12" fmla="*/ 375444 w 777479"/>
              <a:gd name="connsiteY12" fmla="*/ 964877 h 1168370"/>
              <a:gd name="connsiteX13" fmla="*/ 346099 w 777479"/>
              <a:gd name="connsiteY13" fmla="*/ 990065 h 1168370"/>
              <a:gd name="connsiteX14" fmla="*/ 443299 w 777479"/>
              <a:gd name="connsiteY14" fmla="*/ 1024729 h 1168370"/>
              <a:gd name="connsiteX15" fmla="*/ 487552 w 777479"/>
              <a:gd name="connsiteY15" fmla="*/ 948594 h 1168370"/>
              <a:gd name="connsiteX16" fmla="*/ 504032 w 777479"/>
              <a:gd name="connsiteY16" fmla="*/ 938682 h 1168370"/>
              <a:gd name="connsiteX17" fmla="*/ 443298 w 777479"/>
              <a:gd name="connsiteY17" fmla="*/ 1024729 h 1168370"/>
              <a:gd name="connsiteX18" fmla="*/ 540497 w 777479"/>
              <a:gd name="connsiteY18" fmla="*/ 1059392 h 1168370"/>
              <a:gd name="connsiteX19" fmla="*/ 611224 w 777479"/>
              <a:gd name="connsiteY19" fmla="*/ 1038657 h 1168370"/>
              <a:gd name="connsiteX20" fmla="*/ 558279 w 777479"/>
              <a:gd name="connsiteY20" fmla="*/ 927858 h 1168370"/>
              <a:gd name="connsiteX21" fmla="*/ 644525 w 777479"/>
              <a:gd name="connsiteY21" fmla="*/ 993452 h 1168370"/>
              <a:gd name="connsiteX22" fmla="*/ 632619 w 777479"/>
              <a:gd name="connsiteY22" fmla="*/ 917252 h 1168370"/>
              <a:gd name="connsiteX23" fmla="*/ 718344 w 777479"/>
              <a:gd name="connsiteY23" fmla="*/ 1067270 h 1168370"/>
              <a:gd name="connsiteX24" fmla="*/ 770732 w 777479"/>
              <a:gd name="connsiteY24" fmla="*/ 1045839 h 1168370"/>
              <a:gd name="connsiteX25" fmla="*/ 758825 w 777479"/>
              <a:gd name="connsiteY25" fmla="*/ 905345 h 1168370"/>
              <a:gd name="connsiteX26" fmla="*/ 668338 w 777479"/>
              <a:gd name="connsiteY26" fmla="*/ 733895 h 1168370"/>
              <a:gd name="connsiteX27" fmla="*/ 709226 w 777479"/>
              <a:gd name="connsiteY27" fmla="*/ 62521 h 1168370"/>
              <a:gd name="connsiteX0" fmla="*/ 276176 w 783544"/>
              <a:gd name="connsiteY0" fmla="*/ 0 h 1168370"/>
              <a:gd name="connsiteX1" fmla="*/ 239713 w 783544"/>
              <a:gd name="connsiteY1" fmla="*/ 650552 h 1168370"/>
              <a:gd name="connsiteX2" fmla="*/ 82550 w 783544"/>
              <a:gd name="connsiteY2" fmla="*/ 745802 h 1168370"/>
              <a:gd name="connsiteX3" fmla="*/ 3969 w 783544"/>
              <a:gd name="connsiteY3" fmla="*/ 883914 h 1168370"/>
              <a:gd name="connsiteX4" fmla="*/ 106363 w 783544"/>
              <a:gd name="connsiteY4" fmla="*/ 898202 h 1168370"/>
              <a:gd name="connsiteX5" fmla="*/ 254000 w 783544"/>
              <a:gd name="connsiteY5" fmla="*/ 795808 h 1168370"/>
              <a:gd name="connsiteX6" fmla="*/ 261144 w 783544"/>
              <a:gd name="connsiteY6" fmla="*/ 807714 h 1168370"/>
              <a:gd name="connsiteX7" fmla="*/ 223044 w 783544"/>
              <a:gd name="connsiteY7" fmla="*/ 943445 h 1168370"/>
              <a:gd name="connsiteX8" fmla="*/ 198834 w 783544"/>
              <a:gd name="connsiteY8" fmla="*/ 1069652 h 1168370"/>
              <a:gd name="connsiteX9" fmla="*/ 248147 w 783544"/>
              <a:gd name="connsiteY9" fmla="*/ 1159767 h 1168370"/>
              <a:gd name="connsiteX10" fmla="*/ 335682 w 783544"/>
              <a:gd name="connsiteY10" fmla="*/ 1018033 h 1168370"/>
              <a:gd name="connsiteX11" fmla="*/ 368300 w 783544"/>
              <a:gd name="connsiteY11" fmla="*/ 898201 h 1168370"/>
              <a:gd name="connsiteX12" fmla="*/ 375444 w 783544"/>
              <a:gd name="connsiteY12" fmla="*/ 964877 h 1168370"/>
              <a:gd name="connsiteX13" fmla="*/ 346099 w 783544"/>
              <a:gd name="connsiteY13" fmla="*/ 990065 h 1168370"/>
              <a:gd name="connsiteX14" fmla="*/ 443299 w 783544"/>
              <a:gd name="connsiteY14" fmla="*/ 1024729 h 1168370"/>
              <a:gd name="connsiteX15" fmla="*/ 487552 w 783544"/>
              <a:gd name="connsiteY15" fmla="*/ 948594 h 1168370"/>
              <a:gd name="connsiteX16" fmla="*/ 504032 w 783544"/>
              <a:gd name="connsiteY16" fmla="*/ 938682 h 1168370"/>
              <a:gd name="connsiteX17" fmla="*/ 443298 w 783544"/>
              <a:gd name="connsiteY17" fmla="*/ 1024729 h 1168370"/>
              <a:gd name="connsiteX18" fmla="*/ 540497 w 783544"/>
              <a:gd name="connsiteY18" fmla="*/ 1059392 h 1168370"/>
              <a:gd name="connsiteX19" fmla="*/ 611224 w 783544"/>
              <a:gd name="connsiteY19" fmla="*/ 1038657 h 1168370"/>
              <a:gd name="connsiteX20" fmla="*/ 558279 w 783544"/>
              <a:gd name="connsiteY20" fmla="*/ 927858 h 1168370"/>
              <a:gd name="connsiteX21" fmla="*/ 644525 w 783544"/>
              <a:gd name="connsiteY21" fmla="*/ 993452 h 1168370"/>
              <a:gd name="connsiteX22" fmla="*/ 632619 w 783544"/>
              <a:gd name="connsiteY22" fmla="*/ 917252 h 1168370"/>
              <a:gd name="connsiteX23" fmla="*/ 681950 w 783544"/>
              <a:gd name="connsiteY23" fmla="*/ 1017922 h 1168370"/>
              <a:gd name="connsiteX24" fmla="*/ 770732 w 783544"/>
              <a:gd name="connsiteY24" fmla="*/ 1045839 h 1168370"/>
              <a:gd name="connsiteX25" fmla="*/ 758825 w 783544"/>
              <a:gd name="connsiteY25" fmla="*/ 905345 h 1168370"/>
              <a:gd name="connsiteX26" fmla="*/ 668338 w 783544"/>
              <a:gd name="connsiteY26" fmla="*/ 733895 h 1168370"/>
              <a:gd name="connsiteX27" fmla="*/ 709226 w 783544"/>
              <a:gd name="connsiteY27" fmla="*/ 62521 h 1168370"/>
              <a:gd name="connsiteX0" fmla="*/ 276176 w 783544"/>
              <a:gd name="connsiteY0" fmla="*/ 0 h 1168370"/>
              <a:gd name="connsiteX1" fmla="*/ 239713 w 783544"/>
              <a:gd name="connsiteY1" fmla="*/ 650552 h 1168370"/>
              <a:gd name="connsiteX2" fmla="*/ 82550 w 783544"/>
              <a:gd name="connsiteY2" fmla="*/ 745802 h 1168370"/>
              <a:gd name="connsiteX3" fmla="*/ 3969 w 783544"/>
              <a:gd name="connsiteY3" fmla="*/ 883914 h 1168370"/>
              <a:gd name="connsiteX4" fmla="*/ 106363 w 783544"/>
              <a:gd name="connsiteY4" fmla="*/ 898202 h 1168370"/>
              <a:gd name="connsiteX5" fmla="*/ 254000 w 783544"/>
              <a:gd name="connsiteY5" fmla="*/ 795808 h 1168370"/>
              <a:gd name="connsiteX6" fmla="*/ 261144 w 783544"/>
              <a:gd name="connsiteY6" fmla="*/ 807714 h 1168370"/>
              <a:gd name="connsiteX7" fmla="*/ 223044 w 783544"/>
              <a:gd name="connsiteY7" fmla="*/ 943445 h 1168370"/>
              <a:gd name="connsiteX8" fmla="*/ 198834 w 783544"/>
              <a:gd name="connsiteY8" fmla="*/ 1069652 h 1168370"/>
              <a:gd name="connsiteX9" fmla="*/ 248147 w 783544"/>
              <a:gd name="connsiteY9" fmla="*/ 1159767 h 1168370"/>
              <a:gd name="connsiteX10" fmla="*/ 335682 w 783544"/>
              <a:gd name="connsiteY10" fmla="*/ 1018033 h 1168370"/>
              <a:gd name="connsiteX11" fmla="*/ 368300 w 783544"/>
              <a:gd name="connsiteY11" fmla="*/ 898201 h 1168370"/>
              <a:gd name="connsiteX12" fmla="*/ 375444 w 783544"/>
              <a:gd name="connsiteY12" fmla="*/ 964877 h 1168370"/>
              <a:gd name="connsiteX13" fmla="*/ 346099 w 783544"/>
              <a:gd name="connsiteY13" fmla="*/ 990065 h 1168370"/>
              <a:gd name="connsiteX14" fmla="*/ 443299 w 783544"/>
              <a:gd name="connsiteY14" fmla="*/ 1024729 h 1168370"/>
              <a:gd name="connsiteX15" fmla="*/ 487552 w 783544"/>
              <a:gd name="connsiteY15" fmla="*/ 948594 h 1168370"/>
              <a:gd name="connsiteX16" fmla="*/ 487553 w 783544"/>
              <a:gd name="connsiteY16" fmla="*/ 948594 h 1168370"/>
              <a:gd name="connsiteX17" fmla="*/ 443298 w 783544"/>
              <a:gd name="connsiteY17" fmla="*/ 1024729 h 1168370"/>
              <a:gd name="connsiteX18" fmla="*/ 540497 w 783544"/>
              <a:gd name="connsiteY18" fmla="*/ 1059392 h 1168370"/>
              <a:gd name="connsiteX19" fmla="*/ 611224 w 783544"/>
              <a:gd name="connsiteY19" fmla="*/ 1038657 h 1168370"/>
              <a:gd name="connsiteX20" fmla="*/ 558279 w 783544"/>
              <a:gd name="connsiteY20" fmla="*/ 927858 h 1168370"/>
              <a:gd name="connsiteX21" fmla="*/ 644525 w 783544"/>
              <a:gd name="connsiteY21" fmla="*/ 993452 h 1168370"/>
              <a:gd name="connsiteX22" fmla="*/ 632619 w 783544"/>
              <a:gd name="connsiteY22" fmla="*/ 917252 h 1168370"/>
              <a:gd name="connsiteX23" fmla="*/ 681950 w 783544"/>
              <a:gd name="connsiteY23" fmla="*/ 1017922 h 1168370"/>
              <a:gd name="connsiteX24" fmla="*/ 770732 w 783544"/>
              <a:gd name="connsiteY24" fmla="*/ 1045839 h 1168370"/>
              <a:gd name="connsiteX25" fmla="*/ 758825 w 783544"/>
              <a:gd name="connsiteY25" fmla="*/ 905345 h 1168370"/>
              <a:gd name="connsiteX26" fmla="*/ 668338 w 783544"/>
              <a:gd name="connsiteY26" fmla="*/ 733895 h 1168370"/>
              <a:gd name="connsiteX27" fmla="*/ 709226 w 783544"/>
              <a:gd name="connsiteY27" fmla="*/ 62521 h 1168370"/>
              <a:gd name="connsiteX0" fmla="*/ 276176 w 783544"/>
              <a:gd name="connsiteY0" fmla="*/ 0 h 1168370"/>
              <a:gd name="connsiteX1" fmla="*/ 239713 w 783544"/>
              <a:gd name="connsiteY1" fmla="*/ 650552 h 1168370"/>
              <a:gd name="connsiteX2" fmla="*/ 82550 w 783544"/>
              <a:gd name="connsiteY2" fmla="*/ 745802 h 1168370"/>
              <a:gd name="connsiteX3" fmla="*/ 3969 w 783544"/>
              <a:gd name="connsiteY3" fmla="*/ 883914 h 1168370"/>
              <a:gd name="connsiteX4" fmla="*/ 106363 w 783544"/>
              <a:gd name="connsiteY4" fmla="*/ 898202 h 1168370"/>
              <a:gd name="connsiteX5" fmla="*/ 254000 w 783544"/>
              <a:gd name="connsiteY5" fmla="*/ 795808 h 1168370"/>
              <a:gd name="connsiteX6" fmla="*/ 261144 w 783544"/>
              <a:gd name="connsiteY6" fmla="*/ 807714 h 1168370"/>
              <a:gd name="connsiteX7" fmla="*/ 223044 w 783544"/>
              <a:gd name="connsiteY7" fmla="*/ 943445 h 1168370"/>
              <a:gd name="connsiteX8" fmla="*/ 198834 w 783544"/>
              <a:gd name="connsiteY8" fmla="*/ 1069652 h 1168370"/>
              <a:gd name="connsiteX9" fmla="*/ 248147 w 783544"/>
              <a:gd name="connsiteY9" fmla="*/ 1159767 h 1168370"/>
              <a:gd name="connsiteX10" fmla="*/ 335682 w 783544"/>
              <a:gd name="connsiteY10" fmla="*/ 1018033 h 1168370"/>
              <a:gd name="connsiteX11" fmla="*/ 368300 w 783544"/>
              <a:gd name="connsiteY11" fmla="*/ 898201 h 1168370"/>
              <a:gd name="connsiteX12" fmla="*/ 375444 w 783544"/>
              <a:gd name="connsiteY12" fmla="*/ 964877 h 1168370"/>
              <a:gd name="connsiteX13" fmla="*/ 346099 w 783544"/>
              <a:gd name="connsiteY13" fmla="*/ 990065 h 1168370"/>
              <a:gd name="connsiteX14" fmla="*/ 443299 w 783544"/>
              <a:gd name="connsiteY14" fmla="*/ 1024729 h 1168370"/>
              <a:gd name="connsiteX15" fmla="*/ 487552 w 783544"/>
              <a:gd name="connsiteY15" fmla="*/ 948594 h 1168370"/>
              <a:gd name="connsiteX16" fmla="*/ 487553 w 783544"/>
              <a:gd name="connsiteY16" fmla="*/ 948594 h 1168370"/>
              <a:gd name="connsiteX17" fmla="*/ 443298 w 783544"/>
              <a:gd name="connsiteY17" fmla="*/ 1024729 h 1168370"/>
              <a:gd name="connsiteX18" fmla="*/ 540497 w 783544"/>
              <a:gd name="connsiteY18" fmla="*/ 1059392 h 1168370"/>
              <a:gd name="connsiteX19" fmla="*/ 584751 w 783544"/>
              <a:gd name="connsiteY19" fmla="*/ 983258 h 1168370"/>
              <a:gd name="connsiteX20" fmla="*/ 558279 w 783544"/>
              <a:gd name="connsiteY20" fmla="*/ 927858 h 1168370"/>
              <a:gd name="connsiteX21" fmla="*/ 644525 w 783544"/>
              <a:gd name="connsiteY21" fmla="*/ 993452 h 1168370"/>
              <a:gd name="connsiteX22" fmla="*/ 632619 w 783544"/>
              <a:gd name="connsiteY22" fmla="*/ 917252 h 1168370"/>
              <a:gd name="connsiteX23" fmla="*/ 681950 w 783544"/>
              <a:gd name="connsiteY23" fmla="*/ 1017922 h 1168370"/>
              <a:gd name="connsiteX24" fmla="*/ 770732 w 783544"/>
              <a:gd name="connsiteY24" fmla="*/ 1045839 h 1168370"/>
              <a:gd name="connsiteX25" fmla="*/ 758825 w 783544"/>
              <a:gd name="connsiteY25" fmla="*/ 905345 h 1168370"/>
              <a:gd name="connsiteX26" fmla="*/ 668338 w 783544"/>
              <a:gd name="connsiteY26" fmla="*/ 733895 h 1168370"/>
              <a:gd name="connsiteX27" fmla="*/ 709226 w 783544"/>
              <a:gd name="connsiteY27" fmla="*/ 62521 h 1168370"/>
              <a:gd name="connsiteX0" fmla="*/ 276176 w 783544"/>
              <a:gd name="connsiteY0" fmla="*/ 0 h 1168370"/>
              <a:gd name="connsiteX1" fmla="*/ 239713 w 783544"/>
              <a:gd name="connsiteY1" fmla="*/ 650552 h 1168370"/>
              <a:gd name="connsiteX2" fmla="*/ 82550 w 783544"/>
              <a:gd name="connsiteY2" fmla="*/ 745802 h 1168370"/>
              <a:gd name="connsiteX3" fmla="*/ 3969 w 783544"/>
              <a:gd name="connsiteY3" fmla="*/ 883914 h 1168370"/>
              <a:gd name="connsiteX4" fmla="*/ 106363 w 783544"/>
              <a:gd name="connsiteY4" fmla="*/ 898202 h 1168370"/>
              <a:gd name="connsiteX5" fmla="*/ 254000 w 783544"/>
              <a:gd name="connsiteY5" fmla="*/ 795808 h 1168370"/>
              <a:gd name="connsiteX6" fmla="*/ 261144 w 783544"/>
              <a:gd name="connsiteY6" fmla="*/ 807714 h 1168370"/>
              <a:gd name="connsiteX7" fmla="*/ 223044 w 783544"/>
              <a:gd name="connsiteY7" fmla="*/ 943445 h 1168370"/>
              <a:gd name="connsiteX8" fmla="*/ 198834 w 783544"/>
              <a:gd name="connsiteY8" fmla="*/ 1069652 h 1168370"/>
              <a:gd name="connsiteX9" fmla="*/ 248147 w 783544"/>
              <a:gd name="connsiteY9" fmla="*/ 1159767 h 1168370"/>
              <a:gd name="connsiteX10" fmla="*/ 335682 w 783544"/>
              <a:gd name="connsiteY10" fmla="*/ 1018033 h 1168370"/>
              <a:gd name="connsiteX11" fmla="*/ 368300 w 783544"/>
              <a:gd name="connsiteY11" fmla="*/ 898201 h 1168370"/>
              <a:gd name="connsiteX12" fmla="*/ 375444 w 783544"/>
              <a:gd name="connsiteY12" fmla="*/ 964877 h 1168370"/>
              <a:gd name="connsiteX13" fmla="*/ 346099 w 783544"/>
              <a:gd name="connsiteY13" fmla="*/ 990065 h 1168370"/>
              <a:gd name="connsiteX14" fmla="*/ 443299 w 783544"/>
              <a:gd name="connsiteY14" fmla="*/ 1024729 h 1168370"/>
              <a:gd name="connsiteX15" fmla="*/ 487552 w 783544"/>
              <a:gd name="connsiteY15" fmla="*/ 948594 h 1168370"/>
              <a:gd name="connsiteX16" fmla="*/ 487553 w 783544"/>
              <a:gd name="connsiteY16" fmla="*/ 948594 h 1168370"/>
              <a:gd name="connsiteX17" fmla="*/ 443298 w 783544"/>
              <a:gd name="connsiteY17" fmla="*/ 1024729 h 1168370"/>
              <a:gd name="connsiteX18" fmla="*/ 540497 w 783544"/>
              <a:gd name="connsiteY18" fmla="*/ 1059392 h 1168370"/>
              <a:gd name="connsiteX19" fmla="*/ 584751 w 783544"/>
              <a:gd name="connsiteY19" fmla="*/ 983258 h 1168370"/>
              <a:gd name="connsiteX20" fmla="*/ 558279 w 783544"/>
              <a:gd name="connsiteY20" fmla="*/ 927858 h 1168370"/>
              <a:gd name="connsiteX21" fmla="*/ 644525 w 783544"/>
              <a:gd name="connsiteY21" fmla="*/ 993452 h 1168370"/>
              <a:gd name="connsiteX22" fmla="*/ 681950 w 783544"/>
              <a:gd name="connsiteY22" fmla="*/ 1017922 h 1168370"/>
              <a:gd name="connsiteX23" fmla="*/ 770732 w 783544"/>
              <a:gd name="connsiteY23" fmla="*/ 1045839 h 1168370"/>
              <a:gd name="connsiteX24" fmla="*/ 758825 w 783544"/>
              <a:gd name="connsiteY24" fmla="*/ 905345 h 1168370"/>
              <a:gd name="connsiteX25" fmla="*/ 668338 w 783544"/>
              <a:gd name="connsiteY25" fmla="*/ 733895 h 1168370"/>
              <a:gd name="connsiteX26" fmla="*/ 709226 w 783544"/>
              <a:gd name="connsiteY26" fmla="*/ 62521 h 1168370"/>
              <a:gd name="connsiteX0" fmla="*/ 276176 w 790920"/>
              <a:gd name="connsiteY0" fmla="*/ 0 h 1168370"/>
              <a:gd name="connsiteX1" fmla="*/ 239713 w 790920"/>
              <a:gd name="connsiteY1" fmla="*/ 650552 h 1168370"/>
              <a:gd name="connsiteX2" fmla="*/ 82550 w 790920"/>
              <a:gd name="connsiteY2" fmla="*/ 745802 h 1168370"/>
              <a:gd name="connsiteX3" fmla="*/ 3969 w 790920"/>
              <a:gd name="connsiteY3" fmla="*/ 883914 h 1168370"/>
              <a:gd name="connsiteX4" fmla="*/ 106363 w 790920"/>
              <a:gd name="connsiteY4" fmla="*/ 898202 h 1168370"/>
              <a:gd name="connsiteX5" fmla="*/ 254000 w 790920"/>
              <a:gd name="connsiteY5" fmla="*/ 795808 h 1168370"/>
              <a:gd name="connsiteX6" fmla="*/ 261144 w 790920"/>
              <a:gd name="connsiteY6" fmla="*/ 807714 h 1168370"/>
              <a:gd name="connsiteX7" fmla="*/ 223044 w 790920"/>
              <a:gd name="connsiteY7" fmla="*/ 943445 h 1168370"/>
              <a:gd name="connsiteX8" fmla="*/ 198834 w 790920"/>
              <a:gd name="connsiteY8" fmla="*/ 1069652 h 1168370"/>
              <a:gd name="connsiteX9" fmla="*/ 248147 w 790920"/>
              <a:gd name="connsiteY9" fmla="*/ 1159767 h 1168370"/>
              <a:gd name="connsiteX10" fmla="*/ 335682 w 790920"/>
              <a:gd name="connsiteY10" fmla="*/ 1018033 h 1168370"/>
              <a:gd name="connsiteX11" fmla="*/ 368300 w 790920"/>
              <a:gd name="connsiteY11" fmla="*/ 898201 h 1168370"/>
              <a:gd name="connsiteX12" fmla="*/ 375444 w 790920"/>
              <a:gd name="connsiteY12" fmla="*/ 964877 h 1168370"/>
              <a:gd name="connsiteX13" fmla="*/ 346099 w 790920"/>
              <a:gd name="connsiteY13" fmla="*/ 990065 h 1168370"/>
              <a:gd name="connsiteX14" fmla="*/ 443299 w 790920"/>
              <a:gd name="connsiteY14" fmla="*/ 1024729 h 1168370"/>
              <a:gd name="connsiteX15" fmla="*/ 487552 w 790920"/>
              <a:gd name="connsiteY15" fmla="*/ 948594 h 1168370"/>
              <a:gd name="connsiteX16" fmla="*/ 487553 w 790920"/>
              <a:gd name="connsiteY16" fmla="*/ 948594 h 1168370"/>
              <a:gd name="connsiteX17" fmla="*/ 443298 w 790920"/>
              <a:gd name="connsiteY17" fmla="*/ 1024729 h 1168370"/>
              <a:gd name="connsiteX18" fmla="*/ 540497 w 790920"/>
              <a:gd name="connsiteY18" fmla="*/ 1059392 h 1168370"/>
              <a:gd name="connsiteX19" fmla="*/ 584751 w 790920"/>
              <a:gd name="connsiteY19" fmla="*/ 983258 h 1168370"/>
              <a:gd name="connsiteX20" fmla="*/ 558279 w 790920"/>
              <a:gd name="connsiteY20" fmla="*/ 927858 h 1168370"/>
              <a:gd name="connsiteX21" fmla="*/ 644525 w 790920"/>
              <a:gd name="connsiteY21" fmla="*/ 993452 h 1168370"/>
              <a:gd name="connsiteX22" fmla="*/ 637696 w 790920"/>
              <a:gd name="connsiteY22" fmla="*/ 1094056 h 1168370"/>
              <a:gd name="connsiteX23" fmla="*/ 770732 w 790920"/>
              <a:gd name="connsiteY23" fmla="*/ 1045839 h 1168370"/>
              <a:gd name="connsiteX24" fmla="*/ 758825 w 790920"/>
              <a:gd name="connsiteY24" fmla="*/ 905345 h 1168370"/>
              <a:gd name="connsiteX25" fmla="*/ 668338 w 790920"/>
              <a:gd name="connsiteY25" fmla="*/ 733895 h 1168370"/>
              <a:gd name="connsiteX26" fmla="*/ 709226 w 790920"/>
              <a:gd name="connsiteY26" fmla="*/ 62521 h 1168370"/>
              <a:gd name="connsiteX0" fmla="*/ 276176 w 790920"/>
              <a:gd name="connsiteY0" fmla="*/ 0 h 1168370"/>
              <a:gd name="connsiteX1" fmla="*/ 239713 w 790920"/>
              <a:gd name="connsiteY1" fmla="*/ 650552 h 1168370"/>
              <a:gd name="connsiteX2" fmla="*/ 82550 w 790920"/>
              <a:gd name="connsiteY2" fmla="*/ 745802 h 1168370"/>
              <a:gd name="connsiteX3" fmla="*/ 3969 w 790920"/>
              <a:gd name="connsiteY3" fmla="*/ 883914 h 1168370"/>
              <a:gd name="connsiteX4" fmla="*/ 106363 w 790920"/>
              <a:gd name="connsiteY4" fmla="*/ 898202 h 1168370"/>
              <a:gd name="connsiteX5" fmla="*/ 254000 w 790920"/>
              <a:gd name="connsiteY5" fmla="*/ 795808 h 1168370"/>
              <a:gd name="connsiteX6" fmla="*/ 261144 w 790920"/>
              <a:gd name="connsiteY6" fmla="*/ 807714 h 1168370"/>
              <a:gd name="connsiteX7" fmla="*/ 223044 w 790920"/>
              <a:gd name="connsiteY7" fmla="*/ 943445 h 1168370"/>
              <a:gd name="connsiteX8" fmla="*/ 198834 w 790920"/>
              <a:gd name="connsiteY8" fmla="*/ 1069652 h 1168370"/>
              <a:gd name="connsiteX9" fmla="*/ 248147 w 790920"/>
              <a:gd name="connsiteY9" fmla="*/ 1159767 h 1168370"/>
              <a:gd name="connsiteX10" fmla="*/ 335682 w 790920"/>
              <a:gd name="connsiteY10" fmla="*/ 1018033 h 1168370"/>
              <a:gd name="connsiteX11" fmla="*/ 368300 w 790920"/>
              <a:gd name="connsiteY11" fmla="*/ 898201 h 1168370"/>
              <a:gd name="connsiteX12" fmla="*/ 375444 w 790920"/>
              <a:gd name="connsiteY12" fmla="*/ 964877 h 1168370"/>
              <a:gd name="connsiteX13" fmla="*/ 346099 w 790920"/>
              <a:gd name="connsiteY13" fmla="*/ 990065 h 1168370"/>
              <a:gd name="connsiteX14" fmla="*/ 443299 w 790920"/>
              <a:gd name="connsiteY14" fmla="*/ 1024729 h 1168370"/>
              <a:gd name="connsiteX15" fmla="*/ 487552 w 790920"/>
              <a:gd name="connsiteY15" fmla="*/ 948594 h 1168370"/>
              <a:gd name="connsiteX16" fmla="*/ 487553 w 790920"/>
              <a:gd name="connsiteY16" fmla="*/ 948594 h 1168370"/>
              <a:gd name="connsiteX17" fmla="*/ 443298 w 790920"/>
              <a:gd name="connsiteY17" fmla="*/ 1024729 h 1168370"/>
              <a:gd name="connsiteX18" fmla="*/ 540497 w 790920"/>
              <a:gd name="connsiteY18" fmla="*/ 1059392 h 1168370"/>
              <a:gd name="connsiteX19" fmla="*/ 584751 w 790920"/>
              <a:gd name="connsiteY19" fmla="*/ 983258 h 1168370"/>
              <a:gd name="connsiteX20" fmla="*/ 558279 w 790920"/>
              <a:gd name="connsiteY20" fmla="*/ 927858 h 1168370"/>
              <a:gd name="connsiteX21" fmla="*/ 584752 w 790920"/>
              <a:gd name="connsiteY21" fmla="*/ 983257 h 1168370"/>
              <a:gd name="connsiteX22" fmla="*/ 637696 w 790920"/>
              <a:gd name="connsiteY22" fmla="*/ 1094056 h 1168370"/>
              <a:gd name="connsiteX23" fmla="*/ 770732 w 790920"/>
              <a:gd name="connsiteY23" fmla="*/ 1045839 h 1168370"/>
              <a:gd name="connsiteX24" fmla="*/ 758825 w 790920"/>
              <a:gd name="connsiteY24" fmla="*/ 905345 h 1168370"/>
              <a:gd name="connsiteX25" fmla="*/ 668338 w 790920"/>
              <a:gd name="connsiteY25" fmla="*/ 733895 h 1168370"/>
              <a:gd name="connsiteX26" fmla="*/ 709226 w 790920"/>
              <a:gd name="connsiteY26" fmla="*/ 62521 h 1168370"/>
              <a:gd name="connsiteX0" fmla="*/ 276176 w 772881"/>
              <a:gd name="connsiteY0" fmla="*/ 0 h 1168370"/>
              <a:gd name="connsiteX1" fmla="*/ 239713 w 772881"/>
              <a:gd name="connsiteY1" fmla="*/ 650552 h 1168370"/>
              <a:gd name="connsiteX2" fmla="*/ 82550 w 772881"/>
              <a:gd name="connsiteY2" fmla="*/ 745802 h 1168370"/>
              <a:gd name="connsiteX3" fmla="*/ 3969 w 772881"/>
              <a:gd name="connsiteY3" fmla="*/ 883914 h 1168370"/>
              <a:gd name="connsiteX4" fmla="*/ 106363 w 772881"/>
              <a:gd name="connsiteY4" fmla="*/ 898202 h 1168370"/>
              <a:gd name="connsiteX5" fmla="*/ 254000 w 772881"/>
              <a:gd name="connsiteY5" fmla="*/ 795808 h 1168370"/>
              <a:gd name="connsiteX6" fmla="*/ 261144 w 772881"/>
              <a:gd name="connsiteY6" fmla="*/ 807714 h 1168370"/>
              <a:gd name="connsiteX7" fmla="*/ 223044 w 772881"/>
              <a:gd name="connsiteY7" fmla="*/ 943445 h 1168370"/>
              <a:gd name="connsiteX8" fmla="*/ 198834 w 772881"/>
              <a:gd name="connsiteY8" fmla="*/ 1069652 h 1168370"/>
              <a:gd name="connsiteX9" fmla="*/ 248147 w 772881"/>
              <a:gd name="connsiteY9" fmla="*/ 1159767 h 1168370"/>
              <a:gd name="connsiteX10" fmla="*/ 335682 w 772881"/>
              <a:gd name="connsiteY10" fmla="*/ 1018033 h 1168370"/>
              <a:gd name="connsiteX11" fmla="*/ 368300 w 772881"/>
              <a:gd name="connsiteY11" fmla="*/ 898201 h 1168370"/>
              <a:gd name="connsiteX12" fmla="*/ 375444 w 772881"/>
              <a:gd name="connsiteY12" fmla="*/ 964877 h 1168370"/>
              <a:gd name="connsiteX13" fmla="*/ 346099 w 772881"/>
              <a:gd name="connsiteY13" fmla="*/ 990065 h 1168370"/>
              <a:gd name="connsiteX14" fmla="*/ 443299 w 772881"/>
              <a:gd name="connsiteY14" fmla="*/ 1024729 h 1168370"/>
              <a:gd name="connsiteX15" fmla="*/ 487552 w 772881"/>
              <a:gd name="connsiteY15" fmla="*/ 948594 h 1168370"/>
              <a:gd name="connsiteX16" fmla="*/ 487553 w 772881"/>
              <a:gd name="connsiteY16" fmla="*/ 948594 h 1168370"/>
              <a:gd name="connsiteX17" fmla="*/ 443298 w 772881"/>
              <a:gd name="connsiteY17" fmla="*/ 1024729 h 1168370"/>
              <a:gd name="connsiteX18" fmla="*/ 540497 w 772881"/>
              <a:gd name="connsiteY18" fmla="*/ 1059392 h 1168370"/>
              <a:gd name="connsiteX19" fmla="*/ 584751 w 772881"/>
              <a:gd name="connsiteY19" fmla="*/ 983258 h 1168370"/>
              <a:gd name="connsiteX20" fmla="*/ 558279 w 772881"/>
              <a:gd name="connsiteY20" fmla="*/ 927858 h 1168370"/>
              <a:gd name="connsiteX21" fmla="*/ 584752 w 772881"/>
              <a:gd name="connsiteY21" fmla="*/ 983257 h 1168370"/>
              <a:gd name="connsiteX22" fmla="*/ 637696 w 772881"/>
              <a:gd name="connsiteY22" fmla="*/ 1094056 h 1168370"/>
              <a:gd name="connsiteX23" fmla="*/ 752677 w 772881"/>
              <a:gd name="connsiteY23" fmla="*/ 997185 h 1168370"/>
              <a:gd name="connsiteX24" fmla="*/ 758825 w 772881"/>
              <a:gd name="connsiteY24" fmla="*/ 905345 h 1168370"/>
              <a:gd name="connsiteX25" fmla="*/ 668338 w 772881"/>
              <a:gd name="connsiteY25" fmla="*/ 733895 h 1168370"/>
              <a:gd name="connsiteX26" fmla="*/ 709226 w 772881"/>
              <a:gd name="connsiteY26" fmla="*/ 62521 h 1168370"/>
              <a:gd name="connsiteX0" fmla="*/ 276176 w 763016"/>
              <a:gd name="connsiteY0" fmla="*/ 0 h 1168370"/>
              <a:gd name="connsiteX1" fmla="*/ 239713 w 763016"/>
              <a:gd name="connsiteY1" fmla="*/ 650552 h 1168370"/>
              <a:gd name="connsiteX2" fmla="*/ 82550 w 763016"/>
              <a:gd name="connsiteY2" fmla="*/ 745802 h 1168370"/>
              <a:gd name="connsiteX3" fmla="*/ 3969 w 763016"/>
              <a:gd name="connsiteY3" fmla="*/ 883914 h 1168370"/>
              <a:gd name="connsiteX4" fmla="*/ 106363 w 763016"/>
              <a:gd name="connsiteY4" fmla="*/ 898202 h 1168370"/>
              <a:gd name="connsiteX5" fmla="*/ 254000 w 763016"/>
              <a:gd name="connsiteY5" fmla="*/ 795808 h 1168370"/>
              <a:gd name="connsiteX6" fmla="*/ 261144 w 763016"/>
              <a:gd name="connsiteY6" fmla="*/ 807714 h 1168370"/>
              <a:gd name="connsiteX7" fmla="*/ 223044 w 763016"/>
              <a:gd name="connsiteY7" fmla="*/ 943445 h 1168370"/>
              <a:gd name="connsiteX8" fmla="*/ 198834 w 763016"/>
              <a:gd name="connsiteY8" fmla="*/ 1069652 h 1168370"/>
              <a:gd name="connsiteX9" fmla="*/ 248147 w 763016"/>
              <a:gd name="connsiteY9" fmla="*/ 1159767 h 1168370"/>
              <a:gd name="connsiteX10" fmla="*/ 335682 w 763016"/>
              <a:gd name="connsiteY10" fmla="*/ 1018033 h 1168370"/>
              <a:gd name="connsiteX11" fmla="*/ 368300 w 763016"/>
              <a:gd name="connsiteY11" fmla="*/ 898201 h 1168370"/>
              <a:gd name="connsiteX12" fmla="*/ 375444 w 763016"/>
              <a:gd name="connsiteY12" fmla="*/ 964877 h 1168370"/>
              <a:gd name="connsiteX13" fmla="*/ 346099 w 763016"/>
              <a:gd name="connsiteY13" fmla="*/ 990065 h 1168370"/>
              <a:gd name="connsiteX14" fmla="*/ 443299 w 763016"/>
              <a:gd name="connsiteY14" fmla="*/ 1024729 h 1168370"/>
              <a:gd name="connsiteX15" fmla="*/ 487552 w 763016"/>
              <a:gd name="connsiteY15" fmla="*/ 948594 h 1168370"/>
              <a:gd name="connsiteX16" fmla="*/ 487553 w 763016"/>
              <a:gd name="connsiteY16" fmla="*/ 948594 h 1168370"/>
              <a:gd name="connsiteX17" fmla="*/ 443298 w 763016"/>
              <a:gd name="connsiteY17" fmla="*/ 1024729 h 1168370"/>
              <a:gd name="connsiteX18" fmla="*/ 540497 w 763016"/>
              <a:gd name="connsiteY18" fmla="*/ 1059392 h 1168370"/>
              <a:gd name="connsiteX19" fmla="*/ 584751 w 763016"/>
              <a:gd name="connsiteY19" fmla="*/ 983258 h 1168370"/>
              <a:gd name="connsiteX20" fmla="*/ 558279 w 763016"/>
              <a:gd name="connsiteY20" fmla="*/ 927858 h 1168370"/>
              <a:gd name="connsiteX21" fmla="*/ 584752 w 763016"/>
              <a:gd name="connsiteY21" fmla="*/ 983257 h 1168370"/>
              <a:gd name="connsiteX22" fmla="*/ 637696 w 763016"/>
              <a:gd name="connsiteY22" fmla="*/ 1094056 h 1168370"/>
              <a:gd name="connsiteX23" fmla="*/ 752677 w 763016"/>
              <a:gd name="connsiteY23" fmla="*/ 997185 h 1168370"/>
              <a:gd name="connsiteX24" fmla="*/ 699732 w 763016"/>
              <a:gd name="connsiteY24" fmla="*/ 886387 h 1168370"/>
              <a:gd name="connsiteX25" fmla="*/ 668338 w 763016"/>
              <a:gd name="connsiteY25" fmla="*/ 733895 h 1168370"/>
              <a:gd name="connsiteX26" fmla="*/ 709226 w 763016"/>
              <a:gd name="connsiteY26" fmla="*/ 62521 h 1168370"/>
              <a:gd name="connsiteX0" fmla="*/ 276176 w 763015"/>
              <a:gd name="connsiteY0" fmla="*/ 0 h 1168370"/>
              <a:gd name="connsiteX1" fmla="*/ 239713 w 763015"/>
              <a:gd name="connsiteY1" fmla="*/ 650552 h 1168370"/>
              <a:gd name="connsiteX2" fmla="*/ 82550 w 763015"/>
              <a:gd name="connsiteY2" fmla="*/ 745802 h 1168370"/>
              <a:gd name="connsiteX3" fmla="*/ 3969 w 763015"/>
              <a:gd name="connsiteY3" fmla="*/ 883914 h 1168370"/>
              <a:gd name="connsiteX4" fmla="*/ 106363 w 763015"/>
              <a:gd name="connsiteY4" fmla="*/ 898202 h 1168370"/>
              <a:gd name="connsiteX5" fmla="*/ 254000 w 763015"/>
              <a:gd name="connsiteY5" fmla="*/ 795808 h 1168370"/>
              <a:gd name="connsiteX6" fmla="*/ 261144 w 763015"/>
              <a:gd name="connsiteY6" fmla="*/ 807714 h 1168370"/>
              <a:gd name="connsiteX7" fmla="*/ 223044 w 763015"/>
              <a:gd name="connsiteY7" fmla="*/ 943445 h 1168370"/>
              <a:gd name="connsiteX8" fmla="*/ 198834 w 763015"/>
              <a:gd name="connsiteY8" fmla="*/ 1069652 h 1168370"/>
              <a:gd name="connsiteX9" fmla="*/ 248147 w 763015"/>
              <a:gd name="connsiteY9" fmla="*/ 1159767 h 1168370"/>
              <a:gd name="connsiteX10" fmla="*/ 335682 w 763015"/>
              <a:gd name="connsiteY10" fmla="*/ 1018033 h 1168370"/>
              <a:gd name="connsiteX11" fmla="*/ 368300 w 763015"/>
              <a:gd name="connsiteY11" fmla="*/ 898201 h 1168370"/>
              <a:gd name="connsiteX12" fmla="*/ 375444 w 763015"/>
              <a:gd name="connsiteY12" fmla="*/ 964877 h 1168370"/>
              <a:gd name="connsiteX13" fmla="*/ 346099 w 763015"/>
              <a:gd name="connsiteY13" fmla="*/ 990065 h 1168370"/>
              <a:gd name="connsiteX14" fmla="*/ 443299 w 763015"/>
              <a:gd name="connsiteY14" fmla="*/ 1024729 h 1168370"/>
              <a:gd name="connsiteX15" fmla="*/ 487552 w 763015"/>
              <a:gd name="connsiteY15" fmla="*/ 948594 h 1168370"/>
              <a:gd name="connsiteX16" fmla="*/ 487553 w 763015"/>
              <a:gd name="connsiteY16" fmla="*/ 948594 h 1168370"/>
              <a:gd name="connsiteX17" fmla="*/ 443298 w 763015"/>
              <a:gd name="connsiteY17" fmla="*/ 1024729 h 1168370"/>
              <a:gd name="connsiteX18" fmla="*/ 540497 w 763015"/>
              <a:gd name="connsiteY18" fmla="*/ 1059392 h 1168370"/>
              <a:gd name="connsiteX19" fmla="*/ 584751 w 763015"/>
              <a:gd name="connsiteY19" fmla="*/ 983258 h 1168370"/>
              <a:gd name="connsiteX20" fmla="*/ 558279 w 763015"/>
              <a:gd name="connsiteY20" fmla="*/ 927858 h 1168370"/>
              <a:gd name="connsiteX21" fmla="*/ 584752 w 763015"/>
              <a:gd name="connsiteY21" fmla="*/ 983257 h 1168370"/>
              <a:gd name="connsiteX22" fmla="*/ 637696 w 763015"/>
              <a:gd name="connsiteY22" fmla="*/ 1094056 h 1168370"/>
              <a:gd name="connsiteX23" fmla="*/ 752676 w 763015"/>
              <a:gd name="connsiteY23" fmla="*/ 997185 h 1168370"/>
              <a:gd name="connsiteX24" fmla="*/ 699732 w 763015"/>
              <a:gd name="connsiteY24" fmla="*/ 886387 h 1168370"/>
              <a:gd name="connsiteX25" fmla="*/ 668338 w 763015"/>
              <a:gd name="connsiteY25" fmla="*/ 733895 h 1168370"/>
              <a:gd name="connsiteX26" fmla="*/ 709226 w 763015"/>
              <a:gd name="connsiteY26" fmla="*/ 62521 h 1168370"/>
              <a:gd name="connsiteX0" fmla="*/ 276176 w 711607"/>
              <a:gd name="connsiteY0" fmla="*/ 0 h 1168370"/>
              <a:gd name="connsiteX1" fmla="*/ 239713 w 711607"/>
              <a:gd name="connsiteY1" fmla="*/ 650552 h 1168370"/>
              <a:gd name="connsiteX2" fmla="*/ 82550 w 711607"/>
              <a:gd name="connsiteY2" fmla="*/ 745802 h 1168370"/>
              <a:gd name="connsiteX3" fmla="*/ 3969 w 711607"/>
              <a:gd name="connsiteY3" fmla="*/ 883914 h 1168370"/>
              <a:gd name="connsiteX4" fmla="*/ 106363 w 711607"/>
              <a:gd name="connsiteY4" fmla="*/ 898202 h 1168370"/>
              <a:gd name="connsiteX5" fmla="*/ 254000 w 711607"/>
              <a:gd name="connsiteY5" fmla="*/ 795808 h 1168370"/>
              <a:gd name="connsiteX6" fmla="*/ 261144 w 711607"/>
              <a:gd name="connsiteY6" fmla="*/ 807714 h 1168370"/>
              <a:gd name="connsiteX7" fmla="*/ 223044 w 711607"/>
              <a:gd name="connsiteY7" fmla="*/ 943445 h 1168370"/>
              <a:gd name="connsiteX8" fmla="*/ 198834 w 711607"/>
              <a:gd name="connsiteY8" fmla="*/ 1069652 h 1168370"/>
              <a:gd name="connsiteX9" fmla="*/ 248147 w 711607"/>
              <a:gd name="connsiteY9" fmla="*/ 1159767 h 1168370"/>
              <a:gd name="connsiteX10" fmla="*/ 335682 w 711607"/>
              <a:gd name="connsiteY10" fmla="*/ 1018033 h 1168370"/>
              <a:gd name="connsiteX11" fmla="*/ 368300 w 711607"/>
              <a:gd name="connsiteY11" fmla="*/ 898201 h 1168370"/>
              <a:gd name="connsiteX12" fmla="*/ 375444 w 711607"/>
              <a:gd name="connsiteY12" fmla="*/ 964877 h 1168370"/>
              <a:gd name="connsiteX13" fmla="*/ 346099 w 711607"/>
              <a:gd name="connsiteY13" fmla="*/ 990065 h 1168370"/>
              <a:gd name="connsiteX14" fmla="*/ 443299 w 711607"/>
              <a:gd name="connsiteY14" fmla="*/ 1024729 h 1168370"/>
              <a:gd name="connsiteX15" fmla="*/ 487552 w 711607"/>
              <a:gd name="connsiteY15" fmla="*/ 948594 h 1168370"/>
              <a:gd name="connsiteX16" fmla="*/ 487553 w 711607"/>
              <a:gd name="connsiteY16" fmla="*/ 948594 h 1168370"/>
              <a:gd name="connsiteX17" fmla="*/ 443298 w 711607"/>
              <a:gd name="connsiteY17" fmla="*/ 1024729 h 1168370"/>
              <a:gd name="connsiteX18" fmla="*/ 540497 w 711607"/>
              <a:gd name="connsiteY18" fmla="*/ 1059392 h 1168370"/>
              <a:gd name="connsiteX19" fmla="*/ 584751 w 711607"/>
              <a:gd name="connsiteY19" fmla="*/ 983258 h 1168370"/>
              <a:gd name="connsiteX20" fmla="*/ 558279 w 711607"/>
              <a:gd name="connsiteY20" fmla="*/ 927858 h 1168370"/>
              <a:gd name="connsiteX21" fmla="*/ 584752 w 711607"/>
              <a:gd name="connsiteY21" fmla="*/ 983257 h 1168370"/>
              <a:gd name="connsiteX22" fmla="*/ 637696 w 711607"/>
              <a:gd name="connsiteY22" fmla="*/ 1094056 h 1168370"/>
              <a:gd name="connsiteX23" fmla="*/ 694071 w 711607"/>
              <a:gd name="connsiteY23" fmla="*/ 933399 h 1168370"/>
              <a:gd name="connsiteX24" fmla="*/ 699732 w 711607"/>
              <a:gd name="connsiteY24" fmla="*/ 886387 h 1168370"/>
              <a:gd name="connsiteX25" fmla="*/ 668338 w 711607"/>
              <a:gd name="connsiteY25" fmla="*/ 733895 h 1168370"/>
              <a:gd name="connsiteX26" fmla="*/ 709226 w 711607"/>
              <a:gd name="connsiteY26" fmla="*/ 62521 h 1168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711607" h="1168370">
                <a:moveTo>
                  <a:pt x="276176" y="0"/>
                </a:moveTo>
                <a:cubicBezTo>
                  <a:pt x="290265" y="45641"/>
                  <a:pt x="271984" y="526252"/>
                  <a:pt x="239713" y="650552"/>
                </a:cubicBezTo>
                <a:cubicBezTo>
                  <a:pt x="207442" y="774852"/>
                  <a:pt x="121841" y="706908"/>
                  <a:pt x="82550" y="745802"/>
                </a:cubicBezTo>
                <a:cubicBezTo>
                  <a:pt x="43259" y="784696"/>
                  <a:pt x="0" y="858514"/>
                  <a:pt x="3969" y="883914"/>
                </a:cubicBezTo>
                <a:cubicBezTo>
                  <a:pt x="7938" y="909314"/>
                  <a:pt x="64691" y="912886"/>
                  <a:pt x="106363" y="898202"/>
                </a:cubicBezTo>
                <a:cubicBezTo>
                  <a:pt x="148035" y="883518"/>
                  <a:pt x="228203" y="810889"/>
                  <a:pt x="254000" y="795808"/>
                </a:cubicBezTo>
                <a:cubicBezTo>
                  <a:pt x="279797" y="780727"/>
                  <a:pt x="266303" y="783108"/>
                  <a:pt x="261144" y="807714"/>
                </a:cubicBezTo>
                <a:cubicBezTo>
                  <a:pt x="255985" y="832320"/>
                  <a:pt x="233429" y="899789"/>
                  <a:pt x="223044" y="943445"/>
                </a:cubicBezTo>
                <a:cubicBezTo>
                  <a:pt x="212659" y="987101"/>
                  <a:pt x="194650" y="1033598"/>
                  <a:pt x="198834" y="1069652"/>
                </a:cubicBezTo>
                <a:cubicBezTo>
                  <a:pt x="203018" y="1105706"/>
                  <a:pt x="225339" y="1168370"/>
                  <a:pt x="248147" y="1159767"/>
                </a:cubicBezTo>
                <a:cubicBezTo>
                  <a:pt x="270955" y="1151164"/>
                  <a:pt x="315657" y="1061627"/>
                  <a:pt x="335682" y="1018033"/>
                </a:cubicBezTo>
                <a:cubicBezTo>
                  <a:pt x="355707" y="974439"/>
                  <a:pt x="361673" y="907060"/>
                  <a:pt x="368300" y="898201"/>
                </a:cubicBezTo>
                <a:cubicBezTo>
                  <a:pt x="374927" y="889342"/>
                  <a:pt x="379144" y="949566"/>
                  <a:pt x="375444" y="964877"/>
                </a:cubicBezTo>
                <a:cubicBezTo>
                  <a:pt x="371744" y="980188"/>
                  <a:pt x="334790" y="980090"/>
                  <a:pt x="346099" y="990065"/>
                </a:cubicBezTo>
                <a:cubicBezTo>
                  <a:pt x="357408" y="1000040"/>
                  <a:pt x="419724" y="1031641"/>
                  <a:pt x="443299" y="1024729"/>
                </a:cubicBezTo>
                <a:cubicBezTo>
                  <a:pt x="466874" y="1017817"/>
                  <a:pt x="480176" y="961283"/>
                  <a:pt x="487552" y="948594"/>
                </a:cubicBezTo>
                <a:cubicBezTo>
                  <a:pt x="494928" y="935905"/>
                  <a:pt x="494929" y="935905"/>
                  <a:pt x="487553" y="948594"/>
                </a:cubicBezTo>
                <a:cubicBezTo>
                  <a:pt x="480177" y="961283"/>
                  <a:pt x="434474" y="1006263"/>
                  <a:pt x="443298" y="1024729"/>
                </a:cubicBezTo>
                <a:cubicBezTo>
                  <a:pt x="452122" y="1043195"/>
                  <a:pt x="516922" y="1066304"/>
                  <a:pt x="540497" y="1059392"/>
                </a:cubicBezTo>
                <a:cubicBezTo>
                  <a:pt x="564072" y="1052480"/>
                  <a:pt x="581787" y="1005180"/>
                  <a:pt x="584751" y="983258"/>
                </a:cubicBezTo>
                <a:cubicBezTo>
                  <a:pt x="587715" y="961336"/>
                  <a:pt x="558279" y="927858"/>
                  <a:pt x="558279" y="927858"/>
                </a:cubicBezTo>
                <a:lnTo>
                  <a:pt x="584752" y="983257"/>
                </a:lnTo>
                <a:cubicBezTo>
                  <a:pt x="597988" y="1010957"/>
                  <a:pt x="619476" y="1102366"/>
                  <a:pt x="637696" y="1094056"/>
                </a:cubicBezTo>
                <a:cubicBezTo>
                  <a:pt x="655916" y="1085746"/>
                  <a:pt x="683732" y="968011"/>
                  <a:pt x="694071" y="933399"/>
                </a:cubicBezTo>
                <a:cubicBezTo>
                  <a:pt x="704410" y="898787"/>
                  <a:pt x="704021" y="919638"/>
                  <a:pt x="699732" y="886387"/>
                </a:cubicBezTo>
                <a:cubicBezTo>
                  <a:pt x="695443" y="853136"/>
                  <a:pt x="666756" y="871206"/>
                  <a:pt x="668338" y="733895"/>
                </a:cubicBezTo>
                <a:cubicBezTo>
                  <a:pt x="669920" y="596584"/>
                  <a:pt x="711607" y="141499"/>
                  <a:pt x="709226" y="62521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 48"/>
          <p:cNvSpPr/>
          <p:nvPr/>
        </p:nvSpPr>
        <p:spPr>
          <a:xfrm>
            <a:off x="5962149" y="3436542"/>
            <a:ext cx="2241693" cy="1727886"/>
          </a:xfrm>
          <a:custGeom>
            <a:avLst/>
            <a:gdLst>
              <a:gd name="connsiteX0" fmla="*/ 837896 w 2241693"/>
              <a:gd name="connsiteY0" fmla="*/ 40754 h 1727886"/>
              <a:gd name="connsiteX1" fmla="*/ 721986 w 2241693"/>
              <a:gd name="connsiteY1" fmla="*/ 53633 h 1727886"/>
              <a:gd name="connsiteX2" fmla="*/ 670471 w 2241693"/>
              <a:gd name="connsiteY2" fmla="*/ 66512 h 1727886"/>
              <a:gd name="connsiteX3" fmla="*/ 567440 w 2241693"/>
              <a:gd name="connsiteY3" fmla="*/ 79390 h 1727886"/>
              <a:gd name="connsiteX4" fmla="*/ 477288 w 2241693"/>
              <a:gd name="connsiteY4" fmla="*/ 130906 h 1727886"/>
              <a:gd name="connsiteX5" fmla="*/ 425772 w 2241693"/>
              <a:gd name="connsiteY5" fmla="*/ 208179 h 1727886"/>
              <a:gd name="connsiteX6" fmla="*/ 374257 w 2241693"/>
              <a:gd name="connsiteY6" fmla="*/ 285452 h 1727886"/>
              <a:gd name="connsiteX7" fmla="*/ 361378 w 2241693"/>
              <a:gd name="connsiteY7" fmla="*/ 324089 h 1727886"/>
              <a:gd name="connsiteX8" fmla="*/ 309862 w 2241693"/>
              <a:gd name="connsiteY8" fmla="*/ 401362 h 1727886"/>
              <a:gd name="connsiteX9" fmla="*/ 296983 w 2241693"/>
              <a:gd name="connsiteY9" fmla="*/ 439999 h 1727886"/>
              <a:gd name="connsiteX10" fmla="*/ 245468 w 2241693"/>
              <a:gd name="connsiteY10" fmla="*/ 517272 h 1727886"/>
              <a:gd name="connsiteX11" fmla="*/ 206831 w 2241693"/>
              <a:gd name="connsiteY11" fmla="*/ 620303 h 1727886"/>
              <a:gd name="connsiteX12" fmla="*/ 193952 w 2241693"/>
              <a:gd name="connsiteY12" fmla="*/ 671819 h 1727886"/>
              <a:gd name="connsiteX13" fmla="*/ 181074 w 2241693"/>
              <a:gd name="connsiteY13" fmla="*/ 710455 h 1727886"/>
              <a:gd name="connsiteX14" fmla="*/ 155316 w 2241693"/>
              <a:gd name="connsiteY14" fmla="*/ 813486 h 1727886"/>
              <a:gd name="connsiteX15" fmla="*/ 129558 w 2241693"/>
              <a:gd name="connsiteY15" fmla="*/ 903638 h 1727886"/>
              <a:gd name="connsiteX16" fmla="*/ 90921 w 2241693"/>
              <a:gd name="connsiteY16" fmla="*/ 1096821 h 1727886"/>
              <a:gd name="connsiteX17" fmla="*/ 39406 w 2241693"/>
              <a:gd name="connsiteY17" fmla="*/ 1212731 h 1727886"/>
              <a:gd name="connsiteX18" fmla="*/ 78043 w 2241693"/>
              <a:gd name="connsiteY18" fmla="*/ 1199852 h 1727886"/>
              <a:gd name="connsiteX19" fmla="*/ 348499 w 2241693"/>
              <a:gd name="connsiteY19" fmla="*/ 1212731 h 1727886"/>
              <a:gd name="connsiteX20" fmla="*/ 400014 w 2241693"/>
              <a:gd name="connsiteY20" fmla="*/ 1238489 h 1727886"/>
              <a:gd name="connsiteX21" fmla="*/ 464409 w 2241693"/>
              <a:gd name="connsiteY21" fmla="*/ 1277126 h 1727886"/>
              <a:gd name="connsiteX22" fmla="*/ 503045 w 2241693"/>
              <a:gd name="connsiteY22" fmla="*/ 1302883 h 1727886"/>
              <a:gd name="connsiteX23" fmla="*/ 554561 w 2241693"/>
              <a:gd name="connsiteY23" fmla="*/ 1315762 h 1727886"/>
              <a:gd name="connsiteX24" fmla="*/ 721986 w 2241693"/>
              <a:gd name="connsiteY24" fmla="*/ 1290004 h 1727886"/>
              <a:gd name="connsiteX25" fmla="*/ 760623 w 2241693"/>
              <a:gd name="connsiteY25" fmla="*/ 1264247 h 1727886"/>
              <a:gd name="connsiteX26" fmla="*/ 1185626 w 2241693"/>
              <a:gd name="connsiteY26" fmla="*/ 1290004 h 1727886"/>
              <a:gd name="connsiteX27" fmla="*/ 1224262 w 2241693"/>
              <a:gd name="connsiteY27" fmla="*/ 1328641 h 1727886"/>
              <a:gd name="connsiteX28" fmla="*/ 1262899 w 2241693"/>
              <a:gd name="connsiteY28" fmla="*/ 1341520 h 1727886"/>
              <a:gd name="connsiteX29" fmla="*/ 1301536 w 2241693"/>
              <a:gd name="connsiteY29" fmla="*/ 1367278 h 1727886"/>
              <a:gd name="connsiteX30" fmla="*/ 1353051 w 2241693"/>
              <a:gd name="connsiteY30" fmla="*/ 1405914 h 1727886"/>
              <a:gd name="connsiteX31" fmla="*/ 1700781 w 2241693"/>
              <a:gd name="connsiteY31" fmla="*/ 1444551 h 1727886"/>
              <a:gd name="connsiteX32" fmla="*/ 1829569 w 2241693"/>
              <a:gd name="connsiteY32" fmla="*/ 1457430 h 1727886"/>
              <a:gd name="connsiteX33" fmla="*/ 1881085 w 2241693"/>
              <a:gd name="connsiteY33" fmla="*/ 1470309 h 1727886"/>
              <a:gd name="connsiteX34" fmla="*/ 1906843 w 2241693"/>
              <a:gd name="connsiteY34" fmla="*/ 1508945 h 1727886"/>
              <a:gd name="connsiteX35" fmla="*/ 2035631 w 2241693"/>
              <a:gd name="connsiteY35" fmla="*/ 1611976 h 1727886"/>
              <a:gd name="connsiteX36" fmla="*/ 2087147 w 2241693"/>
              <a:gd name="connsiteY36" fmla="*/ 1650613 h 1727886"/>
              <a:gd name="connsiteX37" fmla="*/ 2203057 w 2241693"/>
              <a:gd name="connsiteY37" fmla="*/ 1715007 h 1727886"/>
              <a:gd name="connsiteX38" fmla="*/ 2241693 w 2241693"/>
              <a:gd name="connsiteY38" fmla="*/ 1727886 h 1727886"/>
              <a:gd name="connsiteX39" fmla="*/ 2228814 w 2241693"/>
              <a:gd name="connsiteY39" fmla="*/ 1663492 h 1727886"/>
              <a:gd name="connsiteX40" fmla="*/ 2177299 w 2241693"/>
              <a:gd name="connsiteY40" fmla="*/ 1573340 h 1727886"/>
              <a:gd name="connsiteX41" fmla="*/ 2151541 w 2241693"/>
              <a:gd name="connsiteY41" fmla="*/ 1496066 h 1727886"/>
              <a:gd name="connsiteX42" fmla="*/ 2138662 w 2241693"/>
              <a:gd name="connsiteY42" fmla="*/ 1457430 h 1727886"/>
              <a:gd name="connsiteX43" fmla="*/ 2125783 w 2241693"/>
              <a:gd name="connsiteY43" fmla="*/ 1380157 h 1727886"/>
              <a:gd name="connsiteX44" fmla="*/ 2112905 w 2241693"/>
              <a:gd name="connsiteY44" fmla="*/ 1341520 h 1727886"/>
              <a:gd name="connsiteX45" fmla="*/ 2100026 w 2241693"/>
              <a:gd name="connsiteY45" fmla="*/ 1277126 h 1727886"/>
              <a:gd name="connsiteX46" fmla="*/ 2087147 w 2241693"/>
              <a:gd name="connsiteY46" fmla="*/ 1032427 h 1727886"/>
              <a:gd name="connsiteX47" fmla="*/ 2074268 w 2241693"/>
              <a:gd name="connsiteY47" fmla="*/ 993790 h 1727886"/>
              <a:gd name="connsiteX48" fmla="*/ 1996995 w 2241693"/>
              <a:gd name="connsiteY48" fmla="*/ 903638 h 1727886"/>
              <a:gd name="connsiteX49" fmla="*/ 1971237 w 2241693"/>
              <a:gd name="connsiteY49" fmla="*/ 865002 h 1727886"/>
              <a:gd name="connsiteX50" fmla="*/ 1881085 w 2241693"/>
              <a:gd name="connsiteY50" fmla="*/ 787728 h 1727886"/>
              <a:gd name="connsiteX51" fmla="*/ 1842448 w 2241693"/>
              <a:gd name="connsiteY51" fmla="*/ 749092 h 1727886"/>
              <a:gd name="connsiteX52" fmla="*/ 1803812 w 2241693"/>
              <a:gd name="connsiteY52" fmla="*/ 736213 h 1727886"/>
              <a:gd name="connsiteX53" fmla="*/ 1687902 w 2241693"/>
              <a:gd name="connsiteY53" fmla="*/ 671819 h 1727886"/>
              <a:gd name="connsiteX54" fmla="*/ 1649265 w 2241693"/>
              <a:gd name="connsiteY54" fmla="*/ 633182 h 1727886"/>
              <a:gd name="connsiteX55" fmla="*/ 1559113 w 2241693"/>
              <a:gd name="connsiteY55" fmla="*/ 504393 h 1727886"/>
              <a:gd name="connsiteX56" fmla="*/ 1533355 w 2241693"/>
              <a:gd name="connsiteY56" fmla="*/ 465757 h 1727886"/>
              <a:gd name="connsiteX57" fmla="*/ 1507597 w 2241693"/>
              <a:gd name="connsiteY57" fmla="*/ 427120 h 1727886"/>
              <a:gd name="connsiteX58" fmla="*/ 1468961 w 2241693"/>
              <a:gd name="connsiteY58" fmla="*/ 388483 h 1727886"/>
              <a:gd name="connsiteX59" fmla="*/ 1353051 w 2241693"/>
              <a:gd name="connsiteY59" fmla="*/ 336968 h 1727886"/>
              <a:gd name="connsiteX60" fmla="*/ 1314414 w 2241693"/>
              <a:gd name="connsiteY60" fmla="*/ 324089 h 1727886"/>
              <a:gd name="connsiteX61" fmla="*/ 1275778 w 2241693"/>
              <a:gd name="connsiteY61" fmla="*/ 311210 h 1727886"/>
              <a:gd name="connsiteX62" fmla="*/ 1237141 w 2241693"/>
              <a:gd name="connsiteY62" fmla="*/ 298331 h 1727886"/>
              <a:gd name="connsiteX63" fmla="*/ 1211383 w 2241693"/>
              <a:gd name="connsiteY63" fmla="*/ 259695 h 1727886"/>
              <a:gd name="connsiteX64" fmla="*/ 1172747 w 2241693"/>
              <a:gd name="connsiteY64" fmla="*/ 246816 h 1727886"/>
              <a:gd name="connsiteX65" fmla="*/ 1134110 w 2241693"/>
              <a:gd name="connsiteY65" fmla="*/ 221058 h 1727886"/>
              <a:gd name="connsiteX66" fmla="*/ 1082595 w 2241693"/>
              <a:gd name="connsiteY66" fmla="*/ 143785 h 1727886"/>
              <a:gd name="connsiteX67" fmla="*/ 1005321 w 2241693"/>
              <a:gd name="connsiteY67" fmla="*/ 105148 h 1727886"/>
              <a:gd name="connsiteX68" fmla="*/ 979564 w 2241693"/>
              <a:gd name="connsiteY68" fmla="*/ 66512 h 1727886"/>
              <a:gd name="connsiteX69" fmla="*/ 863654 w 2241693"/>
              <a:gd name="connsiteY69" fmla="*/ 2117 h 1727886"/>
              <a:gd name="connsiteX70" fmla="*/ 837896 w 2241693"/>
              <a:gd name="connsiteY70" fmla="*/ 40754 h 172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241693" h="1727886">
                <a:moveTo>
                  <a:pt x="837896" y="40754"/>
                </a:moveTo>
                <a:cubicBezTo>
                  <a:pt x="814285" y="49340"/>
                  <a:pt x="760408" y="47722"/>
                  <a:pt x="721986" y="53633"/>
                </a:cubicBezTo>
                <a:cubicBezTo>
                  <a:pt x="704492" y="56324"/>
                  <a:pt x="687930" y="63602"/>
                  <a:pt x="670471" y="66512"/>
                </a:cubicBezTo>
                <a:cubicBezTo>
                  <a:pt x="636331" y="72202"/>
                  <a:pt x="601784" y="75097"/>
                  <a:pt x="567440" y="79390"/>
                </a:cubicBezTo>
                <a:cubicBezTo>
                  <a:pt x="552253" y="86983"/>
                  <a:pt x="491448" y="114724"/>
                  <a:pt x="477288" y="130906"/>
                </a:cubicBezTo>
                <a:cubicBezTo>
                  <a:pt x="456903" y="154204"/>
                  <a:pt x="442944" y="182421"/>
                  <a:pt x="425772" y="208179"/>
                </a:cubicBezTo>
                <a:lnTo>
                  <a:pt x="374257" y="285452"/>
                </a:lnTo>
                <a:cubicBezTo>
                  <a:pt x="369964" y="298331"/>
                  <a:pt x="367971" y="312222"/>
                  <a:pt x="361378" y="324089"/>
                </a:cubicBezTo>
                <a:cubicBezTo>
                  <a:pt x="346344" y="351150"/>
                  <a:pt x="309862" y="401362"/>
                  <a:pt x="309862" y="401362"/>
                </a:cubicBezTo>
                <a:cubicBezTo>
                  <a:pt x="305569" y="414241"/>
                  <a:pt x="303576" y="428132"/>
                  <a:pt x="296983" y="439999"/>
                </a:cubicBezTo>
                <a:cubicBezTo>
                  <a:pt x="281949" y="467060"/>
                  <a:pt x="245468" y="517272"/>
                  <a:pt x="245468" y="517272"/>
                </a:cubicBezTo>
                <a:cubicBezTo>
                  <a:pt x="212409" y="649506"/>
                  <a:pt x="257342" y="485608"/>
                  <a:pt x="206831" y="620303"/>
                </a:cubicBezTo>
                <a:cubicBezTo>
                  <a:pt x="200616" y="636876"/>
                  <a:pt x="198815" y="654800"/>
                  <a:pt x="193952" y="671819"/>
                </a:cubicBezTo>
                <a:cubicBezTo>
                  <a:pt x="190223" y="684872"/>
                  <a:pt x="184646" y="697358"/>
                  <a:pt x="181074" y="710455"/>
                </a:cubicBezTo>
                <a:cubicBezTo>
                  <a:pt x="171760" y="744608"/>
                  <a:pt x="166511" y="779902"/>
                  <a:pt x="155316" y="813486"/>
                </a:cubicBezTo>
                <a:cubicBezTo>
                  <a:pt x="136840" y="868915"/>
                  <a:pt x="145730" y="838953"/>
                  <a:pt x="129558" y="903638"/>
                </a:cubicBezTo>
                <a:cubicBezTo>
                  <a:pt x="124576" y="948472"/>
                  <a:pt x="121362" y="1051157"/>
                  <a:pt x="90921" y="1096821"/>
                </a:cubicBezTo>
                <a:cubicBezTo>
                  <a:pt x="90043" y="1098137"/>
                  <a:pt x="0" y="1225866"/>
                  <a:pt x="39406" y="1212731"/>
                </a:cubicBezTo>
                <a:lnTo>
                  <a:pt x="78043" y="1199852"/>
                </a:lnTo>
                <a:cubicBezTo>
                  <a:pt x="168195" y="1204145"/>
                  <a:pt x="258888" y="1201978"/>
                  <a:pt x="348499" y="1212731"/>
                </a:cubicBezTo>
                <a:cubicBezTo>
                  <a:pt x="367561" y="1215018"/>
                  <a:pt x="383231" y="1229165"/>
                  <a:pt x="400014" y="1238489"/>
                </a:cubicBezTo>
                <a:cubicBezTo>
                  <a:pt x="421896" y="1250646"/>
                  <a:pt x="443182" y="1263859"/>
                  <a:pt x="464409" y="1277126"/>
                </a:cubicBezTo>
                <a:cubicBezTo>
                  <a:pt x="477534" y="1285329"/>
                  <a:pt x="488818" y="1296786"/>
                  <a:pt x="503045" y="1302883"/>
                </a:cubicBezTo>
                <a:cubicBezTo>
                  <a:pt x="519314" y="1309855"/>
                  <a:pt x="537389" y="1311469"/>
                  <a:pt x="554561" y="1315762"/>
                </a:cubicBezTo>
                <a:cubicBezTo>
                  <a:pt x="591504" y="1312068"/>
                  <a:pt x="675570" y="1313212"/>
                  <a:pt x="721986" y="1290004"/>
                </a:cubicBezTo>
                <a:cubicBezTo>
                  <a:pt x="735830" y="1283082"/>
                  <a:pt x="747744" y="1272833"/>
                  <a:pt x="760623" y="1264247"/>
                </a:cubicBezTo>
                <a:cubicBezTo>
                  <a:pt x="902291" y="1272833"/>
                  <a:pt x="1045048" y="1270479"/>
                  <a:pt x="1185626" y="1290004"/>
                </a:cubicBezTo>
                <a:cubicBezTo>
                  <a:pt x="1203666" y="1292510"/>
                  <a:pt x="1209108" y="1318538"/>
                  <a:pt x="1224262" y="1328641"/>
                </a:cubicBezTo>
                <a:cubicBezTo>
                  <a:pt x="1235558" y="1336171"/>
                  <a:pt x="1250757" y="1335449"/>
                  <a:pt x="1262899" y="1341520"/>
                </a:cubicBezTo>
                <a:cubicBezTo>
                  <a:pt x="1276744" y="1348442"/>
                  <a:pt x="1288941" y="1358281"/>
                  <a:pt x="1301536" y="1367278"/>
                </a:cubicBezTo>
                <a:cubicBezTo>
                  <a:pt x="1319002" y="1379754"/>
                  <a:pt x="1333853" y="1396315"/>
                  <a:pt x="1353051" y="1405914"/>
                </a:cubicBezTo>
                <a:cubicBezTo>
                  <a:pt x="1455934" y="1457356"/>
                  <a:pt x="1602696" y="1439880"/>
                  <a:pt x="1700781" y="1444551"/>
                </a:cubicBezTo>
                <a:cubicBezTo>
                  <a:pt x="1743710" y="1448844"/>
                  <a:pt x="1786859" y="1451329"/>
                  <a:pt x="1829569" y="1457430"/>
                </a:cubicBezTo>
                <a:cubicBezTo>
                  <a:pt x="1847092" y="1459933"/>
                  <a:pt x="1866357" y="1460491"/>
                  <a:pt x="1881085" y="1470309"/>
                </a:cubicBezTo>
                <a:cubicBezTo>
                  <a:pt x="1893964" y="1478895"/>
                  <a:pt x="1896488" y="1497440"/>
                  <a:pt x="1906843" y="1508945"/>
                </a:cubicBezTo>
                <a:cubicBezTo>
                  <a:pt x="1992345" y="1603946"/>
                  <a:pt x="1961230" y="1587175"/>
                  <a:pt x="2035631" y="1611976"/>
                </a:cubicBezTo>
                <a:cubicBezTo>
                  <a:pt x="2052803" y="1624855"/>
                  <a:pt x="2069287" y="1638706"/>
                  <a:pt x="2087147" y="1650613"/>
                </a:cubicBezTo>
                <a:cubicBezTo>
                  <a:pt x="2116465" y="1670158"/>
                  <a:pt x="2168680" y="1700274"/>
                  <a:pt x="2203057" y="1715007"/>
                </a:cubicBezTo>
                <a:cubicBezTo>
                  <a:pt x="2215535" y="1720355"/>
                  <a:pt x="2228814" y="1723593"/>
                  <a:pt x="2241693" y="1727886"/>
                </a:cubicBezTo>
                <a:cubicBezTo>
                  <a:pt x="2237400" y="1706421"/>
                  <a:pt x="2235736" y="1684258"/>
                  <a:pt x="2228814" y="1663492"/>
                </a:cubicBezTo>
                <a:cubicBezTo>
                  <a:pt x="2217919" y="1630807"/>
                  <a:pt x="2196144" y="1601607"/>
                  <a:pt x="2177299" y="1573340"/>
                </a:cubicBezTo>
                <a:lnTo>
                  <a:pt x="2151541" y="1496066"/>
                </a:lnTo>
                <a:lnTo>
                  <a:pt x="2138662" y="1457430"/>
                </a:lnTo>
                <a:cubicBezTo>
                  <a:pt x="2134369" y="1431672"/>
                  <a:pt x="2131448" y="1405648"/>
                  <a:pt x="2125783" y="1380157"/>
                </a:cubicBezTo>
                <a:cubicBezTo>
                  <a:pt x="2122838" y="1366905"/>
                  <a:pt x="2116197" y="1354690"/>
                  <a:pt x="2112905" y="1341520"/>
                </a:cubicBezTo>
                <a:cubicBezTo>
                  <a:pt x="2107596" y="1320284"/>
                  <a:pt x="2104319" y="1298591"/>
                  <a:pt x="2100026" y="1277126"/>
                </a:cubicBezTo>
                <a:cubicBezTo>
                  <a:pt x="2095733" y="1195560"/>
                  <a:pt x="2094542" y="1113771"/>
                  <a:pt x="2087147" y="1032427"/>
                </a:cubicBezTo>
                <a:cubicBezTo>
                  <a:pt x="2085918" y="1018907"/>
                  <a:pt x="2080339" y="1005932"/>
                  <a:pt x="2074268" y="993790"/>
                </a:cubicBezTo>
                <a:cubicBezTo>
                  <a:pt x="2050616" y="946487"/>
                  <a:pt x="2035015" y="947995"/>
                  <a:pt x="1996995" y="903638"/>
                </a:cubicBezTo>
                <a:cubicBezTo>
                  <a:pt x="1986922" y="891886"/>
                  <a:pt x="1981310" y="876754"/>
                  <a:pt x="1971237" y="865002"/>
                </a:cubicBezTo>
                <a:cubicBezTo>
                  <a:pt x="1893849" y="774717"/>
                  <a:pt x="1949441" y="844691"/>
                  <a:pt x="1881085" y="787728"/>
                </a:cubicBezTo>
                <a:cubicBezTo>
                  <a:pt x="1867093" y="776068"/>
                  <a:pt x="1857603" y="759195"/>
                  <a:pt x="1842448" y="749092"/>
                </a:cubicBezTo>
                <a:cubicBezTo>
                  <a:pt x="1831153" y="741562"/>
                  <a:pt x="1815679" y="742806"/>
                  <a:pt x="1803812" y="736213"/>
                </a:cubicBezTo>
                <a:cubicBezTo>
                  <a:pt x="1670964" y="662408"/>
                  <a:pt x="1775324" y="700958"/>
                  <a:pt x="1687902" y="671819"/>
                </a:cubicBezTo>
                <a:cubicBezTo>
                  <a:pt x="1675023" y="658940"/>
                  <a:pt x="1661118" y="647011"/>
                  <a:pt x="1649265" y="633182"/>
                </a:cubicBezTo>
                <a:cubicBezTo>
                  <a:pt x="1620658" y="599807"/>
                  <a:pt x="1581282" y="537646"/>
                  <a:pt x="1559113" y="504393"/>
                </a:cubicBezTo>
                <a:lnTo>
                  <a:pt x="1533355" y="465757"/>
                </a:lnTo>
                <a:cubicBezTo>
                  <a:pt x="1524769" y="452878"/>
                  <a:pt x="1518542" y="438065"/>
                  <a:pt x="1507597" y="427120"/>
                </a:cubicBezTo>
                <a:cubicBezTo>
                  <a:pt x="1494718" y="414241"/>
                  <a:pt x="1482953" y="400143"/>
                  <a:pt x="1468961" y="388483"/>
                </a:cubicBezTo>
                <a:cubicBezTo>
                  <a:pt x="1428145" y="354470"/>
                  <a:pt x="1409202" y="355685"/>
                  <a:pt x="1353051" y="336968"/>
                </a:cubicBezTo>
                <a:lnTo>
                  <a:pt x="1314414" y="324089"/>
                </a:lnTo>
                <a:lnTo>
                  <a:pt x="1275778" y="311210"/>
                </a:lnTo>
                <a:lnTo>
                  <a:pt x="1237141" y="298331"/>
                </a:lnTo>
                <a:cubicBezTo>
                  <a:pt x="1228555" y="285452"/>
                  <a:pt x="1223470" y="269364"/>
                  <a:pt x="1211383" y="259695"/>
                </a:cubicBezTo>
                <a:cubicBezTo>
                  <a:pt x="1200782" y="251215"/>
                  <a:pt x="1184889" y="252887"/>
                  <a:pt x="1172747" y="246816"/>
                </a:cubicBezTo>
                <a:cubicBezTo>
                  <a:pt x="1158903" y="239894"/>
                  <a:pt x="1146989" y="229644"/>
                  <a:pt x="1134110" y="221058"/>
                </a:cubicBezTo>
                <a:cubicBezTo>
                  <a:pt x="1116938" y="195300"/>
                  <a:pt x="1111963" y="153574"/>
                  <a:pt x="1082595" y="143785"/>
                </a:cubicBezTo>
                <a:cubicBezTo>
                  <a:pt x="1029274" y="126011"/>
                  <a:pt x="1055254" y="138436"/>
                  <a:pt x="1005321" y="105148"/>
                </a:cubicBezTo>
                <a:cubicBezTo>
                  <a:pt x="996735" y="92269"/>
                  <a:pt x="991213" y="76704"/>
                  <a:pt x="979564" y="66512"/>
                </a:cubicBezTo>
                <a:cubicBezTo>
                  <a:pt x="953535" y="43737"/>
                  <a:pt x="904233" y="8880"/>
                  <a:pt x="863654" y="2117"/>
                </a:cubicBezTo>
                <a:cubicBezTo>
                  <a:pt x="850950" y="0"/>
                  <a:pt x="861507" y="32168"/>
                  <a:pt x="837896" y="40754"/>
                </a:cubicBezTo>
                <a:close/>
              </a:path>
            </a:pathLst>
          </a:custGeom>
          <a:solidFill>
            <a:srgbClr val="CC33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reeform 52"/>
          <p:cNvSpPr/>
          <p:nvPr/>
        </p:nvSpPr>
        <p:spPr>
          <a:xfrm>
            <a:off x="5870629" y="5859887"/>
            <a:ext cx="2732458" cy="895628"/>
          </a:xfrm>
          <a:custGeom>
            <a:avLst/>
            <a:gdLst>
              <a:gd name="connsiteX0" fmla="*/ 2616548 w 2732458"/>
              <a:gd name="connsiteY0" fmla="*/ 38637 h 895628"/>
              <a:gd name="connsiteX1" fmla="*/ 2449123 w 2732458"/>
              <a:gd name="connsiteY1" fmla="*/ 12879 h 895628"/>
              <a:gd name="connsiteX2" fmla="*/ 2410486 w 2732458"/>
              <a:gd name="connsiteY2" fmla="*/ 0 h 895628"/>
              <a:gd name="connsiteX3" fmla="*/ 2217303 w 2732458"/>
              <a:gd name="connsiteY3" fmla="*/ 25758 h 895628"/>
              <a:gd name="connsiteX4" fmla="*/ 2114272 w 2732458"/>
              <a:gd name="connsiteY4" fmla="*/ 103031 h 895628"/>
              <a:gd name="connsiteX5" fmla="*/ 2049878 w 2732458"/>
              <a:gd name="connsiteY5" fmla="*/ 141668 h 895628"/>
              <a:gd name="connsiteX6" fmla="*/ 1959726 w 2732458"/>
              <a:gd name="connsiteY6" fmla="*/ 167426 h 895628"/>
              <a:gd name="connsiteX7" fmla="*/ 1856695 w 2732458"/>
              <a:gd name="connsiteY7" fmla="*/ 193183 h 895628"/>
              <a:gd name="connsiteX8" fmla="*/ 1818058 w 2732458"/>
              <a:gd name="connsiteY8" fmla="*/ 206062 h 895628"/>
              <a:gd name="connsiteX9" fmla="*/ 1508965 w 2732458"/>
              <a:gd name="connsiteY9" fmla="*/ 218941 h 895628"/>
              <a:gd name="connsiteX10" fmla="*/ 1405934 w 2732458"/>
              <a:gd name="connsiteY10" fmla="*/ 244699 h 895628"/>
              <a:gd name="connsiteX11" fmla="*/ 1302903 w 2732458"/>
              <a:gd name="connsiteY11" fmla="*/ 270457 h 895628"/>
              <a:gd name="connsiteX12" fmla="*/ 1186994 w 2732458"/>
              <a:gd name="connsiteY12" fmla="*/ 309093 h 895628"/>
              <a:gd name="connsiteX13" fmla="*/ 1135478 w 2732458"/>
              <a:gd name="connsiteY13" fmla="*/ 334851 h 895628"/>
              <a:gd name="connsiteX14" fmla="*/ 1071084 w 2732458"/>
              <a:gd name="connsiteY14" fmla="*/ 360609 h 895628"/>
              <a:gd name="connsiteX15" fmla="*/ 1006689 w 2732458"/>
              <a:gd name="connsiteY15" fmla="*/ 399245 h 895628"/>
              <a:gd name="connsiteX16" fmla="*/ 916537 w 2732458"/>
              <a:gd name="connsiteY16" fmla="*/ 437882 h 895628"/>
              <a:gd name="connsiteX17" fmla="*/ 826385 w 2732458"/>
              <a:gd name="connsiteY17" fmla="*/ 489398 h 895628"/>
              <a:gd name="connsiteX18" fmla="*/ 761991 w 2732458"/>
              <a:gd name="connsiteY18" fmla="*/ 515155 h 895628"/>
              <a:gd name="connsiteX19" fmla="*/ 671839 w 2732458"/>
              <a:gd name="connsiteY19" fmla="*/ 566671 h 895628"/>
              <a:gd name="connsiteX20" fmla="*/ 607444 w 2732458"/>
              <a:gd name="connsiteY20" fmla="*/ 579550 h 895628"/>
              <a:gd name="connsiteX21" fmla="*/ 543050 w 2732458"/>
              <a:gd name="connsiteY21" fmla="*/ 605307 h 895628"/>
              <a:gd name="connsiteX22" fmla="*/ 401382 w 2732458"/>
              <a:gd name="connsiteY22" fmla="*/ 643944 h 895628"/>
              <a:gd name="connsiteX23" fmla="*/ 272594 w 2732458"/>
              <a:gd name="connsiteY23" fmla="*/ 695459 h 895628"/>
              <a:gd name="connsiteX24" fmla="*/ 233957 w 2732458"/>
              <a:gd name="connsiteY24" fmla="*/ 734096 h 895628"/>
              <a:gd name="connsiteX25" fmla="*/ 195320 w 2732458"/>
              <a:gd name="connsiteY25" fmla="*/ 746975 h 895628"/>
              <a:gd name="connsiteX26" fmla="*/ 130926 w 2732458"/>
              <a:gd name="connsiteY26" fmla="*/ 785612 h 895628"/>
              <a:gd name="connsiteX27" fmla="*/ 53653 w 2732458"/>
              <a:gd name="connsiteY27" fmla="*/ 837127 h 895628"/>
              <a:gd name="connsiteX28" fmla="*/ 15016 w 2732458"/>
              <a:gd name="connsiteY28" fmla="*/ 862885 h 895628"/>
              <a:gd name="connsiteX29" fmla="*/ 66532 w 2732458"/>
              <a:gd name="connsiteY29" fmla="*/ 850006 h 895628"/>
              <a:gd name="connsiteX30" fmla="*/ 156684 w 2732458"/>
              <a:gd name="connsiteY30" fmla="*/ 824248 h 895628"/>
              <a:gd name="connsiteX31" fmla="*/ 324109 w 2732458"/>
              <a:gd name="connsiteY31" fmla="*/ 798490 h 895628"/>
              <a:gd name="connsiteX32" fmla="*/ 414261 w 2732458"/>
              <a:gd name="connsiteY32" fmla="*/ 772733 h 895628"/>
              <a:gd name="connsiteX33" fmla="*/ 504413 w 2732458"/>
              <a:gd name="connsiteY33" fmla="*/ 759854 h 895628"/>
              <a:gd name="connsiteX34" fmla="*/ 800627 w 2732458"/>
              <a:gd name="connsiteY34" fmla="*/ 734096 h 895628"/>
              <a:gd name="connsiteX35" fmla="*/ 1161236 w 2732458"/>
              <a:gd name="connsiteY35" fmla="*/ 746975 h 895628"/>
              <a:gd name="connsiteX36" fmla="*/ 1328661 w 2732458"/>
              <a:gd name="connsiteY36" fmla="*/ 798490 h 895628"/>
              <a:gd name="connsiteX37" fmla="*/ 1393056 w 2732458"/>
              <a:gd name="connsiteY37" fmla="*/ 811369 h 895628"/>
              <a:gd name="connsiteX38" fmla="*/ 1508965 w 2732458"/>
              <a:gd name="connsiteY38" fmla="*/ 837127 h 895628"/>
              <a:gd name="connsiteX39" fmla="*/ 1547602 w 2732458"/>
              <a:gd name="connsiteY39" fmla="*/ 850006 h 895628"/>
              <a:gd name="connsiteX40" fmla="*/ 1650633 w 2732458"/>
              <a:gd name="connsiteY40" fmla="*/ 875764 h 895628"/>
              <a:gd name="connsiteX41" fmla="*/ 2024120 w 2732458"/>
              <a:gd name="connsiteY41" fmla="*/ 862885 h 895628"/>
              <a:gd name="connsiteX42" fmla="*/ 2088515 w 2732458"/>
              <a:gd name="connsiteY42" fmla="*/ 837127 h 895628"/>
              <a:gd name="connsiteX43" fmla="*/ 2243061 w 2732458"/>
              <a:gd name="connsiteY43" fmla="*/ 798490 h 895628"/>
              <a:gd name="connsiteX44" fmla="*/ 2281698 w 2732458"/>
              <a:gd name="connsiteY44" fmla="*/ 785612 h 895628"/>
              <a:gd name="connsiteX45" fmla="*/ 2333213 w 2732458"/>
              <a:gd name="connsiteY45" fmla="*/ 682581 h 895628"/>
              <a:gd name="connsiteX46" fmla="*/ 2371850 w 2732458"/>
              <a:gd name="connsiteY46" fmla="*/ 463640 h 895628"/>
              <a:gd name="connsiteX47" fmla="*/ 2462002 w 2732458"/>
              <a:gd name="connsiteY47" fmla="*/ 309093 h 895628"/>
              <a:gd name="connsiteX48" fmla="*/ 2526396 w 2732458"/>
              <a:gd name="connsiteY48" fmla="*/ 193183 h 895628"/>
              <a:gd name="connsiteX49" fmla="*/ 2565033 w 2732458"/>
              <a:gd name="connsiteY49" fmla="*/ 180305 h 895628"/>
              <a:gd name="connsiteX50" fmla="*/ 2603670 w 2732458"/>
              <a:gd name="connsiteY50" fmla="*/ 141668 h 895628"/>
              <a:gd name="connsiteX51" fmla="*/ 2629427 w 2732458"/>
              <a:gd name="connsiteY51" fmla="*/ 103031 h 895628"/>
              <a:gd name="connsiteX52" fmla="*/ 2732458 w 2732458"/>
              <a:gd name="connsiteY52" fmla="*/ 77274 h 895628"/>
              <a:gd name="connsiteX53" fmla="*/ 2693822 w 2732458"/>
              <a:gd name="connsiteY53" fmla="*/ 64395 h 895628"/>
              <a:gd name="connsiteX54" fmla="*/ 2642306 w 2732458"/>
              <a:gd name="connsiteY54" fmla="*/ 51516 h 895628"/>
              <a:gd name="connsiteX55" fmla="*/ 2616548 w 2732458"/>
              <a:gd name="connsiteY55" fmla="*/ 38637 h 89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732458" h="895628">
                <a:moveTo>
                  <a:pt x="2616548" y="38637"/>
                </a:moveTo>
                <a:cubicBezTo>
                  <a:pt x="2584351" y="32198"/>
                  <a:pt x="2508124" y="27629"/>
                  <a:pt x="2449123" y="12879"/>
                </a:cubicBezTo>
                <a:cubicBezTo>
                  <a:pt x="2435953" y="9586"/>
                  <a:pt x="2423365" y="4293"/>
                  <a:pt x="2410486" y="0"/>
                </a:cubicBezTo>
                <a:cubicBezTo>
                  <a:pt x="2346092" y="8586"/>
                  <a:pt x="2278661" y="4416"/>
                  <a:pt x="2217303" y="25758"/>
                </a:cubicBezTo>
                <a:cubicBezTo>
                  <a:pt x="2176756" y="39861"/>
                  <a:pt x="2151084" y="80944"/>
                  <a:pt x="2114272" y="103031"/>
                </a:cubicBezTo>
                <a:cubicBezTo>
                  <a:pt x="2092807" y="115910"/>
                  <a:pt x="2072984" y="132040"/>
                  <a:pt x="2049878" y="141668"/>
                </a:cubicBezTo>
                <a:cubicBezTo>
                  <a:pt x="2021029" y="153689"/>
                  <a:pt x="1989661" y="158445"/>
                  <a:pt x="1959726" y="167426"/>
                </a:cubicBezTo>
                <a:cubicBezTo>
                  <a:pt x="1812543" y="211581"/>
                  <a:pt x="2075939" y="138374"/>
                  <a:pt x="1856695" y="193183"/>
                </a:cubicBezTo>
                <a:cubicBezTo>
                  <a:pt x="1843525" y="196475"/>
                  <a:pt x="1831597" y="205059"/>
                  <a:pt x="1818058" y="206062"/>
                </a:cubicBezTo>
                <a:cubicBezTo>
                  <a:pt x="1715219" y="213680"/>
                  <a:pt x="1611996" y="214648"/>
                  <a:pt x="1508965" y="218941"/>
                </a:cubicBezTo>
                <a:cubicBezTo>
                  <a:pt x="1351440" y="250446"/>
                  <a:pt x="1514840" y="214997"/>
                  <a:pt x="1405934" y="244699"/>
                </a:cubicBezTo>
                <a:cubicBezTo>
                  <a:pt x="1371781" y="254014"/>
                  <a:pt x="1336487" y="259262"/>
                  <a:pt x="1302903" y="270457"/>
                </a:cubicBezTo>
                <a:cubicBezTo>
                  <a:pt x="1142942" y="323777"/>
                  <a:pt x="1371538" y="272184"/>
                  <a:pt x="1186994" y="309093"/>
                </a:cubicBezTo>
                <a:cubicBezTo>
                  <a:pt x="1169822" y="317679"/>
                  <a:pt x="1153022" y="327054"/>
                  <a:pt x="1135478" y="334851"/>
                </a:cubicBezTo>
                <a:cubicBezTo>
                  <a:pt x="1114352" y="344240"/>
                  <a:pt x="1091762" y="350270"/>
                  <a:pt x="1071084" y="360609"/>
                </a:cubicBezTo>
                <a:cubicBezTo>
                  <a:pt x="1048695" y="371804"/>
                  <a:pt x="1029078" y="388050"/>
                  <a:pt x="1006689" y="399245"/>
                </a:cubicBezTo>
                <a:cubicBezTo>
                  <a:pt x="977446" y="413866"/>
                  <a:pt x="945780" y="423261"/>
                  <a:pt x="916537" y="437882"/>
                </a:cubicBezTo>
                <a:cubicBezTo>
                  <a:pt x="885580" y="453361"/>
                  <a:pt x="857342" y="473919"/>
                  <a:pt x="826385" y="489398"/>
                </a:cubicBezTo>
                <a:cubicBezTo>
                  <a:pt x="805708" y="499737"/>
                  <a:pt x="782668" y="504816"/>
                  <a:pt x="761991" y="515155"/>
                </a:cubicBezTo>
                <a:cubicBezTo>
                  <a:pt x="705464" y="543418"/>
                  <a:pt x="739574" y="544092"/>
                  <a:pt x="671839" y="566671"/>
                </a:cubicBezTo>
                <a:cubicBezTo>
                  <a:pt x="651072" y="573593"/>
                  <a:pt x="628411" y="573260"/>
                  <a:pt x="607444" y="579550"/>
                </a:cubicBezTo>
                <a:cubicBezTo>
                  <a:pt x="585301" y="586193"/>
                  <a:pt x="564776" y="597407"/>
                  <a:pt x="543050" y="605307"/>
                </a:cubicBezTo>
                <a:cubicBezTo>
                  <a:pt x="463162" y="634357"/>
                  <a:pt x="477766" y="628667"/>
                  <a:pt x="401382" y="643944"/>
                </a:cubicBezTo>
                <a:cubicBezTo>
                  <a:pt x="358453" y="661116"/>
                  <a:pt x="305288" y="662765"/>
                  <a:pt x="272594" y="695459"/>
                </a:cubicBezTo>
                <a:cubicBezTo>
                  <a:pt x="259715" y="708338"/>
                  <a:pt x="249112" y="723993"/>
                  <a:pt x="233957" y="734096"/>
                </a:cubicBezTo>
                <a:cubicBezTo>
                  <a:pt x="222661" y="741626"/>
                  <a:pt x="207462" y="740904"/>
                  <a:pt x="195320" y="746975"/>
                </a:cubicBezTo>
                <a:cubicBezTo>
                  <a:pt x="172931" y="758170"/>
                  <a:pt x="152045" y="772173"/>
                  <a:pt x="130926" y="785612"/>
                </a:cubicBezTo>
                <a:cubicBezTo>
                  <a:pt x="104809" y="802232"/>
                  <a:pt x="79411" y="819955"/>
                  <a:pt x="53653" y="837127"/>
                </a:cubicBezTo>
                <a:cubicBezTo>
                  <a:pt x="40774" y="845713"/>
                  <a:pt x="0" y="866639"/>
                  <a:pt x="15016" y="862885"/>
                </a:cubicBezTo>
                <a:cubicBezTo>
                  <a:pt x="32188" y="858592"/>
                  <a:pt x="49513" y="854869"/>
                  <a:pt x="66532" y="850006"/>
                </a:cubicBezTo>
                <a:cubicBezTo>
                  <a:pt x="114811" y="836212"/>
                  <a:pt x="101319" y="834314"/>
                  <a:pt x="156684" y="824248"/>
                </a:cubicBezTo>
                <a:cubicBezTo>
                  <a:pt x="201808" y="816044"/>
                  <a:pt x="277865" y="809161"/>
                  <a:pt x="324109" y="798490"/>
                </a:cubicBezTo>
                <a:cubicBezTo>
                  <a:pt x="354562" y="791463"/>
                  <a:pt x="383702" y="779281"/>
                  <a:pt x="414261" y="772733"/>
                </a:cubicBezTo>
                <a:cubicBezTo>
                  <a:pt x="443943" y="766373"/>
                  <a:pt x="474324" y="763866"/>
                  <a:pt x="504413" y="759854"/>
                </a:cubicBezTo>
                <a:cubicBezTo>
                  <a:pt x="650599" y="740362"/>
                  <a:pt x="611851" y="746681"/>
                  <a:pt x="800627" y="734096"/>
                </a:cubicBezTo>
                <a:cubicBezTo>
                  <a:pt x="920830" y="738389"/>
                  <a:pt x="1041372" y="736986"/>
                  <a:pt x="1161236" y="746975"/>
                </a:cubicBezTo>
                <a:cubicBezTo>
                  <a:pt x="1258924" y="755116"/>
                  <a:pt x="1249533" y="774752"/>
                  <a:pt x="1328661" y="798490"/>
                </a:cubicBezTo>
                <a:cubicBezTo>
                  <a:pt x="1349628" y="804780"/>
                  <a:pt x="1371652" y="806782"/>
                  <a:pt x="1393056" y="811369"/>
                </a:cubicBezTo>
                <a:cubicBezTo>
                  <a:pt x="1431756" y="819662"/>
                  <a:pt x="1470568" y="827528"/>
                  <a:pt x="1508965" y="837127"/>
                </a:cubicBezTo>
                <a:cubicBezTo>
                  <a:pt x="1522135" y="840420"/>
                  <a:pt x="1534432" y="846713"/>
                  <a:pt x="1547602" y="850006"/>
                </a:cubicBezTo>
                <a:lnTo>
                  <a:pt x="1650633" y="875764"/>
                </a:lnTo>
                <a:cubicBezTo>
                  <a:pt x="1775129" y="871471"/>
                  <a:pt x="1900032" y="873834"/>
                  <a:pt x="2024120" y="862885"/>
                </a:cubicBezTo>
                <a:cubicBezTo>
                  <a:pt x="2047149" y="860853"/>
                  <a:pt x="2066211" y="843210"/>
                  <a:pt x="2088515" y="837127"/>
                </a:cubicBezTo>
                <a:cubicBezTo>
                  <a:pt x="2374704" y="759075"/>
                  <a:pt x="1951641" y="895628"/>
                  <a:pt x="2243061" y="798490"/>
                </a:cubicBezTo>
                <a:lnTo>
                  <a:pt x="2281698" y="785612"/>
                </a:lnTo>
                <a:cubicBezTo>
                  <a:pt x="2298870" y="751268"/>
                  <a:pt x="2327783" y="720592"/>
                  <a:pt x="2333213" y="682581"/>
                </a:cubicBezTo>
                <a:cubicBezTo>
                  <a:pt x="2339091" y="641436"/>
                  <a:pt x="2359165" y="489010"/>
                  <a:pt x="2371850" y="463640"/>
                </a:cubicBezTo>
                <a:cubicBezTo>
                  <a:pt x="2432964" y="341410"/>
                  <a:pt x="2400327" y="391327"/>
                  <a:pt x="2462002" y="309093"/>
                </a:cubicBezTo>
                <a:cubicBezTo>
                  <a:pt x="2473342" y="275074"/>
                  <a:pt x="2493185" y="204253"/>
                  <a:pt x="2526396" y="193183"/>
                </a:cubicBezTo>
                <a:lnTo>
                  <a:pt x="2565033" y="180305"/>
                </a:lnTo>
                <a:cubicBezTo>
                  <a:pt x="2577912" y="167426"/>
                  <a:pt x="2592010" y="155660"/>
                  <a:pt x="2603670" y="141668"/>
                </a:cubicBezTo>
                <a:cubicBezTo>
                  <a:pt x="2613579" y="129777"/>
                  <a:pt x="2617340" y="112700"/>
                  <a:pt x="2629427" y="103031"/>
                </a:cubicBezTo>
                <a:cubicBezTo>
                  <a:pt x="2642628" y="92470"/>
                  <a:pt x="2729249" y="77916"/>
                  <a:pt x="2732458" y="77274"/>
                </a:cubicBezTo>
                <a:cubicBezTo>
                  <a:pt x="2719579" y="72981"/>
                  <a:pt x="2706875" y="68124"/>
                  <a:pt x="2693822" y="64395"/>
                </a:cubicBezTo>
                <a:cubicBezTo>
                  <a:pt x="2676803" y="59532"/>
                  <a:pt x="2658575" y="58489"/>
                  <a:pt x="2642306" y="51516"/>
                </a:cubicBezTo>
                <a:cubicBezTo>
                  <a:pt x="2576648" y="23377"/>
                  <a:pt x="2648745" y="45076"/>
                  <a:pt x="2616548" y="38637"/>
                </a:cubicBezTo>
                <a:close/>
              </a:path>
            </a:pathLst>
          </a:custGeom>
          <a:solidFill>
            <a:srgbClr val="CC33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>
            <a:off x="358688" y="6091707"/>
            <a:ext cx="1276929" cy="414043"/>
          </a:xfrm>
          <a:custGeom>
            <a:avLst/>
            <a:gdLst>
              <a:gd name="connsiteX0" fmla="*/ 1057988 w 1276929"/>
              <a:gd name="connsiteY0" fmla="*/ 0 h 414043"/>
              <a:gd name="connsiteX1" fmla="*/ 684501 w 1276929"/>
              <a:gd name="connsiteY1" fmla="*/ 12879 h 414043"/>
              <a:gd name="connsiteX2" fmla="*/ 568591 w 1276929"/>
              <a:gd name="connsiteY2" fmla="*/ 51516 h 414043"/>
              <a:gd name="connsiteX3" fmla="*/ 478439 w 1276929"/>
              <a:gd name="connsiteY3" fmla="*/ 77273 h 414043"/>
              <a:gd name="connsiteX4" fmla="*/ 414044 w 1276929"/>
              <a:gd name="connsiteY4" fmla="*/ 103031 h 414043"/>
              <a:gd name="connsiteX5" fmla="*/ 336771 w 1276929"/>
              <a:gd name="connsiteY5" fmla="*/ 154547 h 414043"/>
              <a:gd name="connsiteX6" fmla="*/ 298135 w 1276929"/>
              <a:gd name="connsiteY6" fmla="*/ 180304 h 414043"/>
              <a:gd name="connsiteX7" fmla="*/ 195104 w 1276929"/>
              <a:gd name="connsiteY7" fmla="*/ 218941 h 414043"/>
              <a:gd name="connsiteX8" fmla="*/ 66315 w 1276929"/>
              <a:gd name="connsiteY8" fmla="*/ 334851 h 414043"/>
              <a:gd name="connsiteX9" fmla="*/ 27678 w 1276929"/>
              <a:gd name="connsiteY9" fmla="*/ 373487 h 414043"/>
              <a:gd name="connsiteX10" fmla="*/ 104951 w 1276929"/>
              <a:gd name="connsiteY10" fmla="*/ 321972 h 414043"/>
              <a:gd name="connsiteX11" fmla="*/ 207982 w 1276929"/>
              <a:gd name="connsiteY11" fmla="*/ 283335 h 414043"/>
              <a:gd name="connsiteX12" fmla="*/ 426923 w 1276929"/>
              <a:gd name="connsiteY12" fmla="*/ 244699 h 414043"/>
              <a:gd name="connsiteX13" fmla="*/ 478439 w 1276929"/>
              <a:gd name="connsiteY13" fmla="*/ 231820 h 414043"/>
              <a:gd name="connsiteX14" fmla="*/ 684501 w 1276929"/>
              <a:gd name="connsiteY14" fmla="*/ 218941 h 414043"/>
              <a:gd name="connsiteX15" fmla="*/ 800411 w 1276929"/>
              <a:gd name="connsiteY15" fmla="*/ 193183 h 414043"/>
              <a:gd name="connsiteX16" fmla="*/ 864805 w 1276929"/>
              <a:gd name="connsiteY16" fmla="*/ 167425 h 414043"/>
              <a:gd name="connsiteX17" fmla="*/ 942078 w 1276929"/>
              <a:gd name="connsiteY17" fmla="*/ 141668 h 414043"/>
              <a:gd name="connsiteX18" fmla="*/ 993594 w 1276929"/>
              <a:gd name="connsiteY18" fmla="*/ 115910 h 414043"/>
              <a:gd name="connsiteX19" fmla="*/ 1070867 w 1276929"/>
              <a:gd name="connsiteY19" fmla="*/ 103031 h 414043"/>
              <a:gd name="connsiteX20" fmla="*/ 1276929 w 1276929"/>
              <a:gd name="connsiteY20" fmla="*/ 64394 h 414043"/>
              <a:gd name="connsiteX21" fmla="*/ 1161019 w 1276929"/>
              <a:gd name="connsiteY21" fmla="*/ 51516 h 414043"/>
              <a:gd name="connsiteX22" fmla="*/ 1083746 w 1276929"/>
              <a:gd name="connsiteY22" fmla="*/ 12879 h 414043"/>
              <a:gd name="connsiteX23" fmla="*/ 1057988 w 1276929"/>
              <a:gd name="connsiteY23" fmla="*/ 0 h 41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76929" h="414043">
                <a:moveTo>
                  <a:pt x="1057988" y="0"/>
                </a:moveTo>
                <a:cubicBezTo>
                  <a:pt x="991447" y="0"/>
                  <a:pt x="808856" y="5564"/>
                  <a:pt x="684501" y="12879"/>
                </a:cubicBezTo>
                <a:cubicBezTo>
                  <a:pt x="617393" y="16827"/>
                  <a:pt x="625554" y="27104"/>
                  <a:pt x="568591" y="51516"/>
                </a:cubicBezTo>
                <a:cubicBezTo>
                  <a:pt x="525194" y="70114"/>
                  <a:pt x="527436" y="60940"/>
                  <a:pt x="478439" y="77273"/>
                </a:cubicBezTo>
                <a:cubicBezTo>
                  <a:pt x="456507" y="84584"/>
                  <a:pt x="434340" y="91961"/>
                  <a:pt x="414044" y="103031"/>
                </a:cubicBezTo>
                <a:cubicBezTo>
                  <a:pt x="386867" y="117855"/>
                  <a:pt x="362529" y="137375"/>
                  <a:pt x="336771" y="154547"/>
                </a:cubicBezTo>
                <a:cubicBezTo>
                  <a:pt x="323892" y="163133"/>
                  <a:pt x="312506" y="174556"/>
                  <a:pt x="298135" y="180304"/>
                </a:cubicBezTo>
                <a:cubicBezTo>
                  <a:pt x="221136" y="211104"/>
                  <a:pt x="255672" y="198751"/>
                  <a:pt x="195104" y="218941"/>
                </a:cubicBezTo>
                <a:cubicBezTo>
                  <a:pt x="0" y="414043"/>
                  <a:pt x="207459" y="213870"/>
                  <a:pt x="66315" y="334851"/>
                </a:cubicBezTo>
                <a:cubicBezTo>
                  <a:pt x="52486" y="346704"/>
                  <a:pt x="10399" y="379247"/>
                  <a:pt x="27678" y="373487"/>
                </a:cubicBezTo>
                <a:cubicBezTo>
                  <a:pt x="57046" y="363697"/>
                  <a:pt x="77262" y="335816"/>
                  <a:pt x="104951" y="321972"/>
                </a:cubicBezTo>
                <a:cubicBezTo>
                  <a:pt x="137758" y="305569"/>
                  <a:pt x="172641" y="293152"/>
                  <a:pt x="207982" y="283335"/>
                </a:cubicBezTo>
                <a:cubicBezTo>
                  <a:pt x="316183" y="253279"/>
                  <a:pt x="328346" y="262622"/>
                  <a:pt x="426923" y="244699"/>
                </a:cubicBezTo>
                <a:cubicBezTo>
                  <a:pt x="444338" y="241533"/>
                  <a:pt x="460826" y="233581"/>
                  <a:pt x="478439" y="231820"/>
                </a:cubicBezTo>
                <a:cubicBezTo>
                  <a:pt x="546919" y="224972"/>
                  <a:pt x="615814" y="223234"/>
                  <a:pt x="684501" y="218941"/>
                </a:cubicBezTo>
                <a:cubicBezTo>
                  <a:pt x="710018" y="213838"/>
                  <a:pt x="773131" y="202277"/>
                  <a:pt x="800411" y="193183"/>
                </a:cubicBezTo>
                <a:cubicBezTo>
                  <a:pt x="822343" y="185872"/>
                  <a:pt x="843079" y="175325"/>
                  <a:pt x="864805" y="167425"/>
                </a:cubicBezTo>
                <a:cubicBezTo>
                  <a:pt x="890321" y="158146"/>
                  <a:pt x="916869" y="151751"/>
                  <a:pt x="942078" y="141668"/>
                </a:cubicBezTo>
                <a:cubicBezTo>
                  <a:pt x="959904" y="134538"/>
                  <a:pt x="975205" y="121427"/>
                  <a:pt x="993594" y="115910"/>
                </a:cubicBezTo>
                <a:cubicBezTo>
                  <a:pt x="1018606" y="108406"/>
                  <a:pt x="1045534" y="109364"/>
                  <a:pt x="1070867" y="103031"/>
                </a:cubicBezTo>
                <a:cubicBezTo>
                  <a:pt x="1254738" y="57063"/>
                  <a:pt x="1016775" y="90410"/>
                  <a:pt x="1276929" y="64394"/>
                </a:cubicBezTo>
                <a:cubicBezTo>
                  <a:pt x="1238292" y="60101"/>
                  <a:pt x="1199365" y="57907"/>
                  <a:pt x="1161019" y="51516"/>
                </a:cubicBezTo>
                <a:cubicBezTo>
                  <a:pt x="1121468" y="44924"/>
                  <a:pt x="1117978" y="33418"/>
                  <a:pt x="1083746" y="12879"/>
                </a:cubicBezTo>
                <a:cubicBezTo>
                  <a:pt x="1075515" y="7940"/>
                  <a:pt x="1124529" y="0"/>
                  <a:pt x="1057988" y="0"/>
                </a:cubicBezTo>
                <a:close/>
              </a:path>
            </a:pathLst>
          </a:custGeom>
          <a:solidFill>
            <a:srgbClr val="CC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4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Freeform 45"/>
          <p:cNvSpPr/>
          <p:nvPr/>
        </p:nvSpPr>
        <p:spPr>
          <a:xfrm flipH="1">
            <a:off x="6804248" y="4221163"/>
            <a:ext cx="360040" cy="48242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Freeform 47"/>
          <p:cNvSpPr/>
          <p:nvPr/>
        </p:nvSpPr>
        <p:spPr>
          <a:xfrm>
            <a:off x="6372200" y="4221163"/>
            <a:ext cx="340271" cy="48242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 flipH="1">
            <a:off x="2655979" y="5157192"/>
            <a:ext cx="714426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Freeform 43"/>
          <p:cNvSpPr/>
          <p:nvPr/>
        </p:nvSpPr>
        <p:spPr>
          <a:xfrm>
            <a:off x="1763688" y="5157192"/>
            <a:ext cx="675199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 flipH="1">
            <a:off x="3419872" y="3645024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42"/>
          <p:cNvGrpSpPr/>
          <p:nvPr/>
        </p:nvGrpSpPr>
        <p:grpSpPr>
          <a:xfrm>
            <a:off x="6300192" y="3501008"/>
            <a:ext cx="936104" cy="936104"/>
            <a:chOff x="5508104" y="2060848"/>
            <a:chExt cx="936104" cy="936104"/>
          </a:xfrm>
        </p:grpSpPr>
        <p:sp>
          <p:nvSpPr>
            <p:cNvPr id="36" name="Oval 35"/>
            <p:cNvSpPr/>
            <p:nvPr/>
          </p:nvSpPr>
          <p:spPr>
            <a:xfrm>
              <a:off x="5508104" y="2060848"/>
              <a:ext cx="936104" cy="936104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" name="Group 36"/>
            <p:cNvGrpSpPr/>
            <p:nvPr/>
          </p:nvGrpSpPr>
          <p:grpSpPr>
            <a:xfrm>
              <a:off x="5724128" y="2204864"/>
              <a:ext cx="528275" cy="631109"/>
              <a:chOff x="1987713" y="3356992"/>
              <a:chExt cx="1115247" cy="1461338"/>
            </a:xfrm>
            <a:solidFill>
              <a:srgbClr val="FFC000"/>
            </a:solidFill>
          </p:grpSpPr>
          <p:sp>
            <p:nvSpPr>
              <p:cNvPr id="38" name="Rectangle 37"/>
              <p:cNvSpPr/>
              <p:nvPr/>
            </p:nvSpPr>
            <p:spPr>
              <a:xfrm>
                <a:off x="1987713" y="3356992"/>
                <a:ext cx="1064118" cy="146133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Arc 38"/>
              <p:cNvSpPr/>
              <p:nvPr/>
            </p:nvSpPr>
            <p:spPr>
              <a:xfrm flipV="1">
                <a:off x="2038842" y="3523727"/>
                <a:ext cx="1064118" cy="985392"/>
              </a:xfrm>
              <a:prstGeom prst="arc">
                <a:avLst>
                  <a:gd name="adj1" fmla="val 13092124"/>
                  <a:gd name="adj2" fmla="val 19023606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Chord 39"/>
              <p:cNvSpPr/>
              <p:nvPr/>
            </p:nvSpPr>
            <p:spPr>
              <a:xfrm>
                <a:off x="2264558" y="3766015"/>
                <a:ext cx="532059" cy="389690"/>
              </a:xfrm>
              <a:prstGeom prst="chord">
                <a:avLst>
                  <a:gd name="adj1" fmla="val 5430208"/>
                  <a:gd name="adj2" fmla="val 5345722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86872" y="3396419"/>
                <a:ext cx="76008" cy="292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286719" y="3408544"/>
                <a:ext cx="76008" cy="292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23" name="Freeform 22"/>
          <p:cNvSpPr/>
          <p:nvPr/>
        </p:nvSpPr>
        <p:spPr>
          <a:xfrm>
            <a:off x="1043608" y="3645024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9" name="Group 20"/>
          <p:cNvGrpSpPr/>
          <p:nvPr/>
        </p:nvGrpSpPr>
        <p:grpSpPr>
          <a:xfrm>
            <a:off x="1475656" y="2564904"/>
            <a:ext cx="2160240" cy="2808312"/>
            <a:chOff x="1475656" y="2564904"/>
            <a:chExt cx="2160240" cy="2808312"/>
          </a:xfrm>
        </p:grpSpPr>
        <p:sp>
          <p:nvSpPr>
            <p:cNvPr id="14" name="Oval 13"/>
            <p:cNvSpPr/>
            <p:nvPr/>
          </p:nvSpPr>
          <p:spPr>
            <a:xfrm>
              <a:off x="1475656" y="2564904"/>
              <a:ext cx="2160240" cy="2808312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979712" y="2996952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979712" y="2852936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979712" y="2708920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1835696" y="3356992"/>
            <a:ext cx="1368152" cy="1834086"/>
            <a:chOff x="1835696" y="3356992"/>
            <a:chExt cx="1368152" cy="1834086"/>
          </a:xfrm>
        </p:grpSpPr>
        <p:sp>
          <p:nvSpPr>
            <p:cNvPr id="3" name="Rectangle 2"/>
            <p:cNvSpPr/>
            <p:nvPr/>
          </p:nvSpPr>
          <p:spPr>
            <a:xfrm>
              <a:off x="1835696" y="3356992"/>
              <a:ext cx="1368152" cy="14613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Arc 5"/>
            <p:cNvSpPr/>
            <p:nvPr/>
          </p:nvSpPr>
          <p:spPr>
            <a:xfrm>
              <a:off x="2038841" y="4509120"/>
              <a:ext cx="1064119" cy="681958"/>
            </a:xfrm>
            <a:prstGeom prst="arc">
              <a:avLst>
                <a:gd name="adj1" fmla="val 13092124"/>
                <a:gd name="adj2" fmla="val 19023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Chord 3"/>
            <p:cNvSpPr/>
            <p:nvPr/>
          </p:nvSpPr>
          <p:spPr>
            <a:xfrm>
              <a:off x="2264558" y="3766015"/>
              <a:ext cx="532059" cy="389690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2686872" y="3396419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286719" y="3408544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26"/>
          <p:cNvGrpSpPr/>
          <p:nvPr/>
        </p:nvGrpSpPr>
        <p:grpSpPr>
          <a:xfrm>
            <a:off x="4427984" y="3933056"/>
            <a:ext cx="576064" cy="1872208"/>
            <a:chOff x="4860032" y="3933056"/>
            <a:chExt cx="576064" cy="1872208"/>
          </a:xfrm>
        </p:grpSpPr>
        <p:sp>
          <p:nvSpPr>
            <p:cNvPr id="25" name="Pie 24"/>
            <p:cNvSpPr/>
            <p:nvPr/>
          </p:nvSpPr>
          <p:spPr>
            <a:xfrm>
              <a:off x="4932040" y="3933056"/>
              <a:ext cx="504056" cy="360040"/>
            </a:xfrm>
            <a:prstGeom prst="pie">
              <a:avLst>
                <a:gd name="adj1" fmla="val 11132158"/>
                <a:gd name="adj2" fmla="val 21421402"/>
              </a:avLst>
            </a:prstGeom>
            <a:solidFill>
              <a:srgbClr val="CC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932040" y="4077072"/>
              <a:ext cx="504056" cy="172819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860032" y="4509120"/>
              <a:ext cx="50405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ysClr val="windowText" lastClr="000000"/>
                  </a:solidFill>
                </a:rPr>
                <a:t>He</a:t>
              </a:r>
              <a:endParaRPr lang="en-GB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21" name="Group 28"/>
          <p:cNvGrpSpPr/>
          <p:nvPr/>
        </p:nvGrpSpPr>
        <p:grpSpPr>
          <a:xfrm rot="5400000">
            <a:off x="4319972" y="4905164"/>
            <a:ext cx="648072" cy="2160240"/>
            <a:chOff x="4860032" y="3933056"/>
            <a:chExt cx="576064" cy="1872208"/>
          </a:xfrm>
        </p:grpSpPr>
        <p:sp>
          <p:nvSpPr>
            <p:cNvPr id="30" name="Pie 29"/>
            <p:cNvSpPr/>
            <p:nvPr/>
          </p:nvSpPr>
          <p:spPr>
            <a:xfrm>
              <a:off x="4932040" y="3933056"/>
              <a:ext cx="504056" cy="360040"/>
            </a:xfrm>
            <a:prstGeom prst="pie">
              <a:avLst>
                <a:gd name="adj1" fmla="val 11132158"/>
                <a:gd name="adj2" fmla="val 21421402"/>
              </a:avLst>
            </a:prstGeom>
            <a:solidFill>
              <a:srgbClr val="CC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932040" y="4077072"/>
              <a:ext cx="504056" cy="172819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860032" y="4509120"/>
              <a:ext cx="50405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ysClr val="windowText" lastClr="000000"/>
                  </a:solidFill>
                </a:rPr>
                <a:t>He</a:t>
              </a:r>
              <a:endParaRPr lang="en-GB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5" name="Freeform 34"/>
          <p:cNvSpPr/>
          <p:nvPr/>
        </p:nvSpPr>
        <p:spPr>
          <a:xfrm>
            <a:off x="4906851" y="3633988"/>
            <a:ext cx="3296991" cy="1921099"/>
          </a:xfrm>
          <a:custGeom>
            <a:avLst/>
            <a:gdLst>
              <a:gd name="connsiteX0" fmla="*/ 0 w 3296991"/>
              <a:gd name="connsiteY0" fmla="*/ 319826 h 1921099"/>
              <a:gd name="connsiteX1" fmla="*/ 206062 w 3296991"/>
              <a:gd name="connsiteY1" fmla="*/ 75127 h 1921099"/>
              <a:gd name="connsiteX2" fmla="*/ 721217 w 3296991"/>
              <a:gd name="connsiteY2" fmla="*/ 770587 h 1921099"/>
              <a:gd name="connsiteX3" fmla="*/ 1017431 w 3296991"/>
              <a:gd name="connsiteY3" fmla="*/ 1723623 h 1921099"/>
              <a:gd name="connsiteX4" fmla="*/ 2112135 w 3296991"/>
              <a:gd name="connsiteY4" fmla="*/ 1916806 h 1921099"/>
              <a:gd name="connsiteX5" fmla="*/ 3090929 w 3296991"/>
              <a:gd name="connsiteY5" fmla="*/ 1749381 h 1921099"/>
              <a:gd name="connsiteX6" fmla="*/ 2021983 w 3296991"/>
              <a:gd name="connsiteY6" fmla="*/ 1659229 h 1921099"/>
              <a:gd name="connsiteX7" fmla="*/ 1725769 w 3296991"/>
              <a:gd name="connsiteY7" fmla="*/ 1401651 h 1921099"/>
              <a:gd name="connsiteX8" fmla="*/ 3258355 w 3296991"/>
              <a:gd name="connsiteY8" fmla="*/ 1337257 h 1921099"/>
              <a:gd name="connsiteX9" fmla="*/ 1957588 w 3296991"/>
              <a:gd name="connsiteY9" fmla="*/ 1131195 h 1921099"/>
              <a:gd name="connsiteX10" fmla="*/ 2704563 w 3296991"/>
              <a:gd name="connsiteY10" fmla="*/ 938012 h 1921099"/>
              <a:gd name="connsiteX11" fmla="*/ 2395470 w 3296991"/>
              <a:gd name="connsiteY11" fmla="*/ 731950 h 192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6991" h="1921099">
                <a:moveTo>
                  <a:pt x="0" y="319826"/>
                </a:moveTo>
                <a:cubicBezTo>
                  <a:pt x="42929" y="159913"/>
                  <a:pt x="85859" y="0"/>
                  <a:pt x="206062" y="75127"/>
                </a:cubicBezTo>
                <a:cubicBezTo>
                  <a:pt x="326265" y="150254"/>
                  <a:pt x="585989" y="495838"/>
                  <a:pt x="721217" y="770587"/>
                </a:cubicBezTo>
                <a:cubicBezTo>
                  <a:pt x="856445" y="1045336"/>
                  <a:pt x="785611" y="1532586"/>
                  <a:pt x="1017431" y="1723623"/>
                </a:cubicBezTo>
                <a:cubicBezTo>
                  <a:pt x="1249251" y="1914660"/>
                  <a:pt x="1766552" y="1912513"/>
                  <a:pt x="2112135" y="1916806"/>
                </a:cubicBezTo>
                <a:cubicBezTo>
                  <a:pt x="2457718" y="1921099"/>
                  <a:pt x="3105954" y="1792311"/>
                  <a:pt x="3090929" y="1749381"/>
                </a:cubicBezTo>
                <a:cubicBezTo>
                  <a:pt x="3075904" y="1706452"/>
                  <a:pt x="2249510" y="1717184"/>
                  <a:pt x="2021983" y="1659229"/>
                </a:cubicBezTo>
                <a:cubicBezTo>
                  <a:pt x="1794456" y="1601274"/>
                  <a:pt x="1519707" y="1455313"/>
                  <a:pt x="1725769" y="1401651"/>
                </a:cubicBezTo>
                <a:cubicBezTo>
                  <a:pt x="1931831" y="1347989"/>
                  <a:pt x="3219719" y="1382333"/>
                  <a:pt x="3258355" y="1337257"/>
                </a:cubicBezTo>
                <a:cubicBezTo>
                  <a:pt x="3296991" y="1292181"/>
                  <a:pt x="2049887" y="1197736"/>
                  <a:pt x="1957588" y="1131195"/>
                </a:cubicBezTo>
                <a:cubicBezTo>
                  <a:pt x="1865289" y="1064654"/>
                  <a:pt x="2631583" y="1004553"/>
                  <a:pt x="2704563" y="938012"/>
                </a:cubicBezTo>
                <a:cubicBezTo>
                  <a:pt x="2777543" y="871471"/>
                  <a:pt x="2586506" y="801710"/>
                  <a:pt x="2395470" y="73195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 49"/>
          <p:cNvSpPr/>
          <p:nvPr/>
        </p:nvSpPr>
        <p:spPr>
          <a:xfrm rot="16354948" flipH="1">
            <a:off x="6493856" y="3949618"/>
            <a:ext cx="412604" cy="49381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/>
          <p:cNvSpPr/>
          <p:nvPr/>
        </p:nvSpPr>
        <p:spPr>
          <a:xfrm rot="16354948" flipH="1">
            <a:off x="7141928" y="3831360"/>
            <a:ext cx="412604" cy="49381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 rot="2518692">
            <a:off x="841125" y="4029421"/>
            <a:ext cx="899164" cy="103140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Freeform 48"/>
          <p:cNvSpPr/>
          <p:nvPr/>
        </p:nvSpPr>
        <p:spPr>
          <a:xfrm>
            <a:off x="5962149" y="3436542"/>
            <a:ext cx="2241693" cy="1727886"/>
          </a:xfrm>
          <a:custGeom>
            <a:avLst/>
            <a:gdLst>
              <a:gd name="connsiteX0" fmla="*/ 837896 w 2241693"/>
              <a:gd name="connsiteY0" fmla="*/ 40754 h 1727886"/>
              <a:gd name="connsiteX1" fmla="*/ 721986 w 2241693"/>
              <a:gd name="connsiteY1" fmla="*/ 53633 h 1727886"/>
              <a:gd name="connsiteX2" fmla="*/ 670471 w 2241693"/>
              <a:gd name="connsiteY2" fmla="*/ 66512 h 1727886"/>
              <a:gd name="connsiteX3" fmla="*/ 567440 w 2241693"/>
              <a:gd name="connsiteY3" fmla="*/ 79390 h 1727886"/>
              <a:gd name="connsiteX4" fmla="*/ 477288 w 2241693"/>
              <a:gd name="connsiteY4" fmla="*/ 130906 h 1727886"/>
              <a:gd name="connsiteX5" fmla="*/ 425772 w 2241693"/>
              <a:gd name="connsiteY5" fmla="*/ 208179 h 1727886"/>
              <a:gd name="connsiteX6" fmla="*/ 374257 w 2241693"/>
              <a:gd name="connsiteY6" fmla="*/ 285452 h 1727886"/>
              <a:gd name="connsiteX7" fmla="*/ 361378 w 2241693"/>
              <a:gd name="connsiteY7" fmla="*/ 324089 h 1727886"/>
              <a:gd name="connsiteX8" fmla="*/ 309862 w 2241693"/>
              <a:gd name="connsiteY8" fmla="*/ 401362 h 1727886"/>
              <a:gd name="connsiteX9" fmla="*/ 296983 w 2241693"/>
              <a:gd name="connsiteY9" fmla="*/ 439999 h 1727886"/>
              <a:gd name="connsiteX10" fmla="*/ 245468 w 2241693"/>
              <a:gd name="connsiteY10" fmla="*/ 517272 h 1727886"/>
              <a:gd name="connsiteX11" fmla="*/ 206831 w 2241693"/>
              <a:gd name="connsiteY11" fmla="*/ 620303 h 1727886"/>
              <a:gd name="connsiteX12" fmla="*/ 193952 w 2241693"/>
              <a:gd name="connsiteY12" fmla="*/ 671819 h 1727886"/>
              <a:gd name="connsiteX13" fmla="*/ 181074 w 2241693"/>
              <a:gd name="connsiteY13" fmla="*/ 710455 h 1727886"/>
              <a:gd name="connsiteX14" fmla="*/ 155316 w 2241693"/>
              <a:gd name="connsiteY14" fmla="*/ 813486 h 1727886"/>
              <a:gd name="connsiteX15" fmla="*/ 129558 w 2241693"/>
              <a:gd name="connsiteY15" fmla="*/ 903638 h 1727886"/>
              <a:gd name="connsiteX16" fmla="*/ 90921 w 2241693"/>
              <a:gd name="connsiteY16" fmla="*/ 1096821 h 1727886"/>
              <a:gd name="connsiteX17" fmla="*/ 39406 w 2241693"/>
              <a:gd name="connsiteY17" fmla="*/ 1212731 h 1727886"/>
              <a:gd name="connsiteX18" fmla="*/ 78043 w 2241693"/>
              <a:gd name="connsiteY18" fmla="*/ 1199852 h 1727886"/>
              <a:gd name="connsiteX19" fmla="*/ 348499 w 2241693"/>
              <a:gd name="connsiteY19" fmla="*/ 1212731 h 1727886"/>
              <a:gd name="connsiteX20" fmla="*/ 400014 w 2241693"/>
              <a:gd name="connsiteY20" fmla="*/ 1238489 h 1727886"/>
              <a:gd name="connsiteX21" fmla="*/ 464409 w 2241693"/>
              <a:gd name="connsiteY21" fmla="*/ 1277126 h 1727886"/>
              <a:gd name="connsiteX22" fmla="*/ 503045 w 2241693"/>
              <a:gd name="connsiteY22" fmla="*/ 1302883 h 1727886"/>
              <a:gd name="connsiteX23" fmla="*/ 554561 w 2241693"/>
              <a:gd name="connsiteY23" fmla="*/ 1315762 h 1727886"/>
              <a:gd name="connsiteX24" fmla="*/ 721986 w 2241693"/>
              <a:gd name="connsiteY24" fmla="*/ 1290004 h 1727886"/>
              <a:gd name="connsiteX25" fmla="*/ 760623 w 2241693"/>
              <a:gd name="connsiteY25" fmla="*/ 1264247 h 1727886"/>
              <a:gd name="connsiteX26" fmla="*/ 1185626 w 2241693"/>
              <a:gd name="connsiteY26" fmla="*/ 1290004 h 1727886"/>
              <a:gd name="connsiteX27" fmla="*/ 1224262 w 2241693"/>
              <a:gd name="connsiteY27" fmla="*/ 1328641 h 1727886"/>
              <a:gd name="connsiteX28" fmla="*/ 1262899 w 2241693"/>
              <a:gd name="connsiteY28" fmla="*/ 1341520 h 1727886"/>
              <a:gd name="connsiteX29" fmla="*/ 1301536 w 2241693"/>
              <a:gd name="connsiteY29" fmla="*/ 1367278 h 1727886"/>
              <a:gd name="connsiteX30" fmla="*/ 1353051 w 2241693"/>
              <a:gd name="connsiteY30" fmla="*/ 1405914 h 1727886"/>
              <a:gd name="connsiteX31" fmla="*/ 1700781 w 2241693"/>
              <a:gd name="connsiteY31" fmla="*/ 1444551 h 1727886"/>
              <a:gd name="connsiteX32" fmla="*/ 1829569 w 2241693"/>
              <a:gd name="connsiteY32" fmla="*/ 1457430 h 1727886"/>
              <a:gd name="connsiteX33" fmla="*/ 1881085 w 2241693"/>
              <a:gd name="connsiteY33" fmla="*/ 1470309 h 1727886"/>
              <a:gd name="connsiteX34" fmla="*/ 1906843 w 2241693"/>
              <a:gd name="connsiteY34" fmla="*/ 1508945 h 1727886"/>
              <a:gd name="connsiteX35" fmla="*/ 2035631 w 2241693"/>
              <a:gd name="connsiteY35" fmla="*/ 1611976 h 1727886"/>
              <a:gd name="connsiteX36" fmla="*/ 2087147 w 2241693"/>
              <a:gd name="connsiteY36" fmla="*/ 1650613 h 1727886"/>
              <a:gd name="connsiteX37" fmla="*/ 2203057 w 2241693"/>
              <a:gd name="connsiteY37" fmla="*/ 1715007 h 1727886"/>
              <a:gd name="connsiteX38" fmla="*/ 2241693 w 2241693"/>
              <a:gd name="connsiteY38" fmla="*/ 1727886 h 1727886"/>
              <a:gd name="connsiteX39" fmla="*/ 2228814 w 2241693"/>
              <a:gd name="connsiteY39" fmla="*/ 1663492 h 1727886"/>
              <a:gd name="connsiteX40" fmla="*/ 2177299 w 2241693"/>
              <a:gd name="connsiteY40" fmla="*/ 1573340 h 1727886"/>
              <a:gd name="connsiteX41" fmla="*/ 2151541 w 2241693"/>
              <a:gd name="connsiteY41" fmla="*/ 1496066 h 1727886"/>
              <a:gd name="connsiteX42" fmla="*/ 2138662 w 2241693"/>
              <a:gd name="connsiteY42" fmla="*/ 1457430 h 1727886"/>
              <a:gd name="connsiteX43" fmla="*/ 2125783 w 2241693"/>
              <a:gd name="connsiteY43" fmla="*/ 1380157 h 1727886"/>
              <a:gd name="connsiteX44" fmla="*/ 2112905 w 2241693"/>
              <a:gd name="connsiteY44" fmla="*/ 1341520 h 1727886"/>
              <a:gd name="connsiteX45" fmla="*/ 2100026 w 2241693"/>
              <a:gd name="connsiteY45" fmla="*/ 1277126 h 1727886"/>
              <a:gd name="connsiteX46" fmla="*/ 2087147 w 2241693"/>
              <a:gd name="connsiteY46" fmla="*/ 1032427 h 1727886"/>
              <a:gd name="connsiteX47" fmla="*/ 2074268 w 2241693"/>
              <a:gd name="connsiteY47" fmla="*/ 993790 h 1727886"/>
              <a:gd name="connsiteX48" fmla="*/ 1996995 w 2241693"/>
              <a:gd name="connsiteY48" fmla="*/ 903638 h 1727886"/>
              <a:gd name="connsiteX49" fmla="*/ 1971237 w 2241693"/>
              <a:gd name="connsiteY49" fmla="*/ 865002 h 1727886"/>
              <a:gd name="connsiteX50" fmla="*/ 1881085 w 2241693"/>
              <a:gd name="connsiteY50" fmla="*/ 787728 h 1727886"/>
              <a:gd name="connsiteX51" fmla="*/ 1842448 w 2241693"/>
              <a:gd name="connsiteY51" fmla="*/ 749092 h 1727886"/>
              <a:gd name="connsiteX52" fmla="*/ 1803812 w 2241693"/>
              <a:gd name="connsiteY52" fmla="*/ 736213 h 1727886"/>
              <a:gd name="connsiteX53" fmla="*/ 1687902 w 2241693"/>
              <a:gd name="connsiteY53" fmla="*/ 671819 h 1727886"/>
              <a:gd name="connsiteX54" fmla="*/ 1649265 w 2241693"/>
              <a:gd name="connsiteY54" fmla="*/ 633182 h 1727886"/>
              <a:gd name="connsiteX55" fmla="*/ 1559113 w 2241693"/>
              <a:gd name="connsiteY55" fmla="*/ 504393 h 1727886"/>
              <a:gd name="connsiteX56" fmla="*/ 1533355 w 2241693"/>
              <a:gd name="connsiteY56" fmla="*/ 465757 h 1727886"/>
              <a:gd name="connsiteX57" fmla="*/ 1507597 w 2241693"/>
              <a:gd name="connsiteY57" fmla="*/ 427120 h 1727886"/>
              <a:gd name="connsiteX58" fmla="*/ 1468961 w 2241693"/>
              <a:gd name="connsiteY58" fmla="*/ 388483 h 1727886"/>
              <a:gd name="connsiteX59" fmla="*/ 1353051 w 2241693"/>
              <a:gd name="connsiteY59" fmla="*/ 336968 h 1727886"/>
              <a:gd name="connsiteX60" fmla="*/ 1314414 w 2241693"/>
              <a:gd name="connsiteY60" fmla="*/ 324089 h 1727886"/>
              <a:gd name="connsiteX61" fmla="*/ 1275778 w 2241693"/>
              <a:gd name="connsiteY61" fmla="*/ 311210 h 1727886"/>
              <a:gd name="connsiteX62" fmla="*/ 1237141 w 2241693"/>
              <a:gd name="connsiteY62" fmla="*/ 298331 h 1727886"/>
              <a:gd name="connsiteX63" fmla="*/ 1211383 w 2241693"/>
              <a:gd name="connsiteY63" fmla="*/ 259695 h 1727886"/>
              <a:gd name="connsiteX64" fmla="*/ 1172747 w 2241693"/>
              <a:gd name="connsiteY64" fmla="*/ 246816 h 1727886"/>
              <a:gd name="connsiteX65" fmla="*/ 1134110 w 2241693"/>
              <a:gd name="connsiteY65" fmla="*/ 221058 h 1727886"/>
              <a:gd name="connsiteX66" fmla="*/ 1082595 w 2241693"/>
              <a:gd name="connsiteY66" fmla="*/ 143785 h 1727886"/>
              <a:gd name="connsiteX67" fmla="*/ 1005321 w 2241693"/>
              <a:gd name="connsiteY67" fmla="*/ 105148 h 1727886"/>
              <a:gd name="connsiteX68" fmla="*/ 979564 w 2241693"/>
              <a:gd name="connsiteY68" fmla="*/ 66512 h 1727886"/>
              <a:gd name="connsiteX69" fmla="*/ 863654 w 2241693"/>
              <a:gd name="connsiteY69" fmla="*/ 2117 h 1727886"/>
              <a:gd name="connsiteX70" fmla="*/ 837896 w 2241693"/>
              <a:gd name="connsiteY70" fmla="*/ 40754 h 172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241693" h="1727886">
                <a:moveTo>
                  <a:pt x="837896" y="40754"/>
                </a:moveTo>
                <a:cubicBezTo>
                  <a:pt x="814285" y="49340"/>
                  <a:pt x="760408" y="47722"/>
                  <a:pt x="721986" y="53633"/>
                </a:cubicBezTo>
                <a:cubicBezTo>
                  <a:pt x="704492" y="56324"/>
                  <a:pt x="687930" y="63602"/>
                  <a:pt x="670471" y="66512"/>
                </a:cubicBezTo>
                <a:cubicBezTo>
                  <a:pt x="636331" y="72202"/>
                  <a:pt x="601784" y="75097"/>
                  <a:pt x="567440" y="79390"/>
                </a:cubicBezTo>
                <a:cubicBezTo>
                  <a:pt x="552253" y="86983"/>
                  <a:pt x="491448" y="114724"/>
                  <a:pt x="477288" y="130906"/>
                </a:cubicBezTo>
                <a:cubicBezTo>
                  <a:pt x="456903" y="154204"/>
                  <a:pt x="442944" y="182421"/>
                  <a:pt x="425772" y="208179"/>
                </a:cubicBezTo>
                <a:lnTo>
                  <a:pt x="374257" y="285452"/>
                </a:lnTo>
                <a:cubicBezTo>
                  <a:pt x="369964" y="298331"/>
                  <a:pt x="367971" y="312222"/>
                  <a:pt x="361378" y="324089"/>
                </a:cubicBezTo>
                <a:cubicBezTo>
                  <a:pt x="346344" y="351150"/>
                  <a:pt x="309862" y="401362"/>
                  <a:pt x="309862" y="401362"/>
                </a:cubicBezTo>
                <a:cubicBezTo>
                  <a:pt x="305569" y="414241"/>
                  <a:pt x="303576" y="428132"/>
                  <a:pt x="296983" y="439999"/>
                </a:cubicBezTo>
                <a:cubicBezTo>
                  <a:pt x="281949" y="467060"/>
                  <a:pt x="245468" y="517272"/>
                  <a:pt x="245468" y="517272"/>
                </a:cubicBezTo>
                <a:cubicBezTo>
                  <a:pt x="212409" y="649506"/>
                  <a:pt x="257342" y="485608"/>
                  <a:pt x="206831" y="620303"/>
                </a:cubicBezTo>
                <a:cubicBezTo>
                  <a:pt x="200616" y="636876"/>
                  <a:pt x="198815" y="654800"/>
                  <a:pt x="193952" y="671819"/>
                </a:cubicBezTo>
                <a:cubicBezTo>
                  <a:pt x="190223" y="684872"/>
                  <a:pt x="184646" y="697358"/>
                  <a:pt x="181074" y="710455"/>
                </a:cubicBezTo>
                <a:cubicBezTo>
                  <a:pt x="171760" y="744608"/>
                  <a:pt x="166511" y="779902"/>
                  <a:pt x="155316" y="813486"/>
                </a:cubicBezTo>
                <a:cubicBezTo>
                  <a:pt x="136840" y="868915"/>
                  <a:pt x="145730" y="838953"/>
                  <a:pt x="129558" y="903638"/>
                </a:cubicBezTo>
                <a:cubicBezTo>
                  <a:pt x="124576" y="948472"/>
                  <a:pt x="121362" y="1051157"/>
                  <a:pt x="90921" y="1096821"/>
                </a:cubicBezTo>
                <a:cubicBezTo>
                  <a:pt x="90043" y="1098137"/>
                  <a:pt x="0" y="1225866"/>
                  <a:pt x="39406" y="1212731"/>
                </a:cubicBezTo>
                <a:lnTo>
                  <a:pt x="78043" y="1199852"/>
                </a:lnTo>
                <a:cubicBezTo>
                  <a:pt x="168195" y="1204145"/>
                  <a:pt x="258888" y="1201978"/>
                  <a:pt x="348499" y="1212731"/>
                </a:cubicBezTo>
                <a:cubicBezTo>
                  <a:pt x="367561" y="1215018"/>
                  <a:pt x="383231" y="1229165"/>
                  <a:pt x="400014" y="1238489"/>
                </a:cubicBezTo>
                <a:cubicBezTo>
                  <a:pt x="421896" y="1250646"/>
                  <a:pt x="443182" y="1263859"/>
                  <a:pt x="464409" y="1277126"/>
                </a:cubicBezTo>
                <a:cubicBezTo>
                  <a:pt x="477534" y="1285329"/>
                  <a:pt x="488818" y="1296786"/>
                  <a:pt x="503045" y="1302883"/>
                </a:cubicBezTo>
                <a:cubicBezTo>
                  <a:pt x="519314" y="1309855"/>
                  <a:pt x="537389" y="1311469"/>
                  <a:pt x="554561" y="1315762"/>
                </a:cubicBezTo>
                <a:cubicBezTo>
                  <a:pt x="591504" y="1312068"/>
                  <a:pt x="675570" y="1313212"/>
                  <a:pt x="721986" y="1290004"/>
                </a:cubicBezTo>
                <a:cubicBezTo>
                  <a:pt x="735830" y="1283082"/>
                  <a:pt x="747744" y="1272833"/>
                  <a:pt x="760623" y="1264247"/>
                </a:cubicBezTo>
                <a:cubicBezTo>
                  <a:pt x="902291" y="1272833"/>
                  <a:pt x="1045048" y="1270479"/>
                  <a:pt x="1185626" y="1290004"/>
                </a:cubicBezTo>
                <a:cubicBezTo>
                  <a:pt x="1203666" y="1292510"/>
                  <a:pt x="1209108" y="1318538"/>
                  <a:pt x="1224262" y="1328641"/>
                </a:cubicBezTo>
                <a:cubicBezTo>
                  <a:pt x="1235558" y="1336171"/>
                  <a:pt x="1250757" y="1335449"/>
                  <a:pt x="1262899" y="1341520"/>
                </a:cubicBezTo>
                <a:cubicBezTo>
                  <a:pt x="1276744" y="1348442"/>
                  <a:pt x="1288941" y="1358281"/>
                  <a:pt x="1301536" y="1367278"/>
                </a:cubicBezTo>
                <a:cubicBezTo>
                  <a:pt x="1319002" y="1379754"/>
                  <a:pt x="1333853" y="1396315"/>
                  <a:pt x="1353051" y="1405914"/>
                </a:cubicBezTo>
                <a:cubicBezTo>
                  <a:pt x="1455934" y="1457356"/>
                  <a:pt x="1602696" y="1439880"/>
                  <a:pt x="1700781" y="1444551"/>
                </a:cubicBezTo>
                <a:cubicBezTo>
                  <a:pt x="1743710" y="1448844"/>
                  <a:pt x="1786859" y="1451329"/>
                  <a:pt x="1829569" y="1457430"/>
                </a:cubicBezTo>
                <a:cubicBezTo>
                  <a:pt x="1847092" y="1459933"/>
                  <a:pt x="1866357" y="1460491"/>
                  <a:pt x="1881085" y="1470309"/>
                </a:cubicBezTo>
                <a:cubicBezTo>
                  <a:pt x="1893964" y="1478895"/>
                  <a:pt x="1896488" y="1497440"/>
                  <a:pt x="1906843" y="1508945"/>
                </a:cubicBezTo>
                <a:cubicBezTo>
                  <a:pt x="1992345" y="1603946"/>
                  <a:pt x="1961230" y="1587175"/>
                  <a:pt x="2035631" y="1611976"/>
                </a:cubicBezTo>
                <a:cubicBezTo>
                  <a:pt x="2052803" y="1624855"/>
                  <a:pt x="2069287" y="1638706"/>
                  <a:pt x="2087147" y="1650613"/>
                </a:cubicBezTo>
                <a:cubicBezTo>
                  <a:pt x="2116465" y="1670158"/>
                  <a:pt x="2168680" y="1700274"/>
                  <a:pt x="2203057" y="1715007"/>
                </a:cubicBezTo>
                <a:cubicBezTo>
                  <a:pt x="2215535" y="1720355"/>
                  <a:pt x="2228814" y="1723593"/>
                  <a:pt x="2241693" y="1727886"/>
                </a:cubicBezTo>
                <a:cubicBezTo>
                  <a:pt x="2237400" y="1706421"/>
                  <a:pt x="2235736" y="1684258"/>
                  <a:pt x="2228814" y="1663492"/>
                </a:cubicBezTo>
                <a:cubicBezTo>
                  <a:pt x="2217919" y="1630807"/>
                  <a:pt x="2196144" y="1601607"/>
                  <a:pt x="2177299" y="1573340"/>
                </a:cubicBezTo>
                <a:lnTo>
                  <a:pt x="2151541" y="1496066"/>
                </a:lnTo>
                <a:lnTo>
                  <a:pt x="2138662" y="1457430"/>
                </a:lnTo>
                <a:cubicBezTo>
                  <a:pt x="2134369" y="1431672"/>
                  <a:pt x="2131448" y="1405648"/>
                  <a:pt x="2125783" y="1380157"/>
                </a:cubicBezTo>
                <a:cubicBezTo>
                  <a:pt x="2122838" y="1366905"/>
                  <a:pt x="2116197" y="1354690"/>
                  <a:pt x="2112905" y="1341520"/>
                </a:cubicBezTo>
                <a:cubicBezTo>
                  <a:pt x="2107596" y="1320284"/>
                  <a:pt x="2104319" y="1298591"/>
                  <a:pt x="2100026" y="1277126"/>
                </a:cubicBezTo>
                <a:cubicBezTo>
                  <a:pt x="2095733" y="1195560"/>
                  <a:pt x="2094542" y="1113771"/>
                  <a:pt x="2087147" y="1032427"/>
                </a:cubicBezTo>
                <a:cubicBezTo>
                  <a:pt x="2085918" y="1018907"/>
                  <a:pt x="2080339" y="1005932"/>
                  <a:pt x="2074268" y="993790"/>
                </a:cubicBezTo>
                <a:cubicBezTo>
                  <a:pt x="2050616" y="946487"/>
                  <a:pt x="2035015" y="947995"/>
                  <a:pt x="1996995" y="903638"/>
                </a:cubicBezTo>
                <a:cubicBezTo>
                  <a:pt x="1986922" y="891886"/>
                  <a:pt x="1981310" y="876754"/>
                  <a:pt x="1971237" y="865002"/>
                </a:cubicBezTo>
                <a:cubicBezTo>
                  <a:pt x="1893849" y="774717"/>
                  <a:pt x="1949441" y="844691"/>
                  <a:pt x="1881085" y="787728"/>
                </a:cubicBezTo>
                <a:cubicBezTo>
                  <a:pt x="1867093" y="776068"/>
                  <a:pt x="1857603" y="759195"/>
                  <a:pt x="1842448" y="749092"/>
                </a:cubicBezTo>
                <a:cubicBezTo>
                  <a:pt x="1831153" y="741562"/>
                  <a:pt x="1815679" y="742806"/>
                  <a:pt x="1803812" y="736213"/>
                </a:cubicBezTo>
                <a:cubicBezTo>
                  <a:pt x="1670964" y="662408"/>
                  <a:pt x="1775324" y="700958"/>
                  <a:pt x="1687902" y="671819"/>
                </a:cubicBezTo>
                <a:cubicBezTo>
                  <a:pt x="1675023" y="658940"/>
                  <a:pt x="1661118" y="647011"/>
                  <a:pt x="1649265" y="633182"/>
                </a:cubicBezTo>
                <a:cubicBezTo>
                  <a:pt x="1620658" y="599807"/>
                  <a:pt x="1581282" y="537646"/>
                  <a:pt x="1559113" y="504393"/>
                </a:cubicBezTo>
                <a:lnTo>
                  <a:pt x="1533355" y="465757"/>
                </a:lnTo>
                <a:cubicBezTo>
                  <a:pt x="1524769" y="452878"/>
                  <a:pt x="1518542" y="438065"/>
                  <a:pt x="1507597" y="427120"/>
                </a:cubicBezTo>
                <a:cubicBezTo>
                  <a:pt x="1494718" y="414241"/>
                  <a:pt x="1482953" y="400143"/>
                  <a:pt x="1468961" y="388483"/>
                </a:cubicBezTo>
                <a:cubicBezTo>
                  <a:pt x="1428145" y="354470"/>
                  <a:pt x="1409202" y="355685"/>
                  <a:pt x="1353051" y="336968"/>
                </a:cubicBezTo>
                <a:lnTo>
                  <a:pt x="1314414" y="324089"/>
                </a:lnTo>
                <a:lnTo>
                  <a:pt x="1275778" y="311210"/>
                </a:lnTo>
                <a:lnTo>
                  <a:pt x="1237141" y="298331"/>
                </a:lnTo>
                <a:cubicBezTo>
                  <a:pt x="1228555" y="285452"/>
                  <a:pt x="1223470" y="269364"/>
                  <a:pt x="1211383" y="259695"/>
                </a:cubicBezTo>
                <a:cubicBezTo>
                  <a:pt x="1200782" y="251215"/>
                  <a:pt x="1184889" y="252887"/>
                  <a:pt x="1172747" y="246816"/>
                </a:cubicBezTo>
                <a:cubicBezTo>
                  <a:pt x="1158903" y="239894"/>
                  <a:pt x="1146989" y="229644"/>
                  <a:pt x="1134110" y="221058"/>
                </a:cubicBezTo>
                <a:cubicBezTo>
                  <a:pt x="1116938" y="195300"/>
                  <a:pt x="1111963" y="153574"/>
                  <a:pt x="1082595" y="143785"/>
                </a:cubicBezTo>
                <a:cubicBezTo>
                  <a:pt x="1029274" y="126011"/>
                  <a:pt x="1055254" y="138436"/>
                  <a:pt x="1005321" y="105148"/>
                </a:cubicBezTo>
                <a:cubicBezTo>
                  <a:pt x="996735" y="92269"/>
                  <a:pt x="991213" y="76704"/>
                  <a:pt x="979564" y="66512"/>
                </a:cubicBezTo>
                <a:cubicBezTo>
                  <a:pt x="953535" y="43737"/>
                  <a:pt x="904233" y="8880"/>
                  <a:pt x="863654" y="2117"/>
                </a:cubicBezTo>
                <a:cubicBezTo>
                  <a:pt x="850950" y="0"/>
                  <a:pt x="861507" y="32168"/>
                  <a:pt x="837896" y="40754"/>
                </a:cubicBezTo>
                <a:close/>
              </a:path>
            </a:pathLst>
          </a:custGeom>
          <a:solidFill>
            <a:srgbClr val="CC33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reeform 52"/>
          <p:cNvSpPr/>
          <p:nvPr/>
        </p:nvSpPr>
        <p:spPr>
          <a:xfrm>
            <a:off x="5870629" y="5859887"/>
            <a:ext cx="2732458" cy="895628"/>
          </a:xfrm>
          <a:custGeom>
            <a:avLst/>
            <a:gdLst>
              <a:gd name="connsiteX0" fmla="*/ 2616548 w 2732458"/>
              <a:gd name="connsiteY0" fmla="*/ 38637 h 895628"/>
              <a:gd name="connsiteX1" fmla="*/ 2449123 w 2732458"/>
              <a:gd name="connsiteY1" fmla="*/ 12879 h 895628"/>
              <a:gd name="connsiteX2" fmla="*/ 2410486 w 2732458"/>
              <a:gd name="connsiteY2" fmla="*/ 0 h 895628"/>
              <a:gd name="connsiteX3" fmla="*/ 2217303 w 2732458"/>
              <a:gd name="connsiteY3" fmla="*/ 25758 h 895628"/>
              <a:gd name="connsiteX4" fmla="*/ 2114272 w 2732458"/>
              <a:gd name="connsiteY4" fmla="*/ 103031 h 895628"/>
              <a:gd name="connsiteX5" fmla="*/ 2049878 w 2732458"/>
              <a:gd name="connsiteY5" fmla="*/ 141668 h 895628"/>
              <a:gd name="connsiteX6" fmla="*/ 1959726 w 2732458"/>
              <a:gd name="connsiteY6" fmla="*/ 167426 h 895628"/>
              <a:gd name="connsiteX7" fmla="*/ 1856695 w 2732458"/>
              <a:gd name="connsiteY7" fmla="*/ 193183 h 895628"/>
              <a:gd name="connsiteX8" fmla="*/ 1818058 w 2732458"/>
              <a:gd name="connsiteY8" fmla="*/ 206062 h 895628"/>
              <a:gd name="connsiteX9" fmla="*/ 1508965 w 2732458"/>
              <a:gd name="connsiteY9" fmla="*/ 218941 h 895628"/>
              <a:gd name="connsiteX10" fmla="*/ 1405934 w 2732458"/>
              <a:gd name="connsiteY10" fmla="*/ 244699 h 895628"/>
              <a:gd name="connsiteX11" fmla="*/ 1302903 w 2732458"/>
              <a:gd name="connsiteY11" fmla="*/ 270457 h 895628"/>
              <a:gd name="connsiteX12" fmla="*/ 1186994 w 2732458"/>
              <a:gd name="connsiteY12" fmla="*/ 309093 h 895628"/>
              <a:gd name="connsiteX13" fmla="*/ 1135478 w 2732458"/>
              <a:gd name="connsiteY13" fmla="*/ 334851 h 895628"/>
              <a:gd name="connsiteX14" fmla="*/ 1071084 w 2732458"/>
              <a:gd name="connsiteY14" fmla="*/ 360609 h 895628"/>
              <a:gd name="connsiteX15" fmla="*/ 1006689 w 2732458"/>
              <a:gd name="connsiteY15" fmla="*/ 399245 h 895628"/>
              <a:gd name="connsiteX16" fmla="*/ 916537 w 2732458"/>
              <a:gd name="connsiteY16" fmla="*/ 437882 h 895628"/>
              <a:gd name="connsiteX17" fmla="*/ 826385 w 2732458"/>
              <a:gd name="connsiteY17" fmla="*/ 489398 h 895628"/>
              <a:gd name="connsiteX18" fmla="*/ 761991 w 2732458"/>
              <a:gd name="connsiteY18" fmla="*/ 515155 h 895628"/>
              <a:gd name="connsiteX19" fmla="*/ 671839 w 2732458"/>
              <a:gd name="connsiteY19" fmla="*/ 566671 h 895628"/>
              <a:gd name="connsiteX20" fmla="*/ 607444 w 2732458"/>
              <a:gd name="connsiteY20" fmla="*/ 579550 h 895628"/>
              <a:gd name="connsiteX21" fmla="*/ 543050 w 2732458"/>
              <a:gd name="connsiteY21" fmla="*/ 605307 h 895628"/>
              <a:gd name="connsiteX22" fmla="*/ 401382 w 2732458"/>
              <a:gd name="connsiteY22" fmla="*/ 643944 h 895628"/>
              <a:gd name="connsiteX23" fmla="*/ 272594 w 2732458"/>
              <a:gd name="connsiteY23" fmla="*/ 695459 h 895628"/>
              <a:gd name="connsiteX24" fmla="*/ 233957 w 2732458"/>
              <a:gd name="connsiteY24" fmla="*/ 734096 h 895628"/>
              <a:gd name="connsiteX25" fmla="*/ 195320 w 2732458"/>
              <a:gd name="connsiteY25" fmla="*/ 746975 h 895628"/>
              <a:gd name="connsiteX26" fmla="*/ 130926 w 2732458"/>
              <a:gd name="connsiteY26" fmla="*/ 785612 h 895628"/>
              <a:gd name="connsiteX27" fmla="*/ 53653 w 2732458"/>
              <a:gd name="connsiteY27" fmla="*/ 837127 h 895628"/>
              <a:gd name="connsiteX28" fmla="*/ 15016 w 2732458"/>
              <a:gd name="connsiteY28" fmla="*/ 862885 h 895628"/>
              <a:gd name="connsiteX29" fmla="*/ 66532 w 2732458"/>
              <a:gd name="connsiteY29" fmla="*/ 850006 h 895628"/>
              <a:gd name="connsiteX30" fmla="*/ 156684 w 2732458"/>
              <a:gd name="connsiteY30" fmla="*/ 824248 h 895628"/>
              <a:gd name="connsiteX31" fmla="*/ 324109 w 2732458"/>
              <a:gd name="connsiteY31" fmla="*/ 798490 h 895628"/>
              <a:gd name="connsiteX32" fmla="*/ 414261 w 2732458"/>
              <a:gd name="connsiteY32" fmla="*/ 772733 h 895628"/>
              <a:gd name="connsiteX33" fmla="*/ 504413 w 2732458"/>
              <a:gd name="connsiteY33" fmla="*/ 759854 h 895628"/>
              <a:gd name="connsiteX34" fmla="*/ 800627 w 2732458"/>
              <a:gd name="connsiteY34" fmla="*/ 734096 h 895628"/>
              <a:gd name="connsiteX35" fmla="*/ 1161236 w 2732458"/>
              <a:gd name="connsiteY35" fmla="*/ 746975 h 895628"/>
              <a:gd name="connsiteX36" fmla="*/ 1328661 w 2732458"/>
              <a:gd name="connsiteY36" fmla="*/ 798490 h 895628"/>
              <a:gd name="connsiteX37" fmla="*/ 1393056 w 2732458"/>
              <a:gd name="connsiteY37" fmla="*/ 811369 h 895628"/>
              <a:gd name="connsiteX38" fmla="*/ 1508965 w 2732458"/>
              <a:gd name="connsiteY38" fmla="*/ 837127 h 895628"/>
              <a:gd name="connsiteX39" fmla="*/ 1547602 w 2732458"/>
              <a:gd name="connsiteY39" fmla="*/ 850006 h 895628"/>
              <a:gd name="connsiteX40" fmla="*/ 1650633 w 2732458"/>
              <a:gd name="connsiteY40" fmla="*/ 875764 h 895628"/>
              <a:gd name="connsiteX41" fmla="*/ 2024120 w 2732458"/>
              <a:gd name="connsiteY41" fmla="*/ 862885 h 895628"/>
              <a:gd name="connsiteX42" fmla="*/ 2088515 w 2732458"/>
              <a:gd name="connsiteY42" fmla="*/ 837127 h 895628"/>
              <a:gd name="connsiteX43" fmla="*/ 2243061 w 2732458"/>
              <a:gd name="connsiteY43" fmla="*/ 798490 h 895628"/>
              <a:gd name="connsiteX44" fmla="*/ 2281698 w 2732458"/>
              <a:gd name="connsiteY44" fmla="*/ 785612 h 895628"/>
              <a:gd name="connsiteX45" fmla="*/ 2333213 w 2732458"/>
              <a:gd name="connsiteY45" fmla="*/ 682581 h 895628"/>
              <a:gd name="connsiteX46" fmla="*/ 2371850 w 2732458"/>
              <a:gd name="connsiteY46" fmla="*/ 463640 h 895628"/>
              <a:gd name="connsiteX47" fmla="*/ 2462002 w 2732458"/>
              <a:gd name="connsiteY47" fmla="*/ 309093 h 895628"/>
              <a:gd name="connsiteX48" fmla="*/ 2526396 w 2732458"/>
              <a:gd name="connsiteY48" fmla="*/ 193183 h 895628"/>
              <a:gd name="connsiteX49" fmla="*/ 2565033 w 2732458"/>
              <a:gd name="connsiteY49" fmla="*/ 180305 h 895628"/>
              <a:gd name="connsiteX50" fmla="*/ 2603670 w 2732458"/>
              <a:gd name="connsiteY50" fmla="*/ 141668 h 895628"/>
              <a:gd name="connsiteX51" fmla="*/ 2629427 w 2732458"/>
              <a:gd name="connsiteY51" fmla="*/ 103031 h 895628"/>
              <a:gd name="connsiteX52" fmla="*/ 2732458 w 2732458"/>
              <a:gd name="connsiteY52" fmla="*/ 77274 h 895628"/>
              <a:gd name="connsiteX53" fmla="*/ 2693822 w 2732458"/>
              <a:gd name="connsiteY53" fmla="*/ 64395 h 895628"/>
              <a:gd name="connsiteX54" fmla="*/ 2642306 w 2732458"/>
              <a:gd name="connsiteY54" fmla="*/ 51516 h 895628"/>
              <a:gd name="connsiteX55" fmla="*/ 2616548 w 2732458"/>
              <a:gd name="connsiteY55" fmla="*/ 38637 h 89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732458" h="895628">
                <a:moveTo>
                  <a:pt x="2616548" y="38637"/>
                </a:moveTo>
                <a:cubicBezTo>
                  <a:pt x="2584351" y="32198"/>
                  <a:pt x="2508124" y="27629"/>
                  <a:pt x="2449123" y="12879"/>
                </a:cubicBezTo>
                <a:cubicBezTo>
                  <a:pt x="2435953" y="9586"/>
                  <a:pt x="2423365" y="4293"/>
                  <a:pt x="2410486" y="0"/>
                </a:cubicBezTo>
                <a:cubicBezTo>
                  <a:pt x="2346092" y="8586"/>
                  <a:pt x="2278661" y="4416"/>
                  <a:pt x="2217303" y="25758"/>
                </a:cubicBezTo>
                <a:cubicBezTo>
                  <a:pt x="2176756" y="39861"/>
                  <a:pt x="2151084" y="80944"/>
                  <a:pt x="2114272" y="103031"/>
                </a:cubicBezTo>
                <a:cubicBezTo>
                  <a:pt x="2092807" y="115910"/>
                  <a:pt x="2072984" y="132040"/>
                  <a:pt x="2049878" y="141668"/>
                </a:cubicBezTo>
                <a:cubicBezTo>
                  <a:pt x="2021029" y="153689"/>
                  <a:pt x="1989661" y="158445"/>
                  <a:pt x="1959726" y="167426"/>
                </a:cubicBezTo>
                <a:cubicBezTo>
                  <a:pt x="1812543" y="211581"/>
                  <a:pt x="2075939" y="138374"/>
                  <a:pt x="1856695" y="193183"/>
                </a:cubicBezTo>
                <a:cubicBezTo>
                  <a:pt x="1843525" y="196475"/>
                  <a:pt x="1831597" y="205059"/>
                  <a:pt x="1818058" y="206062"/>
                </a:cubicBezTo>
                <a:cubicBezTo>
                  <a:pt x="1715219" y="213680"/>
                  <a:pt x="1611996" y="214648"/>
                  <a:pt x="1508965" y="218941"/>
                </a:cubicBezTo>
                <a:cubicBezTo>
                  <a:pt x="1351440" y="250446"/>
                  <a:pt x="1514840" y="214997"/>
                  <a:pt x="1405934" y="244699"/>
                </a:cubicBezTo>
                <a:cubicBezTo>
                  <a:pt x="1371781" y="254014"/>
                  <a:pt x="1336487" y="259262"/>
                  <a:pt x="1302903" y="270457"/>
                </a:cubicBezTo>
                <a:cubicBezTo>
                  <a:pt x="1142942" y="323777"/>
                  <a:pt x="1371538" y="272184"/>
                  <a:pt x="1186994" y="309093"/>
                </a:cubicBezTo>
                <a:cubicBezTo>
                  <a:pt x="1169822" y="317679"/>
                  <a:pt x="1153022" y="327054"/>
                  <a:pt x="1135478" y="334851"/>
                </a:cubicBezTo>
                <a:cubicBezTo>
                  <a:pt x="1114352" y="344240"/>
                  <a:pt x="1091762" y="350270"/>
                  <a:pt x="1071084" y="360609"/>
                </a:cubicBezTo>
                <a:cubicBezTo>
                  <a:pt x="1048695" y="371804"/>
                  <a:pt x="1029078" y="388050"/>
                  <a:pt x="1006689" y="399245"/>
                </a:cubicBezTo>
                <a:cubicBezTo>
                  <a:pt x="977446" y="413866"/>
                  <a:pt x="945780" y="423261"/>
                  <a:pt x="916537" y="437882"/>
                </a:cubicBezTo>
                <a:cubicBezTo>
                  <a:pt x="885580" y="453361"/>
                  <a:pt x="857342" y="473919"/>
                  <a:pt x="826385" y="489398"/>
                </a:cubicBezTo>
                <a:cubicBezTo>
                  <a:pt x="805708" y="499737"/>
                  <a:pt x="782668" y="504816"/>
                  <a:pt x="761991" y="515155"/>
                </a:cubicBezTo>
                <a:cubicBezTo>
                  <a:pt x="705464" y="543418"/>
                  <a:pt x="739574" y="544092"/>
                  <a:pt x="671839" y="566671"/>
                </a:cubicBezTo>
                <a:cubicBezTo>
                  <a:pt x="651072" y="573593"/>
                  <a:pt x="628411" y="573260"/>
                  <a:pt x="607444" y="579550"/>
                </a:cubicBezTo>
                <a:cubicBezTo>
                  <a:pt x="585301" y="586193"/>
                  <a:pt x="564776" y="597407"/>
                  <a:pt x="543050" y="605307"/>
                </a:cubicBezTo>
                <a:cubicBezTo>
                  <a:pt x="463162" y="634357"/>
                  <a:pt x="477766" y="628667"/>
                  <a:pt x="401382" y="643944"/>
                </a:cubicBezTo>
                <a:cubicBezTo>
                  <a:pt x="358453" y="661116"/>
                  <a:pt x="305288" y="662765"/>
                  <a:pt x="272594" y="695459"/>
                </a:cubicBezTo>
                <a:cubicBezTo>
                  <a:pt x="259715" y="708338"/>
                  <a:pt x="249112" y="723993"/>
                  <a:pt x="233957" y="734096"/>
                </a:cubicBezTo>
                <a:cubicBezTo>
                  <a:pt x="222661" y="741626"/>
                  <a:pt x="207462" y="740904"/>
                  <a:pt x="195320" y="746975"/>
                </a:cubicBezTo>
                <a:cubicBezTo>
                  <a:pt x="172931" y="758170"/>
                  <a:pt x="152045" y="772173"/>
                  <a:pt x="130926" y="785612"/>
                </a:cubicBezTo>
                <a:cubicBezTo>
                  <a:pt x="104809" y="802232"/>
                  <a:pt x="79411" y="819955"/>
                  <a:pt x="53653" y="837127"/>
                </a:cubicBezTo>
                <a:cubicBezTo>
                  <a:pt x="40774" y="845713"/>
                  <a:pt x="0" y="866639"/>
                  <a:pt x="15016" y="862885"/>
                </a:cubicBezTo>
                <a:cubicBezTo>
                  <a:pt x="32188" y="858592"/>
                  <a:pt x="49513" y="854869"/>
                  <a:pt x="66532" y="850006"/>
                </a:cubicBezTo>
                <a:cubicBezTo>
                  <a:pt x="114811" y="836212"/>
                  <a:pt x="101319" y="834314"/>
                  <a:pt x="156684" y="824248"/>
                </a:cubicBezTo>
                <a:cubicBezTo>
                  <a:pt x="201808" y="816044"/>
                  <a:pt x="277865" y="809161"/>
                  <a:pt x="324109" y="798490"/>
                </a:cubicBezTo>
                <a:cubicBezTo>
                  <a:pt x="354562" y="791463"/>
                  <a:pt x="383702" y="779281"/>
                  <a:pt x="414261" y="772733"/>
                </a:cubicBezTo>
                <a:cubicBezTo>
                  <a:pt x="443943" y="766373"/>
                  <a:pt x="474324" y="763866"/>
                  <a:pt x="504413" y="759854"/>
                </a:cubicBezTo>
                <a:cubicBezTo>
                  <a:pt x="650599" y="740362"/>
                  <a:pt x="611851" y="746681"/>
                  <a:pt x="800627" y="734096"/>
                </a:cubicBezTo>
                <a:cubicBezTo>
                  <a:pt x="920830" y="738389"/>
                  <a:pt x="1041372" y="736986"/>
                  <a:pt x="1161236" y="746975"/>
                </a:cubicBezTo>
                <a:cubicBezTo>
                  <a:pt x="1258924" y="755116"/>
                  <a:pt x="1249533" y="774752"/>
                  <a:pt x="1328661" y="798490"/>
                </a:cubicBezTo>
                <a:cubicBezTo>
                  <a:pt x="1349628" y="804780"/>
                  <a:pt x="1371652" y="806782"/>
                  <a:pt x="1393056" y="811369"/>
                </a:cubicBezTo>
                <a:cubicBezTo>
                  <a:pt x="1431756" y="819662"/>
                  <a:pt x="1470568" y="827528"/>
                  <a:pt x="1508965" y="837127"/>
                </a:cubicBezTo>
                <a:cubicBezTo>
                  <a:pt x="1522135" y="840420"/>
                  <a:pt x="1534432" y="846713"/>
                  <a:pt x="1547602" y="850006"/>
                </a:cubicBezTo>
                <a:lnTo>
                  <a:pt x="1650633" y="875764"/>
                </a:lnTo>
                <a:cubicBezTo>
                  <a:pt x="1775129" y="871471"/>
                  <a:pt x="1900032" y="873834"/>
                  <a:pt x="2024120" y="862885"/>
                </a:cubicBezTo>
                <a:cubicBezTo>
                  <a:pt x="2047149" y="860853"/>
                  <a:pt x="2066211" y="843210"/>
                  <a:pt x="2088515" y="837127"/>
                </a:cubicBezTo>
                <a:cubicBezTo>
                  <a:pt x="2374704" y="759075"/>
                  <a:pt x="1951641" y="895628"/>
                  <a:pt x="2243061" y="798490"/>
                </a:cubicBezTo>
                <a:lnTo>
                  <a:pt x="2281698" y="785612"/>
                </a:lnTo>
                <a:cubicBezTo>
                  <a:pt x="2298870" y="751268"/>
                  <a:pt x="2327783" y="720592"/>
                  <a:pt x="2333213" y="682581"/>
                </a:cubicBezTo>
                <a:cubicBezTo>
                  <a:pt x="2339091" y="641436"/>
                  <a:pt x="2359165" y="489010"/>
                  <a:pt x="2371850" y="463640"/>
                </a:cubicBezTo>
                <a:cubicBezTo>
                  <a:pt x="2432964" y="341410"/>
                  <a:pt x="2400327" y="391327"/>
                  <a:pt x="2462002" y="309093"/>
                </a:cubicBezTo>
                <a:cubicBezTo>
                  <a:pt x="2473342" y="275074"/>
                  <a:pt x="2493185" y="204253"/>
                  <a:pt x="2526396" y="193183"/>
                </a:cubicBezTo>
                <a:lnTo>
                  <a:pt x="2565033" y="180305"/>
                </a:lnTo>
                <a:cubicBezTo>
                  <a:pt x="2577912" y="167426"/>
                  <a:pt x="2592010" y="155660"/>
                  <a:pt x="2603670" y="141668"/>
                </a:cubicBezTo>
                <a:cubicBezTo>
                  <a:pt x="2613579" y="129777"/>
                  <a:pt x="2617340" y="112700"/>
                  <a:pt x="2629427" y="103031"/>
                </a:cubicBezTo>
                <a:cubicBezTo>
                  <a:pt x="2642628" y="92470"/>
                  <a:pt x="2729249" y="77916"/>
                  <a:pt x="2732458" y="77274"/>
                </a:cubicBezTo>
                <a:cubicBezTo>
                  <a:pt x="2719579" y="72981"/>
                  <a:pt x="2706875" y="68124"/>
                  <a:pt x="2693822" y="64395"/>
                </a:cubicBezTo>
                <a:cubicBezTo>
                  <a:pt x="2676803" y="59532"/>
                  <a:pt x="2658575" y="58489"/>
                  <a:pt x="2642306" y="51516"/>
                </a:cubicBezTo>
                <a:cubicBezTo>
                  <a:pt x="2576648" y="23377"/>
                  <a:pt x="2648745" y="45076"/>
                  <a:pt x="2616548" y="38637"/>
                </a:cubicBezTo>
                <a:close/>
              </a:path>
            </a:pathLst>
          </a:custGeom>
          <a:solidFill>
            <a:srgbClr val="CC33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>
            <a:off x="358688" y="6091707"/>
            <a:ext cx="1276929" cy="414043"/>
          </a:xfrm>
          <a:custGeom>
            <a:avLst/>
            <a:gdLst>
              <a:gd name="connsiteX0" fmla="*/ 1057988 w 1276929"/>
              <a:gd name="connsiteY0" fmla="*/ 0 h 414043"/>
              <a:gd name="connsiteX1" fmla="*/ 684501 w 1276929"/>
              <a:gd name="connsiteY1" fmla="*/ 12879 h 414043"/>
              <a:gd name="connsiteX2" fmla="*/ 568591 w 1276929"/>
              <a:gd name="connsiteY2" fmla="*/ 51516 h 414043"/>
              <a:gd name="connsiteX3" fmla="*/ 478439 w 1276929"/>
              <a:gd name="connsiteY3" fmla="*/ 77273 h 414043"/>
              <a:gd name="connsiteX4" fmla="*/ 414044 w 1276929"/>
              <a:gd name="connsiteY4" fmla="*/ 103031 h 414043"/>
              <a:gd name="connsiteX5" fmla="*/ 336771 w 1276929"/>
              <a:gd name="connsiteY5" fmla="*/ 154547 h 414043"/>
              <a:gd name="connsiteX6" fmla="*/ 298135 w 1276929"/>
              <a:gd name="connsiteY6" fmla="*/ 180304 h 414043"/>
              <a:gd name="connsiteX7" fmla="*/ 195104 w 1276929"/>
              <a:gd name="connsiteY7" fmla="*/ 218941 h 414043"/>
              <a:gd name="connsiteX8" fmla="*/ 66315 w 1276929"/>
              <a:gd name="connsiteY8" fmla="*/ 334851 h 414043"/>
              <a:gd name="connsiteX9" fmla="*/ 27678 w 1276929"/>
              <a:gd name="connsiteY9" fmla="*/ 373487 h 414043"/>
              <a:gd name="connsiteX10" fmla="*/ 104951 w 1276929"/>
              <a:gd name="connsiteY10" fmla="*/ 321972 h 414043"/>
              <a:gd name="connsiteX11" fmla="*/ 207982 w 1276929"/>
              <a:gd name="connsiteY11" fmla="*/ 283335 h 414043"/>
              <a:gd name="connsiteX12" fmla="*/ 426923 w 1276929"/>
              <a:gd name="connsiteY12" fmla="*/ 244699 h 414043"/>
              <a:gd name="connsiteX13" fmla="*/ 478439 w 1276929"/>
              <a:gd name="connsiteY13" fmla="*/ 231820 h 414043"/>
              <a:gd name="connsiteX14" fmla="*/ 684501 w 1276929"/>
              <a:gd name="connsiteY14" fmla="*/ 218941 h 414043"/>
              <a:gd name="connsiteX15" fmla="*/ 800411 w 1276929"/>
              <a:gd name="connsiteY15" fmla="*/ 193183 h 414043"/>
              <a:gd name="connsiteX16" fmla="*/ 864805 w 1276929"/>
              <a:gd name="connsiteY16" fmla="*/ 167425 h 414043"/>
              <a:gd name="connsiteX17" fmla="*/ 942078 w 1276929"/>
              <a:gd name="connsiteY17" fmla="*/ 141668 h 414043"/>
              <a:gd name="connsiteX18" fmla="*/ 993594 w 1276929"/>
              <a:gd name="connsiteY18" fmla="*/ 115910 h 414043"/>
              <a:gd name="connsiteX19" fmla="*/ 1070867 w 1276929"/>
              <a:gd name="connsiteY19" fmla="*/ 103031 h 414043"/>
              <a:gd name="connsiteX20" fmla="*/ 1276929 w 1276929"/>
              <a:gd name="connsiteY20" fmla="*/ 64394 h 414043"/>
              <a:gd name="connsiteX21" fmla="*/ 1161019 w 1276929"/>
              <a:gd name="connsiteY21" fmla="*/ 51516 h 414043"/>
              <a:gd name="connsiteX22" fmla="*/ 1083746 w 1276929"/>
              <a:gd name="connsiteY22" fmla="*/ 12879 h 414043"/>
              <a:gd name="connsiteX23" fmla="*/ 1057988 w 1276929"/>
              <a:gd name="connsiteY23" fmla="*/ 0 h 41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76929" h="414043">
                <a:moveTo>
                  <a:pt x="1057988" y="0"/>
                </a:moveTo>
                <a:cubicBezTo>
                  <a:pt x="991447" y="0"/>
                  <a:pt x="808856" y="5564"/>
                  <a:pt x="684501" y="12879"/>
                </a:cubicBezTo>
                <a:cubicBezTo>
                  <a:pt x="617393" y="16827"/>
                  <a:pt x="625554" y="27104"/>
                  <a:pt x="568591" y="51516"/>
                </a:cubicBezTo>
                <a:cubicBezTo>
                  <a:pt x="525194" y="70114"/>
                  <a:pt x="527436" y="60940"/>
                  <a:pt x="478439" y="77273"/>
                </a:cubicBezTo>
                <a:cubicBezTo>
                  <a:pt x="456507" y="84584"/>
                  <a:pt x="434340" y="91961"/>
                  <a:pt x="414044" y="103031"/>
                </a:cubicBezTo>
                <a:cubicBezTo>
                  <a:pt x="386867" y="117855"/>
                  <a:pt x="362529" y="137375"/>
                  <a:pt x="336771" y="154547"/>
                </a:cubicBezTo>
                <a:cubicBezTo>
                  <a:pt x="323892" y="163133"/>
                  <a:pt x="312506" y="174556"/>
                  <a:pt x="298135" y="180304"/>
                </a:cubicBezTo>
                <a:cubicBezTo>
                  <a:pt x="221136" y="211104"/>
                  <a:pt x="255672" y="198751"/>
                  <a:pt x="195104" y="218941"/>
                </a:cubicBezTo>
                <a:cubicBezTo>
                  <a:pt x="0" y="414043"/>
                  <a:pt x="207459" y="213870"/>
                  <a:pt x="66315" y="334851"/>
                </a:cubicBezTo>
                <a:cubicBezTo>
                  <a:pt x="52486" y="346704"/>
                  <a:pt x="10399" y="379247"/>
                  <a:pt x="27678" y="373487"/>
                </a:cubicBezTo>
                <a:cubicBezTo>
                  <a:pt x="57046" y="363697"/>
                  <a:pt x="77262" y="335816"/>
                  <a:pt x="104951" y="321972"/>
                </a:cubicBezTo>
                <a:cubicBezTo>
                  <a:pt x="137758" y="305569"/>
                  <a:pt x="172641" y="293152"/>
                  <a:pt x="207982" y="283335"/>
                </a:cubicBezTo>
                <a:cubicBezTo>
                  <a:pt x="316183" y="253279"/>
                  <a:pt x="328346" y="262622"/>
                  <a:pt x="426923" y="244699"/>
                </a:cubicBezTo>
                <a:cubicBezTo>
                  <a:pt x="444338" y="241533"/>
                  <a:pt x="460826" y="233581"/>
                  <a:pt x="478439" y="231820"/>
                </a:cubicBezTo>
                <a:cubicBezTo>
                  <a:pt x="546919" y="224972"/>
                  <a:pt x="615814" y="223234"/>
                  <a:pt x="684501" y="218941"/>
                </a:cubicBezTo>
                <a:cubicBezTo>
                  <a:pt x="710018" y="213838"/>
                  <a:pt x="773131" y="202277"/>
                  <a:pt x="800411" y="193183"/>
                </a:cubicBezTo>
                <a:cubicBezTo>
                  <a:pt x="822343" y="185872"/>
                  <a:pt x="843079" y="175325"/>
                  <a:pt x="864805" y="167425"/>
                </a:cubicBezTo>
                <a:cubicBezTo>
                  <a:pt x="890321" y="158146"/>
                  <a:pt x="916869" y="151751"/>
                  <a:pt x="942078" y="141668"/>
                </a:cubicBezTo>
                <a:cubicBezTo>
                  <a:pt x="959904" y="134538"/>
                  <a:pt x="975205" y="121427"/>
                  <a:pt x="993594" y="115910"/>
                </a:cubicBezTo>
                <a:cubicBezTo>
                  <a:pt x="1018606" y="108406"/>
                  <a:pt x="1045534" y="109364"/>
                  <a:pt x="1070867" y="103031"/>
                </a:cubicBezTo>
                <a:cubicBezTo>
                  <a:pt x="1254738" y="57063"/>
                  <a:pt x="1016775" y="90410"/>
                  <a:pt x="1276929" y="64394"/>
                </a:cubicBezTo>
                <a:cubicBezTo>
                  <a:pt x="1238292" y="60101"/>
                  <a:pt x="1199365" y="57907"/>
                  <a:pt x="1161019" y="51516"/>
                </a:cubicBezTo>
                <a:cubicBezTo>
                  <a:pt x="1121468" y="44924"/>
                  <a:pt x="1117978" y="33418"/>
                  <a:pt x="1083746" y="12879"/>
                </a:cubicBezTo>
                <a:cubicBezTo>
                  <a:pt x="1075515" y="7940"/>
                  <a:pt x="1124529" y="0"/>
                  <a:pt x="1057988" y="0"/>
                </a:cubicBezTo>
                <a:close/>
              </a:path>
            </a:pathLst>
          </a:custGeom>
          <a:solidFill>
            <a:srgbClr val="CC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2" name="Group 51"/>
          <p:cNvGrpSpPr/>
          <p:nvPr/>
        </p:nvGrpSpPr>
        <p:grpSpPr>
          <a:xfrm>
            <a:off x="726671" y="3844319"/>
            <a:ext cx="962280" cy="702089"/>
            <a:chOff x="726671" y="3844319"/>
            <a:chExt cx="962280" cy="702089"/>
          </a:xfrm>
        </p:grpSpPr>
        <p:sp>
          <p:nvSpPr>
            <p:cNvPr id="45" name="Rectangle 44"/>
            <p:cNvSpPr/>
            <p:nvPr/>
          </p:nvSpPr>
          <p:spPr>
            <a:xfrm rot="13461296">
              <a:off x="824855" y="4186368"/>
              <a:ext cx="864096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7" name="Straight Connector 46"/>
            <p:cNvCxnSpPr>
              <a:stCxn id="45" idx="3"/>
            </p:cNvCxnSpPr>
            <p:nvPr/>
          </p:nvCxnSpPr>
          <p:spPr>
            <a:xfrm rot="10800000">
              <a:off x="726671" y="3844319"/>
              <a:ext cx="221309" cy="2200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1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2037561" y="-289535"/>
            <a:ext cx="6854919" cy="8777657"/>
            <a:chOff x="2037561" y="-289535"/>
            <a:chExt cx="6854919" cy="8777657"/>
          </a:xfrm>
        </p:grpSpPr>
        <p:sp>
          <p:nvSpPr>
            <p:cNvPr id="2" name="Freeform 1"/>
            <p:cNvSpPr/>
            <p:nvPr/>
          </p:nvSpPr>
          <p:spPr>
            <a:xfrm rot="8808368">
              <a:off x="2037561" y="-289535"/>
              <a:ext cx="6110284" cy="8777657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03242 w 777479"/>
                <a:gd name="connsiteY1" fmla="*/ 22745 h 733822"/>
                <a:gd name="connsiteX2" fmla="*/ 239713 w 777479"/>
                <a:gd name="connsiteY2" fmla="*/ 140494 h 733822"/>
                <a:gd name="connsiteX3" fmla="*/ 82550 w 777479"/>
                <a:gd name="connsiteY3" fmla="*/ 235744 h 733822"/>
                <a:gd name="connsiteX4" fmla="*/ 3969 w 777479"/>
                <a:gd name="connsiteY4" fmla="*/ 373856 h 733822"/>
                <a:gd name="connsiteX5" fmla="*/ 106363 w 777479"/>
                <a:gd name="connsiteY5" fmla="*/ 388144 h 733822"/>
                <a:gd name="connsiteX6" fmla="*/ 254000 w 777479"/>
                <a:gd name="connsiteY6" fmla="*/ 285750 h 733822"/>
                <a:gd name="connsiteX7" fmla="*/ 261144 w 777479"/>
                <a:gd name="connsiteY7" fmla="*/ 297656 h 733822"/>
                <a:gd name="connsiteX8" fmla="*/ 223044 w 777479"/>
                <a:gd name="connsiteY8" fmla="*/ 433387 h 733822"/>
                <a:gd name="connsiteX9" fmla="*/ 198834 w 777479"/>
                <a:gd name="connsiteY9" fmla="*/ 559594 h 733822"/>
                <a:gd name="connsiteX10" fmla="*/ 248147 w 777479"/>
                <a:gd name="connsiteY10" fmla="*/ 649709 h 733822"/>
                <a:gd name="connsiteX11" fmla="*/ 335682 w 777479"/>
                <a:gd name="connsiteY11" fmla="*/ 507975 h 733822"/>
                <a:gd name="connsiteX12" fmla="*/ 368300 w 777479"/>
                <a:gd name="connsiteY12" fmla="*/ 388143 h 733822"/>
                <a:gd name="connsiteX13" fmla="*/ 375444 w 777479"/>
                <a:gd name="connsiteY13" fmla="*/ 454819 h 733822"/>
                <a:gd name="connsiteX14" fmla="*/ 401638 w 777479"/>
                <a:gd name="connsiteY14" fmla="*/ 666750 h 733822"/>
                <a:gd name="connsiteX15" fmla="*/ 451644 w 777479"/>
                <a:gd name="connsiteY15" fmla="*/ 733425 h 733822"/>
                <a:gd name="connsiteX16" fmla="*/ 504032 w 777479"/>
                <a:gd name="connsiteY16" fmla="*/ 669131 h 733822"/>
                <a:gd name="connsiteX17" fmla="*/ 504032 w 777479"/>
                <a:gd name="connsiteY17" fmla="*/ 428624 h 733822"/>
                <a:gd name="connsiteX18" fmla="*/ 527844 w 777479"/>
                <a:gd name="connsiteY18" fmla="*/ 542925 h 733822"/>
                <a:gd name="connsiteX19" fmla="*/ 573088 w 777479"/>
                <a:gd name="connsiteY19" fmla="*/ 640556 h 733822"/>
                <a:gd name="connsiteX20" fmla="*/ 625475 w 777479"/>
                <a:gd name="connsiteY20" fmla="*/ 661987 h 733822"/>
                <a:gd name="connsiteX21" fmla="*/ 662013 w 777479"/>
                <a:gd name="connsiteY21" fmla="*/ 605036 h 733822"/>
                <a:gd name="connsiteX22" fmla="*/ 644525 w 777479"/>
                <a:gd name="connsiteY22" fmla="*/ 483394 h 733822"/>
                <a:gd name="connsiteX23" fmla="*/ 632619 w 777479"/>
                <a:gd name="connsiteY23" fmla="*/ 407194 h 733822"/>
                <a:gd name="connsiteX24" fmla="*/ 718344 w 777479"/>
                <a:gd name="connsiteY24" fmla="*/ 557212 h 733822"/>
                <a:gd name="connsiteX25" fmla="*/ 770732 w 777479"/>
                <a:gd name="connsiteY25" fmla="*/ 535781 h 733822"/>
                <a:gd name="connsiteX26" fmla="*/ 758825 w 777479"/>
                <a:gd name="connsiteY26" fmla="*/ 395287 h 733822"/>
                <a:gd name="connsiteX27" fmla="*/ 668338 w 777479"/>
                <a:gd name="connsiteY27" fmla="*/ 223837 h 733822"/>
                <a:gd name="connsiteX28" fmla="*/ 644525 w 777479"/>
                <a:gd name="connsiteY28" fmla="*/ 0 h 733822"/>
                <a:gd name="connsiteX0" fmla="*/ 178796 w 777479"/>
                <a:gd name="connsiteY0" fmla="*/ 0 h 930882"/>
                <a:gd name="connsiteX1" fmla="*/ 203242 w 777479"/>
                <a:gd name="connsiteY1" fmla="*/ 219805 h 930882"/>
                <a:gd name="connsiteX2" fmla="*/ 239713 w 777479"/>
                <a:gd name="connsiteY2" fmla="*/ 337554 h 930882"/>
                <a:gd name="connsiteX3" fmla="*/ 82550 w 777479"/>
                <a:gd name="connsiteY3" fmla="*/ 432804 h 930882"/>
                <a:gd name="connsiteX4" fmla="*/ 3969 w 777479"/>
                <a:gd name="connsiteY4" fmla="*/ 570916 h 930882"/>
                <a:gd name="connsiteX5" fmla="*/ 106363 w 777479"/>
                <a:gd name="connsiteY5" fmla="*/ 585204 h 930882"/>
                <a:gd name="connsiteX6" fmla="*/ 254000 w 777479"/>
                <a:gd name="connsiteY6" fmla="*/ 482810 h 930882"/>
                <a:gd name="connsiteX7" fmla="*/ 261144 w 777479"/>
                <a:gd name="connsiteY7" fmla="*/ 494716 h 930882"/>
                <a:gd name="connsiteX8" fmla="*/ 223044 w 777479"/>
                <a:gd name="connsiteY8" fmla="*/ 630447 h 930882"/>
                <a:gd name="connsiteX9" fmla="*/ 198834 w 777479"/>
                <a:gd name="connsiteY9" fmla="*/ 756654 h 930882"/>
                <a:gd name="connsiteX10" fmla="*/ 248147 w 777479"/>
                <a:gd name="connsiteY10" fmla="*/ 846769 h 930882"/>
                <a:gd name="connsiteX11" fmla="*/ 335682 w 777479"/>
                <a:gd name="connsiteY11" fmla="*/ 705035 h 930882"/>
                <a:gd name="connsiteX12" fmla="*/ 368300 w 777479"/>
                <a:gd name="connsiteY12" fmla="*/ 585203 h 930882"/>
                <a:gd name="connsiteX13" fmla="*/ 375444 w 777479"/>
                <a:gd name="connsiteY13" fmla="*/ 651879 h 930882"/>
                <a:gd name="connsiteX14" fmla="*/ 401638 w 777479"/>
                <a:gd name="connsiteY14" fmla="*/ 863810 h 930882"/>
                <a:gd name="connsiteX15" fmla="*/ 451644 w 777479"/>
                <a:gd name="connsiteY15" fmla="*/ 930485 h 930882"/>
                <a:gd name="connsiteX16" fmla="*/ 504032 w 777479"/>
                <a:gd name="connsiteY16" fmla="*/ 866191 h 930882"/>
                <a:gd name="connsiteX17" fmla="*/ 504032 w 777479"/>
                <a:gd name="connsiteY17" fmla="*/ 625684 h 930882"/>
                <a:gd name="connsiteX18" fmla="*/ 527844 w 777479"/>
                <a:gd name="connsiteY18" fmla="*/ 739985 h 930882"/>
                <a:gd name="connsiteX19" fmla="*/ 573088 w 777479"/>
                <a:gd name="connsiteY19" fmla="*/ 837616 h 930882"/>
                <a:gd name="connsiteX20" fmla="*/ 625475 w 777479"/>
                <a:gd name="connsiteY20" fmla="*/ 859047 h 930882"/>
                <a:gd name="connsiteX21" fmla="*/ 662013 w 777479"/>
                <a:gd name="connsiteY21" fmla="*/ 802096 h 930882"/>
                <a:gd name="connsiteX22" fmla="*/ 644525 w 777479"/>
                <a:gd name="connsiteY22" fmla="*/ 680454 h 930882"/>
                <a:gd name="connsiteX23" fmla="*/ 632619 w 777479"/>
                <a:gd name="connsiteY23" fmla="*/ 604254 h 930882"/>
                <a:gd name="connsiteX24" fmla="*/ 718344 w 777479"/>
                <a:gd name="connsiteY24" fmla="*/ 754272 h 930882"/>
                <a:gd name="connsiteX25" fmla="*/ 770732 w 777479"/>
                <a:gd name="connsiteY25" fmla="*/ 732841 h 930882"/>
                <a:gd name="connsiteX26" fmla="*/ 758825 w 777479"/>
                <a:gd name="connsiteY26" fmla="*/ 592347 h 930882"/>
                <a:gd name="connsiteX27" fmla="*/ 668338 w 777479"/>
                <a:gd name="connsiteY27" fmla="*/ 420897 h 930882"/>
                <a:gd name="connsiteX28" fmla="*/ 644525 w 777479"/>
                <a:gd name="connsiteY28" fmla="*/ 197060 h 930882"/>
                <a:gd name="connsiteX0" fmla="*/ 178796 w 777479"/>
                <a:gd name="connsiteY0" fmla="*/ 0 h 930882"/>
                <a:gd name="connsiteX1" fmla="*/ 238496 w 777479"/>
                <a:gd name="connsiteY1" fmla="*/ 202604 h 930882"/>
                <a:gd name="connsiteX2" fmla="*/ 239713 w 777479"/>
                <a:gd name="connsiteY2" fmla="*/ 337554 h 930882"/>
                <a:gd name="connsiteX3" fmla="*/ 82550 w 777479"/>
                <a:gd name="connsiteY3" fmla="*/ 432804 h 930882"/>
                <a:gd name="connsiteX4" fmla="*/ 3969 w 777479"/>
                <a:gd name="connsiteY4" fmla="*/ 570916 h 930882"/>
                <a:gd name="connsiteX5" fmla="*/ 106363 w 777479"/>
                <a:gd name="connsiteY5" fmla="*/ 585204 h 930882"/>
                <a:gd name="connsiteX6" fmla="*/ 254000 w 777479"/>
                <a:gd name="connsiteY6" fmla="*/ 482810 h 930882"/>
                <a:gd name="connsiteX7" fmla="*/ 261144 w 777479"/>
                <a:gd name="connsiteY7" fmla="*/ 494716 h 930882"/>
                <a:gd name="connsiteX8" fmla="*/ 223044 w 777479"/>
                <a:gd name="connsiteY8" fmla="*/ 630447 h 930882"/>
                <a:gd name="connsiteX9" fmla="*/ 198834 w 777479"/>
                <a:gd name="connsiteY9" fmla="*/ 756654 h 930882"/>
                <a:gd name="connsiteX10" fmla="*/ 248147 w 777479"/>
                <a:gd name="connsiteY10" fmla="*/ 846769 h 930882"/>
                <a:gd name="connsiteX11" fmla="*/ 335682 w 777479"/>
                <a:gd name="connsiteY11" fmla="*/ 705035 h 930882"/>
                <a:gd name="connsiteX12" fmla="*/ 368300 w 777479"/>
                <a:gd name="connsiteY12" fmla="*/ 585203 h 930882"/>
                <a:gd name="connsiteX13" fmla="*/ 375444 w 777479"/>
                <a:gd name="connsiteY13" fmla="*/ 651879 h 930882"/>
                <a:gd name="connsiteX14" fmla="*/ 401638 w 777479"/>
                <a:gd name="connsiteY14" fmla="*/ 863810 h 930882"/>
                <a:gd name="connsiteX15" fmla="*/ 451644 w 777479"/>
                <a:gd name="connsiteY15" fmla="*/ 930485 h 930882"/>
                <a:gd name="connsiteX16" fmla="*/ 504032 w 777479"/>
                <a:gd name="connsiteY16" fmla="*/ 866191 h 930882"/>
                <a:gd name="connsiteX17" fmla="*/ 504032 w 777479"/>
                <a:gd name="connsiteY17" fmla="*/ 625684 h 930882"/>
                <a:gd name="connsiteX18" fmla="*/ 527844 w 777479"/>
                <a:gd name="connsiteY18" fmla="*/ 739985 h 930882"/>
                <a:gd name="connsiteX19" fmla="*/ 573088 w 777479"/>
                <a:gd name="connsiteY19" fmla="*/ 837616 h 930882"/>
                <a:gd name="connsiteX20" fmla="*/ 625475 w 777479"/>
                <a:gd name="connsiteY20" fmla="*/ 859047 h 930882"/>
                <a:gd name="connsiteX21" fmla="*/ 662013 w 777479"/>
                <a:gd name="connsiteY21" fmla="*/ 802096 h 930882"/>
                <a:gd name="connsiteX22" fmla="*/ 644525 w 777479"/>
                <a:gd name="connsiteY22" fmla="*/ 680454 h 930882"/>
                <a:gd name="connsiteX23" fmla="*/ 632619 w 777479"/>
                <a:gd name="connsiteY23" fmla="*/ 604254 h 930882"/>
                <a:gd name="connsiteX24" fmla="*/ 718344 w 777479"/>
                <a:gd name="connsiteY24" fmla="*/ 754272 h 930882"/>
                <a:gd name="connsiteX25" fmla="*/ 770732 w 777479"/>
                <a:gd name="connsiteY25" fmla="*/ 732841 h 930882"/>
                <a:gd name="connsiteX26" fmla="*/ 758825 w 777479"/>
                <a:gd name="connsiteY26" fmla="*/ 592347 h 930882"/>
                <a:gd name="connsiteX27" fmla="*/ 668338 w 777479"/>
                <a:gd name="connsiteY27" fmla="*/ 420897 h 930882"/>
                <a:gd name="connsiteX28" fmla="*/ 644525 w 777479"/>
                <a:gd name="connsiteY28" fmla="*/ 197060 h 930882"/>
                <a:gd name="connsiteX0" fmla="*/ 175594 w 774277"/>
                <a:gd name="connsiteY0" fmla="*/ 0 h 930882"/>
                <a:gd name="connsiteX1" fmla="*/ 235294 w 774277"/>
                <a:gd name="connsiteY1" fmla="*/ 202604 h 930882"/>
                <a:gd name="connsiteX2" fmla="*/ 236511 w 774277"/>
                <a:gd name="connsiteY2" fmla="*/ 337554 h 930882"/>
                <a:gd name="connsiteX3" fmla="*/ 98559 w 774277"/>
                <a:gd name="connsiteY3" fmla="*/ 447135 h 930882"/>
                <a:gd name="connsiteX4" fmla="*/ 767 w 774277"/>
                <a:gd name="connsiteY4" fmla="*/ 570916 h 930882"/>
                <a:gd name="connsiteX5" fmla="*/ 103161 w 774277"/>
                <a:gd name="connsiteY5" fmla="*/ 585204 h 930882"/>
                <a:gd name="connsiteX6" fmla="*/ 250798 w 774277"/>
                <a:gd name="connsiteY6" fmla="*/ 482810 h 930882"/>
                <a:gd name="connsiteX7" fmla="*/ 257942 w 774277"/>
                <a:gd name="connsiteY7" fmla="*/ 494716 h 930882"/>
                <a:gd name="connsiteX8" fmla="*/ 219842 w 774277"/>
                <a:gd name="connsiteY8" fmla="*/ 630447 h 930882"/>
                <a:gd name="connsiteX9" fmla="*/ 195632 w 774277"/>
                <a:gd name="connsiteY9" fmla="*/ 756654 h 930882"/>
                <a:gd name="connsiteX10" fmla="*/ 244945 w 774277"/>
                <a:gd name="connsiteY10" fmla="*/ 846769 h 930882"/>
                <a:gd name="connsiteX11" fmla="*/ 332480 w 774277"/>
                <a:gd name="connsiteY11" fmla="*/ 705035 h 930882"/>
                <a:gd name="connsiteX12" fmla="*/ 365098 w 774277"/>
                <a:gd name="connsiteY12" fmla="*/ 585203 h 930882"/>
                <a:gd name="connsiteX13" fmla="*/ 372242 w 774277"/>
                <a:gd name="connsiteY13" fmla="*/ 651879 h 930882"/>
                <a:gd name="connsiteX14" fmla="*/ 398436 w 774277"/>
                <a:gd name="connsiteY14" fmla="*/ 863810 h 930882"/>
                <a:gd name="connsiteX15" fmla="*/ 448442 w 774277"/>
                <a:gd name="connsiteY15" fmla="*/ 930485 h 930882"/>
                <a:gd name="connsiteX16" fmla="*/ 500830 w 774277"/>
                <a:gd name="connsiteY16" fmla="*/ 866191 h 930882"/>
                <a:gd name="connsiteX17" fmla="*/ 500830 w 774277"/>
                <a:gd name="connsiteY17" fmla="*/ 625684 h 930882"/>
                <a:gd name="connsiteX18" fmla="*/ 524642 w 774277"/>
                <a:gd name="connsiteY18" fmla="*/ 739985 h 930882"/>
                <a:gd name="connsiteX19" fmla="*/ 569886 w 774277"/>
                <a:gd name="connsiteY19" fmla="*/ 837616 h 930882"/>
                <a:gd name="connsiteX20" fmla="*/ 622273 w 774277"/>
                <a:gd name="connsiteY20" fmla="*/ 859047 h 930882"/>
                <a:gd name="connsiteX21" fmla="*/ 658811 w 774277"/>
                <a:gd name="connsiteY21" fmla="*/ 802096 h 930882"/>
                <a:gd name="connsiteX22" fmla="*/ 641323 w 774277"/>
                <a:gd name="connsiteY22" fmla="*/ 680454 h 930882"/>
                <a:gd name="connsiteX23" fmla="*/ 629417 w 774277"/>
                <a:gd name="connsiteY23" fmla="*/ 604254 h 930882"/>
                <a:gd name="connsiteX24" fmla="*/ 715142 w 774277"/>
                <a:gd name="connsiteY24" fmla="*/ 754272 h 930882"/>
                <a:gd name="connsiteX25" fmla="*/ 767530 w 774277"/>
                <a:gd name="connsiteY25" fmla="*/ 732841 h 930882"/>
                <a:gd name="connsiteX26" fmla="*/ 755623 w 774277"/>
                <a:gd name="connsiteY26" fmla="*/ 592347 h 930882"/>
                <a:gd name="connsiteX27" fmla="*/ 665136 w 774277"/>
                <a:gd name="connsiteY27" fmla="*/ 420897 h 930882"/>
                <a:gd name="connsiteX28" fmla="*/ 641323 w 774277"/>
                <a:gd name="connsiteY28" fmla="*/ 197060 h 930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74277" h="930882">
                  <a:moveTo>
                    <a:pt x="175594" y="0"/>
                  </a:moveTo>
                  <a:cubicBezTo>
                    <a:pt x="175359" y="173"/>
                    <a:pt x="225141" y="146345"/>
                    <a:pt x="235294" y="202604"/>
                  </a:cubicBezTo>
                  <a:cubicBezTo>
                    <a:pt x="245447" y="258863"/>
                    <a:pt x="259300" y="296799"/>
                    <a:pt x="236511" y="337554"/>
                  </a:cubicBezTo>
                  <a:cubicBezTo>
                    <a:pt x="213722" y="378309"/>
                    <a:pt x="137850" y="408241"/>
                    <a:pt x="98559" y="447135"/>
                  </a:cubicBezTo>
                  <a:cubicBezTo>
                    <a:pt x="59268" y="486029"/>
                    <a:pt x="0" y="547905"/>
                    <a:pt x="767" y="570916"/>
                  </a:cubicBezTo>
                  <a:cubicBezTo>
                    <a:pt x="1534" y="593927"/>
                    <a:pt x="61489" y="599888"/>
                    <a:pt x="103161" y="585204"/>
                  </a:cubicBezTo>
                  <a:cubicBezTo>
                    <a:pt x="144833" y="570520"/>
                    <a:pt x="225001" y="497891"/>
                    <a:pt x="250798" y="482810"/>
                  </a:cubicBezTo>
                  <a:cubicBezTo>
                    <a:pt x="276595" y="467729"/>
                    <a:pt x="263101" y="470110"/>
                    <a:pt x="257942" y="494716"/>
                  </a:cubicBezTo>
                  <a:cubicBezTo>
                    <a:pt x="252783" y="519322"/>
                    <a:pt x="230227" y="586791"/>
                    <a:pt x="219842" y="630447"/>
                  </a:cubicBezTo>
                  <a:cubicBezTo>
                    <a:pt x="209457" y="674103"/>
                    <a:pt x="191448" y="720600"/>
                    <a:pt x="195632" y="756654"/>
                  </a:cubicBezTo>
                  <a:cubicBezTo>
                    <a:pt x="199816" y="792708"/>
                    <a:pt x="222137" y="855372"/>
                    <a:pt x="244945" y="846769"/>
                  </a:cubicBezTo>
                  <a:cubicBezTo>
                    <a:pt x="267753" y="838166"/>
                    <a:pt x="312455" y="748629"/>
                    <a:pt x="332480" y="705035"/>
                  </a:cubicBezTo>
                  <a:cubicBezTo>
                    <a:pt x="352505" y="661441"/>
                    <a:pt x="358471" y="594062"/>
                    <a:pt x="365098" y="585203"/>
                  </a:cubicBezTo>
                  <a:cubicBezTo>
                    <a:pt x="371725" y="576344"/>
                    <a:pt x="366686" y="605445"/>
                    <a:pt x="372242" y="651879"/>
                  </a:cubicBezTo>
                  <a:cubicBezTo>
                    <a:pt x="377798" y="698314"/>
                    <a:pt x="385736" y="817376"/>
                    <a:pt x="398436" y="863810"/>
                  </a:cubicBezTo>
                  <a:cubicBezTo>
                    <a:pt x="411136" y="910244"/>
                    <a:pt x="431376" y="930088"/>
                    <a:pt x="448442" y="930485"/>
                  </a:cubicBezTo>
                  <a:cubicBezTo>
                    <a:pt x="465508" y="930882"/>
                    <a:pt x="492099" y="916991"/>
                    <a:pt x="500830" y="866191"/>
                  </a:cubicBezTo>
                  <a:cubicBezTo>
                    <a:pt x="509561" y="815391"/>
                    <a:pt x="496861" y="646718"/>
                    <a:pt x="500830" y="625684"/>
                  </a:cubicBezTo>
                  <a:cubicBezTo>
                    <a:pt x="504799" y="604650"/>
                    <a:pt x="513133" y="704663"/>
                    <a:pt x="524642" y="739985"/>
                  </a:cubicBezTo>
                  <a:cubicBezTo>
                    <a:pt x="536151" y="775307"/>
                    <a:pt x="553614" y="817772"/>
                    <a:pt x="569886" y="837616"/>
                  </a:cubicBezTo>
                  <a:cubicBezTo>
                    <a:pt x="586158" y="857460"/>
                    <a:pt x="607452" y="864967"/>
                    <a:pt x="622273" y="859047"/>
                  </a:cubicBezTo>
                  <a:cubicBezTo>
                    <a:pt x="637094" y="853127"/>
                    <a:pt x="655636" y="831862"/>
                    <a:pt x="658811" y="802096"/>
                  </a:cubicBezTo>
                  <a:cubicBezTo>
                    <a:pt x="661986" y="772330"/>
                    <a:pt x="646222" y="713428"/>
                    <a:pt x="641323" y="680454"/>
                  </a:cubicBezTo>
                  <a:cubicBezTo>
                    <a:pt x="636424" y="647480"/>
                    <a:pt x="617114" y="591951"/>
                    <a:pt x="629417" y="604254"/>
                  </a:cubicBezTo>
                  <a:cubicBezTo>
                    <a:pt x="641720" y="616557"/>
                    <a:pt x="692123" y="732841"/>
                    <a:pt x="715142" y="754272"/>
                  </a:cubicBezTo>
                  <a:cubicBezTo>
                    <a:pt x="738161" y="775703"/>
                    <a:pt x="760783" y="759829"/>
                    <a:pt x="767530" y="732841"/>
                  </a:cubicBezTo>
                  <a:cubicBezTo>
                    <a:pt x="774277" y="705854"/>
                    <a:pt x="772689" y="644338"/>
                    <a:pt x="755623" y="592347"/>
                  </a:cubicBezTo>
                  <a:cubicBezTo>
                    <a:pt x="738557" y="540356"/>
                    <a:pt x="684186" y="486778"/>
                    <a:pt x="665136" y="420897"/>
                  </a:cubicBezTo>
                  <a:cubicBezTo>
                    <a:pt x="646086" y="355016"/>
                    <a:pt x="643704" y="276038"/>
                    <a:pt x="641323" y="197060"/>
                  </a:cubicBezTo>
                </a:path>
              </a:pathLst>
            </a:cu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7" name="Group 36"/>
            <p:cNvGrpSpPr/>
            <p:nvPr/>
          </p:nvGrpSpPr>
          <p:grpSpPr>
            <a:xfrm>
              <a:off x="3363450" y="332656"/>
              <a:ext cx="5529030" cy="6261968"/>
              <a:chOff x="3363450" y="332656"/>
              <a:chExt cx="5529030" cy="6261968"/>
            </a:xfrm>
          </p:grpSpPr>
          <p:sp>
            <p:nvSpPr>
              <p:cNvPr id="4" name="Rectangle 3"/>
              <p:cNvSpPr/>
              <p:nvPr/>
            </p:nvSpPr>
            <p:spPr>
              <a:xfrm rot="18861296">
                <a:off x="2647689" y="2513810"/>
                <a:ext cx="5429060" cy="2732568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" name="Straight Connector 4"/>
              <p:cNvCxnSpPr>
                <a:stCxn id="4" idx="3"/>
                <a:endCxn id="35" idx="3"/>
              </p:cNvCxnSpPr>
              <p:nvPr/>
            </p:nvCxnSpPr>
            <p:spPr>
              <a:xfrm rot="5400000" flipH="1" flipV="1">
                <a:off x="7274779" y="628756"/>
                <a:ext cx="1295558" cy="1325217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Group 10"/>
              <p:cNvGrpSpPr/>
              <p:nvPr/>
            </p:nvGrpSpPr>
            <p:grpSpPr>
              <a:xfrm rot="2655844">
                <a:off x="5316276" y="1139702"/>
                <a:ext cx="432048" cy="2664296"/>
                <a:chOff x="467544" y="836712"/>
                <a:chExt cx="432048" cy="2664296"/>
              </a:xfrm>
            </p:grpSpPr>
            <p:sp>
              <p:nvSpPr>
                <p:cNvPr id="6" name="Rounded Rectangle 5"/>
                <p:cNvSpPr/>
                <p:nvPr/>
              </p:nvSpPr>
              <p:spPr>
                <a:xfrm>
                  <a:off x="611560" y="836712"/>
                  <a:ext cx="144016" cy="2304256"/>
                </a:xfrm>
                <a:prstGeom prst="roundRect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7" name="Oval 6"/>
                <p:cNvSpPr/>
                <p:nvPr/>
              </p:nvSpPr>
              <p:spPr>
                <a:xfrm>
                  <a:off x="467544" y="3068960"/>
                  <a:ext cx="432048" cy="43204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539552" y="3140968"/>
                  <a:ext cx="288032" cy="288032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0" name="Straight Connector 9"/>
                <p:cNvCxnSpPr>
                  <a:stCxn id="8" idx="0"/>
                </p:cNvCxnSpPr>
                <p:nvPr/>
              </p:nvCxnSpPr>
              <p:spPr>
                <a:xfrm rot="5400000" flipH="1" flipV="1">
                  <a:off x="-36512" y="2420888"/>
                  <a:ext cx="1440160" cy="0"/>
                </a:xfrm>
                <a:prstGeom prst="line">
                  <a:avLst/>
                </a:prstGeom>
                <a:ln w="76200"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/>
              <p:cNvGrpSpPr/>
              <p:nvPr/>
            </p:nvGrpSpPr>
            <p:grpSpPr>
              <a:xfrm rot="1456808">
                <a:off x="6084168" y="2276872"/>
                <a:ext cx="1152128" cy="1008112"/>
                <a:chOff x="251520" y="1484784"/>
                <a:chExt cx="1152128" cy="1008112"/>
              </a:xfrm>
            </p:grpSpPr>
            <p:sp>
              <p:nvSpPr>
                <p:cNvPr id="19" name="Pie 18"/>
                <p:cNvSpPr/>
                <p:nvPr/>
              </p:nvSpPr>
              <p:spPr>
                <a:xfrm>
                  <a:off x="611560" y="1484784"/>
                  <a:ext cx="504056" cy="504056"/>
                </a:xfrm>
                <a:prstGeom prst="pie">
                  <a:avLst>
                    <a:gd name="adj1" fmla="val 5321761"/>
                    <a:gd name="adj2" fmla="val 16200000"/>
                  </a:avLst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0" name="Oval 19"/>
                <p:cNvSpPr/>
                <p:nvPr/>
              </p:nvSpPr>
              <p:spPr>
                <a:xfrm>
                  <a:off x="827584" y="1484784"/>
                  <a:ext cx="144016" cy="504056"/>
                </a:xfrm>
                <a:prstGeom prst="ellipse">
                  <a:avLst/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3" name="Pie 12"/>
                <p:cNvSpPr/>
                <p:nvPr/>
              </p:nvSpPr>
              <p:spPr>
                <a:xfrm rot="10800000">
                  <a:off x="251520" y="1772816"/>
                  <a:ext cx="504056" cy="504056"/>
                </a:xfrm>
                <a:prstGeom prst="pie">
                  <a:avLst>
                    <a:gd name="adj1" fmla="val 5321761"/>
                    <a:gd name="adj2" fmla="val 16200000"/>
                  </a:avLst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2" name="Oval 11"/>
                <p:cNvSpPr/>
                <p:nvPr/>
              </p:nvSpPr>
              <p:spPr>
                <a:xfrm>
                  <a:off x="323528" y="1772816"/>
                  <a:ext cx="288032" cy="504056"/>
                </a:xfrm>
                <a:prstGeom prst="ellipse">
                  <a:avLst/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1" name="Pie 20"/>
                <p:cNvSpPr/>
                <p:nvPr/>
              </p:nvSpPr>
              <p:spPr>
                <a:xfrm>
                  <a:off x="899592" y="1772816"/>
                  <a:ext cx="504056" cy="504056"/>
                </a:xfrm>
                <a:prstGeom prst="pie">
                  <a:avLst>
                    <a:gd name="adj1" fmla="val 5321761"/>
                    <a:gd name="adj2" fmla="val 16200000"/>
                  </a:avLst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2" name="Oval 21"/>
                <p:cNvSpPr/>
                <p:nvPr/>
              </p:nvSpPr>
              <p:spPr>
                <a:xfrm>
                  <a:off x="1115616" y="1772816"/>
                  <a:ext cx="144016" cy="504056"/>
                </a:xfrm>
                <a:prstGeom prst="ellipse">
                  <a:avLst/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3" name="Isosceles Triangle 22"/>
                <p:cNvSpPr/>
                <p:nvPr/>
              </p:nvSpPr>
              <p:spPr>
                <a:xfrm>
                  <a:off x="650227" y="1916832"/>
                  <a:ext cx="360040" cy="576064"/>
                </a:xfrm>
                <a:prstGeom prst="triangle">
                  <a:avLst/>
                </a:prstGeom>
                <a:solidFill>
                  <a:schemeClr val="bg2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6" name="Oval 25"/>
              <p:cNvSpPr/>
              <p:nvPr/>
            </p:nvSpPr>
            <p:spPr>
              <a:xfrm>
                <a:off x="4860032" y="3501083"/>
                <a:ext cx="1368152" cy="1440160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rot="5400000" flipH="1" flipV="1">
                <a:off x="5400055" y="3825082"/>
                <a:ext cx="576139" cy="216024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Rectangle 28"/>
              <p:cNvSpPr/>
              <p:nvPr/>
            </p:nvSpPr>
            <p:spPr>
              <a:xfrm rot="2631761">
                <a:off x="3363450" y="4164667"/>
                <a:ext cx="864096" cy="864096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9600" dirty="0" smtClean="0">
                    <a:latin typeface="Aharoni" pitchFamily="2" charset="-79"/>
                    <a:cs typeface="Aharoni" pitchFamily="2" charset="-79"/>
                  </a:rPr>
                  <a:t>?</a:t>
                </a:r>
                <a:endParaRPr lang="en-GB" sz="9600" dirty="0">
                  <a:latin typeface="Aharoni" pitchFamily="2" charset="-79"/>
                  <a:cs typeface="Aharoni" pitchFamily="2" charset="-79"/>
                </a:endParaRPr>
              </a:p>
            </p:txBody>
          </p:sp>
          <p:pic>
            <p:nvPicPr>
              <p:cNvPr id="22530" name="Picture 2" descr="http://www.independent.co.uk/multimedia/archive/00062/smurf_62932a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3851920" y="4581128"/>
                <a:ext cx="1619672" cy="1619672"/>
              </a:xfrm>
              <a:prstGeom prst="rect">
                <a:avLst/>
              </a:prstGeom>
              <a:noFill/>
            </p:spPr>
          </p:pic>
          <p:sp>
            <p:nvSpPr>
              <p:cNvPr id="35" name="Oval 34"/>
              <p:cNvSpPr/>
              <p:nvPr/>
            </p:nvSpPr>
            <p:spPr>
              <a:xfrm>
                <a:off x="8532440" y="332656"/>
                <a:ext cx="360040" cy="364276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39" name="Freeform 38"/>
          <p:cNvSpPr/>
          <p:nvPr/>
        </p:nvSpPr>
        <p:spPr>
          <a:xfrm rot="1291458">
            <a:off x="3185302" y="3447092"/>
            <a:ext cx="1341089" cy="4471590"/>
          </a:xfrm>
          <a:custGeom>
            <a:avLst/>
            <a:gdLst>
              <a:gd name="connsiteX0" fmla="*/ 0 w 1455313"/>
              <a:gd name="connsiteY0" fmla="*/ 3885126 h 3885126"/>
              <a:gd name="connsiteX1" fmla="*/ 64394 w 1455313"/>
              <a:gd name="connsiteY1" fmla="*/ 1966174 h 3885126"/>
              <a:gd name="connsiteX2" fmla="*/ 386366 w 1455313"/>
              <a:gd name="connsiteY2" fmla="*/ 459346 h 3885126"/>
              <a:gd name="connsiteX3" fmla="*/ 772732 w 1455313"/>
              <a:gd name="connsiteY3" fmla="*/ 188890 h 3885126"/>
              <a:gd name="connsiteX4" fmla="*/ 1352282 w 1455313"/>
              <a:gd name="connsiteY4" fmla="*/ 1592687 h 3885126"/>
              <a:gd name="connsiteX5" fmla="*/ 1390918 w 1455313"/>
              <a:gd name="connsiteY5" fmla="*/ 3859369 h 3885126"/>
              <a:gd name="connsiteX0" fmla="*/ 0 w 1423114"/>
              <a:gd name="connsiteY0" fmla="*/ 3887369 h 3887369"/>
              <a:gd name="connsiteX1" fmla="*/ 64394 w 1423114"/>
              <a:gd name="connsiteY1" fmla="*/ 1968417 h 3887369"/>
              <a:gd name="connsiteX2" fmla="*/ 386366 w 1423114"/>
              <a:gd name="connsiteY2" fmla="*/ 461589 h 3887369"/>
              <a:gd name="connsiteX3" fmla="*/ 772732 w 1423114"/>
              <a:gd name="connsiteY3" fmla="*/ 191133 h 3887369"/>
              <a:gd name="connsiteX4" fmla="*/ 1256166 w 1423114"/>
              <a:gd name="connsiteY4" fmla="*/ 611747 h 3887369"/>
              <a:gd name="connsiteX5" fmla="*/ 1390918 w 1423114"/>
              <a:gd name="connsiteY5" fmla="*/ 3861612 h 3887369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3115" h="3911755">
                <a:moveTo>
                  <a:pt x="0" y="3911755"/>
                </a:moveTo>
                <a:cubicBezTo>
                  <a:pt x="0" y="3237760"/>
                  <a:pt x="0" y="2563766"/>
                  <a:pt x="64394" y="1992803"/>
                </a:cubicBezTo>
                <a:cubicBezTo>
                  <a:pt x="128788" y="1421840"/>
                  <a:pt x="270715" y="806576"/>
                  <a:pt x="386366" y="485975"/>
                </a:cubicBezTo>
                <a:cubicBezTo>
                  <a:pt x="502017" y="165374"/>
                  <a:pt x="581375" y="136392"/>
                  <a:pt x="758300" y="69199"/>
                </a:cubicBezTo>
                <a:cubicBezTo>
                  <a:pt x="903267" y="94225"/>
                  <a:pt x="1150730" y="0"/>
                  <a:pt x="1256166" y="636133"/>
                </a:cubicBezTo>
                <a:cubicBezTo>
                  <a:pt x="1361602" y="1272266"/>
                  <a:pt x="1423115" y="3058530"/>
                  <a:pt x="1390918" y="3885998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 rot="1291458">
            <a:off x="4978320" y="3231068"/>
            <a:ext cx="1341089" cy="4471590"/>
          </a:xfrm>
          <a:custGeom>
            <a:avLst/>
            <a:gdLst>
              <a:gd name="connsiteX0" fmla="*/ 0 w 1455313"/>
              <a:gd name="connsiteY0" fmla="*/ 3885126 h 3885126"/>
              <a:gd name="connsiteX1" fmla="*/ 64394 w 1455313"/>
              <a:gd name="connsiteY1" fmla="*/ 1966174 h 3885126"/>
              <a:gd name="connsiteX2" fmla="*/ 386366 w 1455313"/>
              <a:gd name="connsiteY2" fmla="*/ 459346 h 3885126"/>
              <a:gd name="connsiteX3" fmla="*/ 772732 w 1455313"/>
              <a:gd name="connsiteY3" fmla="*/ 188890 h 3885126"/>
              <a:gd name="connsiteX4" fmla="*/ 1352282 w 1455313"/>
              <a:gd name="connsiteY4" fmla="*/ 1592687 h 3885126"/>
              <a:gd name="connsiteX5" fmla="*/ 1390918 w 1455313"/>
              <a:gd name="connsiteY5" fmla="*/ 3859369 h 3885126"/>
              <a:gd name="connsiteX0" fmla="*/ 0 w 1423114"/>
              <a:gd name="connsiteY0" fmla="*/ 3887369 h 3887369"/>
              <a:gd name="connsiteX1" fmla="*/ 64394 w 1423114"/>
              <a:gd name="connsiteY1" fmla="*/ 1968417 h 3887369"/>
              <a:gd name="connsiteX2" fmla="*/ 386366 w 1423114"/>
              <a:gd name="connsiteY2" fmla="*/ 461589 h 3887369"/>
              <a:gd name="connsiteX3" fmla="*/ 772732 w 1423114"/>
              <a:gd name="connsiteY3" fmla="*/ 191133 h 3887369"/>
              <a:gd name="connsiteX4" fmla="*/ 1256166 w 1423114"/>
              <a:gd name="connsiteY4" fmla="*/ 611747 h 3887369"/>
              <a:gd name="connsiteX5" fmla="*/ 1390918 w 1423114"/>
              <a:gd name="connsiteY5" fmla="*/ 3861612 h 3887369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3115" h="3911755">
                <a:moveTo>
                  <a:pt x="0" y="3911755"/>
                </a:moveTo>
                <a:cubicBezTo>
                  <a:pt x="0" y="3237760"/>
                  <a:pt x="0" y="2563766"/>
                  <a:pt x="64394" y="1992803"/>
                </a:cubicBezTo>
                <a:cubicBezTo>
                  <a:pt x="128788" y="1421840"/>
                  <a:pt x="270715" y="806576"/>
                  <a:pt x="386366" y="485975"/>
                </a:cubicBezTo>
                <a:cubicBezTo>
                  <a:pt x="502017" y="165374"/>
                  <a:pt x="581375" y="136392"/>
                  <a:pt x="758300" y="69199"/>
                </a:cubicBezTo>
                <a:cubicBezTo>
                  <a:pt x="903267" y="94225"/>
                  <a:pt x="1150730" y="0"/>
                  <a:pt x="1256166" y="636133"/>
                </a:cubicBezTo>
                <a:cubicBezTo>
                  <a:pt x="1361602" y="1272266"/>
                  <a:pt x="1423115" y="3058530"/>
                  <a:pt x="1390918" y="3885998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Freeform 40"/>
          <p:cNvSpPr/>
          <p:nvPr/>
        </p:nvSpPr>
        <p:spPr>
          <a:xfrm rot="1291458">
            <a:off x="3689357" y="4311263"/>
            <a:ext cx="1341089" cy="4471590"/>
          </a:xfrm>
          <a:custGeom>
            <a:avLst/>
            <a:gdLst>
              <a:gd name="connsiteX0" fmla="*/ 0 w 1455313"/>
              <a:gd name="connsiteY0" fmla="*/ 3885126 h 3885126"/>
              <a:gd name="connsiteX1" fmla="*/ 64394 w 1455313"/>
              <a:gd name="connsiteY1" fmla="*/ 1966174 h 3885126"/>
              <a:gd name="connsiteX2" fmla="*/ 386366 w 1455313"/>
              <a:gd name="connsiteY2" fmla="*/ 459346 h 3885126"/>
              <a:gd name="connsiteX3" fmla="*/ 772732 w 1455313"/>
              <a:gd name="connsiteY3" fmla="*/ 188890 h 3885126"/>
              <a:gd name="connsiteX4" fmla="*/ 1352282 w 1455313"/>
              <a:gd name="connsiteY4" fmla="*/ 1592687 h 3885126"/>
              <a:gd name="connsiteX5" fmla="*/ 1390918 w 1455313"/>
              <a:gd name="connsiteY5" fmla="*/ 3859369 h 3885126"/>
              <a:gd name="connsiteX0" fmla="*/ 0 w 1423114"/>
              <a:gd name="connsiteY0" fmla="*/ 3887369 h 3887369"/>
              <a:gd name="connsiteX1" fmla="*/ 64394 w 1423114"/>
              <a:gd name="connsiteY1" fmla="*/ 1968417 h 3887369"/>
              <a:gd name="connsiteX2" fmla="*/ 386366 w 1423114"/>
              <a:gd name="connsiteY2" fmla="*/ 461589 h 3887369"/>
              <a:gd name="connsiteX3" fmla="*/ 772732 w 1423114"/>
              <a:gd name="connsiteY3" fmla="*/ 191133 h 3887369"/>
              <a:gd name="connsiteX4" fmla="*/ 1256166 w 1423114"/>
              <a:gd name="connsiteY4" fmla="*/ 611747 h 3887369"/>
              <a:gd name="connsiteX5" fmla="*/ 1390918 w 1423114"/>
              <a:gd name="connsiteY5" fmla="*/ 3861612 h 3887369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3115" h="3911755">
                <a:moveTo>
                  <a:pt x="0" y="3911755"/>
                </a:moveTo>
                <a:cubicBezTo>
                  <a:pt x="0" y="3237760"/>
                  <a:pt x="0" y="2563766"/>
                  <a:pt x="64394" y="1992803"/>
                </a:cubicBezTo>
                <a:cubicBezTo>
                  <a:pt x="128788" y="1421840"/>
                  <a:pt x="270715" y="806576"/>
                  <a:pt x="386366" y="485975"/>
                </a:cubicBezTo>
                <a:cubicBezTo>
                  <a:pt x="502017" y="165374"/>
                  <a:pt x="581375" y="136392"/>
                  <a:pt x="758300" y="69199"/>
                </a:cubicBezTo>
                <a:cubicBezTo>
                  <a:pt x="903267" y="94225"/>
                  <a:pt x="1150730" y="0"/>
                  <a:pt x="1256166" y="636133"/>
                </a:cubicBezTo>
                <a:cubicBezTo>
                  <a:pt x="1361602" y="1272266"/>
                  <a:pt x="1423115" y="3058530"/>
                  <a:pt x="1390918" y="3885998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Freeform 41"/>
          <p:cNvSpPr/>
          <p:nvPr/>
        </p:nvSpPr>
        <p:spPr>
          <a:xfrm rot="1291458">
            <a:off x="1961165" y="4815244"/>
            <a:ext cx="1341089" cy="4471590"/>
          </a:xfrm>
          <a:custGeom>
            <a:avLst/>
            <a:gdLst>
              <a:gd name="connsiteX0" fmla="*/ 0 w 1455313"/>
              <a:gd name="connsiteY0" fmla="*/ 3885126 h 3885126"/>
              <a:gd name="connsiteX1" fmla="*/ 64394 w 1455313"/>
              <a:gd name="connsiteY1" fmla="*/ 1966174 h 3885126"/>
              <a:gd name="connsiteX2" fmla="*/ 386366 w 1455313"/>
              <a:gd name="connsiteY2" fmla="*/ 459346 h 3885126"/>
              <a:gd name="connsiteX3" fmla="*/ 772732 w 1455313"/>
              <a:gd name="connsiteY3" fmla="*/ 188890 h 3885126"/>
              <a:gd name="connsiteX4" fmla="*/ 1352282 w 1455313"/>
              <a:gd name="connsiteY4" fmla="*/ 1592687 h 3885126"/>
              <a:gd name="connsiteX5" fmla="*/ 1390918 w 1455313"/>
              <a:gd name="connsiteY5" fmla="*/ 3859369 h 3885126"/>
              <a:gd name="connsiteX0" fmla="*/ 0 w 1423114"/>
              <a:gd name="connsiteY0" fmla="*/ 3887369 h 3887369"/>
              <a:gd name="connsiteX1" fmla="*/ 64394 w 1423114"/>
              <a:gd name="connsiteY1" fmla="*/ 1968417 h 3887369"/>
              <a:gd name="connsiteX2" fmla="*/ 386366 w 1423114"/>
              <a:gd name="connsiteY2" fmla="*/ 461589 h 3887369"/>
              <a:gd name="connsiteX3" fmla="*/ 772732 w 1423114"/>
              <a:gd name="connsiteY3" fmla="*/ 191133 h 3887369"/>
              <a:gd name="connsiteX4" fmla="*/ 1256166 w 1423114"/>
              <a:gd name="connsiteY4" fmla="*/ 611747 h 3887369"/>
              <a:gd name="connsiteX5" fmla="*/ 1390918 w 1423114"/>
              <a:gd name="connsiteY5" fmla="*/ 3861612 h 3887369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3115" h="3911755">
                <a:moveTo>
                  <a:pt x="0" y="3911755"/>
                </a:moveTo>
                <a:cubicBezTo>
                  <a:pt x="0" y="3237760"/>
                  <a:pt x="0" y="2563766"/>
                  <a:pt x="64394" y="1992803"/>
                </a:cubicBezTo>
                <a:cubicBezTo>
                  <a:pt x="128788" y="1421840"/>
                  <a:pt x="270715" y="806576"/>
                  <a:pt x="386366" y="485975"/>
                </a:cubicBezTo>
                <a:cubicBezTo>
                  <a:pt x="502017" y="165374"/>
                  <a:pt x="581375" y="136392"/>
                  <a:pt x="758300" y="69199"/>
                </a:cubicBezTo>
                <a:cubicBezTo>
                  <a:pt x="903267" y="94225"/>
                  <a:pt x="1150730" y="0"/>
                  <a:pt x="1256166" y="636133"/>
                </a:cubicBezTo>
                <a:cubicBezTo>
                  <a:pt x="1361602" y="1272266"/>
                  <a:pt x="1423115" y="3058530"/>
                  <a:pt x="1390918" y="3885998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Freeform 42"/>
          <p:cNvSpPr/>
          <p:nvPr/>
        </p:nvSpPr>
        <p:spPr>
          <a:xfrm rot="1291458">
            <a:off x="3185301" y="5607332"/>
            <a:ext cx="1341089" cy="4471590"/>
          </a:xfrm>
          <a:custGeom>
            <a:avLst/>
            <a:gdLst>
              <a:gd name="connsiteX0" fmla="*/ 0 w 1455313"/>
              <a:gd name="connsiteY0" fmla="*/ 3885126 h 3885126"/>
              <a:gd name="connsiteX1" fmla="*/ 64394 w 1455313"/>
              <a:gd name="connsiteY1" fmla="*/ 1966174 h 3885126"/>
              <a:gd name="connsiteX2" fmla="*/ 386366 w 1455313"/>
              <a:gd name="connsiteY2" fmla="*/ 459346 h 3885126"/>
              <a:gd name="connsiteX3" fmla="*/ 772732 w 1455313"/>
              <a:gd name="connsiteY3" fmla="*/ 188890 h 3885126"/>
              <a:gd name="connsiteX4" fmla="*/ 1352282 w 1455313"/>
              <a:gd name="connsiteY4" fmla="*/ 1592687 h 3885126"/>
              <a:gd name="connsiteX5" fmla="*/ 1390918 w 1455313"/>
              <a:gd name="connsiteY5" fmla="*/ 3859369 h 3885126"/>
              <a:gd name="connsiteX0" fmla="*/ 0 w 1423114"/>
              <a:gd name="connsiteY0" fmla="*/ 3887369 h 3887369"/>
              <a:gd name="connsiteX1" fmla="*/ 64394 w 1423114"/>
              <a:gd name="connsiteY1" fmla="*/ 1968417 h 3887369"/>
              <a:gd name="connsiteX2" fmla="*/ 386366 w 1423114"/>
              <a:gd name="connsiteY2" fmla="*/ 461589 h 3887369"/>
              <a:gd name="connsiteX3" fmla="*/ 772732 w 1423114"/>
              <a:gd name="connsiteY3" fmla="*/ 191133 h 3887369"/>
              <a:gd name="connsiteX4" fmla="*/ 1256166 w 1423114"/>
              <a:gd name="connsiteY4" fmla="*/ 611747 h 3887369"/>
              <a:gd name="connsiteX5" fmla="*/ 1390918 w 1423114"/>
              <a:gd name="connsiteY5" fmla="*/ 3861612 h 3887369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  <a:gd name="connsiteX0" fmla="*/ 0 w 1423115"/>
              <a:gd name="connsiteY0" fmla="*/ 3911755 h 3911755"/>
              <a:gd name="connsiteX1" fmla="*/ 64394 w 1423115"/>
              <a:gd name="connsiteY1" fmla="*/ 1992803 h 3911755"/>
              <a:gd name="connsiteX2" fmla="*/ 386366 w 1423115"/>
              <a:gd name="connsiteY2" fmla="*/ 485975 h 3911755"/>
              <a:gd name="connsiteX3" fmla="*/ 758300 w 1423115"/>
              <a:gd name="connsiteY3" fmla="*/ 69199 h 3911755"/>
              <a:gd name="connsiteX4" fmla="*/ 1256166 w 1423115"/>
              <a:gd name="connsiteY4" fmla="*/ 636133 h 3911755"/>
              <a:gd name="connsiteX5" fmla="*/ 1390918 w 1423115"/>
              <a:gd name="connsiteY5" fmla="*/ 3885998 h 3911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3115" h="3911755">
                <a:moveTo>
                  <a:pt x="0" y="3911755"/>
                </a:moveTo>
                <a:cubicBezTo>
                  <a:pt x="0" y="3237760"/>
                  <a:pt x="0" y="2563766"/>
                  <a:pt x="64394" y="1992803"/>
                </a:cubicBezTo>
                <a:cubicBezTo>
                  <a:pt x="128788" y="1421840"/>
                  <a:pt x="270715" y="806576"/>
                  <a:pt x="386366" y="485975"/>
                </a:cubicBezTo>
                <a:cubicBezTo>
                  <a:pt x="502017" y="165374"/>
                  <a:pt x="581375" y="136392"/>
                  <a:pt x="758300" y="69199"/>
                </a:cubicBezTo>
                <a:cubicBezTo>
                  <a:pt x="903267" y="94225"/>
                  <a:pt x="1150730" y="0"/>
                  <a:pt x="1256166" y="636133"/>
                </a:cubicBezTo>
                <a:cubicBezTo>
                  <a:pt x="1361602" y="1272266"/>
                  <a:pt x="1423115" y="3058530"/>
                  <a:pt x="1390918" y="3885998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Freeform 55"/>
          <p:cNvSpPr/>
          <p:nvPr/>
        </p:nvSpPr>
        <p:spPr>
          <a:xfrm flipH="1">
            <a:off x="6804248" y="4221163"/>
            <a:ext cx="360040" cy="48242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Freeform 56"/>
          <p:cNvSpPr/>
          <p:nvPr/>
        </p:nvSpPr>
        <p:spPr>
          <a:xfrm>
            <a:off x="6372200" y="4221163"/>
            <a:ext cx="340271" cy="48242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 49"/>
          <p:cNvSpPr/>
          <p:nvPr/>
        </p:nvSpPr>
        <p:spPr>
          <a:xfrm flipH="1">
            <a:off x="2655979" y="5157192"/>
            <a:ext cx="714426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/>
          <p:cNvSpPr/>
          <p:nvPr/>
        </p:nvSpPr>
        <p:spPr>
          <a:xfrm>
            <a:off x="1763688" y="5157192"/>
            <a:ext cx="675199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 flipH="1">
            <a:off x="3419872" y="3645024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" name="Group 42"/>
          <p:cNvGrpSpPr/>
          <p:nvPr/>
        </p:nvGrpSpPr>
        <p:grpSpPr>
          <a:xfrm>
            <a:off x="6300192" y="3501008"/>
            <a:ext cx="936104" cy="936104"/>
            <a:chOff x="5508104" y="2060848"/>
            <a:chExt cx="936104" cy="936104"/>
          </a:xfrm>
        </p:grpSpPr>
        <p:sp>
          <p:nvSpPr>
            <p:cNvPr id="36" name="Oval 35"/>
            <p:cNvSpPr/>
            <p:nvPr/>
          </p:nvSpPr>
          <p:spPr>
            <a:xfrm>
              <a:off x="5508104" y="2060848"/>
              <a:ext cx="936104" cy="936104"/>
            </a:xfrm>
            <a:prstGeom prst="ellipse">
              <a:avLst/>
            </a:prstGeom>
            <a:solidFill>
              <a:srgbClr val="FFC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" name="Group 36"/>
            <p:cNvGrpSpPr/>
            <p:nvPr/>
          </p:nvGrpSpPr>
          <p:grpSpPr>
            <a:xfrm>
              <a:off x="5724128" y="2204864"/>
              <a:ext cx="528275" cy="631109"/>
              <a:chOff x="1987713" y="3356992"/>
              <a:chExt cx="1115247" cy="1461338"/>
            </a:xfrm>
            <a:solidFill>
              <a:srgbClr val="FFC000"/>
            </a:solidFill>
          </p:grpSpPr>
          <p:sp>
            <p:nvSpPr>
              <p:cNvPr id="38" name="Rectangle 37"/>
              <p:cNvSpPr/>
              <p:nvPr/>
            </p:nvSpPr>
            <p:spPr>
              <a:xfrm>
                <a:off x="1987713" y="3356992"/>
                <a:ext cx="1064118" cy="1461338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9" name="Arc 38"/>
              <p:cNvSpPr/>
              <p:nvPr/>
            </p:nvSpPr>
            <p:spPr>
              <a:xfrm flipV="1">
                <a:off x="2038842" y="3523727"/>
                <a:ext cx="1064118" cy="985392"/>
              </a:xfrm>
              <a:prstGeom prst="arc">
                <a:avLst>
                  <a:gd name="adj1" fmla="val 13092124"/>
                  <a:gd name="adj2" fmla="val 19023606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0" name="Chord 39"/>
              <p:cNvSpPr/>
              <p:nvPr/>
            </p:nvSpPr>
            <p:spPr>
              <a:xfrm>
                <a:off x="2264558" y="3766015"/>
                <a:ext cx="532059" cy="389690"/>
              </a:xfrm>
              <a:prstGeom prst="chord">
                <a:avLst>
                  <a:gd name="adj1" fmla="val 5430208"/>
                  <a:gd name="adj2" fmla="val 5345722"/>
                </a:avLst>
              </a:prstGeom>
              <a:grp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86872" y="3396419"/>
                <a:ext cx="76008" cy="292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286719" y="3408544"/>
                <a:ext cx="76008" cy="29226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grpSp>
        <p:nvGrpSpPr>
          <p:cNvPr id="9" name="Group 20"/>
          <p:cNvGrpSpPr/>
          <p:nvPr/>
        </p:nvGrpSpPr>
        <p:grpSpPr>
          <a:xfrm>
            <a:off x="1475656" y="2564904"/>
            <a:ext cx="2160240" cy="2808312"/>
            <a:chOff x="1475656" y="2564904"/>
            <a:chExt cx="2160240" cy="2808312"/>
          </a:xfrm>
        </p:grpSpPr>
        <p:sp>
          <p:nvSpPr>
            <p:cNvPr id="14" name="Oval 13"/>
            <p:cNvSpPr/>
            <p:nvPr/>
          </p:nvSpPr>
          <p:spPr>
            <a:xfrm>
              <a:off x="1475656" y="2564904"/>
              <a:ext cx="2160240" cy="2808312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979712" y="2996952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Freeform 15"/>
            <p:cNvSpPr/>
            <p:nvPr/>
          </p:nvSpPr>
          <p:spPr>
            <a:xfrm>
              <a:off x="1979712" y="2852936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1979712" y="2708920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19"/>
          <p:cNvGrpSpPr/>
          <p:nvPr/>
        </p:nvGrpSpPr>
        <p:grpSpPr>
          <a:xfrm>
            <a:off x="1835696" y="3356992"/>
            <a:ext cx="1368152" cy="1834086"/>
            <a:chOff x="1835696" y="3356992"/>
            <a:chExt cx="1368152" cy="1834086"/>
          </a:xfrm>
        </p:grpSpPr>
        <p:sp>
          <p:nvSpPr>
            <p:cNvPr id="3" name="Rectangle 2"/>
            <p:cNvSpPr/>
            <p:nvPr/>
          </p:nvSpPr>
          <p:spPr>
            <a:xfrm>
              <a:off x="1835696" y="3356992"/>
              <a:ext cx="1368152" cy="14613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Arc 5"/>
            <p:cNvSpPr/>
            <p:nvPr/>
          </p:nvSpPr>
          <p:spPr>
            <a:xfrm>
              <a:off x="2038841" y="4509120"/>
              <a:ext cx="1064119" cy="681958"/>
            </a:xfrm>
            <a:prstGeom prst="arc">
              <a:avLst>
                <a:gd name="adj1" fmla="val 13092124"/>
                <a:gd name="adj2" fmla="val 1902360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Chord 3"/>
            <p:cNvSpPr/>
            <p:nvPr/>
          </p:nvSpPr>
          <p:spPr>
            <a:xfrm>
              <a:off x="2264558" y="3766015"/>
              <a:ext cx="532059" cy="389690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2686872" y="3396419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2286719" y="3408544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" name="Group 26"/>
          <p:cNvGrpSpPr/>
          <p:nvPr/>
        </p:nvGrpSpPr>
        <p:grpSpPr>
          <a:xfrm>
            <a:off x="4427984" y="3933056"/>
            <a:ext cx="576064" cy="1872208"/>
            <a:chOff x="4860032" y="3933056"/>
            <a:chExt cx="576064" cy="1872208"/>
          </a:xfrm>
        </p:grpSpPr>
        <p:sp>
          <p:nvSpPr>
            <p:cNvPr id="25" name="Pie 24"/>
            <p:cNvSpPr/>
            <p:nvPr/>
          </p:nvSpPr>
          <p:spPr>
            <a:xfrm>
              <a:off x="4932040" y="3933056"/>
              <a:ext cx="504056" cy="360040"/>
            </a:xfrm>
            <a:prstGeom prst="pie">
              <a:avLst>
                <a:gd name="adj1" fmla="val 11132158"/>
                <a:gd name="adj2" fmla="val 21421402"/>
              </a:avLst>
            </a:prstGeom>
            <a:solidFill>
              <a:srgbClr val="CC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932040" y="4077072"/>
              <a:ext cx="504056" cy="172819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860032" y="4509120"/>
              <a:ext cx="50405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ysClr val="windowText" lastClr="000000"/>
                  </a:solidFill>
                </a:rPr>
                <a:t>He</a:t>
              </a:r>
              <a:endParaRPr lang="en-GB" dirty="0">
                <a:solidFill>
                  <a:sysClr val="windowText" lastClr="000000"/>
                </a:solidFill>
              </a:endParaRPr>
            </a:p>
          </p:txBody>
        </p:sp>
      </p:grpSp>
      <p:grpSp>
        <p:nvGrpSpPr>
          <p:cNvPr id="12" name="Group 28"/>
          <p:cNvGrpSpPr/>
          <p:nvPr/>
        </p:nvGrpSpPr>
        <p:grpSpPr>
          <a:xfrm rot="5400000">
            <a:off x="4319972" y="4905164"/>
            <a:ext cx="648072" cy="2160240"/>
            <a:chOff x="4860032" y="3933056"/>
            <a:chExt cx="576064" cy="1872208"/>
          </a:xfrm>
        </p:grpSpPr>
        <p:sp>
          <p:nvSpPr>
            <p:cNvPr id="30" name="Pie 29"/>
            <p:cNvSpPr/>
            <p:nvPr/>
          </p:nvSpPr>
          <p:spPr>
            <a:xfrm>
              <a:off x="4932040" y="3933056"/>
              <a:ext cx="504056" cy="360040"/>
            </a:xfrm>
            <a:prstGeom prst="pie">
              <a:avLst>
                <a:gd name="adj1" fmla="val 11132158"/>
                <a:gd name="adj2" fmla="val 21421402"/>
              </a:avLst>
            </a:prstGeom>
            <a:solidFill>
              <a:srgbClr val="CC66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932040" y="4077072"/>
              <a:ext cx="504056" cy="1728192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6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0" scaled="1"/>
              <a:tileRect/>
            </a:gra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860032" y="4509120"/>
              <a:ext cx="504056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ysClr val="windowText" lastClr="000000"/>
                  </a:solidFill>
                </a:rPr>
                <a:t>He</a:t>
              </a:r>
              <a:endParaRPr lang="en-GB" dirty="0">
                <a:solidFill>
                  <a:sysClr val="windowText" lastClr="000000"/>
                </a:solidFill>
              </a:endParaRPr>
            </a:p>
          </p:txBody>
        </p:sp>
      </p:grpSp>
      <p:sp>
        <p:nvSpPr>
          <p:cNvPr id="35" name="Freeform 34"/>
          <p:cNvSpPr/>
          <p:nvPr/>
        </p:nvSpPr>
        <p:spPr>
          <a:xfrm>
            <a:off x="4906851" y="3633988"/>
            <a:ext cx="3296991" cy="1921099"/>
          </a:xfrm>
          <a:custGeom>
            <a:avLst/>
            <a:gdLst>
              <a:gd name="connsiteX0" fmla="*/ 0 w 3296991"/>
              <a:gd name="connsiteY0" fmla="*/ 319826 h 1921099"/>
              <a:gd name="connsiteX1" fmla="*/ 206062 w 3296991"/>
              <a:gd name="connsiteY1" fmla="*/ 75127 h 1921099"/>
              <a:gd name="connsiteX2" fmla="*/ 721217 w 3296991"/>
              <a:gd name="connsiteY2" fmla="*/ 770587 h 1921099"/>
              <a:gd name="connsiteX3" fmla="*/ 1017431 w 3296991"/>
              <a:gd name="connsiteY3" fmla="*/ 1723623 h 1921099"/>
              <a:gd name="connsiteX4" fmla="*/ 2112135 w 3296991"/>
              <a:gd name="connsiteY4" fmla="*/ 1916806 h 1921099"/>
              <a:gd name="connsiteX5" fmla="*/ 3090929 w 3296991"/>
              <a:gd name="connsiteY5" fmla="*/ 1749381 h 1921099"/>
              <a:gd name="connsiteX6" fmla="*/ 2021983 w 3296991"/>
              <a:gd name="connsiteY6" fmla="*/ 1659229 h 1921099"/>
              <a:gd name="connsiteX7" fmla="*/ 1725769 w 3296991"/>
              <a:gd name="connsiteY7" fmla="*/ 1401651 h 1921099"/>
              <a:gd name="connsiteX8" fmla="*/ 3258355 w 3296991"/>
              <a:gd name="connsiteY8" fmla="*/ 1337257 h 1921099"/>
              <a:gd name="connsiteX9" fmla="*/ 1957588 w 3296991"/>
              <a:gd name="connsiteY9" fmla="*/ 1131195 h 1921099"/>
              <a:gd name="connsiteX10" fmla="*/ 2704563 w 3296991"/>
              <a:gd name="connsiteY10" fmla="*/ 938012 h 1921099"/>
              <a:gd name="connsiteX11" fmla="*/ 2395470 w 3296991"/>
              <a:gd name="connsiteY11" fmla="*/ 731950 h 19210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6991" h="1921099">
                <a:moveTo>
                  <a:pt x="0" y="319826"/>
                </a:moveTo>
                <a:cubicBezTo>
                  <a:pt x="42929" y="159913"/>
                  <a:pt x="85859" y="0"/>
                  <a:pt x="206062" y="75127"/>
                </a:cubicBezTo>
                <a:cubicBezTo>
                  <a:pt x="326265" y="150254"/>
                  <a:pt x="585989" y="495838"/>
                  <a:pt x="721217" y="770587"/>
                </a:cubicBezTo>
                <a:cubicBezTo>
                  <a:pt x="856445" y="1045336"/>
                  <a:pt x="785611" y="1532586"/>
                  <a:pt x="1017431" y="1723623"/>
                </a:cubicBezTo>
                <a:cubicBezTo>
                  <a:pt x="1249251" y="1914660"/>
                  <a:pt x="1766552" y="1912513"/>
                  <a:pt x="2112135" y="1916806"/>
                </a:cubicBezTo>
                <a:cubicBezTo>
                  <a:pt x="2457718" y="1921099"/>
                  <a:pt x="3105954" y="1792311"/>
                  <a:pt x="3090929" y="1749381"/>
                </a:cubicBezTo>
                <a:cubicBezTo>
                  <a:pt x="3075904" y="1706452"/>
                  <a:pt x="2249510" y="1717184"/>
                  <a:pt x="2021983" y="1659229"/>
                </a:cubicBezTo>
                <a:cubicBezTo>
                  <a:pt x="1794456" y="1601274"/>
                  <a:pt x="1519707" y="1455313"/>
                  <a:pt x="1725769" y="1401651"/>
                </a:cubicBezTo>
                <a:cubicBezTo>
                  <a:pt x="1931831" y="1347989"/>
                  <a:pt x="3219719" y="1382333"/>
                  <a:pt x="3258355" y="1337257"/>
                </a:cubicBezTo>
                <a:cubicBezTo>
                  <a:pt x="3296991" y="1292181"/>
                  <a:pt x="2049887" y="1197736"/>
                  <a:pt x="1957588" y="1131195"/>
                </a:cubicBezTo>
                <a:cubicBezTo>
                  <a:pt x="1865289" y="1064654"/>
                  <a:pt x="2631583" y="1004553"/>
                  <a:pt x="2704563" y="938012"/>
                </a:cubicBezTo>
                <a:cubicBezTo>
                  <a:pt x="2777543" y="871471"/>
                  <a:pt x="2586506" y="801710"/>
                  <a:pt x="2395470" y="731950"/>
                </a:cubicBezTo>
              </a:path>
            </a:pathLst>
          </a:cu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Freeform 12"/>
          <p:cNvSpPr/>
          <p:nvPr/>
        </p:nvSpPr>
        <p:spPr>
          <a:xfrm rot="2518692">
            <a:off x="841125" y="4029421"/>
            <a:ext cx="899164" cy="103140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reeform 52"/>
          <p:cNvSpPr/>
          <p:nvPr/>
        </p:nvSpPr>
        <p:spPr>
          <a:xfrm>
            <a:off x="5870629" y="5859887"/>
            <a:ext cx="2732458" cy="895628"/>
          </a:xfrm>
          <a:custGeom>
            <a:avLst/>
            <a:gdLst>
              <a:gd name="connsiteX0" fmla="*/ 2616548 w 2732458"/>
              <a:gd name="connsiteY0" fmla="*/ 38637 h 895628"/>
              <a:gd name="connsiteX1" fmla="*/ 2449123 w 2732458"/>
              <a:gd name="connsiteY1" fmla="*/ 12879 h 895628"/>
              <a:gd name="connsiteX2" fmla="*/ 2410486 w 2732458"/>
              <a:gd name="connsiteY2" fmla="*/ 0 h 895628"/>
              <a:gd name="connsiteX3" fmla="*/ 2217303 w 2732458"/>
              <a:gd name="connsiteY3" fmla="*/ 25758 h 895628"/>
              <a:gd name="connsiteX4" fmla="*/ 2114272 w 2732458"/>
              <a:gd name="connsiteY4" fmla="*/ 103031 h 895628"/>
              <a:gd name="connsiteX5" fmla="*/ 2049878 w 2732458"/>
              <a:gd name="connsiteY5" fmla="*/ 141668 h 895628"/>
              <a:gd name="connsiteX6" fmla="*/ 1959726 w 2732458"/>
              <a:gd name="connsiteY6" fmla="*/ 167426 h 895628"/>
              <a:gd name="connsiteX7" fmla="*/ 1856695 w 2732458"/>
              <a:gd name="connsiteY7" fmla="*/ 193183 h 895628"/>
              <a:gd name="connsiteX8" fmla="*/ 1818058 w 2732458"/>
              <a:gd name="connsiteY8" fmla="*/ 206062 h 895628"/>
              <a:gd name="connsiteX9" fmla="*/ 1508965 w 2732458"/>
              <a:gd name="connsiteY9" fmla="*/ 218941 h 895628"/>
              <a:gd name="connsiteX10" fmla="*/ 1405934 w 2732458"/>
              <a:gd name="connsiteY10" fmla="*/ 244699 h 895628"/>
              <a:gd name="connsiteX11" fmla="*/ 1302903 w 2732458"/>
              <a:gd name="connsiteY11" fmla="*/ 270457 h 895628"/>
              <a:gd name="connsiteX12" fmla="*/ 1186994 w 2732458"/>
              <a:gd name="connsiteY12" fmla="*/ 309093 h 895628"/>
              <a:gd name="connsiteX13" fmla="*/ 1135478 w 2732458"/>
              <a:gd name="connsiteY13" fmla="*/ 334851 h 895628"/>
              <a:gd name="connsiteX14" fmla="*/ 1071084 w 2732458"/>
              <a:gd name="connsiteY14" fmla="*/ 360609 h 895628"/>
              <a:gd name="connsiteX15" fmla="*/ 1006689 w 2732458"/>
              <a:gd name="connsiteY15" fmla="*/ 399245 h 895628"/>
              <a:gd name="connsiteX16" fmla="*/ 916537 w 2732458"/>
              <a:gd name="connsiteY16" fmla="*/ 437882 h 895628"/>
              <a:gd name="connsiteX17" fmla="*/ 826385 w 2732458"/>
              <a:gd name="connsiteY17" fmla="*/ 489398 h 895628"/>
              <a:gd name="connsiteX18" fmla="*/ 761991 w 2732458"/>
              <a:gd name="connsiteY18" fmla="*/ 515155 h 895628"/>
              <a:gd name="connsiteX19" fmla="*/ 671839 w 2732458"/>
              <a:gd name="connsiteY19" fmla="*/ 566671 h 895628"/>
              <a:gd name="connsiteX20" fmla="*/ 607444 w 2732458"/>
              <a:gd name="connsiteY20" fmla="*/ 579550 h 895628"/>
              <a:gd name="connsiteX21" fmla="*/ 543050 w 2732458"/>
              <a:gd name="connsiteY21" fmla="*/ 605307 h 895628"/>
              <a:gd name="connsiteX22" fmla="*/ 401382 w 2732458"/>
              <a:gd name="connsiteY22" fmla="*/ 643944 h 895628"/>
              <a:gd name="connsiteX23" fmla="*/ 272594 w 2732458"/>
              <a:gd name="connsiteY23" fmla="*/ 695459 h 895628"/>
              <a:gd name="connsiteX24" fmla="*/ 233957 w 2732458"/>
              <a:gd name="connsiteY24" fmla="*/ 734096 h 895628"/>
              <a:gd name="connsiteX25" fmla="*/ 195320 w 2732458"/>
              <a:gd name="connsiteY25" fmla="*/ 746975 h 895628"/>
              <a:gd name="connsiteX26" fmla="*/ 130926 w 2732458"/>
              <a:gd name="connsiteY26" fmla="*/ 785612 h 895628"/>
              <a:gd name="connsiteX27" fmla="*/ 53653 w 2732458"/>
              <a:gd name="connsiteY27" fmla="*/ 837127 h 895628"/>
              <a:gd name="connsiteX28" fmla="*/ 15016 w 2732458"/>
              <a:gd name="connsiteY28" fmla="*/ 862885 h 895628"/>
              <a:gd name="connsiteX29" fmla="*/ 66532 w 2732458"/>
              <a:gd name="connsiteY29" fmla="*/ 850006 h 895628"/>
              <a:gd name="connsiteX30" fmla="*/ 156684 w 2732458"/>
              <a:gd name="connsiteY30" fmla="*/ 824248 h 895628"/>
              <a:gd name="connsiteX31" fmla="*/ 324109 w 2732458"/>
              <a:gd name="connsiteY31" fmla="*/ 798490 h 895628"/>
              <a:gd name="connsiteX32" fmla="*/ 414261 w 2732458"/>
              <a:gd name="connsiteY32" fmla="*/ 772733 h 895628"/>
              <a:gd name="connsiteX33" fmla="*/ 504413 w 2732458"/>
              <a:gd name="connsiteY33" fmla="*/ 759854 h 895628"/>
              <a:gd name="connsiteX34" fmla="*/ 800627 w 2732458"/>
              <a:gd name="connsiteY34" fmla="*/ 734096 h 895628"/>
              <a:gd name="connsiteX35" fmla="*/ 1161236 w 2732458"/>
              <a:gd name="connsiteY35" fmla="*/ 746975 h 895628"/>
              <a:gd name="connsiteX36" fmla="*/ 1328661 w 2732458"/>
              <a:gd name="connsiteY36" fmla="*/ 798490 h 895628"/>
              <a:gd name="connsiteX37" fmla="*/ 1393056 w 2732458"/>
              <a:gd name="connsiteY37" fmla="*/ 811369 h 895628"/>
              <a:gd name="connsiteX38" fmla="*/ 1508965 w 2732458"/>
              <a:gd name="connsiteY38" fmla="*/ 837127 h 895628"/>
              <a:gd name="connsiteX39" fmla="*/ 1547602 w 2732458"/>
              <a:gd name="connsiteY39" fmla="*/ 850006 h 895628"/>
              <a:gd name="connsiteX40" fmla="*/ 1650633 w 2732458"/>
              <a:gd name="connsiteY40" fmla="*/ 875764 h 895628"/>
              <a:gd name="connsiteX41" fmla="*/ 2024120 w 2732458"/>
              <a:gd name="connsiteY41" fmla="*/ 862885 h 895628"/>
              <a:gd name="connsiteX42" fmla="*/ 2088515 w 2732458"/>
              <a:gd name="connsiteY42" fmla="*/ 837127 h 895628"/>
              <a:gd name="connsiteX43" fmla="*/ 2243061 w 2732458"/>
              <a:gd name="connsiteY43" fmla="*/ 798490 h 895628"/>
              <a:gd name="connsiteX44" fmla="*/ 2281698 w 2732458"/>
              <a:gd name="connsiteY44" fmla="*/ 785612 h 895628"/>
              <a:gd name="connsiteX45" fmla="*/ 2333213 w 2732458"/>
              <a:gd name="connsiteY45" fmla="*/ 682581 h 895628"/>
              <a:gd name="connsiteX46" fmla="*/ 2371850 w 2732458"/>
              <a:gd name="connsiteY46" fmla="*/ 463640 h 895628"/>
              <a:gd name="connsiteX47" fmla="*/ 2462002 w 2732458"/>
              <a:gd name="connsiteY47" fmla="*/ 309093 h 895628"/>
              <a:gd name="connsiteX48" fmla="*/ 2526396 w 2732458"/>
              <a:gd name="connsiteY48" fmla="*/ 193183 h 895628"/>
              <a:gd name="connsiteX49" fmla="*/ 2565033 w 2732458"/>
              <a:gd name="connsiteY49" fmla="*/ 180305 h 895628"/>
              <a:gd name="connsiteX50" fmla="*/ 2603670 w 2732458"/>
              <a:gd name="connsiteY50" fmla="*/ 141668 h 895628"/>
              <a:gd name="connsiteX51" fmla="*/ 2629427 w 2732458"/>
              <a:gd name="connsiteY51" fmla="*/ 103031 h 895628"/>
              <a:gd name="connsiteX52" fmla="*/ 2732458 w 2732458"/>
              <a:gd name="connsiteY52" fmla="*/ 77274 h 895628"/>
              <a:gd name="connsiteX53" fmla="*/ 2693822 w 2732458"/>
              <a:gd name="connsiteY53" fmla="*/ 64395 h 895628"/>
              <a:gd name="connsiteX54" fmla="*/ 2642306 w 2732458"/>
              <a:gd name="connsiteY54" fmla="*/ 51516 h 895628"/>
              <a:gd name="connsiteX55" fmla="*/ 2616548 w 2732458"/>
              <a:gd name="connsiteY55" fmla="*/ 38637 h 895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732458" h="895628">
                <a:moveTo>
                  <a:pt x="2616548" y="38637"/>
                </a:moveTo>
                <a:cubicBezTo>
                  <a:pt x="2584351" y="32198"/>
                  <a:pt x="2508124" y="27629"/>
                  <a:pt x="2449123" y="12879"/>
                </a:cubicBezTo>
                <a:cubicBezTo>
                  <a:pt x="2435953" y="9586"/>
                  <a:pt x="2423365" y="4293"/>
                  <a:pt x="2410486" y="0"/>
                </a:cubicBezTo>
                <a:cubicBezTo>
                  <a:pt x="2346092" y="8586"/>
                  <a:pt x="2278661" y="4416"/>
                  <a:pt x="2217303" y="25758"/>
                </a:cubicBezTo>
                <a:cubicBezTo>
                  <a:pt x="2176756" y="39861"/>
                  <a:pt x="2151084" y="80944"/>
                  <a:pt x="2114272" y="103031"/>
                </a:cubicBezTo>
                <a:cubicBezTo>
                  <a:pt x="2092807" y="115910"/>
                  <a:pt x="2072984" y="132040"/>
                  <a:pt x="2049878" y="141668"/>
                </a:cubicBezTo>
                <a:cubicBezTo>
                  <a:pt x="2021029" y="153689"/>
                  <a:pt x="1989661" y="158445"/>
                  <a:pt x="1959726" y="167426"/>
                </a:cubicBezTo>
                <a:cubicBezTo>
                  <a:pt x="1812543" y="211581"/>
                  <a:pt x="2075939" y="138374"/>
                  <a:pt x="1856695" y="193183"/>
                </a:cubicBezTo>
                <a:cubicBezTo>
                  <a:pt x="1843525" y="196475"/>
                  <a:pt x="1831597" y="205059"/>
                  <a:pt x="1818058" y="206062"/>
                </a:cubicBezTo>
                <a:cubicBezTo>
                  <a:pt x="1715219" y="213680"/>
                  <a:pt x="1611996" y="214648"/>
                  <a:pt x="1508965" y="218941"/>
                </a:cubicBezTo>
                <a:cubicBezTo>
                  <a:pt x="1351440" y="250446"/>
                  <a:pt x="1514840" y="214997"/>
                  <a:pt x="1405934" y="244699"/>
                </a:cubicBezTo>
                <a:cubicBezTo>
                  <a:pt x="1371781" y="254014"/>
                  <a:pt x="1336487" y="259262"/>
                  <a:pt x="1302903" y="270457"/>
                </a:cubicBezTo>
                <a:cubicBezTo>
                  <a:pt x="1142942" y="323777"/>
                  <a:pt x="1371538" y="272184"/>
                  <a:pt x="1186994" y="309093"/>
                </a:cubicBezTo>
                <a:cubicBezTo>
                  <a:pt x="1169822" y="317679"/>
                  <a:pt x="1153022" y="327054"/>
                  <a:pt x="1135478" y="334851"/>
                </a:cubicBezTo>
                <a:cubicBezTo>
                  <a:pt x="1114352" y="344240"/>
                  <a:pt x="1091762" y="350270"/>
                  <a:pt x="1071084" y="360609"/>
                </a:cubicBezTo>
                <a:cubicBezTo>
                  <a:pt x="1048695" y="371804"/>
                  <a:pt x="1029078" y="388050"/>
                  <a:pt x="1006689" y="399245"/>
                </a:cubicBezTo>
                <a:cubicBezTo>
                  <a:pt x="977446" y="413866"/>
                  <a:pt x="945780" y="423261"/>
                  <a:pt x="916537" y="437882"/>
                </a:cubicBezTo>
                <a:cubicBezTo>
                  <a:pt x="885580" y="453361"/>
                  <a:pt x="857342" y="473919"/>
                  <a:pt x="826385" y="489398"/>
                </a:cubicBezTo>
                <a:cubicBezTo>
                  <a:pt x="805708" y="499737"/>
                  <a:pt x="782668" y="504816"/>
                  <a:pt x="761991" y="515155"/>
                </a:cubicBezTo>
                <a:cubicBezTo>
                  <a:pt x="705464" y="543418"/>
                  <a:pt x="739574" y="544092"/>
                  <a:pt x="671839" y="566671"/>
                </a:cubicBezTo>
                <a:cubicBezTo>
                  <a:pt x="651072" y="573593"/>
                  <a:pt x="628411" y="573260"/>
                  <a:pt x="607444" y="579550"/>
                </a:cubicBezTo>
                <a:cubicBezTo>
                  <a:pt x="585301" y="586193"/>
                  <a:pt x="564776" y="597407"/>
                  <a:pt x="543050" y="605307"/>
                </a:cubicBezTo>
                <a:cubicBezTo>
                  <a:pt x="463162" y="634357"/>
                  <a:pt x="477766" y="628667"/>
                  <a:pt x="401382" y="643944"/>
                </a:cubicBezTo>
                <a:cubicBezTo>
                  <a:pt x="358453" y="661116"/>
                  <a:pt x="305288" y="662765"/>
                  <a:pt x="272594" y="695459"/>
                </a:cubicBezTo>
                <a:cubicBezTo>
                  <a:pt x="259715" y="708338"/>
                  <a:pt x="249112" y="723993"/>
                  <a:pt x="233957" y="734096"/>
                </a:cubicBezTo>
                <a:cubicBezTo>
                  <a:pt x="222661" y="741626"/>
                  <a:pt x="207462" y="740904"/>
                  <a:pt x="195320" y="746975"/>
                </a:cubicBezTo>
                <a:cubicBezTo>
                  <a:pt x="172931" y="758170"/>
                  <a:pt x="152045" y="772173"/>
                  <a:pt x="130926" y="785612"/>
                </a:cubicBezTo>
                <a:cubicBezTo>
                  <a:pt x="104809" y="802232"/>
                  <a:pt x="79411" y="819955"/>
                  <a:pt x="53653" y="837127"/>
                </a:cubicBezTo>
                <a:cubicBezTo>
                  <a:pt x="40774" y="845713"/>
                  <a:pt x="0" y="866639"/>
                  <a:pt x="15016" y="862885"/>
                </a:cubicBezTo>
                <a:cubicBezTo>
                  <a:pt x="32188" y="858592"/>
                  <a:pt x="49513" y="854869"/>
                  <a:pt x="66532" y="850006"/>
                </a:cubicBezTo>
                <a:cubicBezTo>
                  <a:pt x="114811" y="836212"/>
                  <a:pt x="101319" y="834314"/>
                  <a:pt x="156684" y="824248"/>
                </a:cubicBezTo>
                <a:cubicBezTo>
                  <a:pt x="201808" y="816044"/>
                  <a:pt x="277865" y="809161"/>
                  <a:pt x="324109" y="798490"/>
                </a:cubicBezTo>
                <a:cubicBezTo>
                  <a:pt x="354562" y="791463"/>
                  <a:pt x="383702" y="779281"/>
                  <a:pt x="414261" y="772733"/>
                </a:cubicBezTo>
                <a:cubicBezTo>
                  <a:pt x="443943" y="766373"/>
                  <a:pt x="474324" y="763866"/>
                  <a:pt x="504413" y="759854"/>
                </a:cubicBezTo>
                <a:cubicBezTo>
                  <a:pt x="650599" y="740362"/>
                  <a:pt x="611851" y="746681"/>
                  <a:pt x="800627" y="734096"/>
                </a:cubicBezTo>
                <a:cubicBezTo>
                  <a:pt x="920830" y="738389"/>
                  <a:pt x="1041372" y="736986"/>
                  <a:pt x="1161236" y="746975"/>
                </a:cubicBezTo>
                <a:cubicBezTo>
                  <a:pt x="1258924" y="755116"/>
                  <a:pt x="1249533" y="774752"/>
                  <a:pt x="1328661" y="798490"/>
                </a:cubicBezTo>
                <a:cubicBezTo>
                  <a:pt x="1349628" y="804780"/>
                  <a:pt x="1371652" y="806782"/>
                  <a:pt x="1393056" y="811369"/>
                </a:cubicBezTo>
                <a:cubicBezTo>
                  <a:pt x="1431756" y="819662"/>
                  <a:pt x="1470568" y="827528"/>
                  <a:pt x="1508965" y="837127"/>
                </a:cubicBezTo>
                <a:cubicBezTo>
                  <a:pt x="1522135" y="840420"/>
                  <a:pt x="1534432" y="846713"/>
                  <a:pt x="1547602" y="850006"/>
                </a:cubicBezTo>
                <a:lnTo>
                  <a:pt x="1650633" y="875764"/>
                </a:lnTo>
                <a:cubicBezTo>
                  <a:pt x="1775129" y="871471"/>
                  <a:pt x="1900032" y="873834"/>
                  <a:pt x="2024120" y="862885"/>
                </a:cubicBezTo>
                <a:cubicBezTo>
                  <a:pt x="2047149" y="860853"/>
                  <a:pt x="2066211" y="843210"/>
                  <a:pt x="2088515" y="837127"/>
                </a:cubicBezTo>
                <a:cubicBezTo>
                  <a:pt x="2374704" y="759075"/>
                  <a:pt x="1951641" y="895628"/>
                  <a:pt x="2243061" y="798490"/>
                </a:cubicBezTo>
                <a:lnTo>
                  <a:pt x="2281698" y="785612"/>
                </a:lnTo>
                <a:cubicBezTo>
                  <a:pt x="2298870" y="751268"/>
                  <a:pt x="2327783" y="720592"/>
                  <a:pt x="2333213" y="682581"/>
                </a:cubicBezTo>
                <a:cubicBezTo>
                  <a:pt x="2339091" y="641436"/>
                  <a:pt x="2359165" y="489010"/>
                  <a:pt x="2371850" y="463640"/>
                </a:cubicBezTo>
                <a:cubicBezTo>
                  <a:pt x="2432964" y="341410"/>
                  <a:pt x="2400327" y="391327"/>
                  <a:pt x="2462002" y="309093"/>
                </a:cubicBezTo>
                <a:cubicBezTo>
                  <a:pt x="2473342" y="275074"/>
                  <a:pt x="2493185" y="204253"/>
                  <a:pt x="2526396" y="193183"/>
                </a:cubicBezTo>
                <a:lnTo>
                  <a:pt x="2565033" y="180305"/>
                </a:lnTo>
                <a:cubicBezTo>
                  <a:pt x="2577912" y="167426"/>
                  <a:pt x="2592010" y="155660"/>
                  <a:pt x="2603670" y="141668"/>
                </a:cubicBezTo>
                <a:cubicBezTo>
                  <a:pt x="2613579" y="129777"/>
                  <a:pt x="2617340" y="112700"/>
                  <a:pt x="2629427" y="103031"/>
                </a:cubicBezTo>
                <a:cubicBezTo>
                  <a:pt x="2642628" y="92470"/>
                  <a:pt x="2729249" y="77916"/>
                  <a:pt x="2732458" y="77274"/>
                </a:cubicBezTo>
                <a:cubicBezTo>
                  <a:pt x="2719579" y="72981"/>
                  <a:pt x="2706875" y="68124"/>
                  <a:pt x="2693822" y="64395"/>
                </a:cubicBezTo>
                <a:cubicBezTo>
                  <a:pt x="2676803" y="59532"/>
                  <a:pt x="2658575" y="58489"/>
                  <a:pt x="2642306" y="51516"/>
                </a:cubicBezTo>
                <a:cubicBezTo>
                  <a:pt x="2576648" y="23377"/>
                  <a:pt x="2648745" y="45076"/>
                  <a:pt x="2616548" y="38637"/>
                </a:cubicBezTo>
                <a:close/>
              </a:path>
            </a:pathLst>
          </a:custGeom>
          <a:solidFill>
            <a:srgbClr val="CC33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>
            <a:off x="358688" y="6091707"/>
            <a:ext cx="1276929" cy="414043"/>
          </a:xfrm>
          <a:custGeom>
            <a:avLst/>
            <a:gdLst>
              <a:gd name="connsiteX0" fmla="*/ 1057988 w 1276929"/>
              <a:gd name="connsiteY0" fmla="*/ 0 h 414043"/>
              <a:gd name="connsiteX1" fmla="*/ 684501 w 1276929"/>
              <a:gd name="connsiteY1" fmla="*/ 12879 h 414043"/>
              <a:gd name="connsiteX2" fmla="*/ 568591 w 1276929"/>
              <a:gd name="connsiteY2" fmla="*/ 51516 h 414043"/>
              <a:gd name="connsiteX3" fmla="*/ 478439 w 1276929"/>
              <a:gd name="connsiteY3" fmla="*/ 77273 h 414043"/>
              <a:gd name="connsiteX4" fmla="*/ 414044 w 1276929"/>
              <a:gd name="connsiteY4" fmla="*/ 103031 h 414043"/>
              <a:gd name="connsiteX5" fmla="*/ 336771 w 1276929"/>
              <a:gd name="connsiteY5" fmla="*/ 154547 h 414043"/>
              <a:gd name="connsiteX6" fmla="*/ 298135 w 1276929"/>
              <a:gd name="connsiteY6" fmla="*/ 180304 h 414043"/>
              <a:gd name="connsiteX7" fmla="*/ 195104 w 1276929"/>
              <a:gd name="connsiteY7" fmla="*/ 218941 h 414043"/>
              <a:gd name="connsiteX8" fmla="*/ 66315 w 1276929"/>
              <a:gd name="connsiteY8" fmla="*/ 334851 h 414043"/>
              <a:gd name="connsiteX9" fmla="*/ 27678 w 1276929"/>
              <a:gd name="connsiteY9" fmla="*/ 373487 h 414043"/>
              <a:gd name="connsiteX10" fmla="*/ 104951 w 1276929"/>
              <a:gd name="connsiteY10" fmla="*/ 321972 h 414043"/>
              <a:gd name="connsiteX11" fmla="*/ 207982 w 1276929"/>
              <a:gd name="connsiteY11" fmla="*/ 283335 h 414043"/>
              <a:gd name="connsiteX12" fmla="*/ 426923 w 1276929"/>
              <a:gd name="connsiteY12" fmla="*/ 244699 h 414043"/>
              <a:gd name="connsiteX13" fmla="*/ 478439 w 1276929"/>
              <a:gd name="connsiteY13" fmla="*/ 231820 h 414043"/>
              <a:gd name="connsiteX14" fmla="*/ 684501 w 1276929"/>
              <a:gd name="connsiteY14" fmla="*/ 218941 h 414043"/>
              <a:gd name="connsiteX15" fmla="*/ 800411 w 1276929"/>
              <a:gd name="connsiteY15" fmla="*/ 193183 h 414043"/>
              <a:gd name="connsiteX16" fmla="*/ 864805 w 1276929"/>
              <a:gd name="connsiteY16" fmla="*/ 167425 h 414043"/>
              <a:gd name="connsiteX17" fmla="*/ 942078 w 1276929"/>
              <a:gd name="connsiteY17" fmla="*/ 141668 h 414043"/>
              <a:gd name="connsiteX18" fmla="*/ 993594 w 1276929"/>
              <a:gd name="connsiteY18" fmla="*/ 115910 h 414043"/>
              <a:gd name="connsiteX19" fmla="*/ 1070867 w 1276929"/>
              <a:gd name="connsiteY19" fmla="*/ 103031 h 414043"/>
              <a:gd name="connsiteX20" fmla="*/ 1276929 w 1276929"/>
              <a:gd name="connsiteY20" fmla="*/ 64394 h 414043"/>
              <a:gd name="connsiteX21" fmla="*/ 1161019 w 1276929"/>
              <a:gd name="connsiteY21" fmla="*/ 51516 h 414043"/>
              <a:gd name="connsiteX22" fmla="*/ 1083746 w 1276929"/>
              <a:gd name="connsiteY22" fmla="*/ 12879 h 414043"/>
              <a:gd name="connsiteX23" fmla="*/ 1057988 w 1276929"/>
              <a:gd name="connsiteY23" fmla="*/ 0 h 414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276929" h="414043">
                <a:moveTo>
                  <a:pt x="1057988" y="0"/>
                </a:moveTo>
                <a:cubicBezTo>
                  <a:pt x="991447" y="0"/>
                  <a:pt x="808856" y="5564"/>
                  <a:pt x="684501" y="12879"/>
                </a:cubicBezTo>
                <a:cubicBezTo>
                  <a:pt x="617393" y="16827"/>
                  <a:pt x="625554" y="27104"/>
                  <a:pt x="568591" y="51516"/>
                </a:cubicBezTo>
                <a:cubicBezTo>
                  <a:pt x="525194" y="70114"/>
                  <a:pt x="527436" y="60940"/>
                  <a:pt x="478439" y="77273"/>
                </a:cubicBezTo>
                <a:cubicBezTo>
                  <a:pt x="456507" y="84584"/>
                  <a:pt x="434340" y="91961"/>
                  <a:pt x="414044" y="103031"/>
                </a:cubicBezTo>
                <a:cubicBezTo>
                  <a:pt x="386867" y="117855"/>
                  <a:pt x="362529" y="137375"/>
                  <a:pt x="336771" y="154547"/>
                </a:cubicBezTo>
                <a:cubicBezTo>
                  <a:pt x="323892" y="163133"/>
                  <a:pt x="312506" y="174556"/>
                  <a:pt x="298135" y="180304"/>
                </a:cubicBezTo>
                <a:cubicBezTo>
                  <a:pt x="221136" y="211104"/>
                  <a:pt x="255672" y="198751"/>
                  <a:pt x="195104" y="218941"/>
                </a:cubicBezTo>
                <a:cubicBezTo>
                  <a:pt x="0" y="414043"/>
                  <a:pt x="207459" y="213870"/>
                  <a:pt x="66315" y="334851"/>
                </a:cubicBezTo>
                <a:cubicBezTo>
                  <a:pt x="52486" y="346704"/>
                  <a:pt x="10399" y="379247"/>
                  <a:pt x="27678" y="373487"/>
                </a:cubicBezTo>
                <a:cubicBezTo>
                  <a:pt x="57046" y="363697"/>
                  <a:pt x="77262" y="335816"/>
                  <a:pt x="104951" y="321972"/>
                </a:cubicBezTo>
                <a:cubicBezTo>
                  <a:pt x="137758" y="305569"/>
                  <a:pt x="172641" y="293152"/>
                  <a:pt x="207982" y="283335"/>
                </a:cubicBezTo>
                <a:cubicBezTo>
                  <a:pt x="316183" y="253279"/>
                  <a:pt x="328346" y="262622"/>
                  <a:pt x="426923" y="244699"/>
                </a:cubicBezTo>
                <a:cubicBezTo>
                  <a:pt x="444338" y="241533"/>
                  <a:pt x="460826" y="233581"/>
                  <a:pt x="478439" y="231820"/>
                </a:cubicBezTo>
                <a:cubicBezTo>
                  <a:pt x="546919" y="224972"/>
                  <a:pt x="615814" y="223234"/>
                  <a:pt x="684501" y="218941"/>
                </a:cubicBezTo>
                <a:cubicBezTo>
                  <a:pt x="710018" y="213838"/>
                  <a:pt x="773131" y="202277"/>
                  <a:pt x="800411" y="193183"/>
                </a:cubicBezTo>
                <a:cubicBezTo>
                  <a:pt x="822343" y="185872"/>
                  <a:pt x="843079" y="175325"/>
                  <a:pt x="864805" y="167425"/>
                </a:cubicBezTo>
                <a:cubicBezTo>
                  <a:pt x="890321" y="158146"/>
                  <a:pt x="916869" y="151751"/>
                  <a:pt x="942078" y="141668"/>
                </a:cubicBezTo>
                <a:cubicBezTo>
                  <a:pt x="959904" y="134538"/>
                  <a:pt x="975205" y="121427"/>
                  <a:pt x="993594" y="115910"/>
                </a:cubicBezTo>
                <a:cubicBezTo>
                  <a:pt x="1018606" y="108406"/>
                  <a:pt x="1045534" y="109364"/>
                  <a:pt x="1070867" y="103031"/>
                </a:cubicBezTo>
                <a:cubicBezTo>
                  <a:pt x="1254738" y="57063"/>
                  <a:pt x="1016775" y="90410"/>
                  <a:pt x="1276929" y="64394"/>
                </a:cubicBezTo>
                <a:cubicBezTo>
                  <a:pt x="1238292" y="60101"/>
                  <a:pt x="1199365" y="57907"/>
                  <a:pt x="1161019" y="51516"/>
                </a:cubicBezTo>
                <a:cubicBezTo>
                  <a:pt x="1121468" y="44924"/>
                  <a:pt x="1117978" y="33418"/>
                  <a:pt x="1083746" y="12879"/>
                </a:cubicBezTo>
                <a:cubicBezTo>
                  <a:pt x="1075515" y="7940"/>
                  <a:pt x="1124529" y="0"/>
                  <a:pt x="1057988" y="0"/>
                </a:cubicBezTo>
                <a:close/>
              </a:path>
            </a:pathLst>
          </a:custGeom>
          <a:solidFill>
            <a:srgbClr val="CC33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 51"/>
          <p:cNvGrpSpPr/>
          <p:nvPr/>
        </p:nvGrpSpPr>
        <p:grpSpPr>
          <a:xfrm>
            <a:off x="726671" y="3844319"/>
            <a:ext cx="962280" cy="702089"/>
            <a:chOff x="726671" y="3844319"/>
            <a:chExt cx="962280" cy="702089"/>
          </a:xfrm>
        </p:grpSpPr>
        <p:sp>
          <p:nvSpPr>
            <p:cNvPr id="45" name="Rectangle 44"/>
            <p:cNvSpPr/>
            <p:nvPr/>
          </p:nvSpPr>
          <p:spPr>
            <a:xfrm rot="13461296">
              <a:off x="824855" y="4186368"/>
              <a:ext cx="864096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7" name="Straight Connector 46"/>
            <p:cNvCxnSpPr>
              <a:stCxn id="45" idx="3"/>
            </p:cNvCxnSpPr>
            <p:nvPr/>
          </p:nvCxnSpPr>
          <p:spPr>
            <a:xfrm rot="10800000">
              <a:off x="726671" y="3844319"/>
              <a:ext cx="221309" cy="2200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Freeform 42"/>
          <p:cNvSpPr/>
          <p:nvPr/>
        </p:nvSpPr>
        <p:spPr>
          <a:xfrm rot="18081656" flipH="1">
            <a:off x="3582897" y="3959701"/>
            <a:ext cx="799602" cy="103140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4" name="Group 51"/>
          <p:cNvGrpSpPr/>
          <p:nvPr/>
        </p:nvGrpSpPr>
        <p:grpSpPr>
          <a:xfrm rot="4110965">
            <a:off x="3513607" y="4158289"/>
            <a:ext cx="962280" cy="702089"/>
            <a:chOff x="726671" y="3844319"/>
            <a:chExt cx="962280" cy="702089"/>
          </a:xfrm>
        </p:grpSpPr>
        <p:sp>
          <p:nvSpPr>
            <p:cNvPr id="46" name="Rectangle 45"/>
            <p:cNvSpPr/>
            <p:nvPr/>
          </p:nvSpPr>
          <p:spPr>
            <a:xfrm rot="13461296">
              <a:off x="824855" y="4186368"/>
              <a:ext cx="864096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8" name="Straight Connector 47"/>
            <p:cNvCxnSpPr>
              <a:stCxn id="46" idx="3"/>
            </p:cNvCxnSpPr>
            <p:nvPr/>
          </p:nvCxnSpPr>
          <p:spPr>
            <a:xfrm rot="10800000">
              <a:off x="726671" y="3844319"/>
              <a:ext cx="221309" cy="2200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Freeform 51"/>
          <p:cNvSpPr/>
          <p:nvPr/>
        </p:nvSpPr>
        <p:spPr>
          <a:xfrm rot="14615610" flipH="1">
            <a:off x="7198872" y="3116639"/>
            <a:ext cx="412604" cy="49381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FFC0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Freeform 57"/>
          <p:cNvSpPr/>
          <p:nvPr/>
        </p:nvSpPr>
        <p:spPr>
          <a:xfrm>
            <a:off x="5962149" y="3436542"/>
            <a:ext cx="2241693" cy="1727886"/>
          </a:xfrm>
          <a:custGeom>
            <a:avLst/>
            <a:gdLst>
              <a:gd name="connsiteX0" fmla="*/ 837896 w 2241693"/>
              <a:gd name="connsiteY0" fmla="*/ 40754 h 1727886"/>
              <a:gd name="connsiteX1" fmla="*/ 721986 w 2241693"/>
              <a:gd name="connsiteY1" fmla="*/ 53633 h 1727886"/>
              <a:gd name="connsiteX2" fmla="*/ 670471 w 2241693"/>
              <a:gd name="connsiteY2" fmla="*/ 66512 h 1727886"/>
              <a:gd name="connsiteX3" fmla="*/ 567440 w 2241693"/>
              <a:gd name="connsiteY3" fmla="*/ 79390 h 1727886"/>
              <a:gd name="connsiteX4" fmla="*/ 477288 w 2241693"/>
              <a:gd name="connsiteY4" fmla="*/ 130906 h 1727886"/>
              <a:gd name="connsiteX5" fmla="*/ 425772 w 2241693"/>
              <a:gd name="connsiteY5" fmla="*/ 208179 h 1727886"/>
              <a:gd name="connsiteX6" fmla="*/ 374257 w 2241693"/>
              <a:gd name="connsiteY6" fmla="*/ 285452 h 1727886"/>
              <a:gd name="connsiteX7" fmla="*/ 361378 w 2241693"/>
              <a:gd name="connsiteY7" fmla="*/ 324089 h 1727886"/>
              <a:gd name="connsiteX8" fmla="*/ 309862 w 2241693"/>
              <a:gd name="connsiteY8" fmla="*/ 401362 h 1727886"/>
              <a:gd name="connsiteX9" fmla="*/ 296983 w 2241693"/>
              <a:gd name="connsiteY9" fmla="*/ 439999 h 1727886"/>
              <a:gd name="connsiteX10" fmla="*/ 245468 w 2241693"/>
              <a:gd name="connsiteY10" fmla="*/ 517272 h 1727886"/>
              <a:gd name="connsiteX11" fmla="*/ 206831 w 2241693"/>
              <a:gd name="connsiteY11" fmla="*/ 620303 h 1727886"/>
              <a:gd name="connsiteX12" fmla="*/ 193952 w 2241693"/>
              <a:gd name="connsiteY12" fmla="*/ 671819 h 1727886"/>
              <a:gd name="connsiteX13" fmla="*/ 181074 w 2241693"/>
              <a:gd name="connsiteY13" fmla="*/ 710455 h 1727886"/>
              <a:gd name="connsiteX14" fmla="*/ 155316 w 2241693"/>
              <a:gd name="connsiteY14" fmla="*/ 813486 h 1727886"/>
              <a:gd name="connsiteX15" fmla="*/ 129558 w 2241693"/>
              <a:gd name="connsiteY15" fmla="*/ 903638 h 1727886"/>
              <a:gd name="connsiteX16" fmla="*/ 90921 w 2241693"/>
              <a:gd name="connsiteY16" fmla="*/ 1096821 h 1727886"/>
              <a:gd name="connsiteX17" fmla="*/ 39406 w 2241693"/>
              <a:gd name="connsiteY17" fmla="*/ 1212731 h 1727886"/>
              <a:gd name="connsiteX18" fmla="*/ 78043 w 2241693"/>
              <a:gd name="connsiteY18" fmla="*/ 1199852 h 1727886"/>
              <a:gd name="connsiteX19" fmla="*/ 348499 w 2241693"/>
              <a:gd name="connsiteY19" fmla="*/ 1212731 h 1727886"/>
              <a:gd name="connsiteX20" fmla="*/ 400014 w 2241693"/>
              <a:gd name="connsiteY20" fmla="*/ 1238489 h 1727886"/>
              <a:gd name="connsiteX21" fmla="*/ 464409 w 2241693"/>
              <a:gd name="connsiteY21" fmla="*/ 1277126 h 1727886"/>
              <a:gd name="connsiteX22" fmla="*/ 503045 w 2241693"/>
              <a:gd name="connsiteY22" fmla="*/ 1302883 h 1727886"/>
              <a:gd name="connsiteX23" fmla="*/ 554561 w 2241693"/>
              <a:gd name="connsiteY23" fmla="*/ 1315762 h 1727886"/>
              <a:gd name="connsiteX24" fmla="*/ 721986 w 2241693"/>
              <a:gd name="connsiteY24" fmla="*/ 1290004 h 1727886"/>
              <a:gd name="connsiteX25" fmla="*/ 760623 w 2241693"/>
              <a:gd name="connsiteY25" fmla="*/ 1264247 h 1727886"/>
              <a:gd name="connsiteX26" fmla="*/ 1185626 w 2241693"/>
              <a:gd name="connsiteY26" fmla="*/ 1290004 h 1727886"/>
              <a:gd name="connsiteX27" fmla="*/ 1224262 w 2241693"/>
              <a:gd name="connsiteY27" fmla="*/ 1328641 h 1727886"/>
              <a:gd name="connsiteX28" fmla="*/ 1262899 w 2241693"/>
              <a:gd name="connsiteY28" fmla="*/ 1341520 h 1727886"/>
              <a:gd name="connsiteX29" fmla="*/ 1301536 w 2241693"/>
              <a:gd name="connsiteY29" fmla="*/ 1367278 h 1727886"/>
              <a:gd name="connsiteX30" fmla="*/ 1353051 w 2241693"/>
              <a:gd name="connsiteY30" fmla="*/ 1405914 h 1727886"/>
              <a:gd name="connsiteX31" fmla="*/ 1700781 w 2241693"/>
              <a:gd name="connsiteY31" fmla="*/ 1444551 h 1727886"/>
              <a:gd name="connsiteX32" fmla="*/ 1829569 w 2241693"/>
              <a:gd name="connsiteY32" fmla="*/ 1457430 h 1727886"/>
              <a:gd name="connsiteX33" fmla="*/ 1881085 w 2241693"/>
              <a:gd name="connsiteY33" fmla="*/ 1470309 h 1727886"/>
              <a:gd name="connsiteX34" fmla="*/ 1906843 w 2241693"/>
              <a:gd name="connsiteY34" fmla="*/ 1508945 h 1727886"/>
              <a:gd name="connsiteX35" fmla="*/ 2035631 w 2241693"/>
              <a:gd name="connsiteY35" fmla="*/ 1611976 h 1727886"/>
              <a:gd name="connsiteX36" fmla="*/ 2087147 w 2241693"/>
              <a:gd name="connsiteY36" fmla="*/ 1650613 h 1727886"/>
              <a:gd name="connsiteX37" fmla="*/ 2203057 w 2241693"/>
              <a:gd name="connsiteY37" fmla="*/ 1715007 h 1727886"/>
              <a:gd name="connsiteX38" fmla="*/ 2241693 w 2241693"/>
              <a:gd name="connsiteY38" fmla="*/ 1727886 h 1727886"/>
              <a:gd name="connsiteX39" fmla="*/ 2228814 w 2241693"/>
              <a:gd name="connsiteY39" fmla="*/ 1663492 h 1727886"/>
              <a:gd name="connsiteX40" fmla="*/ 2177299 w 2241693"/>
              <a:gd name="connsiteY40" fmla="*/ 1573340 h 1727886"/>
              <a:gd name="connsiteX41" fmla="*/ 2151541 w 2241693"/>
              <a:gd name="connsiteY41" fmla="*/ 1496066 h 1727886"/>
              <a:gd name="connsiteX42" fmla="*/ 2138662 w 2241693"/>
              <a:gd name="connsiteY42" fmla="*/ 1457430 h 1727886"/>
              <a:gd name="connsiteX43" fmla="*/ 2125783 w 2241693"/>
              <a:gd name="connsiteY43" fmla="*/ 1380157 h 1727886"/>
              <a:gd name="connsiteX44" fmla="*/ 2112905 w 2241693"/>
              <a:gd name="connsiteY44" fmla="*/ 1341520 h 1727886"/>
              <a:gd name="connsiteX45" fmla="*/ 2100026 w 2241693"/>
              <a:gd name="connsiteY45" fmla="*/ 1277126 h 1727886"/>
              <a:gd name="connsiteX46" fmla="*/ 2087147 w 2241693"/>
              <a:gd name="connsiteY46" fmla="*/ 1032427 h 1727886"/>
              <a:gd name="connsiteX47" fmla="*/ 2074268 w 2241693"/>
              <a:gd name="connsiteY47" fmla="*/ 993790 h 1727886"/>
              <a:gd name="connsiteX48" fmla="*/ 1996995 w 2241693"/>
              <a:gd name="connsiteY48" fmla="*/ 903638 h 1727886"/>
              <a:gd name="connsiteX49" fmla="*/ 1971237 w 2241693"/>
              <a:gd name="connsiteY49" fmla="*/ 865002 h 1727886"/>
              <a:gd name="connsiteX50" fmla="*/ 1881085 w 2241693"/>
              <a:gd name="connsiteY50" fmla="*/ 787728 h 1727886"/>
              <a:gd name="connsiteX51" fmla="*/ 1842448 w 2241693"/>
              <a:gd name="connsiteY51" fmla="*/ 749092 h 1727886"/>
              <a:gd name="connsiteX52" fmla="*/ 1803812 w 2241693"/>
              <a:gd name="connsiteY52" fmla="*/ 736213 h 1727886"/>
              <a:gd name="connsiteX53" fmla="*/ 1687902 w 2241693"/>
              <a:gd name="connsiteY53" fmla="*/ 671819 h 1727886"/>
              <a:gd name="connsiteX54" fmla="*/ 1649265 w 2241693"/>
              <a:gd name="connsiteY54" fmla="*/ 633182 h 1727886"/>
              <a:gd name="connsiteX55" fmla="*/ 1559113 w 2241693"/>
              <a:gd name="connsiteY55" fmla="*/ 504393 h 1727886"/>
              <a:gd name="connsiteX56" fmla="*/ 1533355 w 2241693"/>
              <a:gd name="connsiteY56" fmla="*/ 465757 h 1727886"/>
              <a:gd name="connsiteX57" fmla="*/ 1507597 w 2241693"/>
              <a:gd name="connsiteY57" fmla="*/ 427120 h 1727886"/>
              <a:gd name="connsiteX58" fmla="*/ 1468961 w 2241693"/>
              <a:gd name="connsiteY58" fmla="*/ 388483 h 1727886"/>
              <a:gd name="connsiteX59" fmla="*/ 1353051 w 2241693"/>
              <a:gd name="connsiteY59" fmla="*/ 336968 h 1727886"/>
              <a:gd name="connsiteX60" fmla="*/ 1314414 w 2241693"/>
              <a:gd name="connsiteY60" fmla="*/ 324089 h 1727886"/>
              <a:gd name="connsiteX61" fmla="*/ 1275778 w 2241693"/>
              <a:gd name="connsiteY61" fmla="*/ 311210 h 1727886"/>
              <a:gd name="connsiteX62" fmla="*/ 1237141 w 2241693"/>
              <a:gd name="connsiteY62" fmla="*/ 298331 h 1727886"/>
              <a:gd name="connsiteX63" fmla="*/ 1211383 w 2241693"/>
              <a:gd name="connsiteY63" fmla="*/ 259695 h 1727886"/>
              <a:gd name="connsiteX64" fmla="*/ 1172747 w 2241693"/>
              <a:gd name="connsiteY64" fmla="*/ 246816 h 1727886"/>
              <a:gd name="connsiteX65" fmla="*/ 1134110 w 2241693"/>
              <a:gd name="connsiteY65" fmla="*/ 221058 h 1727886"/>
              <a:gd name="connsiteX66" fmla="*/ 1082595 w 2241693"/>
              <a:gd name="connsiteY66" fmla="*/ 143785 h 1727886"/>
              <a:gd name="connsiteX67" fmla="*/ 1005321 w 2241693"/>
              <a:gd name="connsiteY67" fmla="*/ 105148 h 1727886"/>
              <a:gd name="connsiteX68" fmla="*/ 979564 w 2241693"/>
              <a:gd name="connsiteY68" fmla="*/ 66512 h 1727886"/>
              <a:gd name="connsiteX69" fmla="*/ 863654 w 2241693"/>
              <a:gd name="connsiteY69" fmla="*/ 2117 h 1727886"/>
              <a:gd name="connsiteX70" fmla="*/ 837896 w 2241693"/>
              <a:gd name="connsiteY70" fmla="*/ 40754 h 1727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</a:cxnLst>
            <a:rect l="l" t="t" r="r" b="b"/>
            <a:pathLst>
              <a:path w="2241693" h="1727886">
                <a:moveTo>
                  <a:pt x="837896" y="40754"/>
                </a:moveTo>
                <a:cubicBezTo>
                  <a:pt x="814285" y="49340"/>
                  <a:pt x="760408" y="47722"/>
                  <a:pt x="721986" y="53633"/>
                </a:cubicBezTo>
                <a:cubicBezTo>
                  <a:pt x="704492" y="56324"/>
                  <a:pt x="687930" y="63602"/>
                  <a:pt x="670471" y="66512"/>
                </a:cubicBezTo>
                <a:cubicBezTo>
                  <a:pt x="636331" y="72202"/>
                  <a:pt x="601784" y="75097"/>
                  <a:pt x="567440" y="79390"/>
                </a:cubicBezTo>
                <a:cubicBezTo>
                  <a:pt x="552253" y="86983"/>
                  <a:pt x="491448" y="114724"/>
                  <a:pt x="477288" y="130906"/>
                </a:cubicBezTo>
                <a:cubicBezTo>
                  <a:pt x="456903" y="154204"/>
                  <a:pt x="442944" y="182421"/>
                  <a:pt x="425772" y="208179"/>
                </a:cubicBezTo>
                <a:lnTo>
                  <a:pt x="374257" y="285452"/>
                </a:lnTo>
                <a:cubicBezTo>
                  <a:pt x="369964" y="298331"/>
                  <a:pt x="367971" y="312222"/>
                  <a:pt x="361378" y="324089"/>
                </a:cubicBezTo>
                <a:cubicBezTo>
                  <a:pt x="346344" y="351150"/>
                  <a:pt x="309862" y="401362"/>
                  <a:pt x="309862" y="401362"/>
                </a:cubicBezTo>
                <a:cubicBezTo>
                  <a:pt x="305569" y="414241"/>
                  <a:pt x="303576" y="428132"/>
                  <a:pt x="296983" y="439999"/>
                </a:cubicBezTo>
                <a:cubicBezTo>
                  <a:pt x="281949" y="467060"/>
                  <a:pt x="245468" y="517272"/>
                  <a:pt x="245468" y="517272"/>
                </a:cubicBezTo>
                <a:cubicBezTo>
                  <a:pt x="212409" y="649506"/>
                  <a:pt x="257342" y="485608"/>
                  <a:pt x="206831" y="620303"/>
                </a:cubicBezTo>
                <a:cubicBezTo>
                  <a:pt x="200616" y="636876"/>
                  <a:pt x="198815" y="654800"/>
                  <a:pt x="193952" y="671819"/>
                </a:cubicBezTo>
                <a:cubicBezTo>
                  <a:pt x="190223" y="684872"/>
                  <a:pt x="184646" y="697358"/>
                  <a:pt x="181074" y="710455"/>
                </a:cubicBezTo>
                <a:cubicBezTo>
                  <a:pt x="171760" y="744608"/>
                  <a:pt x="166511" y="779902"/>
                  <a:pt x="155316" y="813486"/>
                </a:cubicBezTo>
                <a:cubicBezTo>
                  <a:pt x="136840" y="868915"/>
                  <a:pt x="145730" y="838953"/>
                  <a:pt x="129558" y="903638"/>
                </a:cubicBezTo>
                <a:cubicBezTo>
                  <a:pt x="124576" y="948472"/>
                  <a:pt x="121362" y="1051157"/>
                  <a:pt x="90921" y="1096821"/>
                </a:cubicBezTo>
                <a:cubicBezTo>
                  <a:pt x="90043" y="1098137"/>
                  <a:pt x="0" y="1225866"/>
                  <a:pt x="39406" y="1212731"/>
                </a:cubicBezTo>
                <a:lnTo>
                  <a:pt x="78043" y="1199852"/>
                </a:lnTo>
                <a:cubicBezTo>
                  <a:pt x="168195" y="1204145"/>
                  <a:pt x="258888" y="1201978"/>
                  <a:pt x="348499" y="1212731"/>
                </a:cubicBezTo>
                <a:cubicBezTo>
                  <a:pt x="367561" y="1215018"/>
                  <a:pt x="383231" y="1229165"/>
                  <a:pt x="400014" y="1238489"/>
                </a:cubicBezTo>
                <a:cubicBezTo>
                  <a:pt x="421896" y="1250646"/>
                  <a:pt x="443182" y="1263859"/>
                  <a:pt x="464409" y="1277126"/>
                </a:cubicBezTo>
                <a:cubicBezTo>
                  <a:pt x="477534" y="1285329"/>
                  <a:pt x="488818" y="1296786"/>
                  <a:pt x="503045" y="1302883"/>
                </a:cubicBezTo>
                <a:cubicBezTo>
                  <a:pt x="519314" y="1309855"/>
                  <a:pt x="537389" y="1311469"/>
                  <a:pt x="554561" y="1315762"/>
                </a:cubicBezTo>
                <a:cubicBezTo>
                  <a:pt x="591504" y="1312068"/>
                  <a:pt x="675570" y="1313212"/>
                  <a:pt x="721986" y="1290004"/>
                </a:cubicBezTo>
                <a:cubicBezTo>
                  <a:pt x="735830" y="1283082"/>
                  <a:pt x="747744" y="1272833"/>
                  <a:pt x="760623" y="1264247"/>
                </a:cubicBezTo>
                <a:cubicBezTo>
                  <a:pt x="902291" y="1272833"/>
                  <a:pt x="1045048" y="1270479"/>
                  <a:pt x="1185626" y="1290004"/>
                </a:cubicBezTo>
                <a:cubicBezTo>
                  <a:pt x="1203666" y="1292510"/>
                  <a:pt x="1209108" y="1318538"/>
                  <a:pt x="1224262" y="1328641"/>
                </a:cubicBezTo>
                <a:cubicBezTo>
                  <a:pt x="1235558" y="1336171"/>
                  <a:pt x="1250757" y="1335449"/>
                  <a:pt x="1262899" y="1341520"/>
                </a:cubicBezTo>
                <a:cubicBezTo>
                  <a:pt x="1276744" y="1348442"/>
                  <a:pt x="1288941" y="1358281"/>
                  <a:pt x="1301536" y="1367278"/>
                </a:cubicBezTo>
                <a:cubicBezTo>
                  <a:pt x="1319002" y="1379754"/>
                  <a:pt x="1333853" y="1396315"/>
                  <a:pt x="1353051" y="1405914"/>
                </a:cubicBezTo>
                <a:cubicBezTo>
                  <a:pt x="1455934" y="1457356"/>
                  <a:pt x="1602696" y="1439880"/>
                  <a:pt x="1700781" y="1444551"/>
                </a:cubicBezTo>
                <a:cubicBezTo>
                  <a:pt x="1743710" y="1448844"/>
                  <a:pt x="1786859" y="1451329"/>
                  <a:pt x="1829569" y="1457430"/>
                </a:cubicBezTo>
                <a:cubicBezTo>
                  <a:pt x="1847092" y="1459933"/>
                  <a:pt x="1866357" y="1460491"/>
                  <a:pt x="1881085" y="1470309"/>
                </a:cubicBezTo>
                <a:cubicBezTo>
                  <a:pt x="1893964" y="1478895"/>
                  <a:pt x="1896488" y="1497440"/>
                  <a:pt x="1906843" y="1508945"/>
                </a:cubicBezTo>
                <a:cubicBezTo>
                  <a:pt x="1992345" y="1603946"/>
                  <a:pt x="1961230" y="1587175"/>
                  <a:pt x="2035631" y="1611976"/>
                </a:cubicBezTo>
                <a:cubicBezTo>
                  <a:pt x="2052803" y="1624855"/>
                  <a:pt x="2069287" y="1638706"/>
                  <a:pt x="2087147" y="1650613"/>
                </a:cubicBezTo>
                <a:cubicBezTo>
                  <a:pt x="2116465" y="1670158"/>
                  <a:pt x="2168680" y="1700274"/>
                  <a:pt x="2203057" y="1715007"/>
                </a:cubicBezTo>
                <a:cubicBezTo>
                  <a:pt x="2215535" y="1720355"/>
                  <a:pt x="2228814" y="1723593"/>
                  <a:pt x="2241693" y="1727886"/>
                </a:cubicBezTo>
                <a:cubicBezTo>
                  <a:pt x="2237400" y="1706421"/>
                  <a:pt x="2235736" y="1684258"/>
                  <a:pt x="2228814" y="1663492"/>
                </a:cubicBezTo>
                <a:cubicBezTo>
                  <a:pt x="2217919" y="1630807"/>
                  <a:pt x="2196144" y="1601607"/>
                  <a:pt x="2177299" y="1573340"/>
                </a:cubicBezTo>
                <a:lnTo>
                  <a:pt x="2151541" y="1496066"/>
                </a:lnTo>
                <a:lnTo>
                  <a:pt x="2138662" y="1457430"/>
                </a:lnTo>
                <a:cubicBezTo>
                  <a:pt x="2134369" y="1431672"/>
                  <a:pt x="2131448" y="1405648"/>
                  <a:pt x="2125783" y="1380157"/>
                </a:cubicBezTo>
                <a:cubicBezTo>
                  <a:pt x="2122838" y="1366905"/>
                  <a:pt x="2116197" y="1354690"/>
                  <a:pt x="2112905" y="1341520"/>
                </a:cubicBezTo>
                <a:cubicBezTo>
                  <a:pt x="2107596" y="1320284"/>
                  <a:pt x="2104319" y="1298591"/>
                  <a:pt x="2100026" y="1277126"/>
                </a:cubicBezTo>
                <a:cubicBezTo>
                  <a:pt x="2095733" y="1195560"/>
                  <a:pt x="2094542" y="1113771"/>
                  <a:pt x="2087147" y="1032427"/>
                </a:cubicBezTo>
                <a:cubicBezTo>
                  <a:pt x="2085918" y="1018907"/>
                  <a:pt x="2080339" y="1005932"/>
                  <a:pt x="2074268" y="993790"/>
                </a:cubicBezTo>
                <a:cubicBezTo>
                  <a:pt x="2050616" y="946487"/>
                  <a:pt x="2035015" y="947995"/>
                  <a:pt x="1996995" y="903638"/>
                </a:cubicBezTo>
                <a:cubicBezTo>
                  <a:pt x="1986922" y="891886"/>
                  <a:pt x="1981310" y="876754"/>
                  <a:pt x="1971237" y="865002"/>
                </a:cubicBezTo>
                <a:cubicBezTo>
                  <a:pt x="1893849" y="774717"/>
                  <a:pt x="1949441" y="844691"/>
                  <a:pt x="1881085" y="787728"/>
                </a:cubicBezTo>
                <a:cubicBezTo>
                  <a:pt x="1867093" y="776068"/>
                  <a:pt x="1857603" y="759195"/>
                  <a:pt x="1842448" y="749092"/>
                </a:cubicBezTo>
                <a:cubicBezTo>
                  <a:pt x="1831153" y="741562"/>
                  <a:pt x="1815679" y="742806"/>
                  <a:pt x="1803812" y="736213"/>
                </a:cubicBezTo>
                <a:cubicBezTo>
                  <a:pt x="1670964" y="662408"/>
                  <a:pt x="1775324" y="700958"/>
                  <a:pt x="1687902" y="671819"/>
                </a:cubicBezTo>
                <a:cubicBezTo>
                  <a:pt x="1675023" y="658940"/>
                  <a:pt x="1661118" y="647011"/>
                  <a:pt x="1649265" y="633182"/>
                </a:cubicBezTo>
                <a:cubicBezTo>
                  <a:pt x="1620658" y="599807"/>
                  <a:pt x="1581282" y="537646"/>
                  <a:pt x="1559113" y="504393"/>
                </a:cubicBezTo>
                <a:lnTo>
                  <a:pt x="1533355" y="465757"/>
                </a:lnTo>
                <a:cubicBezTo>
                  <a:pt x="1524769" y="452878"/>
                  <a:pt x="1518542" y="438065"/>
                  <a:pt x="1507597" y="427120"/>
                </a:cubicBezTo>
                <a:cubicBezTo>
                  <a:pt x="1494718" y="414241"/>
                  <a:pt x="1482953" y="400143"/>
                  <a:pt x="1468961" y="388483"/>
                </a:cubicBezTo>
                <a:cubicBezTo>
                  <a:pt x="1428145" y="354470"/>
                  <a:pt x="1409202" y="355685"/>
                  <a:pt x="1353051" y="336968"/>
                </a:cubicBezTo>
                <a:lnTo>
                  <a:pt x="1314414" y="324089"/>
                </a:lnTo>
                <a:lnTo>
                  <a:pt x="1275778" y="311210"/>
                </a:lnTo>
                <a:lnTo>
                  <a:pt x="1237141" y="298331"/>
                </a:lnTo>
                <a:cubicBezTo>
                  <a:pt x="1228555" y="285452"/>
                  <a:pt x="1223470" y="269364"/>
                  <a:pt x="1211383" y="259695"/>
                </a:cubicBezTo>
                <a:cubicBezTo>
                  <a:pt x="1200782" y="251215"/>
                  <a:pt x="1184889" y="252887"/>
                  <a:pt x="1172747" y="246816"/>
                </a:cubicBezTo>
                <a:cubicBezTo>
                  <a:pt x="1158903" y="239894"/>
                  <a:pt x="1146989" y="229644"/>
                  <a:pt x="1134110" y="221058"/>
                </a:cubicBezTo>
                <a:cubicBezTo>
                  <a:pt x="1116938" y="195300"/>
                  <a:pt x="1111963" y="153574"/>
                  <a:pt x="1082595" y="143785"/>
                </a:cubicBezTo>
                <a:cubicBezTo>
                  <a:pt x="1029274" y="126011"/>
                  <a:pt x="1055254" y="138436"/>
                  <a:pt x="1005321" y="105148"/>
                </a:cubicBezTo>
                <a:cubicBezTo>
                  <a:pt x="996735" y="92269"/>
                  <a:pt x="991213" y="76704"/>
                  <a:pt x="979564" y="66512"/>
                </a:cubicBezTo>
                <a:cubicBezTo>
                  <a:pt x="953535" y="43737"/>
                  <a:pt x="904233" y="8880"/>
                  <a:pt x="863654" y="2117"/>
                </a:cubicBezTo>
                <a:cubicBezTo>
                  <a:pt x="850950" y="0"/>
                  <a:pt x="861507" y="32168"/>
                  <a:pt x="837896" y="40754"/>
                </a:cubicBezTo>
                <a:close/>
              </a:path>
            </a:pathLst>
          </a:custGeom>
          <a:solidFill>
            <a:srgbClr val="CC3399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9" name="Group 48"/>
          <p:cNvGrpSpPr/>
          <p:nvPr/>
        </p:nvGrpSpPr>
        <p:grpSpPr>
          <a:xfrm>
            <a:off x="1979712" y="4293096"/>
            <a:ext cx="1008112" cy="504056"/>
            <a:chOff x="2483768" y="5661248"/>
            <a:chExt cx="1008112" cy="504056"/>
          </a:xfrm>
        </p:grpSpPr>
        <p:sp>
          <p:nvSpPr>
            <p:cNvPr id="59" name="Rectangle 58"/>
            <p:cNvSpPr/>
            <p:nvPr/>
          </p:nvSpPr>
          <p:spPr>
            <a:xfrm>
              <a:off x="2483768" y="5661248"/>
              <a:ext cx="1008112" cy="504056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0" name="Oval 59"/>
            <p:cNvSpPr/>
            <p:nvPr/>
          </p:nvSpPr>
          <p:spPr>
            <a:xfrm>
              <a:off x="2915816" y="5760552"/>
              <a:ext cx="216024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4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63737E-6 L 0.004 -0.06823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" y="-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43" grpId="0" animBg="1"/>
      <p:bldP spid="5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 rot="6455304" flipV="1">
            <a:off x="5773416" y="2713803"/>
            <a:ext cx="812849" cy="1302766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reeform 1"/>
          <p:cNvSpPr/>
          <p:nvPr/>
        </p:nvSpPr>
        <p:spPr>
          <a:xfrm>
            <a:off x="3347864" y="4221163"/>
            <a:ext cx="914903" cy="1193269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 flipH="1">
            <a:off x="4716016" y="4221163"/>
            <a:ext cx="968056" cy="1193269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2699792" y="2811952"/>
            <a:ext cx="709615" cy="1295915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131840" y="2132856"/>
            <a:ext cx="2736304" cy="2448272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010655" y="2564904"/>
            <a:ext cx="201305" cy="2898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 flipV="1">
            <a:off x="3635896" y="2060848"/>
            <a:ext cx="1709771" cy="2019824"/>
          </a:xfrm>
          <a:prstGeom prst="arc">
            <a:avLst>
              <a:gd name="adj1" fmla="val 11045684"/>
              <a:gd name="adj2" fmla="val 2123717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802743" y="2564904"/>
            <a:ext cx="201305" cy="2898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flipH="1">
            <a:off x="6156176" y="3140968"/>
            <a:ext cx="1007889" cy="856895"/>
            <a:chOff x="2450396" y="1268760"/>
            <a:chExt cx="1257508" cy="1008112"/>
          </a:xfrm>
        </p:grpSpPr>
        <p:sp>
          <p:nvSpPr>
            <p:cNvPr id="11" name="Rounded Rectangle 10"/>
            <p:cNvSpPr/>
            <p:nvPr/>
          </p:nvSpPr>
          <p:spPr>
            <a:xfrm>
              <a:off x="2450396" y="1268760"/>
              <a:ext cx="864096" cy="1008112"/>
            </a:xfrm>
            <a:prstGeom prst="roundRect">
              <a:avLst/>
            </a:prstGeom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Arial Narrow" pitchFamily="34" charset="0"/>
                </a:rPr>
                <a:t>ROSS</a:t>
              </a:r>
              <a:endParaRPr lang="en-GB" sz="1400" b="1" dirty="0">
                <a:latin typeface="Arial Narrow" pitchFamily="34" charset="0"/>
              </a:endParaRPr>
            </a:p>
          </p:txBody>
        </p:sp>
        <p:sp>
          <p:nvSpPr>
            <p:cNvPr id="12" name="Block Arc 11"/>
            <p:cNvSpPr/>
            <p:nvPr/>
          </p:nvSpPr>
          <p:spPr>
            <a:xfrm rot="5400000">
              <a:off x="2951820" y="1376772"/>
              <a:ext cx="720080" cy="792088"/>
            </a:xfrm>
            <a:prstGeom prst="blockArc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452655" y="2204864"/>
            <a:ext cx="702740" cy="816295"/>
            <a:chOff x="4496874" y="3573016"/>
            <a:chExt cx="795206" cy="960347"/>
          </a:xfrm>
        </p:grpSpPr>
        <p:sp>
          <p:nvSpPr>
            <p:cNvPr id="16" name="Freeform 15"/>
            <p:cNvSpPr/>
            <p:nvPr/>
          </p:nvSpPr>
          <p:spPr>
            <a:xfrm>
              <a:off x="4496874" y="3580327"/>
              <a:ext cx="242551" cy="953036"/>
            </a:xfrm>
            <a:custGeom>
              <a:avLst/>
              <a:gdLst>
                <a:gd name="connsiteX0" fmla="*/ 88005 w 242551"/>
                <a:gd name="connsiteY0" fmla="*/ 953036 h 953036"/>
                <a:gd name="connsiteX1" fmla="*/ 229672 w 242551"/>
                <a:gd name="connsiteY1" fmla="*/ 759853 h 953036"/>
                <a:gd name="connsiteX2" fmla="*/ 10732 w 242551"/>
                <a:gd name="connsiteY2" fmla="*/ 605307 h 953036"/>
                <a:gd name="connsiteX3" fmla="*/ 165278 w 242551"/>
                <a:gd name="connsiteY3" fmla="*/ 386366 h 953036"/>
                <a:gd name="connsiteX4" fmla="*/ 23611 w 242551"/>
                <a:gd name="connsiteY4" fmla="*/ 193183 h 953036"/>
                <a:gd name="connsiteX5" fmla="*/ 152399 w 242551"/>
                <a:gd name="connsiteY5" fmla="*/ 0 h 9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551" h="953036">
                  <a:moveTo>
                    <a:pt x="88005" y="953036"/>
                  </a:moveTo>
                  <a:cubicBezTo>
                    <a:pt x="165278" y="885422"/>
                    <a:pt x="242551" y="817808"/>
                    <a:pt x="229672" y="759853"/>
                  </a:cubicBezTo>
                  <a:cubicBezTo>
                    <a:pt x="216793" y="701898"/>
                    <a:pt x="21464" y="667555"/>
                    <a:pt x="10732" y="605307"/>
                  </a:cubicBezTo>
                  <a:cubicBezTo>
                    <a:pt x="0" y="543059"/>
                    <a:pt x="163132" y="455053"/>
                    <a:pt x="165278" y="386366"/>
                  </a:cubicBezTo>
                  <a:cubicBezTo>
                    <a:pt x="167424" y="317679"/>
                    <a:pt x="25758" y="257577"/>
                    <a:pt x="23611" y="193183"/>
                  </a:cubicBezTo>
                  <a:cubicBezTo>
                    <a:pt x="21465" y="128789"/>
                    <a:pt x="86932" y="64394"/>
                    <a:pt x="152399" y="0"/>
                  </a:cubicBezTo>
                </a:path>
              </a:pathLst>
            </a:cu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761497" y="3573016"/>
              <a:ext cx="242551" cy="953036"/>
            </a:xfrm>
            <a:custGeom>
              <a:avLst/>
              <a:gdLst>
                <a:gd name="connsiteX0" fmla="*/ 88005 w 242551"/>
                <a:gd name="connsiteY0" fmla="*/ 953036 h 953036"/>
                <a:gd name="connsiteX1" fmla="*/ 229672 w 242551"/>
                <a:gd name="connsiteY1" fmla="*/ 759853 h 953036"/>
                <a:gd name="connsiteX2" fmla="*/ 10732 w 242551"/>
                <a:gd name="connsiteY2" fmla="*/ 605307 h 953036"/>
                <a:gd name="connsiteX3" fmla="*/ 165278 w 242551"/>
                <a:gd name="connsiteY3" fmla="*/ 386366 h 953036"/>
                <a:gd name="connsiteX4" fmla="*/ 23611 w 242551"/>
                <a:gd name="connsiteY4" fmla="*/ 193183 h 953036"/>
                <a:gd name="connsiteX5" fmla="*/ 152399 w 242551"/>
                <a:gd name="connsiteY5" fmla="*/ 0 h 9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551" h="953036">
                  <a:moveTo>
                    <a:pt x="88005" y="953036"/>
                  </a:moveTo>
                  <a:cubicBezTo>
                    <a:pt x="165278" y="885422"/>
                    <a:pt x="242551" y="817808"/>
                    <a:pt x="229672" y="759853"/>
                  </a:cubicBezTo>
                  <a:cubicBezTo>
                    <a:pt x="216793" y="701898"/>
                    <a:pt x="21464" y="667555"/>
                    <a:pt x="10732" y="605307"/>
                  </a:cubicBezTo>
                  <a:cubicBezTo>
                    <a:pt x="0" y="543059"/>
                    <a:pt x="163132" y="455053"/>
                    <a:pt x="165278" y="386366"/>
                  </a:cubicBezTo>
                  <a:cubicBezTo>
                    <a:pt x="167424" y="317679"/>
                    <a:pt x="25758" y="257577"/>
                    <a:pt x="23611" y="193183"/>
                  </a:cubicBezTo>
                  <a:cubicBezTo>
                    <a:pt x="21465" y="128789"/>
                    <a:pt x="86932" y="64394"/>
                    <a:pt x="152399" y="0"/>
                  </a:cubicBezTo>
                </a:path>
              </a:pathLst>
            </a:cu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5049529" y="3573016"/>
              <a:ext cx="242551" cy="953036"/>
            </a:xfrm>
            <a:custGeom>
              <a:avLst/>
              <a:gdLst>
                <a:gd name="connsiteX0" fmla="*/ 88005 w 242551"/>
                <a:gd name="connsiteY0" fmla="*/ 953036 h 953036"/>
                <a:gd name="connsiteX1" fmla="*/ 229672 w 242551"/>
                <a:gd name="connsiteY1" fmla="*/ 759853 h 953036"/>
                <a:gd name="connsiteX2" fmla="*/ 10732 w 242551"/>
                <a:gd name="connsiteY2" fmla="*/ 605307 h 953036"/>
                <a:gd name="connsiteX3" fmla="*/ 165278 w 242551"/>
                <a:gd name="connsiteY3" fmla="*/ 386366 h 953036"/>
                <a:gd name="connsiteX4" fmla="*/ 23611 w 242551"/>
                <a:gd name="connsiteY4" fmla="*/ 193183 h 953036"/>
                <a:gd name="connsiteX5" fmla="*/ 152399 w 242551"/>
                <a:gd name="connsiteY5" fmla="*/ 0 h 9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551" h="953036">
                  <a:moveTo>
                    <a:pt x="88005" y="953036"/>
                  </a:moveTo>
                  <a:cubicBezTo>
                    <a:pt x="165278" y="885422"/>
                    <a:pt x="242551" y="817808"/>
                    <a:pt x="229672" y="759853"/>
                  </a:cubicBezTo>
                  <a:cubicBezTo>
                    <a:pt x="216793" y="701898"/>
                    <a:pt x="21464" y="667555"/>
                    <a:pt x="10732" y="605307"/>
                  </a:cubicBezTo>
                  <a:cubicBezTo>
                    <a:pt x="0" y="543059"/>
                    <a:pt x="163132" y="455053"/>
                    <a:pt x="165278" y="386366"/>
                  </a:cubicBezTo>
                  <a:cubicBezTo>
                    <a:pt x="167424" y="317679"/>
                    <a:pt x="25758" y="257577"/>
                    <a:pt x="23611" y="193183"/>
                  </a:cubicBezTo>
                  <a:cubicBezTo>
                    <a:pt x="21465" y="128789"/>
                    <a:pt x="86932" y="64394"/>
                    <a:pt x="152399" y="0"/>
                  </a:cubicBezTo>
                </a:path>
              </a:pathLst>
            </a:cu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6660232" y="3301927"/>
            <a:ext cx="2388920" cy="4879601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-828600" y="4005064"/>
            <a:ext cx="3635896" cy="4752528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loud 21"/>
          <p:cNvSpPr/>
          <p:nvPr/>
        </p:nvSpPr>
        <p:spPr>
          <a:xfrm rot="20883884" flipV="1">
            <a:off x="2915746" y="4927852"/>
            <a:ext cx="3641948" cy="2762935"/>
          </a:xfrm>
          <a:prstGeom prst="cloud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14597" y="476672"/>
            <a:ext cx="751480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 smtClean="0">
                <a:latin typeface="Century Gothic" pitchFamily="34" charset="0"/>
              </a:rPr>
              <a:t>Episode 1:</a:t>
            </a:r>
          </a:p>
          <a:p>
            <a:pPr algn="ctr"/>
            <a:r>
              <a:rPr lang="en-GB" sz="6000" b="1" dirty="0" smtClean="0">
                <a:latin typeface="Century Gothic" pitchFamily="34" charset="0"/>
              </a:rPr>
              <a:t>MR REYNOLDS SAVES THE DAY</a:t>
            </a:r>
            <a:endParaRPr lang="en-GB" sz="6000" b="1" dirty="0">
              <a:latin typeface="Century Gothic" pitchFamily="34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239852" y="3429000"/>
            <a:ext cx="2664296" cy="2555974"/>
            <a:chOff x="2411760" y="2420888"/>
            <a:chExt cx="4085175" cy="3924126"/>
          </a:xfrm>
        </p:grpSpPr>
        <p:sp>
          <p:nvSpPr>
            <p:cNvPr id="4" name="Freeform 3"/>
            <p:cNvSpPr/>
            <p:nvPr/>
          </p:nvSpPr>
          <p:spPr>
            <a:xfrm flipH="1">
              <a:off x="5724128" y="3212976"/>
              <a:ext cx="772807" cy="1524606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>
              <a:off x="3347864" y="4941168"/>
              <a:ext cx="1035285" cy="1403846"/>
            </a:xfrm>
            <a:custGeom>
              <a:avLst/>
              <a:gdLst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98859 w 625872"/>
                <a:gd name="connsiteY6" fmla="*/ 576262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86581 w 625872"/>
                <a:gd name="connsiteY6" fmla="*/ 600620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52338"/>
                <a:gd name="connsiteX1" fmla="*/ 586978 w 629778"/>
                <a:gd name="connsiteY1" fmla="*/ 707231 h 852338"/>
                <a:gd name="connsiteX2" fmla="*/ 332557 w 629778"/>
                <a:gd name="connsiteY2" fmla="*/ 850230 h 852338"/>
                <a:gd name="connsiteX3" fmla="*/ 65484 w 629778"/>
                <a:gd name="connsiteY3" fmla="*/ 809625 h 852338"/>
                <a:gd name="connsiteX4" fmla="*/ 15478 w 629778"/>
                <a:gd name="connsiteY4" fmla="*/ 671512 h 852338"/>
                <a:gd name="connsiteX5" fmla="*/ 158353 w 629778"/>
                <a:gd name="connsiteY5" fmla="*/ 540543 h 852338"/>
                <a:gd name="connsiteX6" fmla="*/ 386581 w 629778"/>
                <a:gd name="connsiteY6" fmla="*/ 600620 h 852338"/>
                <a:gd name="connsiteX7" fmla="*/ 408384 w 629778"/>
                <a:gd name="connsiteY7" fmla="*/ 554831 h 852338"/>
                <a:gd name="connsiteX8" fmla="*/ 403622 w 629778"/>
                <a:gd name="connsiteY8" fmla="*/ 0 h 852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9778" h="852338">
                  <a:moveTo>
                    <a:pt x="589359" y="40481"/>
                  </a:moveTo>
                  <a:cubicBezTo>
                    <a:pt x="607615" y="308570"/>
                    <a:pt x="629778" y="572273"/>
                    <a:pt x="586978" y="707231"/>
                  </a:cubicBezTo>
                  <a:cubicBezTo>
                    <a:pt x="544178" y="842189"/>
                    <a:pt x="393081" y="852338"/>
                    <a:pt x="332557" y="850230"/>
                  </a:cubicBezTo>
                  <a:cubicBezTo>
                    <a:pt x="247154" y="847800"/>
                    <a:pt x="118330" y="839411"/>
                    <a:pt x="65484" y="809625"/>
                  </a:cubicBezTo>
                  <a:cubicBezTo>
                    <a:pt x="12638" y="779839"/>
                    <a:pt x="0" y="716359"/>
                    <a:pt x="15478" y="671512"/>
                  </a:cubicBezTo>
                  <a:cubicBezTo>
                    <a:pt x="30956" y="626665"/>
                    <a:pt x="96503" y="552358"/>
                    <a:pt x="158353" y="540543"/>
                  </a:cubicBezTo>
                  <a:cubicBezTo>
                    <a:pt x="220203" y="528728"/>
                    <a:pt x="344909" y="598239"/>
                    <a:pt x="386581" y="600620"/>
                  </a:cubicBezTo>
                  <a:cubicBezTo>
                    <a:pt x="428253" y="603001"/>
                    <a:pt x="405544" y="654934"/>
                    <a:pt x="408384" y="554831"/>
                  </a:cubicBezTo>
                  <a:cubicBezTo>
                    <a:pt x="411224" y="454728"/>
                    <a:pt x="406400" y="229393"/>
                    <a:pt x="403622" y="0"/>
                  </a:cubicBezTo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Freeform 5"/>
            <p:cNvSpPr/>
            <p:nvPr/>
          </p:nvSpPr>
          <p:spPr>
            <a:xfrm flipH="1">
              <a:off x="4716016" y="4941168"/>
              <a:ext cx="1095432" cy="1403846"/>
            </a:xfrm>
            <a:custGeom>
              <a:avLst/>
              <a:gdLst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98859 w 625872"/>
                <a:gd name="connsiteY6" fmla="*/ 576262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86581 w 625872"/>
                <a:gd name="connsiteY6" fmla="*/ 600620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52338"/>
                <a:gd name="connsiteX1" fmla="*/ 586978 w 629778"/>
                <a:gd name="connsiteY1" fmla="*/ 707231 h 852338"/>
                <a:gd name="connsiteX2" fmla="*/ 332557 w 629778"/>
                <a:gd name="connsiteY2" fmla="*/ 850230 h 852338"/>
                <a:gd name="connsiteX3" fmla="*/ 65484 w 629778"/>
                <a:gd name="connsiteY3" fmla="*/ 809625 h 852338"/>
                <a:gd name="connsiteX4" fmla="*/ 15478 w 629778"/>
                <a:gd name="connsiteY4" fmla="*/ 671512 h 852338"/>
                <a:gd name="connsiteX5" fmla="*/ 158353 w 629778"/>
                <a:gd name="connsiteY5" fmla="*/ 540543 h 852338"/>
                <a:gd name="connsiteX6" fmla="*/ 386581 w 629778"/>
                <a:gd name="connsiteY6" fmla="*/ 600620 h 852338"/>
                <a:gd name="connsiteX7" fmla="*/ 408384 w 629778"/>
                <a:gd name="connsiteY7" fmla="*/ 554831 h 852338"/>
                <a:gd name="connsiteX8" fmla="*/ 403622 w 629778"/>
                <a:gd name="connsiteY8" fmla="*/ 0 h 852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9778" h="852338">
                  <a:moveTo>
                    <a:pt x="589359" y="40481"/>
                  </a:moveTo>
                  <a:cubicBezTo>
                    <a:pt x="607615" y="308570"/>
                    <a:pt x="629778" y="572273"/>
                    <a:pt x="586978" y="707231"/>
                  </a:cubicBezTo>
                  <a:cubicBezTo>
                    <a:pt x="544178" y="842189"/>
                    <a:pt x="393081" y="852338"/>
                    <a:pt x="332557" y="850230"/>
                  </a:cubicBezTo>
                  <a:cubicBezTo>
                    <a:pt x="247154" y="847800"/>
                    <a:pt x="118330" y="839411"/>
                    <a:pt x="65484" y="809625"/>
                  </a:cubicBezTo>
                  <a:cubicBezTo>
                    <a:pt x="12638" y="779839"/>
                    <a:pt x="0" y="716359"/>
                    <a:pt x="15478" y="671512"/>
                  </a:cubicBezTo>
                  <a:cubicBezTo>
                    <a:pt x="30956" y="626665"/>
                    <a:pt x="96503" y="552358"/>
                    <a:pt x="158353" y="540543"/>
                  </a:cubicBezTo>
                  <a:cubicBezTo>
                    <a:pt x="220203" y="528728"/>
                    <a:pt x="344909" y="598239"/>
                    <a:pt x="386581" y="600620"/>
                  </a:cubicBezTo>
                  <a:cubicBezTo>
                    <a:pt x="428253" y="603001"/>
                    <a:pt x="405544" y="654934"/>
                    <a:pt x="408384" y="554831"/>
                  </a:cubicBezTo>
                  <a:cubicBezTo>
                    <a:pt x="411224" y="454728"/>
                    <a:pt x="406400" y="229393"/>
                    <a:pt x="403622" y="0"/>
                  </a:cubicBezTo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>
              <a:off x="2411760" y="3284984"/>
              <a:ext cx="802985" cy="1524606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2915816" y="2492896"/>
              <a:ext cx="3096344" cy="2880320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3923928" y="3088030"/>
              <a:ext cx="227792" cy="3409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/>
            <p:cNvSpPr/>
            <p:nvPr/>
          </p:nvSpPr>
          <p:spPr>
            <a:xfrm flipV="1">
              <a:off x="3491880" y="2420888"/>
              <a:ext cx="2016224" cy="2376264"/>
            </a:xfrm>
            <a:prstGeom prst="arc">
              <a:avLst>
                <a:gd name="adj1" fmla="val 11045684"/>
                <a:gd name="adj2" fmla="val 21237176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4848264" y="3088030"/>
              <a:ext cx="227792" cy="34097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Freeform 66"/>
          <p:cNvSpPr/>
          <p:nvPr/>
        </p:nvSpPr>
        <p:spPr>
          <a:xfrm>
            <a:off x="5474733" y="3356992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Freeform 64"/>
          <p:cNvSpPr/>
          <p:nvPr/>
        </p:nvSpPr>
        <p:spPr>
          <a:xfrm>
            <a:off x="325510" y="2708920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Freeform 52"/>
          <p:cNvSpPr/>
          <p:nvPr/>
        </p:nvSpPr>
        <p:spPr>
          <a:xfrm>
            <a:off x="3207699" y="4689450"/>
            <a:ext cx="629778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Freeform 53"/>
          <p:cNvSpPr/>
          <p:nvPr/>
        </p:nvSpPr>
        <p:spPr>
          <a:xfrm flipH="1">
            <a:off x="4026328" y="4689450"/>
            <a:ext cx="666366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>
            <a:off x="729035" y="4725144"/>
            <a:ext cx="629778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Freeform 55"/>
          <p:cNvSpPr/>
          <p:nvPr/>
        </p:nvSpPr>
        <p:spPr>
          <a:xfrm flipH="1">
            <a:off x="1547664" y="4725144"/>
            <a:ext cx="666366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Freeform 50"/>
          <p:cNvSpPr/>
          <p:nvPr/>
        </p:nvSpPr>
        <p:spPr>
          <a:xfrm>
            <a:off x="6300192" y="4653136"/>
            <a:ext cx="629778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Freeform 51"/>
          <p:cNvSpPr/>
          <p:nvPr/>
        </p:nvSpPr>
        <p:spPr>
          <a:xfrm flipH="1">
            <a:off x="7118821" y="4653136"/>
            <a:ext cx="666366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reeform 1"/>
          <p:cNvSpPr/>
          <p:nvPr/>
        </p:nvSpPr>
        <p:spPr>
          <a:xfrm flipH="1">
            <a:off x="7884368" y="3356992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20"/>
          <p:cNvGrpSpPr/>
          <p:nvPr/>
        </p:nvGrpSpPr>
        <p:grpSpPr>
          <a:xfrm>
            <a:off x="5940152" y="2276872"/>
            <a:ext cx="2160240" cy="2808312"/>
            <a:chOff x="1475656" y="2564904"/>
            <a:chExt cx="2160240" cy="2808312"/>
          </a:xfrm>
        </p:grpSpPr>
        <p:sp>
          <p:nvSpPr>
            <p:cNvPr id="4" name="Oval 3"/>
            <p:cNvSpPr/>
            <p:nvPr/>
          </p:nvSpPr>
          <p:spPr>
            <a:xfrm>
              <a:off x="1475656" y="2564904"/>
              <a:ext cx="2160240" cy="2808312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>
              <a:off x="1979712" y="2996952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Freeform 5"/>
            <p:cNvSpPr/>
            <p:nvPr/>
          </p:nvSpPr>
          <p:spPr>
            <a:xfrm>
              <a:off x="1979712" y="2852936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Freeform 6"/>
            <p:cNvSpPr/>
            <p:nvPr/>
          </p:nvSpPr>
          <p:spPr>
            <a:xfrm>
              <a:off x="1979712" y="2708920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19"/>
          <p:cNvGrpSpPr/>
          <p:nvPr/>
        </p:nvGrpSpPr>
        <p:grpSpPr>
          <a:xfrm>
            <a:off x="6300192" y="3068960"/>
            <a:ext cx="1368152" cy="1834086"/>
            <a:chOff x="1835696" y="3356992"/>
            <a:chExt cx="1368152" cy="1834086"/>
          </a:xfrm>
        </p:grpSpPr>
        <p:sp>
          <p:nvSpPr>
            <p:cNvPr id="9" name="Rectangle 8"/>
            <p:cNvSpPr/>
            <p:nvPr/>
          </p:nvSpPr>
          <p:spPr>
            <a:xfrm>
              <a:off x="1835696" y="3356992"/>
              <a:ext cx="1368152" cy="1461338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Arc 9"/>
            <p:cNvSpPr/>
            <p:nvPr/>
          </p:nvSpPr>
          <p:spPr>
            <a:xfrm>
              <a:off x="2038841" y="4509120"/>
              <a:ext cx="1064119" cy="681958"/>
            </a:xfrm>
            <a:prstGeom prst="arc">
              <a:avLst>
                <a:gd name="adj1" fmla="val 11229280"/>
                <a:gd name="adj2" fmla="val 211577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" name="Chord 10"/>
            <p:cNvSpPr/>
            <p:nvPr/>
          </p:nvSpPr>
          <p:spPr>
            <a:xfrm>
              <a:off x="2264558" y="3766015"/>
              <a:ext cx="532059" cy="389690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2686872" y="3396419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2286719" y="3408544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Freeform 13"/>
          <p:cNvSpPr/>
          <p:nvPr/>
        </p:nvSpPr>
        <p:spPr>
          <a:xfrm rot="2518692">
            <a:off x="5305621" y="3741389"/>
            <a:ext cx="899164" cy="103140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Freeform 20"/>
          <p:cNvSpPr/>
          <p:nvPr/>
        </p:nvSpPr>
        <p:spPr>
          <a:xfrm>
            <a:off x="2298136" y="3429000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Freeform 21"/>
          <p:cNvSpPr/>
          <p:nvPr/>
        </p:nvSpPr>
        <p:spPr>
          <a:xfrm flipH="1">
            <a:off x="5178456" y="3429000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loud 24"/>
          <p:cNvSpPr/>
          <p:nvPr/>
        </p:nvSpPr>
        <p:spPr>
          <a:xfrm rot="20883884" flipV="1">
            <a:off x="2631668" y="2748194"/>
            <a:ext cx="2693717" cy="2150161"/>
          </a:xfrm>
          <a:prstGeom prst="cloud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4"/>
          <p:cNvGrpSpPr/>
          <p:nvPr/>
        </p:nvGrpSpPr>
        <p:grpSpPr>
          <a:xfrm>
            <a:off x="3090224" y="3284984"/>
            <a:ext cx="1728192" cy="1512168"/>
            <a:chOff x="611560" y="1700808"/>
            <a:chExt cx="1728192" cy="1512168"/>
          </a:xfrm>
        </p:grpSpPr>
        <p:sp>
          <p:nvSpPr>
            <p:cNvPr id="27" name="Rectangle 26"/>
            <p:cNvSpPr/>
            <p:nvPr/>
          </p:nvSpPr>
          <p:spPr>
            <a:xfrm>
              <a:off x="611560" y="1700808"/>
              <a:ext cx="1728192" cy="13681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Arc 27"/>
            <p:cNvSpPr/>
            <p:nvPr/>
          </p:nvSpPr>
          <p:spPr>
            <a:xfrm>
              <a:off x="653176" y="2348880"/>
              <a:ext cx="1584175" cy="864096"/>
            </a:xfrm>
            <a:prstGeom prst="arc">
              <a:avLst>
                <a:gd name="adj1" fmla="val 10919510"/>
                <a:gd name="adj2" fmla="val 2143573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1606752" y="1740235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1206599" y="1752360"/>
              <a:ext cx="76008" cy="29226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Freeform 30"/>
            <p:cNvSpPr/>
            <p:nvPr/>
          </p:nvSpPr>
          <p:spPr>
            <a:xfrm>
              <a:off x="1331640" y="2708920"/>
              <a:ext cx="288032" cy="288032"/>
            </a:xfrm>
            <a:custGeom>
              <a:avLst/>
              <a:gdLst>
                <a:gd name="connsiteX0" fmla="*/ 0 w 296214"/>
                <a:gd name="connsiteY0" fmla="*/ 0 h 206062"/>
                <a:gd name="connsiteX1" fmla="*/ 296214 w 296214"/>
                <a:gd name="connsiteY1" fmla="*/ 0 h 206062"/>
                <a:gd name="connsiteX2" fmla="*/ 193183 w 296214"/>
                <a:gd name="connsiteY2" fmla="*/ 206062 h 206062"/>
                <a:gd name="connsiteX3" fmla="*/ 38636 w 296214"/>
                <a:gd name="connsiteY3" fmla="*/ 206062 h 206062"/>
                <a:gd name="connsiteX4" fmla="*/ 0 w 296214"/>
                <a:gd name="connsiteY4" fmla="*/ 0 h 206062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38636 w 296214"/>
                <a:gd name="connsiteY3" fmla="*/ 206062 h 246138"/>
                <a:gd name="connsiteX4" fmla="*/ 0 w 296214"/>
                <a:gd name="connsiteY4" fmla="*/ 0 h 246138"/>
                <a:gd name="connsiteX0" fmla="*/ 0 w 296214"/>
                <a:gd name="connsiteY0" fmla="*/ 0 h 246138"/>
                <a:gd name="connsiteX1" fmla="*/ 296214 w 296214"/>
                <a:gd name="connsiteY1" fmla="*/ 0 h 246138"/>
                <a:gd name="connsiteX2" fmla="*/ 213526 w 296214"/>
                <a:gd name="connsiteY2" fmla="*/ 246138 h 246138"/>
                <a:gd name="connsiteX3" fmla="*/ 69510 w 296214"/>
                <a:gd name="connsiteY3" fmla="*/ 246138 h 246138"/>
                <a:gd name="connsiteX4" fmla="*/ 0 w 296214"/>
                <a:gd name="connsiteY4" fmla="*/ 0 h 246138"/>
                <a:gd name="connsiteX0" fmla="*/ 0 w 298712"/>
                <a:gd name="connsiteY0" fmla="*/ 0 h 288032"/>
                <a:gd name="connsiteX1" fmla="*/ 298712 w 298712"/>
                <a:gd name="connsiteY1" fmla="*/ 41894 h 288032"/>
                <a:gd name="connsiteX2" fmla="*/ 216024 w 298712"/>
                <a:gd name="connsiteY2" fmla="*/ 288032 h 288032"/>
                <a:gd name="connsiteX3" fmla="*/ 72008 w 298712"/>
                <a:gd name="connsiteY3" fmla="*/ 288032 h 288032"/>
                <a:gd name="connsiteX4" fmla="*/ 0 w 298712"/>
                <a:gd name="connsiteY4" fmla="*/ 0 h 288032"/>
                <a:gd name="connsiteX0" fmla="*/ 0 w 288032"/>
                <a:gd name="connsiteY0" fmla="*/ 0 h 288032"/>
                <a:gd name="connsiteX1" fmla="*/ 288032 w 288032"/>
                <a:gd name="connsiteY1" fmla="*/ 0 h 288032"/>
                <a:gd name="connsiteX2" fmla="*/ 216024 w 288032"/>
                <a:gd name="connsiteY2" fmla="*/ 288032 h 288032"/>
                <a:gd name="connsiteX3" fmla="*/ 72008 w 288032"/>
                <a:gd name="connsiteY3" fmla="*/ 288032 h 288032"/>
                <a:gd name="connsiteX4" fmla="*/ 0 w 288032"/>
                <a:gd name="connsiteY4" fmla="*/ 0 h 288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8032" h="288032">
                  <a:moveTo>
                    <a:pt x="0" y="0"/>
                  </a:moveTo>
                  <a:lnTo>
                    <a:pt x="288032" y="0"/>
                  </a:lnTo>
                  <a:lnTo>
                    <a:pt x="216024" y="288032"/>
                  </a:lnTo>
                  <a:lnTo>
                    <a:pt x="72008" y="28803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32" name="Freeform 31"/>
          <p:cNvSpPr/>
          <p:nvPr/>
        </p:nvSpPr>
        <p:spPr>
          <a:xfrm rot="17554062" flipH="1">
            <a:off x="5117181" y="3868968"/>
            <a:ext cx="741338" cy="89330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 rot="14225203" flipH="1" flipV="1">
            <a:off x="2236208" y="3915407"/>
            <a:ext cx="741338" cy="809443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Freeform 36"/>
          <p:cNvSpPr/>
          <p:nvPr/>
        </p:nvSpPr>
        <p:spPr>
          <a:xfrm flipH="1">
            <a:off x="1979712" y="2708920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ounded Rectangle 38"/>
          <p:cNvSpPr/>
          <p:nvPr/>
        </p:nvSpPr>
        <p:spPr>
          <a:xfrm>
            <a:off x="827584" y="1268760"/>
            <a:ext cx="1296144" cy="3727473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Freeform 39"/>
          <p:cNvSpPr/>
          <p:nvPr/>
        </p:nvSpPr>
        <p:spPr>
          <a:xfrm rot="7517230">
            <a:off x="86385" y="2346610"/>
            <a:ext cx="760156" cy="125108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1" name="Group 35"/>
          <p:cNvGrpSpPr/>
          <p:nvPr/>
        </p:nvGrpSpPr>
        <p:grpSpPr>
          <a:xfrm>
            <a:off x="886713" y="1891074"/>
            <a:ext cx="1152128" cy="1440160"/>
            <a:chOff x="7452320" y="1124744"/>
            <a:chExt cx="1152128" cy="1440160"/>
          </a:xfrm>
        </p:grpSpPr>
        <p:sp>
          <p:nvSpPr>
            <p:cNvPr id="42" name="Rectangle 41"/>
            <p:cNvSpPr/>
            <p:nvPr/>
          </p:nvSpPr>
          <p:spPr>
            <a:xfrm>
              <a:off x="7452320" y="1124744"/>
              <a:ext cx="1152128" cy="127072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Chord 42"/>
            <p:cNvSpPr/>
            <p:nvPr/>
          </p:nvSpPr>
          <p:spPr>
            <a:xfrm>
              <a:off x="7813467" y="1480416"/>
              <a:ext cx="448050" cy="338861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8169100" y="1159028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5" name="Arc 44"/>
            <p:cNvSpPr/>
            <p:nvPr/>
          </p:nvSpPr>
          <p:spPr>
            <a:xfrm>
              <a:off x="7580334" y="1971897"/>
              <a:ext cx="896100" cy="593007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6" name="Oval 45"/>
            <p:cNvSpPr/>
            <p:nvPr/>
          </p:nvSpPr>
          <p:spPr>
            <a:xfrm>
              <a:off x="7832129" y="1169572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7" name="Group 41"/>
          <p:cNvGrpSpPr/>
          <p:nvPr/>
        </p:nvGrpSpPr>
        <p:grpSpPr>
          <a:xfrm>
            <a:off x="1102737" y="1628800"/>
            <a:ext cx="777686" cy="288032"/>
            <a:chOff x="3131840" y="3212979"/>
            <a:chExt cx="777686" cy="336037"/>
          </a:xfrm>
        </p:grpSpPr>
        <p:sp>
          <p:nvSpPr>
            <p:cNvPr id="48" name="Rectangle 47"/>
            <p:cNvSpPr/>
            <p:nvPr/>
          </p:nvSpPr>
          <p:spPr>
            <a:xfrm>
              <a:off x="3131840" y="3212979"/>
              <a:ext cx="777686" cy="336037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3203848" y="3380994"/>
              <a:ext cx="216024" cy="840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3563888" y="3380994"/>
              <a:ext cx="216024" cy="840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41"/>
          <p:cNvGrpSpPr/>
          <p:nvPr/>
        </p:nvGrpSpPr>
        <p:grpSpPr>
          <a:xfrm>
            <a:off x="3519161" y="3056081"/>
            <a:ext cx="777686" cy="241782"/>
            <a:chOff x="3106082" y="3266941"/>
            <a:chExt cx="777686" cy="282079"/>
          </a:xfrm>
          <a:solidFill>
            <a:srgbClr val="00FFFF"/>
          </a:solidFill>
        </p:grpSpPr>
        <p:sp>
          <p:nvSpPr>
            <p:cNvPr id="58" name="Rectangle 57"/>
            <p:cNvSpPr/>
            <p:nvPr/>
          </p:nvSpPr>
          <p:spPr>
            <a:xfrm>
              <a:off x="3106082" y="3266941"/>
              <a:ext cx="777686" cy="2820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9" name="Straight Connector 58"/>
            <p:cNvCxnSpPr/>
            <p:nvPr/>
          </p:nvCxnSpPr>
          <p:spPr>
            <a:xfrm>
              <a:off x="3203848" y="3380994"/>
              <a:ext cx="216024" cy="8400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3563888" y="3380994"/>
              <a:ext cx="216024" cy="8400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41"/>
          <p:cNvGrpSpPr/>
          <p:nvPr/>
        </p:nvGrpSpPr>
        <p:grpSpPr>
          <a:xfrm>
            <a:off x="6588224" y="2924944"/>
            <a:ext cx="777686" cy="169774"/>
            <a:chOff x="3106082" y="3266941"/>
            <a:chExt cx="777686" cy="282079"/>
          </a:xfrm>
          <a:solidFill>
            <a:srgbClr val="0070C0"/>
          </a:solidFill>
        </p:grpSpPr>
        <p:sp>
          <p:nvSpPr>
            <p:cNvPr id="62" name="Rectangle 61"/>
            <p:cNvSpPr/>
            <p:nvPr/>
          </p:nvSpPr>
          <p:spPr>
            <a:xfrm>
              <a:off x="3106082" y="3266941"/>
              <a:ext cx="777686" cy="2820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3203848" y="3380994"/>
              <a:ext cx="216024" cy="8400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V="1">
              <a:off x="3563888" y="3380994"/>
              <a:ext cx="216024" cy="8400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Freeform 65"/>
          <p:cNvSpPr/>
          <p:nvPr/>
        </p:nvSpPr>
        <p:spPr>
          <a:xfrm rot="14128136" flipH="1">
            <a:off x="2109579" y="2342615"/>
            <a:ext cx="782388" cy="125108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Freeform 67"/>
          <p:cNvSpPr/>
          <p:nvPr/>
        </p:nvSpPr>
        <p:spPr>
          <a:xfrm rot="7442125" flipV="1">
            <a:off x="7961058" y="3651137"/>
            <a:ext cx="899164" cy="101039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1" animBg="1"/>
      <p:bldP spid="65" grpId="0" animBg="1"/>
      <p:bldP spid="2" grpId="0" animBg="1"/>
      <p:bldP spid="14" grpId="0" animBg="1"/>
      <p:bldP spid="21" grpId="0" animBg="1"/>
      <p:bldP spid="22" grpId="0" animBg="1"/>
      <p:bldP spid="32" grpId="0" animBg="1"/>
      <p:bldP spid="33" grpId="0" animBg="1"/>
      <p:bldP spid="37" grpId="0" animBg="1"/>
      <p:bldP spid="40" grpId="0" animBg="1"/>
      <p:bldP spid="66" grpId="0" animBg="1"/>
      <p:bldP spid="6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/>
          <p:nvPr/>
        </p:nvSpPr>
        <p:spPr>
          <a:xfrm rot="6455304" flipV="1">
            <a:off x="5773416" y="2713803"/>
            <a:ext cx="812849" cy="1302766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Freeform 1"/>
          <p:cNvSpPr/>
          <p:nvPr/>
        </p:nvSpPr>
        <p:spPr>
          <a:xfrm>
            <a:off x="3347864" y="4221163"/>
            <a:ext cx="914903" cy="1193269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 flipH="1">
            <a:off x="4716016" y="4221163"/>
            <a:ext cx="968056" cy="1193269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2699792" y="2811952"/>
            <a:ext cx="709615" cy="1295915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131840" y="2132856"/>
            <a:ext cx="2736304" cy="2448272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010655" y="2564904"/>
            <a:ext cx="201305" cy="2898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 flipV="1">
            <a:off x="3635896" y="2060848"/>
            <a:ext cx="1709771" cy="2019824"/>
          </a:xfrm>
          <a:prstGeom prst="arc">
            <a:avLst>
              <a:gd name="adj1" fmla="val 11045684"/>
              <a:gd name="adj2" fmla="val 2123717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802743" y="2564904"/>
            <a:ext cx="201305" cy="2898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 flipH="1">
            <a:off x="6156176" y="3140968"/>
            <a:ext cx="1007889" cy="856895"/>
            <a:chOff x="2450396" y="1268760"/>
            <a:chExt cx="1257508" cy="1008112"/>
          </a:xfrm>
        </p:grpSpPr>
        <p:sp>
          <p:nvSpPr>
            <p:cNvPr id="11" name="Rounded Rectangle 10"/>
            <p:cNvSpPr/>
            <p:nvPr/>
          </p:nvSpPr>
          <p:spPr>
            <a:xfrm>
              <a:off x="2450396" y="1268760"/>
              <a:ext cx="864096" cy="1008112"/>
            </a:xfrm>
            <a:prstGeom prst="roundRect">
              <a:avLst/>
            </a:prstGeom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b="1" dirty="0" smtClean="0">
                  <a:latin typeface="Arial Narrow" pitchFamily="34" charset="0"/>
                </a:rPr>
                <a:t>ROSS</a:t>
              </a:r>
              <a:endParaRPr lang="en-GB" sz="1400" b="1" dirty="0">
                <a:latin typeface="Arial Narrow" pitchFamily="34" charset="0"/>
              </a:endParaRPr>
            </a:p>
          </p:txBody>
        </p:sp>
        <p:sp>
          <p:nvSpPr>
            <p:cNvPr id="12" name="Block Arc 11"/>
            <p:cNvSpPr/>
            <p:nvPr/>
          </p:nvSpPr>
          <p:spPr>
            <a:xfrm rot="5400000">
              <a:off x="2951820" y="1376772"/>
              <a:ext cx="720080" cy="792088"/>
            </a:xfrm>
            <a:prstGeom prst="blockArc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4"/>
          <p:cNvGrpSpPr/>
          <p:nvPr/>
        </p:nvGrpSpPr>
        <p:grpSpPr>
          <a:xfrm>
            <a:off x="6452655" y="2204864"/>
            <a:ext cx="702740" cy="816295"/>
            <a:chOff x="4496874" y="3573016"/>
            <a:chExt cx="795206" cy="960347"/>
          </a:xfrm>
        </p:grpSpPr>
        <p:sp>
          <p:nvSpPr>
            <p:cNvPr id="16" name="Freeform 15"/>
            <p:cNvSpPr/>
            <p:nvPr/>
          </p:nvSpPr>
          <p:spPr>
            <a:xfrm>
              <a:off x="4496874" y="3580327"/>
              <a:ext cx="242551" cy="953036"/>
            </a:xfrm>
            <a:custGeom>
              <a:avLst/>
              <a:gdLst>
                <a:gd name="connsiteX0" fmla="*/ 88005 w 242551"/>
                <a:gd name="connsiteY0" fmla="*/ 953036 h 953036"/>
                <a:gd name="connsiteX1" fmla="*/ 229672 w 242551"/>
                <a:gd name="connsiteY1" fmla="*/ 759853 h 953036"/>
                <a:gd name="connsiteX2" fmla="*/ 10732 w 242551"/>
                <a:gd name="connsiteY2" fmla="*/ 605307 h 953036"/>
                <a:gd name="connsiteX3" fmla="*/ 165278 w 242551"/>
                <a:gd name="connsiteY3" fmla="*/ 386366 h 953036"/>
                <a:gd name="connsiteX4" fmla="*/ 23611 w 242551"/>
                <a:gd name="connsiteY4" fmla="*/ 193183 h 953036"/>
                <a:gd name="connsiteX5" fmla="*/ 152399 w 242551"/>
                <a:gd name="connsiteY5" fmla="*/ 0 h 9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551" h="953036">
                  <a:moveTo>
                    <a:pt x="88005" y="953036"/>
                  </a:moveTo>
                  <a:cubicBezTo>
                    <a:pt x="165278" y="885422"/>
                    <a:pt x="242551" y="817808"/>
                    <a:pt x="229672" y="759853"/>
                  </a:cubicBezTo>
                  <a:cubicBezTo>
                    <a:pt x="216793" y="701898"/>
                    <a:pt x="21464" y="667555"/>
                    <a:pt x="10732" y="605307"/>
                  </a:cubicBezTo>
                  <a:cubicBezTo>
                    <a:pt x="0" y="543059"/>
                    <a:pt x="163132" y="455053"/>
                    <a:pt x="165278" y="386366"/>
                  </a:cubicBezTo>
                  <a:cubicBezTo>
                    <a:pt x="167424" y="317679"/>
                    <a:pt x="25758" y="257577"/>
                    <a:pt x="23611" y="193183"/>
                  </a:cubicBezTo>
                  <a:cubicBezTo>
                    <a:pt x="21465" y="128789"/>
                    <a:pt x="86932" y="64394"/>
                    <a:pt x="152399" y="0"/>
                  </a:cubicBezTo>
                </a:path>
              </a:pathLst>
            </a:cu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Freeform 16"/>
            <p:cNvSpPr/>
            <p:nvPr/>
          </p:nvSpPr>
          <p:spPr>
            <a:xfrm>
              <a:off x="4761497" y="3573016"/>
              <a:ext cx="242551" cy="953036"/>
            </a:xfrm>
            <a:custGeom>
              <a:avLst/>
              <a:gdLst>
                <a:gd name="connsiteX0" fmla="*/ 88005 w 242551"/>
                <a:gd name="connsiteY0" fmla="*/ 953036 h 953036"/>
                <a:gd name="connsiteX1" fmla="*/ 229672 w 242551"/>
                <a:gd name="connsiteY1" fmla="*/ 759853 h 953036"/>
                <a:gd name="connsiteX2" fmla="*/ 10732 w 242551"/>
                <a:gd name="connsiteY2" fmla="*/ 605307 h 953036"/>
                <a:gd name="connsiteX3" fmla="*/ 165278 w 242551"/>
                <a:gd name="connsiteY3" fmla="*/ 386366 h 953036"/>
                <a:gd name="connsiteX4" fmla="*/ 23611 w 242551"/>
                <a:gd name="connsiteY4" fmla="*/ 193183 h 953036"/>
                <a:gd name="connsiteX5" fmla="*/ 152399 w 242551"/>
                <a:gd name="connsiteY5" fmla="*/ 0 h 9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551" h="953036">
                  <a:moveTo>
                    <a:pt x="88005" y="953036"/>
                  </a:moveTo>
                  <a:cubicBezTo>
                    <a:pt x="165278" y="885422"/>
                    <a:pt x="242551" y="817808"/>
                    <a:pt x="229672" y="759853"/>
                  </a:cubicBezTo>
                  <a:cubicBezTo>
                    <a:pt x="216793" y="701898"/>
                    <a:pt x="21464" y="667555"/>
                    <a:pt x="10732" y="605307"/>
                  </a:cubicBezTo>
                  <a:cubicBezTo>
                    <a:pt x="0" y="543059"/>
                    <a:pt x="163132" y="455053"/>
                    <a:pt x="165278" y="386366"/>
                  </a:cubicBezTo>
                  <a:cubicBezTo>
                    <a:pt x="167424" y="317679"/>
                    <a:pt x="25758" y="257577"/>
                    <a:pt x="23611" y="193183"/>
                  </a:cubicBezTo>
                  <a:cubicBezTo>
                    <a:pt x="21465" y="128789"/>
                    <a:pt x="86932" y="64394"/>
                    <a:pt x="152399" y="0"/>
                  </a:cubicBezTo>
                </a:path>
              </a:pathLst>
            </a:cu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Freeform 17"/>
            <p:cNvSpPr/>
            <p:nvPr/>
          </p:nvSpPr>
          <p:spPr>
            <a:xfrm>
              <a:off x="5049529" y="3573016"/>
              <a:ext cx="242551" cy="953036"/>
            </a:xfrm>
            <a:custGeom>
              <a:avLst/>
              <a:gdLst>
                <a:gd name="connsiteX0" fmla="*/ 88005 w 242551"/>
                <a:gd name="connsiteY0" fmla="*/ 953036 h 953036"/>
                <a:gd name="connsiteX1" fmla="*/ 229672 w 242551"/>
                <a:gd name="connsiteY1" fmla="*/ 759853 h 953036"/>
                <a:gd name="connsiteX2" fmla="*/ 10732 w 242551"/>
                <a:gd name="connsiteY2" fmla="*/ 605307 h 953036"/>
                <a:gd name="connsiteX3" fmla="*/ 165278 w 242551"/>
                <a:gd name="connsiteY3" fmla="*/ 386366 h 953036"/>
                <a:gd name="connsiteX4" fmla="*/ 23611 w 242551"/>
                <a:gd name="connsiteY4" fmla="*/ 193183 h 953036"/>
                <a:gd name="connsiteX5" fmla="*/ 152399 w 242551"/>
                <a:gd name="connsiteY5" fmla="*/ 0 h 9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551" h="953036">
                  <a:moveTo>
                    <a:pt x="88005" y="953036"/>
                  </a:moveTo>
                  <a:cubicBezTo>
                    <a:pt x="165278" y="885422"/>
                    <a:pt x="242551" y="817808"/>
                    <a:pt x="229672" y="759853"/>
                  </a:cubicBezTo>
                  <a:cubicBezTo>
                    <a:pt x="216793" y="701898"/>
                    <a:pt x="21464" y="667555"/>
                    <a:pt x="10732" y="605307"/>
                  </a:cubicBezTo>
                  <a:cubicBezTo>
                    <a:pt x="0" y="543059"/>
                    <a:pt x="163132" y="455053"/>
                    <a:pt x="165278" y="386366"/>
                  </a:cubicBezTo>
                  <a:cubicBezTo>
                    <a:pt x="167424" y="317679"/>
                    <a:pt x="25758" y="257577"/>
                    <a:pt x="23611" y="193183"/>
                  </a:cubicBezTo>
                  <a:cubicBezTo>
                    <a:pt x="21465" y="128789"/>
                    <a:pt x="86932" y="64394"/>
                    <a:pt x="152399" y="0"/>
                  </a:cubicBezTo>
                </a:path>
              </a:pathLst>
            </a:cu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0" name="Rounded Rectangle 19"/>
          <p:cNvSpPr/>
          <p:nvPr/>
        </p:nvSpPr>
        <p:spPr>
          <a:xfrm>
            <a:off x="6660232" y="3301927"/>
            <a:ext cx="2388920" cy="4879601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-828600" y="4005064"/>
            <a:ext cx="3635896" cy="4752528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loud 21"/>
          <p:cNvSpPr/>
          <p:nvPr/>
        </p:nvSpPr>
        <p:spPr>
          <a:xfrm rot="20883884" flipV="1">
            <a:off x="2915746" y="4927852"/>
            <a:ext cx="3641948" cy="2762935"/>
          </a:xfrm>
          <a:prstGeom prst="cloud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4283968" y="3501008"/>
            <a:ext cx="368424" cy="37021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Freeform 22"/>
          <p:cNvSpPr/>
          <p:nvPr/>
        </p:nvSpPr>
        <p:spPr>
          <a:xfrm rot="5724538" flipV="1">
            <a:off x="3590821" y="3009402"/>
            <a:ext cx="812849" cy="158561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141277 w 777479"/>
              <a:gd name="connsiteY0" fmla="*/ 0 h 1170111"/>
              <a:gd name="connsiteX1" fmla="*/ 239713 w 777479"/>
              <a:gd name="connsiteY1" fmla="*/ 576783 h 1170111"/>
              <a:gd name="connsiteX2" fmla="*/ 82550 w 777479"/>
              <a:gd name="connsiteY2" fmla="*/ 672033 h 1170111"/>
              <a:gd name="connsiteX3" fmla="*/ 3969 w 777479"/>
              <a:gd name="connsiteY3" fmla="*/ 810145 h 1170111"/>
              <a:gd name="connsiteX4" fmla="*/ 106363 w 777479"/>
              <a:gd name="connsiteY4" fmla="*/ 824433 h 1170111"/>
              <a:gd name="connsiteX5" fmla="*/ 254000 w 777479"/>
              <a:gd name="connsiteY5" fmla="*/ 722039 h 1170111"/>
              <a:gd name="connsiteX6" fmla="*/ 261144 w 777479"/>
              <a:gd name="connsiteY6" fmla="*/ 733945 h 1170111"/>
              <a:gd name="connsiteX7" fmla="*/ 223044 w 777479"/>
              <a:gd name="connsiteY7" fmla="*/ 869676 h 1170111"/>
              <a:gd name="connsiteX8" fmla="*/ 198834 w 777479"/>
              <a:gd name="connsiteY8" fmla="*/ 995883 h 1170111"/>
              <a:gd name="connsiteX9" fmla="*/ 248147 w 777479"/>
              <a:gd name="connsiteY9" fmla="*/ 1085998 h 1170111"/>
              <a:gd name="connsiteX10" fmla="*/ 335682 w 777479"/>
              <a:gd name="connsiteY10" fmla="*/ 944264 h 1170111"/>
              <a:gd name="connsiteX11" fmla="*/ 368300 w 777479"/>
              <a:gd name="connsiteY11" fmla="*/ 824432 h 1170111"/>
              <a:gd name="connsiteX12" fmla="*/ 375444 w 777479"/>
              <a:gd name="connsiteY12" fmla="*/ 891108 h 1170111"/>
              <a:gd name="connsiteX13" fmla="*/ 401638 w 777479"/>
              <a:gd name="connsiteY13" fmla="*/ 1103039 h 1170111"/>
              <a:gd name="connsiteX14" fmla="*/ 451644 w 777479"/>
              <a:gd name="connsiteY14" fmla="*/ 1169714 h 1170111"/>
              <a:gd name="connsiteX15" fmla="*/ 504032 w 777479"/>
              <a:gd name="connsiteY15" fmla="*/ 1105420 h 1170111"/>
              <a:gd name="connsiteX16" fmla="*/ 504032 w 777479"/>
              <a:gd name="connsiteY16" fmla="*/ 864913 h 1170111"/>
              <a:gd name="connsiteX17" fmla="*/ 527844 w 777479"/>
              <a:gd name="connsiteY17" fmla="*/ 979214 h 1170111"/>
              <a:gd name="connsiteX18" fmla="*/ 573088 w 777479"/>
              <a:gd name="connsiteY18" fmla="*/ 1076845 h 1170111"/>
              <a:gd name="connsiteX19" fmla="*/ 625475 w 777479"/>
              <a:gd name="connsiteY19" fmla="*/ 1098276 h 1170111"/>
              <a:gd name="connsiteX20" fmla="*/ 662013 w 777479"/>
              <a:gd name="connsiteY20" fmla="*/ 1041325 h 1170111"/>
              <a:gd name="connsiteX21" fmla="*/ 644525 w 777479"/>
              <a:gd name="connsiteY21" fmla="*/ 919683 h 1170111"/>
              <a:gd name="connsiteX22" fmla="*/ 632619 w 777479"/>
              <a:gd name="connsiteY22" fmla="*/ 843483 h 1170111"/>
              <a:gd name="connsiteX23" fmla="*/ 718344 w 777479"/>
              <a:gd name="connsiteY23" fmla="*/ 993501 h 1170111"/>
              <a:gd name="connsiteX24" fmla="*/ 770732 w 777479"/>
              <a:gd name="connsiteY24" fmla="*/ 972070 h 1170111"/>
              <a:gd name="connsiteX25" fmla="*/ 758825 w 777479"/>
              <a:gd name="connsiteY25" fmla="*/ 831576 h 1170111"/>
              <a:gd name="connsiteX26" fmla="*/ 668338 w 777479"/>
              <a:gd name="connsiteY26" fmla="*/ 660126 h 1170111"/>
              <a:gd name="connsiteX27" fmla="*/ 577964 w 777479"/>
              <a:gd name="connsiteY27" fmla="*/ 195712 h 1170111"/>
              <a:gd name="connsiteX0" fmla="*/ 141277 w 777479"/>
              <a:gd name="connsiteY0" fmla="*/ 214724 h 1384835"/>
              <a:gd name="connsiteX1" fmla="*/ 239713 w 777479"/>
              <a:gd name="connsiteY1" fmla="*/ 791507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  <a:gd name="connsiteX0" fmla="*/ 50366 w 777479"/>
              <a:gd name="connsiteY0" fmla="*/ 117515 h 1384835"/>
              <a:gd name="connsiteX1" fmla="*/ 239713 w 777479"/>
              <a:gd name="connsiteY1" fmla="*/ 791507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  <a:gd name="connsiteX0" fmla="*/ 50366 w 777479"/>
              <a:gd name="connsiteY0" fmla="*/ 117515 h 1384835"/>
              <a:gd name="connsiteX1" fmla="*/ 256298 w 777479"/>
              <a:gd name="connsiteY1" fmla="*/ 745742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1384835">
                <a:moveTo>
                  <a:pt x="50366" y="117515"/>
                </a:moveTo>
                <a:cubicBezTo>
                  <a:pt x="64455" y="163156"/>
                  <a:pt x="250934" y="617535"/>
                  <a:pt x="256298" y="745742"/>
                </a:cubicBezTo>
                <a:cubicBezTo>
                  <a:pt x="261662" y="873949"/>
                  <a:pt x="124605" y="840236"/>
                  <a:pt x="82550" y="886757"/>
                </a:cubicBezTo>
                <a:cubicBezTo>
                  <a:pt x="40495" y="933278"/>
                  <a:pt x="0" y="999469"/>
                  <a:pt x="3969" y="1024869"/>
                </a:cubicBezTo>
                <a:cubicBezTo>
                  <a:pt x="7938" y="1050269"/>
                  <a:pt x="64691" y="1053841"/>
                  <a:pt x="106363" y="1039157"/>
                </a:cubicBezTo>
                <a:cubicBezTo>
                  <a:pt x="148035" y="1024473"/>
                  <a:pt x="228203" y="951844"/>
                  <a:pt x="254000" y="936763"/>
                </a:cubicBezTo>
                <a:cubicBezTo>
                  <a:pt x="279797" y="921682"/>
                  <a:pt x="266303" y="924063"/>
                  <a:pt x="261144" y="948669"/>
                </a:cubicBezTo>
                <a:cubicBezTo>
                  <a:pt x="255985" y="973275"/>
                  <a:pt x="233429" y="1040744"/>
                  <a:pt x="223044" y="1084400"/>
                </a:cubicBezTo>
                <a:cubicBezTo>
                  <a:pt x="212659" y="1128056"/>
                  <a:pt x="194650" y="1174553"/>
                  <a:pt x="198834" y="1210607"/>
                </a:cubicBezTo>
                <a:cubicBezTo>
                  <a:pt x="203018" y="1246661"/>
                  <a:pt x="225339" y="1309325"/>
                  <a:pt x="248147" y="1300722"/>
                </a:cubicBezTo>
                <a:cubicBezTo>
                  <a:pt x="270955" y="1292119"/>
                  <a:pt x="315657" y="1202582"/>
                  <a:pt x="335682" y="1158988"/>
                </a:cubicBezTo>
                <a:cubicBezTo>
                  <a:pt x="355707" y="1115394"/>
                  <a:pt x="361673" y="1048015"/>
                  <a:pt x="368300" y="1039156"/>
                </a:cubicBezTo>
                <a:cubicBezTo>
                  <a:pt x="374927" y="1030297"/>
                  <a:pt x="369888" y="1059398"/>
                  <a:pt x="375444" y="1105832"/>
                </a:cubicBezTo>
                <a:cubicBezTo>
                  <a:pt x="381000" y="1152267"/>
                  <a:pt x="388938" y="1271329"/>
                  <a:pt x="401638" y="1317763"/>
                </a:cubicBezTo>
                <a:cubicBezTo>
                  <a:pt x="414338" y="1364197"/>
                  <a:pt x="434578" y="1384041"/>
                  <a:pt x="451644" y="1384438"/>
                </a:cubicBezTo>
                <a:cubicBezTo>
                  <a:pt x="468710" y="1384835"/>
                  <a:pt x="495301" y="1370944"/>
                  <a:pt x="504032" y="1320144"/>
                </a:cubicBezTo>
                <a:cubicBezTo>
                  <a:pt x="512763" y="1269344"/>
                  <a:pt x="500063" y="1100671"/>
                  <a:pt x="504032" y="1079637"/>
                </a:cubicBezTo>
                <a:cubicBezTo>
                  <a:pt x="508001" y="1058603"/>
                  <a:pt x="516335" y="1158616"/>
                  <a:pt x="527844" y="1193938"/>
                </a:cubicBezTo>
                <a:cubicBezTo>
                  <a:pt x="539353" y="1229260"/>
                  <a:pt x="556816" y="1271725"/>
                  <a:pt x="573088" y="1291569"/>
                </a:cubicBezTo>
                <a:cubicBezTo>
                  <a:pt x="589360" y="1311413"/>
                  <a:pt x="610654" y="1318920"/>
                  <a:pt x="625475" y="1313000"/>
                </a:cubicBezTo>
                <a:cubicBezTo>
                  <a:pt x="640296" y="1307080"/>
                  <a:pt x="658838" y="1285815"/>
                  <a:pt x="662013" y="1256049"/>
                </a:cubicBezTo>
                <a:cubicBezTo>
                  <a:pt x="665188" y="1226283"/>
                  <a:pt x="649424" y="1167381"/>
                  <a:pt x="644525" y="1134407"/>
                </a:cubicBezTo>
                <a:cubicBezTo>
                  <a:pt x="639626" y="1101433"/>
                  <a:pt x="620316" y="1045904"/>
                  <a:pt x="632619" y="1058207"/>
                </a:cubicBezTo>
                <a:cubicBezTo>
                  <a:pt x="644922" y="1070510"/>
                  <a:pt x="695325" y="1186794"/>
                  <a:pt x="718344" y="1208225"/>
                </a:cubicBezTo>
                <a:cubicBezTo>
                  <a:pt x="741363" y="1229656"/>
                  <a:pt x="763985" y="1213782"/>
                  <a:pt x="770732" y="1186794"/>
                </a:cubicBezTo>
                <a:cubicBezTo>
                  <a:pt x="777479" y="1159807"/>
                  <a:pt x="775891" y="1098291"/>
                  <a:pt x="758825" y="1046300"/>
                </a:cubicBezTo>
                <a:cubicBezTo>
                  <a:pt x="741759" y="994309"/>
                  <a:pt x="734772" y="1049233"/>
                  <a:pt x="668338" y="874850"/>
                </a:cubicBezTo>
                <a:cubicBezTo>
                  <a:pt x="601904" y="700467"/>
                  <a:pt x="362600" y="78978"/>
                  <a:pt x="360219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 rot="11167483">
            <a:off x="2801349" y="1587994"/>
            <a:ext cx="812849" cy="1947216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141277 w 777479"/>
              <a:gd name="connsiteY0" fmla="*/ 0 h 1170111"/>
              <a:gd name="connsiteX1" fmla="*/ 239713 w 777479"/>
              <a:gd name="connsiteY1" fmla="*/ 576783 h 1170111"/>
              <a:gd name="connsiteX2" fmla="*/ 82550 w 777479"/>
              <a:gd name="connsiteY2" fmla="*/ 672033 h 1170111"/>
              <a:gd name="connsiteX3" fmla="*/ 3969 w 777479"/>
              <a:gd name="connsiteY3" fmla="*/ 810145 h 1170111"/>
              <a:gd name="connsiteX4" fmla="*/ 106363 w 777479"/>
              <a:gd name="connsiteY4" fmla="*/ 824433 h 1170111"/>
              <a:gd name="connsiteX5" fmla="*/ 254000 w 777479"/>
              <a:gd name="connsiteY5" fmla="*/ 722039 h 1170111"/>
              <a:gd name="connsiteX6" fmla="*/ 261144 w 777479"/>
              <a:gd name="connsiteY6" fmla="*/ 733945 h 1170111"/>
              <a:gd name="connsiteX7" fmla="*/ 223044 w 777479"/>
              <a:gd name="connsiteY7" fmla="*/ 869676 h 1170111"/>
              <a:gd name="connsiteX8" fmla="*/ 198834 w 777479"/>
              <a:gd name="connsiteY8" fmla="*/ 995883 h 1170111"/>
              <a:gd name="connsiteX9" fmla="*/ 248147 w 777479"/>
              <a:gd name="connsiteY9" fmla="*/ 1085998 h 1170111"/>
              <a:gd name="connsiteX10" fmla="*/ 335682 w 777479"/>
              <a:gd name="connsiteY10" fmla="*/ 944264 h 1170111"/>
              <a:gd name="connsiteX11" fmla="*/ 368300 w 777479"/>
              <a:gd name="connsiteY11" fmla="*/ 824432 h 1170111"/>
              <a:gd name="connsiteX12" fmla="*/ 375444 w 777479"/>
              <a:gd name="connsiteY12" fmla="*/ 891108 h 1170111"/>
              <a:gd name="connsiteX13" fmla="*/ 401638 w 777479"/>
              <a:gd name="connsiteY13" fmla="*/ 1103039 h 1170111"/>
              <a:gd name="connsiteX14" fmla="*/ 451644 w 777479"/>
              <a:gd name="connsiteY14" fmla="*/ 1169714 h 1170111"/>
              <a:gd name="connsiteX15" fmla="*/ 504032 w 777479"/>
              <a:gd name="connsiteY15" fmla="*/ 1105420 h 1170111"/>
              <a:gd name="connsiteX16" fmla="*/ 504032 w 777479"/>
              <a:gd name="connsiteY16" fmla="*/ 864913 h 1170111"/>
              <a:gd name="connsiteX17" fmla="*/ 527844 w 777479"/>
              <a:gd name="connsiteY17" fmla="*/ 979214 h 1170111"/>
              <a:gd name="connsiteX18" fmla="*/ 573088 w 777479"/>
              <a:gd name="connsiteY18" fmla="*/ 1076845 h 1170111"/>
              <a:gd name="connsiteX19" fmla="*/ 625475 w 777479"/>
              <a:gd name="connsiteY19" fmla="*/ 1098276 h 1170111"/>
              <a:gd name="connsiteX20" fmla="*/ 662013 w 777479"/>
              <a:gd name="connsiteY20" fmla="*/ 1041325 h 1170111"/>
              <a:gd name="connsiteX21" fmla="*/ 644525 w 777479"/>
              <a:gd name="connsiteY21" fmla="*/ 919683 h 1170111"/>
              <a:gd name="connsiteX22" fmla="*/ 632619 w 777479"/>
              <a:gd name="connsiteY22" fmla="*/ 843483 h 1170111"/>
              <a:gd name="connsiteX23" fmla="*/ 718344 w 777479"/>
              <a:gd name="connsiteY23" fmla="*/ 993501 h 1170111"/>
              <a:gd name="connsiteX24" fmla="*/ 770732 w 777479"/>
              <a:gd name="connsiteY24" fmla="*/ 972070 h 1170111"/>
              <a:gd name="connsiteX25" fmla="*/ 758825 w 777479"/>
              <a:gd name="connsiteY25" fmla="*/ 831576 h 1170111"/>
              <a:gd name="connsiteX26" fmla="*/ 668338 w 777479"/>
              <a:gd name="connsiteY26" fmla="*/ 660126 h 1170111"/>
              <a:gd name="connsiteX27" fmla="*/ 577964 w 777479"/>
              <a:gd name="connsiteY27" fmla="*/ 195712 h 1170111"/>
              <a:gd name="connsiteX0" fmla="*/ 141277 w 777479"/>
              <a:gd name="connsiteY0" fmla="*/ 214724 h 1384835"/>
              <a:gd name="connsiteX1" fmla="*/ 239713 w 777479"/>
              <a:gd name="connsiteY1" fmla="*/ 791507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  <a:gd name="connsiteX0" fmla="*/ 50366 w 777479"/>
              <a:gd name="connsiteY0" fmla="*/ 117515 h 1384835"/>
              <a:gd name="connsiteX1" fmla="*/ 239713 w 777479"/>
              <a:gd name="connsiteY1" fmla="*/ 791507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  <a:gd name="connsiteX0" fmla="*/ 50366 w 777479"/>
              <a:gd name="connsiteY0" fmla="*/ 117515 h 1384835"/>
              <a:gd name="connsiteX1" fmla="*/ 256298 w 777479"/>
              <a:gd name="connsiteY1" fmla="*/ 745742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1384835">
                <a:moveTo>
                  <a:pt x="50366" y="117515"/>
                </a:moveTo>
                <a:cubicBezTo>
                  <a:pt x="64455" y="163156"/>
                  <a:pt x="250934" y="617535"/>
                  <a:pt x="256298" y="745742"/>
                </a:cubicBezTo>
                <a:cubicBezTo>
                  <a:pt x="261662" y="873949"/>
                  <a:pt x="124605" y="840236"/>
                  <a:pt x="82550" y="886757"/>
                </a:cubicBezTo>
                <a:cubicBezTo>
                  <a:pt x="40495" y="933278"/>
                  <a:pt x="0" y="999469"/>
                  <a:pt x="3969" y="1024869"/>
                </a:cubicBezTo>
                <a:cubicBezTo>
                  <a:pt x="7938" y="1050269"/>
                  <a:pt x="64691" y="1053841"/>
                  <a:pt x="106363" y="1039157"/>
                </a:cubicBezTo>
                <a:cubicBezTo>
                  <a:pt x="148035" y="1024473"/>
                  <a:pt x="228203" y="951844"/>
                  <a:pt x="254000" y="936763"/>
                </a:cubicBezTo>
                <a:cubicBezTo>
                  <a:pt x="279797" y="921682"/>
                  <a:pt x="266303" y="924063"/>
                  <a:pt x="261144" y="948669"/>
                </a:cubicBezTo>
                <a:cubicBezTo>
                  <a:pt x="255985" y="973275"/>
                  <a:pt x="233429" y="1040744"/>
                  <a:pt x="223044" y="1084400"/>
                </a:cubicBezTo>
                <a:cubicBezTo>
                  <a:pt x="212659" y="1128056"/>
                  <a:pt x="194650" y="1174553"/>
                  <a:pt x="198834" y="1210607"/>
                </a:cubicBezTo>
                <a:cubicBezTo>
                  <a:pt x="203018" y="1246661"/>
                  <a:pt x="225339" y="1309325"/>
                  <a:pt x="248147" y="1300722"/>
                </a:cubicBezTo>
                <a:cubicBezTo>
                  <a:pt x="270955" y="1292119"/>
                  <a:pt x="315657" y="1202582"/>
                  <a:pt x="335682" y="1158988"/>
                </a:cubicBezTo>
                <a:cubicBezTo>
                  <a:pt x="355707" y="1115394"/>
                  <a:pt x="361673" y="1048015"/>
                  <a:pt x="368300" y="1039156"/>
                </a:cubicBezTo>
                <a:cubicBezTo>
                  <a:pt x="374927" y="1030297"/>
                  <a:pt x="369888" y="1059398"/>
                  <a:pt x="375444" y="1105832"/>
                </a:cubicBezTo>
                <a:cubicBezTo>
                  <a:pt x="381000" y="1152267"/>
                  <a:pt x="388938" y="1271329"/>
                  <a:pt x="401638" y="1317763"/>
                </a:cubicBezTo>
                <a:cubicBezTo>
                  <a:pt x="414338" y="1364197"/>
                  <a:pt x="434578" y="1384041"/>
                  <a:pt x="451644" y="1384438"/>
                </a:cubicBezTo>
                <a:cubicBezTo>
                  <a:pt x="468710" y="1384835"/>
                  <a:pt x="495301" y="1370944"/>
                  <a:pt x="504032" y="1320144"/>
                </a:cubicBezTo>
                <a:cubicBezTo>
                  <a:pt x="512763" y="1269344"/>
                  <a:pt x="500063" y="1100671"/>
                  <a:pt x="504032" y="1079637"/>
                </a:cubicBezTo>
                <a:cubicBezTo>
                  <a:pt x="508001" y="1058603"/>
                  <a:pt x="516335" y="1158616"/>
                  <a:pt x="527844" y="1193938"/>
                </a:cubicBezTo>
                <a:cubicBezTo>
                  <a:pt x="539353" y="1229260"/>
                  <a:pt x="556816" y="1271725"/>
                  <a:pt x="573088" y="1291569"/>
                </a:cubicBezTo>
                <a:cubicBezTo>
                  <a:pt x="589360" y="1311413"/>
                  <a:pt x="610654" y="1318920"/>
                  <a:pt x="625475" y="1313000"/>
                </a:cubicBezTo>
                <a:cubicBezTo>
                  <a:pt x="640296" y="1307080"/>
                  <a:pt x="658838" y="1285815"/>
                  <a:pt x="662013" y="1256049"/>
                </a:cubicBezTo>
                <a:cubicBezTo>
                  <a:pt x="665188" y="1226283"/>
                  <a:pt x="649424" y="1167381"/>
                  <a:pt x="644525" y="1134407"/>
                </a:cubicBezTo>
                <a:cubicBezTo>
                  <a:pt x="639626" y="1101433"/>
                  <a:pt x="620316" y="1045904"/>
                  <a:pt x="632619" y="1058207"/>
                </a:cubicBezTo>
                <a:cubicBezTo>
                  <a:pt x="644922" y="1070510"/>
                  <a:pt x="695325" y="1186794"/>
                  <a:pt x="718344" y="1208225"/>
                </a:cubicBezTo>
                <a:cubicBezTo>
                  <a:pt x="741363" y="1229656"/>
                  <a:pt x="763985" y="1213782"/>
                  <a:pt x="770732" y="1186794"/>
                </a:cubicBezTo>
                <a:cubicBezTo>
                  <a:pt x="777479" y="1159807"/>
                  <a:pt x="775891" y="1098291"/>
                  <a:pt x="758825" y="1046300"/>
                </a:cubicBezTo>
                <a:cubicBezTo>
                  <a:pt x="741759" y="994309"/>
                  <a:pt x="734772" y="1049233"/>
                  <a:pt x="668338" y="874850"/>
                </a:cubicBezTo>
                <a:cubicBezTo>
                  <a:pt x="601904" y="700467"/>
                  <a:pt x="362600" y="78978"/>
                  <a:pt x="360219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7" grpId="1" animBg="1"/>
      <p:bldP spid="24" grpId="0" animBg="1"/>
      <p:bldP spid="24" grpId="1" animBg="1"/>
      <p:bldP spid="23" grpId="0" animBg="1"/>
      <p:bldP spid="23" grpId="1" animBg="1"/>
      <p:bldP spid="2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1800" y="692696"/>
            <a:ext cx="3456384" cy="518457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499992" y="836712"/>
            <a:ext cx="1575792" cy="4888160"/>
          </a:xfrm>
          <a:prstGeom prst="rect">
            <a:avLst/>
          </a:prstGeom>
          <a:solidFill>
            <a:schemeClr val="bg1">
              <a:lumMod val="8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4572000" y="3645024"/>
            <a:ext cx="360040" cy="72008"/>
          </a:xfrm>
          <a:prstGeom prst="roundRect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2924200" y="845096"/>
            <a:ext cx="1575792" cy="4888160"/>
            <a:chOff x="2924200" y="845096"/>
            <a:chExt cx="1575792" cy="4888160"/>
          </a:xfrm>
        </p:grpSpPr>
        <p:sp>
          <p:nvSpPr>
            <p:cNvPr id="3" name="Rectangle 2"/>
            <p:cNvSpPr/>
            <p:nvPr/>
          </p:nvSpPr>
          <p:spPr>
            <a:xfrm>
              <a:off x="2924200" y="845096"/>
              <a:ext cx="1575792" cy="48881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ounded Rectangle 4"/>
            <p:cNvSpPr/>
            <p:nvPr/>
          </p:nvSpPr>
          <p:spPr>
            <a:xfrm>
              <a:off x="4067944" y="3645024"/>
              <a:ext cx="360040" cy="7200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ectangle 6"/>
            <p:cNvSpPr/>
            <p:nvPr/>
          </p:nvSpPr>
          <p:spPr>
            <a:xfrm rot="21158727">
              <a:off x="3082153" y="1277934"/>
              <a:ext cx="1296144" cy="432048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latin typeface="Comic Sans MS" pitchFamily="66" charset="0"/>
                </a:rPr>
                <a:t>PANTO</a:t>
              </a:r>
              <a:endParaRPr lang="en-GB" sz="2000" b="1" dirty="0">
                <a:latin typeface="Comic Sans MS" pitchFamily="66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 rot="885026">
            <a:off x="4459066" y="1833817"/>
            <a:ext cx="1670030" cy="460320"/>
          </a:xfrm>
          <a:prstGeom prst="rect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CUPBOARD</a:t>
            </a:r>
            <a:endParaRPr lang="en-GB" sz="2000" b="1" dirty="0">
              <a:latin typeface="Comic Sans MS" pitchFamily="66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979712" y="4221163"/>
            <a:ext cx="3816424" cy="3816499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7079624" y="3805983"/>
            <a:ext cx="2388920" cy="4879601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-409208" y="4509120"/>
            <a:ext cx="3635896" cy="4752528"/>
          </a:xfrm>
          <a:prstGeom prst="ellipse">
            <a:avLst/>
          </a:pr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Cloud 11"/>
          <p:cNvSpPr/>
          <p:nvPr/>
        </p:nvSpPr>
        <p:spPr>
          <a:xfrm rot="20883884" flipV="1">
            <a:off x="3335138" y="5431908"/>
            <a:ext cx="3641948" cy="2762935"/>
          </a:xfrm>
          <a:prstGeom prst="cloud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4059393" y="3573016"/>
            <a:ext cx="2520057" cy="2304256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/>
          <p:cNvSpPr/>
          <p:nvPr/>
        </p:nvSpPr>
        <p:spPr>
          <a:xfrm rot="14885295">
            <a:off x="5622329" y="5207614"/>
            <a:ext cx="914903" cy="1193269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 flipV="1">
            <a:off x="3540387" y="3425400"/>
            <a:ext cx="1709771" cy="2019824"/>
          </a:xfrm>
          <a:prstGeom prst="arc">
            <a:avLst>
              <a:gd name="adj1" fmla="val 16031409"/>
              <a:gd name="adj2" fmla="val 2123717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635457" y="4004242"/>
            <a:ext cx="201305" cy="2898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 rot="4859511">
            <a:off x="4174148" y="4305391"/>
            <a:ext cx="812849" cy="1947216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141277 w 777479"/>
              <a:gd name="connsiteY0" fmla="*/ 0 h 1170111"/>
              <a:gd name="connsiteX1" fmla="*/ 239713 w 777479"/>
              <a:gd name="connsiteY1" fmla="*/ 576783 h 1170111"/>
              <a:gd name="connsiteX2" fmla="*/ 82550 w 777479"/>
              <a:gd name="connsiteY2" fmla="*/ 672033 h 1170111"/>
              <a:gd name="connsiteX3" fmla="*/ 3969 w 777479"/>
              <a:gd name="connsiteY3" fmla="*/ 810145 h 1170111"/>
              <a:gd name="connsiteX4" fmla="*/ 106363 w 777479"/>
              <a:gd name="connsiteY4" fmla="*/ 824433 h 1170111"/>
              <a:gd name="connsiteX5" fmla="*/ 254000 w 777479"/>
              <a:gd name="connsiteY5" fmla="*/ 722039 h 1170111"/>
              <a:gd name="connsiteX6" fmla="*/ 261144 w 777479"/>
              <a:gd name="connsiteY6" fmla="*/ 733945 h 1170111"/>
              <a:gd name="connsiteX7" fmla="*/ 223044 w 777479"/>
              <a:gd name="connsiteY7" fmla="*/ 869676 h 1170111"/>
              <a:gd name="connsiteX8" fmla="*/ 198834 w 777479"/>
              <a:gd name="connsiteY8" fmla="*/ 995883 h 1170111"/>
              <a:gd name="connsiteX9" fmla="*/ 248147 w 777479"/>
              <a:gd name="connsiteY9" fmla="*/ 1085998 h 1170111"/>
              <a:gd name="connsiteX10" fmla="*/ 335682 w 777479"/>
              <a:gd name="connsiteY10" fmla="*/ 944264 h 1170111"/>
              <a:gd name="connsiteX11" fmla="*/ 368300 w 777479"/>
              <a:gd name="connsiteY11" fmla="*/ 824432 h 1170111"/>
              <a:gd name="connsiteX12" fmla="*/ 375444 w 777479"/>
              <a:gd name="connsiteY12" fmla="*/ 891108 h 1170111"/>
              <a:gd name="connsiteX13" fmla="*/ 401638 w 777479"/>
              <a:gd name="connsiteY13" fmla="*/ 1103039 h 1170111"/>
              <a:gd name="connsiteX14" fmla="*/ 451644 w 777479"/>
              <a:gd name="connsiteY14" fmla="*/ 1169714 h 1170111"/>
              <a:gd name="connsiteX15" fmla="*/ 504032 w 777479"/>
              <a:gd name="connsiteY15" fmla="*/ 1105420 h 1170111"/>
              <a:gd name="connsiteX16" fmla="*/ 504032 w 777479"/>
              <a:gd name="connsiteY16" fmla="*/ 864913 h 1170111"/>
              <a:gd name="connsiteX17" fmla="*/ 527844 w 777479"/>
              <a:gd name="connsiteY17" fmla="*/ 979214 h 1170111"/>
              <a:gd name="connsiteX18" fmla="*/ 573088 w 777479"/>
              <a:gd name="connsiteY18" fmla="*/ 1076845 h 1170111"/>
              <a:gd name="connsiteX19" fmla="*/ 625475 w 777479"/>
              <a:gd name="connsiteY19" fmla="*/ 1098276 h 1170111"/>
              <a:gd name="connsiteX20" fmla="*/ 662013 w 777479"/>
              <a:gd name="connsiteY20" fmla="*/ 1041325 h 1170111"/>
              <a:gd name="connsiteX21" fmla="*/ 644525 w 777479"/>
              <a:gd name="connsiteY21" fmla="*/ 919683 h 1170111"/>
              <a:gd name="connsiteX22" fmla="*/ 632619 w 777479"/>
              <a:gd name="connsiteY22" fmla="*/ 843483 h 1170111"/>
              <a:gd name="connsiteX23" fmla="*/ 718344 w 777479"/>
              <a:gd name="connsiteY23" fmla="*/ 993501 h 1170111"/>
              <a:gd name="connsiteX24" fmla="*/ 770732 w 777479"/>
              <a:gd name="connsiteY24" fmla="*/ 972070 h 1170111"/>
              <a:gd name="connsiteX25" fmla="*/ 758825 w 777479"/>
              <a:gd name="connsiteY25" fmla="*/ 831576 h 1170111"/>
              <a:gd name="connsiteX26" fmla="*/ 668338 w 777479"/>
              <a:gd name="connsiteY26" fmla="*/ 660126 h 1170111"/>
              <a:gd name="connsiteX27" fmla="*/ 577964 w 777479"/>
              <a:gd name="connsiteY27" fmla="*/ 195712 h 1170111"/>
              <a:gd name="connsiteX0" fmla="*/ 141277 w 777479"/>
              <a:gd name="connsiteY0" fmla="*/ 214724 h 1384835"/>
              <a:gd name="connsiteX1" fmla="*/ 239713 w 777479"/>
              <a:gd name="connsiteY1" fmla="*/ 791507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  <a:gd name="connsiteX0" fmla="*/ 50366 w 777479"/>
              <a:gd name="connsiteY0" fmla="*/ 117515 h 1384835"/>
              <a:gd name="connsiteX1" fmla="*/ 239713 w 777479"/>
              <a:gd name="connsiteY1" fmla="*/ 791507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  <a:gd name="connsiteX0" fmla="*/ 50366 w 777479"/>
              <a:gd name="connsiteY0" fmla="*/ 117515 h 1384835"/>
              <a:gd name="connsiteX1" fmla="*/ 256298 w 777479"/>
              <a:gd name="connsiteY1" fmla="*/ 745742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1384835">
                <a:moveTo>
                  <a:pt x="50366" y="117515"/>
                </a:moveTo>
                <a:cubicBezTo>
                  <a:pt x="64455" y="163156"/>
                  <a:pt x="250934" y="617535"/>
                  <a:pt x="256298" y="745742"/>
                </a:cubicBezTo>
                <a:cubicBezTo>
                  <a:pt x="261662" y="873949"/>
                  <a:pt x="124605" y="840236"/>
                  <a:pt x="82550" y="886757"/>
                </a:cubicBezTo>
                <a:cubicBezTo>
                  <a:pt x="40495" y="933278"/>
                  <a:pt x="0" y="999469"/>
                  <a:pt x="3969" y="1024869"/>
                </a:cubicBezTo>
                <a:cubicBezTo>
                  <a:pt x="7938" y="1050269"/>
                  <a:pt x="64691" y="1053841"/>
                  <a:pt x="106363" y="1039157"/>
                </a:cubicBezTo>
                <a:cubicBezTo>
                  <a:pt x="148035" y="1024473"/>
                  <a:pt x="228203" y="951844"/>
                  <a:pt x="254000" y="936763"/>
                </a:cubicBezTo>
                <a:cubicBezTo>
                  <a:pt x="279797" y="921682"/>
                  <a:pt x="266303" y="924063"/>
                  <a:pt x="261144" y="948669"/>
                </a:cubicBezTo>
                <a:cubicBezTo>
                  <a:pt x="255985" y="973275"/>
                  <a:pt x="233429" y="1040744"/>
                  <a:pt x="223044" y="1084400"/>
                </a:cubicBezTo>
                <a:cubicBezTo>
                  <a:pt x="212659" y="1128056"/>
                  <a:pt x="194650" y="1174553"/>
                  <a:pt x="198834" y="1210607"/>
                </a:cubicBezTo>
                <a:cubicBezTo>
                  <a:pt x="203018" y="1246661"/>
                  <a:pt x="225339" y="1309325"/>
                  <a:pt x="248147" y="1300722"/>
                </a:cubicBezTo>
                <a:cubicBezTo>
                  <a:pt x="270955" y="1292119"/>
                  <a:pt x="315657" y="1202582"/>
                  <a:pt x="335682" y="1158988"/>
                </a:cubicBezTo>
                <a:cubicBezTo>
                  <a:pt x="355707" y="1115394"/>
                  <a:pt x="361673" y="1048015"/>
                  <a:pt x="368300" y="1039156"/>
                </a:cubicBezTo>
                <a:cubicBezTo>
                  <a:pt x="374927" y="1030297"/>
                  <a:pt x="369888" y="1059398"/>
                  <a:pt x="375444" y="1105832"/>
                </a:cubicBezTo>
                <a:cubicBezTo>
                  <a:pt x="381000" y="1152267"/>
                  <a:pt x="388938" y="1271329"/>
                  <a:pt x="401638" y="1317763"/>
                </a:cubicBezTo>
                <a:cubicBezTo>
                  <a:pt x="414338" y="1364197"/>
                  <a:pt x="434578" y="1384041"/>
                  <a:pt x="451644" y="1384438"/>
                </a:cubicBezTo>
                <a:cubicBezTo>
                  <a:pt x="468710" y="1384835"/>
                  <a:pt x="495301" y="1370944"/>
                  <a:pt x="504032" y="1320144"/>
                </a:cubicBezTo>
                <a:cubicBezTo>
                  <a:pt x="512763" y="1269344"/>
                  <a:pt x="500063" y="1100671"/>
                  <a:pt x="504032" y="1079637"/>
                </a:cubicBezTo>
                <a:cubicBezTo>
                  <a:pt x="508001" y="1058603"/>
                  <a:pt x="516335" y="1158616"/>
                  <a:pt x="527844" y="1193938"/>
                </a:cubicBezTo>
                <a:cubicBezTo>
                  <a:pt x="539353" y="1229260"/>
                  <a:pt x="556816" y="1271725"/>
                  <a:pt x="573088" y="1291569"/>
                </a:cubicBezTo>
                <a:cubicBezTo>
                  <a:pt x="589360" y="1311413"/>
                  <a:pt x="610654" y="1318920"/>
                  <a:pt x="625475" y="1313000"/>
                </a:cubicBezTo>
                <a:cubicBezTo>
                  <a:pt x="640296" y="1307080"/>
                  <a:pt x="658838" y="1285815"/>
                  <a:pt x="662013" y="1256049"/>
                </a:cubicBezTo>
                <a:cubicBezTo>
                  <a:pt x="665188" y="1226283"/>
                  <a:pt x="649424" y="1167381"/>
                  <a:pt x="644525" y="1134407"/>
                </a:cubicBezTo>
                <a:cubicBezTo>
                  <a:pt x="639626" y="1101433"/>
                  <a:pt x="620316" y="1045904"/>
                  <a:pt x="632619" y="1058207"/>
                </a:cubicBezTo>
                <a:cubicBezTo>
                  <a:pt x="644922" y="1070510"/>
                  <a:pt x="695325" y="1186794"/>
                  <a:pt x="718344" y="1208225"/>
                </a:cubicBezTo>
                <a:cubicBezTo>
                  <a:pt x="741363" y="1229656"/>
                  <a:pt x="763985" y="1213782"/>
                  <a:pt x="770732" y="1186794"/>
                </a:cubicBezTo>
                <a:cubicBezTo>
                  <a:pt x="777479" y="1159807"/>
                  <a:pt x="775891" y="1098291"/>
                  <a:pt x="758825" y="1046300"/>
                </a:cubicBezTo>
                <a:cubicBezTo>
                  <a:pt x="741759" y="994309"/>
                  <a:pt x="734772" y="1049233"/>
                  <a:pt x="668338" y="874850"/>
                </a:cubicBezTo>
                <a:cubicBezTo>
                  <a:pt x="601904" y="700467"/>
                  <a:pt x="362600" y="78978"/>
                  <a:pt x="360219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 rot="11010881" flipH="1" flipV="1">
            <a:off x="5034782" y="4745042"/>
            <a:ext cx="689138" cy="1302766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0" name="Group 9"/>
          <p:cNvGrpSpPr/>
          <p:nvPr/>
        </p:nvGrpSpPr>
        <p:grpSpPr>
          <a:xfrm>
            <a:off x="3699353" y="980728"/>
            <a:ext cx="1575792" cy="4888160"/>
            <a:chOff x="2924200" y="845096"/>
            <a:chExt cx="1575792" cy="4888160"/>
          </a:xfrm>
        </p:grpSpPr>
        <p:sp>
          <p:nvSpPr>
            <p:cNvPr id="11" name="Rectangle 10"/>
            <p:cNvSpPr/>
            <p:nvPr/>
          </p:nvSpPr>
          <p:spPr>
            <a:xfrm>
              <a:off x="2924200" y="845096"/>
              <a:ext cx="1575792" cy="48881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067944" y="3645024"/>
              <a:ext cx="360040" cy="7200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 rot="21158727">
              <a:off x="3082153" y="1277934"/>
              <a:ext cx="1296144" cy="432048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latin typeface="Comic Sans MS" pitchFamily="66" charset="0"/>
                </a:rPr>
                <a:t>PANTO</a:t>
              </a:r>
              <a:endParaRPr lang="en-GB" sz="2000" b="1" dirty="0">
                <a:latin typeface="Comic Sans MS" pitchFamily="66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963049" y="836712"/>
            <a:ext cx="2736304" cy="518457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 rot="21233821">
            <a:off x="-1521928" y="3354317"/>
            <a:ext cx="6768753" cy="864096"/>
          </a:xfrm>
          <a:prstGeom prst="rect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dirty="0" smtClean="0">
                <a:ln>
                  <a:solidFill>
                    <a:srgbClr val="FF0000"/>
                  </a:solidFill>
                </a:ln>
                <a:solidFill>
                  <a:sysClr val="windowText" lastClr="000000"/>
                </a:solidFill>
                <a:latin typeface="Arial Black" pitchFamily="34" charset="0"/>
              </a:rPr>
              <a:t>IT’S BEHIND YOU !!</a:t>
            </a:r>
            <a:endParaRPr lang="en-GB" sz="4800" dirty="0">
              <a:ln>
                <a:solidFill>
                  <a:srgbClr val="FF0000"/>
                </a:solidFill>
              </a:ln>
              <a:solidFill>
                <a:sysClr val="windowText" lastClr="000000"/>
              </a:solidFill>
              <a:latin typeface="Arial Black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0" y="2420888"/>
            <a:ext cx="1331640" cy="3240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Lightning Bolt 14"/>
          <p:cNvSpPr/>
          <p:nvPr/>
        </p:nvSpPr>
        <p:spPr>
          <a:xfrm>
            <a:off x="2915816" y="4725144"/>
            <a:ext cx="791865" cy="1008112"/>
          </a:xfrm>
          <a:prstGeom prst="lightningBol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Multiply 15"/>
          <p:cNvSpPr/>
          <p:nvPr/>
        </p:nvSpPr>
        <p:spPr>
          <a:xfrm>
            <a:off x="2555776" y="5013176"/>
            <a:ext cx="936104" cy="936104"/>
          </a:xfrm>
          <a:prstGeom prst="mathMultiply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556" name="Picture 4" descr="animals,cartoons,lambs,sheep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54288">
            <a:off x="3499342" y="3940519"/>
            <a:ext cx="1691978" cy="1691977"/>
          </a:xfrm>
          <a:prstGeom prst="rect">
            <a:avLst/>
          </a:prstGeom>
          <a:noFill/>
        </p:spPr>
      </p:pic>
      <p:grpSp>
        <p:nvGrpSpPr>
          <p:cNvPr id="21" name="Group 20"/>
          <p:cNvGrpSpPr/>
          <p:nvPr/>
        </p:nvGrpSpPr>
        <p:grpSpPr>
          <a:xfrm rot="1696756">
            <a:off x="3252541" y="4216212"/>
            <a:ext cx="360040" cy="1512168"/>
            <a:chOff x="5765072" y="1700808"/>
            <a:chExt cx="360040" cy="1512168"/>
          </a:xfrm>
        </p:grpSpPr>
        <p:sp>
          <p:nvSpPr>
            <p:cNvPr id="19" name="Oval 18"/>
            <p:cNvSpPr/>
            <p:nvPr/>
          </p:nvSpPr>
          <p:spPr>
            <a:xfrm>
              <a:off x="5765072" y="1700808"/>
              <a:ext cx="360040" cy="576064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85000"/>
                    <a:shade val="30000"/>
                    <a:satMod val="115000"/>
                  </a:schemeClr>
                </a:gs>
                <a:gs pos="50000">
                  <a:schemeClr val="bg1">
                    <a:lumMod val="85000"/>
                    <a:shade val="67500"/>
                    <a:satMod val="11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5868144" y="2204864"/>
              <a:ext cx="144016" cy="1008112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Oval 21"/>
          <p:cNvSpPr/>
          <p:nvPr/>
        </p:nvSpPr>
        <p:spPr>
          <a:xfrm>
            <a:off x="2267744" y="4005064"/>
            <a:ext cx="1043608" cy="1008112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FFF00"/>
              </a:gs>
              <a:gs pos="100000">
                <a:schemeClr val="accent6">
                  <a:lumMod val="50000"/>
                </a:schemeClr>
              </a:gs>
            </a:gsLst>
            <a:lin ang="13500000" scaled="1"/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3558" name="Picture 6" descr="Beechfield Camouflage Army Cap (2780)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6630658">
            <a:off x="3560870" y="4434168"/>
            <a:ext cx="1484408" cy="1484409"/>
          </a:xfrm>
          <a:prstGeom prst="rect">
            <a:avLst/>
          </a:prstGeom>
          <a:noFill/>
        </p:spPr>
      </p:pic>
      <p:pic>
        <p:nvPicPr>
          <p:cNvPr id="23560" name="Picture 8" descr="http://www.adiumxtras.com/images/pictures/badger_badger_mushroom_snake_dock_icons_328313_img_316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547664" y="4509120"/>
            <a:ext cx="1507232" cy="1507233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4059393" y="3573016"/>
            <a:ext cx="2520057" cy="2304256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/>
          <p:cNvSpPr/>
          <p:nvPr/>
        </p:nvSpPr>
        <p:spPr>
          <a:xfrm rot="14885295">
            <a:off x="5622329" y="5207614"/>
            <a:ext cx="914903" cy="1193269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 flipV="1">
            <a:off x="3540387" y="3425400"/>
            <a:ext cx="1709771" cy="2019824"/>
          </a:xfrm>
          <a:prstGeom prst="arc">
            <a:avLst>
              <a:gd name="adj1" fmla="val 16031409"/>
              <a:gd name="adj2" fmla="val 2123717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635457" y="4004242"/>
            <a:ext cx="201305" cy="2898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 rot="4859511">
            <a:off x="4174148" y="4305391"/>
            <a:ext cx="812849" cy="1947216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141277 w 777479"/>
              <a:gd name="connsiteY0" fmla="*/ 0 h 1170111"/>
              <a:gd name="connsiteX1" fmla="*/ 239713 w 777479"/>
              <a:gd name="connsiteY1" fmla="*/ 576783 h 1170111"/>
              <a:gd name="connsiteX2" fmla="*/ 82550 w 777479"/>
              <a:gd name="connsiteY2" fmla="*/ 672033 h 1170111"/>
              <a:gd name="connsiteX3" fmla="*/ 3969 w 777479"/>
              <a:gd name="connsiteY3" fmla="*/ 810145 h 1170111"/>
              <a:gd name="connsiteX4" fmla="*/ 106363 w 777479"/>
              <a:gd name="connsiteY4" fmla="*/ 824433 h 1170111"/>
              <a:gd name="connsiteX5" fmla="*/ 254000 w 777479"/>
              <a:gd name="connsiteY5" fmla="*/ 722039 h 1170111"/>
              <a:gd name="connsiteX6" fmla="*/ 261144 w 777479"/>
              <a:gd name="connsiteY6" fmla="*/ 733945 h 1170111"/>
              <a:gd name="connsiteX7" fmla="*/ 223044 w 777479"/>
              <a:gd name="connsiteY7" fmla="*/ 869676 h 1170111"/>
              <a:gd name="connsiteX8" fmla="*/ 198834 w 777479"/>
              <a:gd name="connsiteY8" fmla="*/ 995883 h 1170111"/>
              <a:gd name="connsiteX9" fmla="*/ 248147 w 777479"/>
              <a:gd name="connsiteY9" fmla="*/ 1085998 h 1170111"/>
              <a:gd name="connsiteX10" fmla="*/ 335682 w 777479"/>
              <a:gd name="connsiteY10" fmla="*/ 944264 h 1170111"/>
              <a:gd name="connsiteX11" fmla="*/ 368300 w 777479"/>
              <a:gd name="connsiteY11" fmla="*/ 824432 h 1170111"/>
              <a:gd name="connsiteX12" fmla="*/ 375444 w 777479"/>
              <a:gd name="connsiteY12" fmla="*/ 891108 h 1170111"/>
              <a:gd name="connsiteX13" fmla="*/ 401638 w 777479"/>
              <a:gd name="connsiteY13" fmla="*/ 1103039 h 1170111"/>
              <a:gd name="connsiteX14" fmla="*/ 451644 w 777479"/>
              <a:gd name="connsiteY14" fmla="*/ 1169714 h 1170111"/>
              <a:gd name="connsiteX15" fmla="*/ 504032 w 777479"/>
              <a:gd name="connsiteY15" fmla="*/ 1105420 h 1170111"/>
              <a:gd name="connsiteX16" fmla="*/ 504032 w 777479"/>
              <a:gd name="connsiteY16" fmla="*/ 864913 h 1170111"/>
              <a:gd name="connsiteX17" fmla="*/ 527844 w 777479"/>
              <a:gd name="connsiteY17" fmla="*/ 979214 h 1170111"/>
              <a:gd name="connsiteX18" fmla="*/ 573088 w 777479"/>
              <a:gd name="connsiteY18" fmla="*/ 1076845 h 1170111"/>
              <a:gd name="connsiteX19" fmla="*/ 625475 w 777479"/>
              <a:gd name="connsiteY19" fmla="*/ 1098276 h 1170111"/>
              <a:gd name="connsiteX20" fmla="*/ 662013 w 777479"/>
              <a:gd name="connsiteY20" fmla="*/ 1041325 h 1170111"/>
              <a:gd name="connsiteX21" fmla="*/ 644525 w 777479"/>
              <a:gd name="connsiteY21" fmla="*/ 919683 h 1170111"/>
              <a:gd name="connsiteX22" fmla="*/ 632619 w 777479"/>
              <a:gd name="connsiteY22" fmla="*/ 843483 h 1170111"/>
              <a:gd name="connsiteX23" fmla="*/ 718344 w 777479"/>
              <a:gd name="connsiteY23" fmla="*/ 993501 h 1170111"/>
              <a:gd name="connsiteX24" fmla="*/ 770732 w 777479"/>
              <a:gd name="connsiteY24" fmla="*/ 972070 h 1170111"/>
              <a:gd name="connsiteX25" fmla="*/ 758825 w 777479"/>
              <a:gd name="connsiteY25" fmla="*/ 831576 h 1170111"/>
              <a:gd name="connsiteX26" fmla="*/ 668338 w 777479"/>
              <a:gd name="connsiteY26" fmla="*/ 660126 h 1170111"/>
              <a:gd name="connsiteX27" fmla="*/ 577964 w 777479"/>
              <a:gd name="connsiteY27" fmla="*/ 195712 h 1170111"/>
              <a:gd name="connsiteX0" fmla="*/ 141277 w 777479"/>
              <a:gd name="connsiteY0" fmla="*/ 214724 h 1384835"/>
              <a:gd name="connsiteX1" fmla="*/ 239713 w 777479"/>
              <a:gd name="connsiteY1" fmla="*/ 791507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  <a:gd name="connsiteX0" fmla="*/ 50366 w 777479"/>
              <a:gd name="connsiteY0" fmla="*/ 117515 h 1384835"/>
              <a:gd name="connsiteX1" fmla="*/ 239713 w 777479"/>
              <a:gd name="connsiteY1" fmla="*/ 791507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  <a:gd name="connsiteX0" fmla="*/ 50366 w 777479"/>
              <a:gd name="connsiteY0" fmla="*/ 117515 h 1384835"/>
              <a:gd name="connsiteX1" fmla="*/ 256298 w 777479"/>
              <a:gd name="connsiteY1" fmla="*/ 745742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1384835">
                <a:moveTo>
                  <a:pt x="50366" y="117515"/>
                </a:moveTo>
                <a:cubicBezTo>
                  <a:pt x="64455" y="163156"/>
                  <a:pt x="250934" y="617535"/>
                  <a:pt x="256298" y="745742"/>
                </a:cubicBezTo>
                <a:cubicBezTo>
                  <a:pt x="261662" y="873949"/>
                  <a:pt x="124605" y="840236"/>
                  <a:pt x="82550" y="886757"/>
                </a:cubicBezTo>
                <a:cubicBezTo>
                  <a:pt x="40495" y="933278"/>
                  <a:pt x="0" y="999469"/>
                  <a:pt x="3969" y="1024869"/>
                </a:cubicBezTo>
                <a:cubicBezTo>
                  <a:pt x="7938" y="1050269"/>
                  <a:pt x="64691" y="1053841"/>
                  <a:pt x="106363" y="1039157"/>
                </a:cubicBezTo>
                <a:cubicBezTo>
                  <a:pt x="148035" y="1024473"/>
                  <a:pt x="228203" y="951844"/>
                  <a:pt x="254000" y="936763"/>
                </a:cubicBezTo>
                <a:cubicBezTo>
                  <a:pt x="279797" y="921682"/>
                  <a:pt x="266303" y="924063"/>
                  <a:pt x="261144" y="948669"/>
                </a:cubicBezTo>
                <a:cubicBezTo>
                  <a:pt x="255985" y="973275"/>
                  <a:pt x="233429" y="1040744"/>
                  <a:pt x="223044" y="1084400"/>
                </a:cubicBezTo>
                <a:cubicBezTo>
                  <a:pt x="212659" y="1128056"/>
                  <a:pt x="194650" y="1174553"/>
                  <a:pt x="198834" y="1210607"/>
                </a:cubicBezTo>
                <a:cubicBezTo>
                  <a:pt x="203018" y="1246661"/>
                  <a:pt x="225339" y="1309325"/>
                  <a:pt x="248147" y="1300722"/>
                </a:cubicBezTo>
                <a:cubicBezTo>
                  <a:pt x="270955" y="1292119"/>
                  <a:pt x="315657" y="1202582"/>
                  <a:pt x="335682" y="1158988"/>
                </a:cubicBezTo>
                <a:cubicBezTo>
                  <a:pt x="355707" y="1115394"/>
                  <a:pt x="361673" y="1048015"/>
                  <a:pt x="368300" y="1039156"/>
                </a:cubicBezTo>
                <a:cubicBezTo>
                  <a:pt x="374927" y="1030297"/>
                  <a:pt x="369888" y="1059398"/>
                  <a:pt x="375444" y="1105832"/>
                </a:cubicBezTo>
                <a:cubicBezTo>
                  <a:pt x="381000" y="1152267"/>
                  <a:pt x="388938" y="1271329"/>
                  <a:pt x="401638" y="1317763"/>
                </a:cubicBezTo>
                <a:cubicBezTo>
                  <a:pt x="414338" y="1364197"/>
                  <a:pt x="434578" y="1384041"/>
                  <a:pt x="451644" y="1384438"/>
                </a:cubicBezTo>
                <a:cubicBezTo>
                  <a:pt x="468710" y="1384835"/>
                  <a:pt x="495301" y="1370944"/>
                  <a:pt x="504032" y="1320144"/>
                </a:cubicBezTo>
                <a:cubicBezTo>
                  <a:pt x="512763" y="1269344"/>
                  <a:pt x="500063" y="1100671"/>
                  <a:pt x="504032" y="1079637"/>
                </a:cubicBezTo>
                <a:cubicBezTo>
                  <a:pt x="508001" y="1058603"/>
                  <a:pt x="516335" y="1158616"/>
                  <a:pt x="527844" y="1193938"/>
                </a:cubicBezTo>
                <a:cubicBezTo>
                  <a:pt x="539353" y="1229260"/>
                  <a:pt x="556816" y="1271725"/>
                  <a:pt x="573088" y="1291569"/>
                </a:cubicBezTo>
                <a:cubicBezTo>
                  <a:pt x="589360" y="1311413"/>
                  <a:pt x="610654" y="1318920"/>
                  <a:pt x="625475" y="1313000"/>
                </a:cubicBezTo>
                <a:cubicBezTo>
                  <a:pt x="640296" y="1307080"/>
                  <a:pt x="658838" y="1285815"/>
                  <a:pt x="662013" y="1256049"/>
                </a:cubicBezTo>
                <a:cubicBezTo>
                  <a:pt x="665188" y="1226283"/>
                  <a:pt x="649424" y="1167381"/>
                  <a:pt x="644525" y="1134407"/>
                </a:cubicBezTo>
                <a:cubicBezTo>
                  <a:pt x="639626" y="1101433"/>
                  <a:pt x="620316" y="1045904"/>
                  <a:pt x="632619" y="1058207"/>
                </a:cubicBezTo>
                <a:cubicBezTo>
                  <a:pt x="644922" y="1070510"/>
                  <a:pt x="695325" y="1186794"/>
                  <a:pt x="718344" y="1208225"/>
                </a:cubicBezTo>
                <a:cubicBezTo>
                  <a:pt x="741363" y="1229656"/>
                  <a:pt x="763985" y="1213782"/>
                  <a:pt x="770732" y="1186794"/>
                </a:cubicBezTo>
                <a:cubicBezTo>
                  <a:pt x="777479" y="1159807"/>
                  <a:pt x="775891" y="1098291"/>
                  <a:pt x="758825" y="1046300"/>
                </a:cubicBezTo>
                <a:cubicBezTo>
                  <a:pt x="741759" y="994309"/>
                  <a:pt x="734772" y="1049233"/>
                  <a:pt x="668338" y="874850"/>
                </a:cubicBezTo>
                <a:cubicBezTo>
                  <a:pt x="601904" y="700467"/>
                  <a:pt x="362600" y="78978"/>
                  <a:pt x="360219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/>
          <p:cNvGrpSpPr/>
          <p:nvPr/>
        </p:nvGrpSpPr>
        <p:grpSpPr>
          <a:xfrm>
            <a:off x="3699353" y="980728"/>
            <a:ext cx="1575792" cy="4888160"/>
            <a:chOff x="2924200" y="845096"/>
            <a:chExt cx="1575792" cy="4888160"/>
          </a:xfrm>
        </p:grpSpPr>
        <p:sp>
          <p:nvSpPr>
            <p:cNvPr id="25" name="Rectangle 24"/>
            <p:cNvSpPr/>
            <p:nvPr/>
          </p:nvSpPr>
          <p:spPr>
            <a:xfrm>
              <a:off x="2924200" y="845096"/>
              <a:ext cx="1575792" cy="48881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067944" y="3645024"/>
              <a:ext cx="360040" cy="7200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 rot="21158727">
              <a:off x="3082153" y="1277934"/>
              <a:ext cx="1296144" cy="432048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latin typeface="Comic Sans MS" pitchFamily="66" charset="0"/>
                </a:rPr>
                <a:t>PANTO</a:t>
              </a:r>
              <a:endParaRPr lang="en-GB" sz="2000" b="1" dirty="0">
                <a:latin typeface="Comic Sans MS" pitchFamily="66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963049" y="836712"/>
            <a:ext cx="2736304" cy="518457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0" name="Sheep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8" cstate="print"/>
          <a:stretch>
            <a:fillRect/>
          </a:stretch>
        </p:blipFill>
        <p:spPr>
          <a:xfrm>
            <a:off x="7668344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12858E-6 C 0.13195 -0.17068 0.26406 -0.34112 0.38698 -0.41513 C 0.5099 -0.48913 0.62379 -0.4667 0.73768 -0.44404 " pathEditMode="relative" ptsTypes="a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0" presetClass="pat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Motion origin="layout" path="M -5E-6 -5.20814E-6 C 0.08473 -0.09066 0.16962 -0.18109 0.27535 -0.23359 C 0.38108 -0.28608 0.50782 -0.30042 0.63473 -0.31476 " pathEditMode="relative" ptsTypes="aaA">
                                      <p:cBhvr>
                                        <p:cTn id="10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heep.mp3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8" presetClass="emph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animRot by="5400000">
                                      <p:cBhvr>
                                        <p:cTn id="12" dur="20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1" presetClass="mediacall" presetSubtype="0" fill="hold" nodeType="withEffect">
                                  <p:stCondLst>
                                    <p:cond delay="7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1648" fill="hold"/>
                                        <p:tgtEl>
                                          <p:spTgt spid="3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5" presetID="0" presetClass="path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5E-6 5.20814E-6 C 0.11997 -0.09527 0.24011 -0.19032 0.35799 -0.23565 C 0.47588 -0.28098 0.5915 -0.27659 0.70713 -0.27219 " pathEditMode="relative" ptsTypes="aaA">
                                      <p:cBhvr>
                                        <p:cTn id="1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8" presetClass="emph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Rot by="43200000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0" presetClass="path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Motion origin="layout" path="M -1.11111E-6 -5.55042E-7 C 0.08246 -0.16883 0.16493 -0.33765 0.26667 -0.4401 C 0.3684 -0.54255 0.52934 -0.58025 0.61007 -0.61401 C 0.6908 -0.64778 0.72066 -0.64547 0.75069 -0.64292 " pathEditMode="relative" ptsTypes="aaaA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8" presetClass="emph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animRot by="10800000">
                                      <p:cBhvr>
                                        <p:cTn id="2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0" presetClass="path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Motion origin="layout" path="M -1.94444E-6 1.12858E-6 C 0.15816 -0.1871 0.31632 -0.37419 0.45938 -0.45745 C 0.60244 -0.5407 0.7915 -0.49283 0.85799 -0.5 " pathEditMode="relative" ptsTypes="aaA">
                                      <p:cBhvr>
                                        <p:cTn id="24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8" presetClass="emph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animRot by="21600000">
                                      <p:cBhvr>
                                        <p:cTn id="26" dur="20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7" presetID="0" presetClass="path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animMotion origin="layout" path="M -2.22222E-6 3.51526E-7 C 0.22136 -0.08233 0.44271 -0.16466 0.64028 -0.18548 C 0.83802 -0.20629 1.01181 -0.16605 1.18611 -0.12558 " pathEditMode="relative" rAng="0" ptsTypes="aaA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3" y="-10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44444E-6 9.89824E-7 C 0.14323 -0.1309 0.28646 -0.2618 0.41597 -0.33603 C 0.54549 -0.41027 0.66111 -0.42808 0.77674 -0.44589 " pathEditMode="relative" ptsTypes="aaA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1" presetID="0" presetClass="pat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Motion origin="layout" path="M 8.67362E-19 6.47549E-6 C 0.08871 -0.1228 0.1776 -0.24537 0.28993 -0.34551 C 0.40225 -0.44565 0.53802 -0.52312 0.67395 -0.60036 " pathEditMode="relative" ptsTypes="aaA">
                                      <p:cBhvr>
                                        <p:cTn id="32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animRot by="5400000">
                                      <p:cBhvr>
                                        <p:cTn id="34" dur="2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3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"/>
                </p:tgtEl>
              </p:cMediaNode>
            </p:audio>
          </p:childTnLst>
        </p:cTn>
      </p:par>
    </p:tnLst>
    <p:bldLst>
      <p:bldP spid="24" grpId="0" animBg="1"/>
      <p:bldP spid="15" grpId="0" animBg="1"/>
      <p:bldP spid="15" grpId="1" animBg="1"/>
      <p:bldP spid="16" grpId="0" animBg="1"/>
      <p:bldP spid="16" grpId="1" animBg="1"/>
      <p:bldP spid="2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" descr="http://image.made-in-china.com/2f0j00uCNQdjDnQIqw/HAL-Circuit-Board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FF1"/>
              </a:clrFrom>
              <a:clrTo>
                <a:srgbClr val="FEFFF1">
                  <a:alpha val="0"/>
                </a:srgbClr>
              </a:clrTo>
            </a:clrChange>
          </a:blip>
          <a:srcRect l="2100" t="24401" r="1301" b="23100"/>
          <a:stretch>
            <a:fillRect/>
          </a:stretch>
        </p:blipFill>
        <p:spPr bwMode="auto">
          <a:xfrm rot="2017485">
            <a:off x="3445998" y="4561034"/>
            <a:ext cx="1468699" cy="798206"/>
          </a:xfrm>
          <a:prstGeom prst="rect">
            <a:avLst/>
          </a:prstGeom>
          <a:noFill/>
        </p:spPr>
      </p:pic>
      <p:pic>
        <p:nvPicPr>
          <p:cNvPr id="25" name="Picture 7" descr="Thermal Physics of the Atmosphere (Advancing Weather and Climate Science)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 l="17640" t="15120" r="24401"/>
          <a:stretch>
            <a:fillRect/>
          </a:stretch>
        </p:blipFill>
        <p:spPr bwMode="auto">
          <a:xfrm rot="755177">
            <a:off x="3483532" y="4161074"/>
            <a:ext cx="919486" cy="1346571"/>
          </a:xfrm>
          <a:prstGeom prst="rect">
            <a:avLst/>
          </a:prstGeom>
          <a:noFill/>
        </p:spPr>
      </p:pic>
      <p:grpSp>
        <p:nvGrpSpPr>
          <p:cNvPr id="27" name="Group 26"/>
          <p:cNvGrpSpPr/>
          <p:nvPr/>
        </p:nvGrpSpPr>
        <p:grpSpPr>
          <a:xfrm>
            <a:off x="3419872" y="3519074"/>
            <a:ext cx="962280" cy="702089"/>
            <a:chOff x="726671" y="3844319"/>
            <a:chExt cx="962280" cy="702089"/>
          </a:xfrm>
        </p:grpSpPr>
        <p:sp>
          <p:nvSpPr>
            <p:cNvPr id="28" name="Rectangle 27"/>
            <p:cNvSpPr/>
            <p:nvPr/>
          </p:nvSpPr>
          <p:spPr>
            <a:xfrm rot="13461296">
              <a:off x="824855" y="4186368"/>
              <a:ext cx="864096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9" name="Straight Connector 28"/>
            <p:cNvCxnSpPr>
              <a:stCxn id="28" idx="3"/>
            </p:cNvCxnSpPr>
            <p:nvPr/>
          </p:nvCxnSpPr>
          <p:spPr>
            <a:xfrm rot="10800000">
              <a:off x="726671" y="3844319"/>
              <a:ext cx="221309" cy="2200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0" y="2420888"/>
            <a:ext cx="1331640" cy="32403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/>
          <p:cNvSpPr/>
          <p:nvPr/>
        </p:nvSpPr>
        <p:spPr>
          <a:xfrm>
            <a:off x="4059393" y="3573016"/>
            <a:ext cx="2520057" cy="2304256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/>
          <p:cNvSpPr/>
          <p:nvPr/>
        </p:nvSpPr>
        <p:spPr>
          <a:xfrm rot="14885295">
            <a:off x="5622329" y="5207614"/>
            <a:ext cx="914903" cy="1193269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Arc 6"/>
          <p:cNvSpPr/>
          <p:nvPr/>
        </p:nvSpPr>
        <p:spPr>
          <a:xfrm flipV="1">
            <a:off x="3540387" y="3425400"/>
            <a:ext cx="1709771" cy="2019824"/>
          </a:xfrm>
          <a:prstGeom prst="arc">
            <a:avLst>
              <a:gd name="adj1" fmla="val 16031409"/>
              <a:gd name="adj2" fmla="val 2123717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4635457" y="4004242"/>
            <a:ext cx="201305" cy="28982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 rot="4859511">
            <a:off x="4174148" y="4305391"/>
            <a:ext cx="812849" cy="1947216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141277 w 777479"/>
              <a:gd name="connsiteY0" fmla="*/ 0 h 1170111"/>
              <a:gd name="connsiteX1" fmla="*/ 239713 w 777479"/>
              <a:gd name="connsiteY1" fmla="*/ 576783 h 1170111"/>
              <a:gd name="connsiteX2" fmla="*/ 82550 w 777479"/>
              <a:gd name="connsiteY2" fmla="*/ 672033 h 1170111"/>
              <a:gd name="connsiteX3" fmla="*/ 3969 w 777479"/>
              <a:gd name="connsiteY3" fmla="*/ 810145 h 1170111"/>
              <a:gd name="connsiteX4" fmla="*/ 106363 w 777479"/>
              <a:gd name="connsiteY4" fmla="*/ 824433 h 1170111"/>
              <a:gd name="connsiteX5" fmla="*/ 254000 w 777479"/>
              <a:gd name="connsiteY5" fmla="*/ 722039 h 1170111"/>
              <a:gd name="connsiteX6" fmla="*/ 261144 w 777479"/>
              <a:gd name="connsiteY6" fmla="*/ 733945 h 1170111"/>
              <a:gd name="connsiteX7" fmla="*/ 223044 w 777479"/>
              <a:gd name="connsiteY7" fmla="*/ 869676 h 1170111"/>
              <a:gd name="connsiteX8" fmla="*/ 198834 w 777479"/>
              <a:gd name="connsiteY8" fmla="*/ 995883 h 1170111"/>
              <a:gd name="connsiteX9" fmla="*/ 248147 w 777479"/>
              <a:gd name="connsiteY9" fmla="*/ 1085998 h 1170111"/>
              <a:gd name="connsiteX10" fmla="*/ 335682 w 777479"/>
              <a:gd name="connsiteY10" fmla="*/ 944264 h 1170111"/>
              <a:gd name="connsiteX11" fmla="*/ 368300 w 777479"/>
              <a:gd name="connsiteY11" fmla="*/ 824432 h 1170111"/>
              <a:gd name="connsiteX12" fmla="*/ 375444 w 777479"/>
              <a:gd name="connsiteY12" fmla="*/ 891108 h 1170111"/>
              <a:gd name="connsiteX13" fmla="*/ 401638 w 777479"/>
              <a:gd name="connsiteY13" fmla="*/ 1103039 h 1170111"/>
              <a:gd name="connsiteX14" fmla="*/ 451644 w 777479"/>
              <a:gd name="connsiteY14" fmla="*/ 1169714 h 1170111"/>
              <a:gd name="connsiteX15" fmla="*/ 504032 w 777479"/>
              <a:gd name="connsiteY15" fmla="*/ 1105420 h 1170111"/>
              <a:gd name="connsiteX16" fmla="*/ 504032 w 777479"/>
              <a:gd name="connsiteY16" fmla="*/ 864913 h 1170111"/>
              <a:gd name="connsiteX17" fmla="*/ 527844 w 777479"/>
              <a:gd name="connsiteY17" fmla="*/ 979214 h 1170111"/>
              <a:gd name="connsiteX18" fmla="*/ 573088 w 777479"/>
              <a:gd name="connsiteY18" fmla="*/ 1076845 h 1170111"/>
              <a:gd name="connsiteX19" fmla="*/ 625475 w 777479"/>
              <a:gd name="connsiteY19" fmla="*/ 1098276 h 1170111"/>
              <a:gd name="connsiteX20" fmla="*/ 662013 w 777479"/>
              <a:gd name="connsiteY20" fmla="*/ 1041325 h 1170111"/>
              <a:gd name="connsiteX21" fmla="*/ 644525 w 777479"/>
              <a:gd name="connsiteY21" fmla="*/ 919683 h 1170111"/>
              <a:gd name="connsiteX22" fmla="*/ 632619 w 777479"/>
              <a:gd name="connsiteY22" fmla="*/ 843483 h 1170111"/>
              <a:gd name="connsiteX23" fmla="*/ 718344 w 777479"/>
              <a:gd name="connsiteY23" fmla="*/ 993501 h 1170111"/>
              <a:gd name="connsiteX24" fmla="*/ 770732 w 777479"/>
              <a:gd name="connsiteY24" fmla="*/ 972070 h 1170111"/>
              <a:gd name="connsiteX25" fmla="*/ 758825 w 777479"/>
              <a:gd name="connsiteY25" fmla="*/ 831576 h 1170111"/>
              <a:gd name="connsiteX26" fmla="*/ 668338 w 777479"/>
              <a:gd name="connsiteY26" fmla="*/ 660126 h 1170111"/>
              <a:gd name="connsiteX27" fmla="*/ 577964 w 777479"/>
              <a:gd name="connsiteY27" fmla="*/ 195712 h 1170111"/>
              <a:gd name="connsiteX0" fmla="*/ 141277 w 777479"/>
              <a:gd name="connsiteY0" fmla="*/ 214724 h 1384835"/>
              <a:gd name="connsiteX1" fmla="*/ 239713 w 777479"/>
              <a:gd name="connsiteY1" fmla="*/ 791507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  <a:gd name="connsiteX0" fmla="*/ 50366 w 777479"/>
              <a:gd name="connsiteY0" fmla="*/ 117515 h 1384835"/>
              <a:gd name="connsiteX1" fmla="*/ 239713 w 777479"/>
              <a:gd name="connsiteY1" fmla="*/ 791507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  <a:gd name="connsiteX0" fmla="*/ 50366 w 777479"/>
              <a:gd name="connsiteY0" fmla="*/ 117515 h 1384835"/>
              <a:gd name="connsiteX1" fmla="*/ 256298 w 777479"/>
              <a:gd name="connsiteY1" fmla="*/ 745742 h 1384835"/>
              <a:gd name="connsiteX2" fmla="*/ 82550 w 777479"/>
              <a:gd name="connsiteY2" fmla="*/ 886757 h 1384835"/>
              <a:gd name="connsiteX3" fmla="*/ 3969 w 777479"/>
              <a:gd name="connsiteY3" fmla="*/ 1024869 h 1384835"/>
              <a:gd name="connsiteX4" fmla="*/ 106363 w 777479"/>
              <a:gd name="connsiteY4" fmla="*/ 1039157 h 1384835"/>
              <a:gd name="connsiteX5" fmla="*/ 254000 w 777479"/>
              <a:gd name="connsiteY5" fmla="*/ 936763 h 1384835"/>
              <a:gd name="connsiteX6" fmla="*/ 261144 w 777479"/>
              <a:gd name="connsiteY6" fmla="*/ 948669 h 1384835"/>
              <a:gd name="connsiteX7" fmla="*/ 223044 w 777479"/>
              <a:gd name="connsiteY7" fmla="*/ 1084400 h 1384835"/>
              <a:gd name="connsiteX8" fmla="*/ 198834 w 777479"/>
              <a:gd name="connsiteY8" fmla="*/ 1210607 h 1384835"/>
              <a:gd name="connsiteX9" fmla="*/ 248147 w 777479"/>
              <a:gd name="connsiteY9" fmla="*/ 1300722 h 1384835"/>
              <a:gd name="connsiteX10" fmla="*/ 335682 w 777479"/>
              <a:gd name="connsiteY10" fmla="*/ 1158988 h 1384835"/>
              <a:gd name="connsiteX11" fmla="*/ 368300 w 777479"/>
              <a:gd name="connsiteY11" fmla="*/ 1039156 h 1384835"/>
              <a:gd name="connsiteX12" fmla="*/ 375444 w 777479"/>
              <a:gd name="connsiteY12" fmla="*/ 1105832 h 1384835"/>
              <a:gd name="connsiteX13" fmla="*/ 401638 w 777479"/>
              <a:gd name="connsiteY13" fmla="*/ 1317763 h 1384835"/>
              <a:gd name="connsiteX14" fmla="*/ 451644 w 777479"/>
              <a:gd name="connsiteY14" fmla="*/ 1384438 h 1384835"/>
              <a:gd name="connsiteX15" fmla="*/ 504032 w 777479"/>
              <a:gd name="connsiteY15" fmla="*/ 1320144 h 1384835"/>
              <a:gd name="connsiteX16" fmla="*/ 504032 w 777479"/>
              <a:gd name="connsiteY16" fmla="*/ 1079637 h 1384835"/>
              <a:gd name="connsiteX17" fmla="*/ 527844 w 777479"/>
              <a:gd name="connsiteY17" fmla="*/ 1193938 h 1384835"/>
              <a:gd name="connsiteX18" fmla="*/ 573088 w 777479"/>
              <a:gd name="connsiteY18" fmla="*/ 1291569 h 1384835"/>
              <a:gd name="connsiteX19" fmla="*/ 625475 w 777479"/>
              <a:gd name="connsiteY19" fmla="*/ 1313000 h 1384835"/>
              <a:gd name="connsiteX20" fmla="*/ 662013 w 777479"/>
              <a:gd name="connsiteY20" fmla="*/ 1256049 h 1384835"/>
              <a:gd name="connsiteX21" fmla="*/ 644525 w 777479"/>
              <a:gd name="connsiteY21" fmla="*/ 1134407 h 1384835"/>
              <a:gd name="connsiteX22" fmla="*/ 632619 w 777479"/>
              <a:gd name="connsiteY22" fmla="*/ 1058207 h 1384835"/>
              <a:gd name="connsiteX23" fmla="*/ 718344 w 777479"/>
              <a:gd name="connsiteY23" fmla="*/ 1208225 h 1384835"/>
              <a:gd name="connsiteX24" fmla="*/ 770732 w 777479"/>
              <a:gd name="connsiteY24" fmla="*/ 1186794 h 1384835"/>
              <a:gd name="connsiteX25" fmla="*/ 758825 w 777479"/>
              <a:gd name="connsiteY25" fmla="*/ 1046300 h 1384835"/>
              <a:gd name="connsiteX26" fmla="*/ 668338 w 777479"/>
              <a:gd name="connsiteY26" fmla="*/ 874850 h 1384835"/>
              <a:gd name="connsiteX27" fmla="*/ 360219 w 777479"/>
              <a:gd name="connsiteY27" fmla="*/ 0 h 1384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1384835">
                <a:moveTo>
                  <a:pt x="50366" y="117515"/>
                </a:moveTo>
                <a:cubicBezTo>
                  <a:pt x="64455" y="163156"/>
                  <a:pt x="250934" y="617535"/>
                  <a:pt x="256298" y="745742"/>
                </a:cubicBezTo>
                <a:cubicBezTo>
                  <a:pt x="261662" y="873949"/>
                  <a:pt x="124605" y="840236"/>
                  <a:pt x="82550" y="886757"/>
                </a:cubicBezTo>
                <a:cubicBezTo>
                  <a:pt x="40495" y="933278"/>
                  <a:pt x="0" y="999469"/>
                  <a:pt x="3969" y="1024869"/>
                </a:cubicBezTo>
                <a:cubicBezTo>
                  <a:pt x="7938" y="1050269"/>
                  <a:pt x="64691" y="1053841"/>
                  <a:pt x="106363" y="1039157"/>
                </a:cubicBezTo>
                <a:cubicBezTo>
                  <a:pt x="148035" y="1024473"/>
                  <a:pt x="228203" y="951844"/>
                  <a:pt x="254000" y="936763"/>
                </a:cubicBezTo>
                <a:cubicBezTo>
                  <a:pt x="279797" y="921682"/>
                  <a:pt x="266303" y="924063"/>
                  <a:pt x="261144" y="948669"/>
                </a:cubicBezTo>
                <a:cubicBezTo>
                  <a:pt x="255985" y="973275"/>
                  <a:pt x="233429" y="1040744"/>
                  <a:pt x="223044" y="1084400"/>
                </a:cubicBezTo>
                <a:cubicBezTo>
                  <a:pt x="212659" y="1128056"/>
                  <a:pt x="194650" y="1174553"/>
                  <a:pt x="198834" y="1210607"/>
                </a:cubicBezTo>
                <a:cubicBezTo>
                  <a:pt x="203018" y="1246661"/>
                  <a:pt x="225339" y="1309325"/>
                  <a:pt x="248147" y="1300722"/>
                </a:cubicBezTo>
                <a:cubicBezTo>
                  <a:pt x="270955" y="1292119"/>
                  <a:pt x="315657" y="1202582"/>
                  <a:pt x="335682" y="1158988"/>
                </a:cubicBezTo>
                <a:cubicBezTo>
                  <a:pt x="355707" y="1115394"/>
                  <a:pt x="361673" y="1048015"/>
                  <a:pt x="368300" y="1039156"/>
                </a:cubicBezTo>
                <a:cubicBezTo>
                  <a:pt x="374927" y="1030297"/>
                  <a:pt x="369888" y="1059398"/>
                  <a:pt x="375444" y="1105832"/>
                </a:cubicBezTo>
                <a:cubicBezTo>
                  <a:pt x="381000" y="1152267"/>
                  <a:pt x="388938" y="1271329"/>
                  <a:pt x="401638" y="1317763"/>
                </a:cubicBezTo>
                <a:cubicBezTo>
                  <a:pt x="414338" y="1364197"/>
                  <a:pt x="434578" y="1384041"/>
                  <a:pt x="451644" y="1384438"/>
                </a:cubicBezTo>
                <a:cubicBezTo>
                  <a:pt x="468710" y="1384835"/>
                  <a:pt x="495301" y="1370944"/>
                  <a:pt x="504032" y="1320144"/>
                </a:cubicBezTo>
                <a:cubicBezTo>
                  <a:pt x="512763" y="1269344"/>
                  <a:pt x="500063" y="1100671"/>
                  <a:pt x="504032" y="1079637"/>
                </a:cubicBezTo>
                <a:cubicBezTo>
                  <a:pt x="508001" y="1058603"/>
                  <a:pt x="516335" y="1158616"/>
                  <a:pt x="527844" y="1193938"/>
                </a:cubicBezTo>
                <a:cubicBezTo>
                  <a:pt x="539353" y="1229260"/>
                  <a:pt x="556816" y="1271725"/>
                  <a:pt x="573088" y="1291569"/>
                </a:cubicBezTo>
                <a:cubicBezTo>
                  <a:pt x="589360" y="1311413"/>
                  <a:pt x="610654" y="1318920"/>
                  <a:pt x="625475" y="1313000"/>
                </a:cubicBezTo>
                <a:cubicBezTo>
                  <a:pt x="640296" y="1307080"/>
                  <a:pt x="658838" y="1285815"/>
                  <a:pt x="662013" y="1256049"/>
                </a:cubicBezTo>
                <a:cubicBezTo>
                  <a:pt x="665188" y="1226283"/>
                  <a:pt x="649424" y="1167381"/>
                  <a:pt x="644525" y="1134407"/>
                </a:cubicBezTo>
                <a:cubicBezTo>
                  <a:pt x="639626" y="1101433"/>
                  <a:pt x="620316" y="1045904"/>
                  <a:pt x="632619" y="1058207"/>
                </a:cubicBezTo>
                <a:cubicBezTo>
                  <a:pt x="644922" y="1070510"/>
                  <a:pt x="695325" y="1186794"/>
                  <a:pt x="718344" y="1208225"/>
                </a:cubicBezTo>
                <a:cubicBezTo>
                  <a:pt x="741363" y="1229656"/>
                  <a:pt x="763985" y="1213782"/>
                  <a:pt x="770732" y="1186794"/>
                </a:cubicBezTo>
                <a:cubicBezTo>
                  <a:pt x="777479" y="1159807"/>
                  <a:pt x="775891" y="1098291"/>
                  <a:pt x="758825" y="1046300"/>
                </a:cubicBezTo>
                <a:cubicBezTo>
                  <a:pt x="741759" y="994309"/>
                  <a:pt x="734772" y="1049233"/>
                  <a:pt x="668338" y="874850"/>
                </a:cubicBezTo>
                <a:cubicBezTo>
                  <a:pt x="601904" y="700467"/>
                  <a:pt x="362600" y="78978"/>
                  <a:pt x="360219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8" name="Group 17"/>
          <p:cNvGrpSpPr/>
          <p:nvPr/>
        </p:nvGrpSpPr>
        <p:grpSpPr>
          <a:xfrm>
            <a:off x="3699353" y="980728"/>
            <a:ext cx="1575792" cy="4888160"/>
            <a:chOff x="2924200" y="845096"/>
            <a:chExt cx="1575792" cy="4888160"/>
          </a:xfrm>
        </p:grpSpPr>
        <p:sp>
          <p:nvSpPr>
            <p:cNvPr id="19" name="Rectangle 18"/>
            <p:cNvSpPr/>
            <p:nvPr/>
          </p:nvSpPr>
          <p:spPr>
            <a:xfrm>
              <a:off x="2924200" y="845096"/>
              <a:ext cx="1575792" cy="48881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Rounded Rectangle 19"/>
            <p:cNvSpPr/>
            <p:nvPr/>
          </p:nvSpPr>
          <p:spPr>
            <a:xfrm>
              <a:off x="4067944" y="3645024"/>
              <a:ext cx="360040" cy="7200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Rectangle 20"/>
            <p:cNvSpPr/>
            <p:nvPr/>
          </p:nvSpPr>
          <p:spPr>
            <a:xfrm rot="21158727">
              <a:off x="3082153" y="1277934"/>
              <a:ext cx="1296144" cy="432048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latin typeface="Comic Sans MS" pitchFamily="66" charset="0"/>
                </a:rPr>
                <a:t>PANTO</a:t>
              </a:r>
              <a:endParaRPr lang="en-GB" sz="2000" b="1" dirty="0">
                <a:latin typeface="Comic Sans MS" pitchFamily="66" charset="0"/>
              </a:endParaRPr>
            </a:p>
          </p:txBody>
        </p:sp>
      </p:grpSp>
      <p:sp>
        <p:nvSpPr>
          <p:cNvPr id="22" name="Rectangle 21"/>
          <p:cNvSpPr/>
          <p:nvPr/>
        </p:nvSpPr>
        <p:spPr>
          <a:xfrm>
            <a:off x="963049" y="836712"/>
            <a:ext cx="2736304" cy="5184576"/>
          </a:xfrm>
          <a:prstGeom prst="rect">
            <a:avLst/>
          </a:prstGeom>
          <a:solidFill>
            <a:schemeClr val="bg1">
              <a:lumMod val="7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7.5E-6 -4.79186E-6 C 0.07501 -0.1302 0.15018 -0.26017 0.22396 -0.31521 C 0.29775 -0.37025 0.37049 -0.37881 0.44237 -0.33025 C 0.51424 -0.28168 0.61962 -0.07539 0.65504 -0.02451 " pathEditMode="relative" ptsTypes="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5.78168E-6 C 0.12066 -0.10546 0.2415 -0.21092 0.34931 -0.26272 C 0.45712 -0.31453 0.55174 -0.31314 0.64653 -0.31152 " pathEditMode="relative" ptsTypes="aaA">
                                      <p:cBhvr>
                                        <p:cTn id="1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13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000"/>
                            </p:stCondLst>
                            <p:childTnLst>
                              <p:par>
                                <p:cTn id="15" presetID="0" presetClass="pat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40611E-6 C 0.08038 -0.11217 0.16077 -0.22433 0.24219 -0.2833 C 0.32361 -0.34228 0.42136 -0.36078 0.48872 -0.35454 C 0.55608 -0.34829 0.60122 -0.29695 0.64636 -0.24561 " pathEditMode="relative" ptsTypes="aaaA">
                                      <p:cBhvr>
                                        <p:cTn id="16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/>
        </p:nvSpPr>
        <p:spPr>
          <a:xfrm>
            <a:off x="5474733" y="3356992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Freeform 3"/>
          <p:cNvSpPr/>
          <p:nvPr/>
        </p:nvSpPr>
        <p:spPr>
          <a:xfrm>
            <a:off x="3207699" y="4689450"/>
            <a:ext cx="629778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reeform 4"/>
          <p:cNvSpPr/>
          <p:nvPr/>
        </p:nvSpPr>
        <p:spPr>
          <a:xfrm flipH="1">
            <a:off x="4026328" y="4689450"/>
            <a:ext cx="666366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 5"/>
          <p:cNvSpPr/>
          <p:nvPr/>
        </p:nvSpPr>
        <p:spPr>
          <a:xfrm>
            <a:off x="729035" y="4725144"/>
            <a:ext cx="629778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Freeform 6"/>
          <p:cNvSpPr/>
          <p:nvPr/>
        </p:nvSpPr>
        <p:spPr>
          <a:xfrm flipH="1">
            <a:off x="1547664" y="4725144"/>
            <a:ext cx="666366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6300192" y="4653136"/>
            <a:ext cx="629778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Freeform 8"/>
          <p:cNvSpPr/>
          <p:nvPr/>
        </p:nvSpPr>
        <p:spPr>
          <a:xfrm flipH="1">
            <a:off x="7118821" y="4653136"/>
            <a:ext cx="666366" cy="899790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1" name="Group 20"/>
          <p:cNvGrpSpPr/>
          <p:nvPr/>
        </p:nvGrpSpPr>
        <p:grpSpPr>
          <a:xfrm>
            <a:off x="5940152" y="2276872"/>
            <a:ext cx="2160240" cy="2808312"/>
            <a:chOff x="1475656" y="2564904"/>
            <a:chExt cx="2160240" cy="2808312"/>
          </a:xfrm>
        </p:grpSpPr>
        <p:sp>
          <p:nvSpPr>
            <p:cNvPr id="12" name="Oval 11"/>
            <p:cNvSpPr/>
            <p:nvPr/>
          </p:nvSpPr>
          <p:spPr>
            <a:xfrm>
              <a:off x="1475656" y="2564904"/>
              <a:ext cx="2160240" cy="2808312"/>
            </a:xfrm>
            <a:prstGeom prst="ellipse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Freeform 12"/>
            <p:cNvSpPr/>
            <p:nvPr/>
          </p:nvSpPr>
          <p:spPr>
            <a:xfrm>
              <a:off x="1979712" y="2996952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Freeform 13"/>
            <p:cNvSpPr/>
            <p:nvPr/>
          </p:nvSpPr>
          <p:spPr>
            <a:xfrm>
              <a:off x="1979712" y="2852936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1979712" y="2708920"/>
              <a:ext cx="1107584" cy="154547"/>
            </a:xfrm>
            <a:custGeom>
              <a:avLst/>
              <a:gdLst>
                <a:gd name="connsiteX0" fmla="*/ 0 w 1107584"/>
                <a:gd name="connsiteY0" fmla="*/ 154547 h 154547"/>
                <a:gd name="connsiteX1" fmla="*/ 103031 w 1107584"/>
                <a:gd name="connsiteY1" fmla="*/ 12879 h 154547"/>
                <a:gd name="connsiteX2" fmla="*/ 244699 w 1107584"/>
                <a:gd name="connsiteY2" fmla="*/ 154547 h 154547"/>
                <a:gd name="connsiteX3" fmla="*/ 386367 w 1107584"/>
                <a:gd name="connsiteY3" fmla="*/ 12879 h 154547"/>
                <a:gd name="connsiteX4" fmla="*/ 515155 w 1107584"/>
                <a:gd name="connsiteY4" fmla="*/ 141668 h 154547"/>
                <a:gd name="connsiteX5" fmla="*/ 669702 w 1107584"/>
                <a:gd name="connsiteY5" fmla="*/ 38637 h 154547"/>
                <a:gd name="connsiteX6" fmla="*/ 837127 w 1107584"/>
                <a:gd name="connsiteY6" fmla="*/ 115910 h 154547"/>
                <a:gd name="connsiteX7" fmla="*/ 978795 w 1107584"/>
                <a:gd name="connsiteY7" fmla="*/ 0 h 154547"/>
                <a:gd name="connsiteX8" fmla="*/ 1107584 w 1107584"/>
                <a:gd name="connsiteY8" fmla="*/ 115910 h 154547"/>
                <a:gd name="connsiteX9" fmla="*/ 1107584 w 1107584"/>
                <a:gd name="connsiteY9" fmla="*/ 115910 h 1545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107584" h="154547">
                  <a:moveTo>
                    <a:pt x="0" y="154547"/>
                  </a:moveTo>
                  <a:cubicBezTo>
                    <a:pt x="31124" y="83713"/>
                    <a:pt x="62248" y="12879"/>
                    <a:pt x="103031" y="12879"/>
                  </a:cubicBezTo>
                  <a:cubicBezTo>
                    <a:pt x="143814" y="12879"/>
                    <a:pt x="197476" y="154547"/>
                    <a:pt x="244699" y="154547"/>
                  </a:cubicBezTo>
                  <a:cubicBezTo>
                    <a:pt x="291922" y="154547"/>
                    <a:pt x="341291" y="15026"/>
                    <a:pt x="386367" y="12879"/>
                  </a:cubicBezTo>
                  <a:cubicBezTo>
                    <a:pt x="431443" y="10733"/>
                    <a:pt x="467933" y="137375"/>
                    <a:pt x="515155" y="141668"/>
                  </a:cubicBezTo>
                  <a:cubicBezTo>
                    <a:pt x="562378" y="145961"/>
                    <a:pt x="616040" y="42930"/>
                    <a:pt x="669702" y="38637"/>
                  </a:cubicBezTo>
                  <a:cubicBezTo>
                    <a:pt x="723364" y="34344"/>
                    <a:pt x="785612" y="122350"/>
                    <a:pt x="837127" y="115910"/>
                  </a:cubicBezTo>
                  <a:cubicBezTo>
                    <a:pt x="888643" y="109471"/>
                    <a:pt x="933719" y="0"/>
                    <a:pt x="978795" y="0"/>
                  </a:cubicBezTo>
                  <a:cubicBezTo>
                    <a:pt x="1023871" y="0"/>
                    <a:pt x="1107584" y="115910"/>
                    <a:pt x="1107584" y="115910"/>
                  </a:cubicBezTo>
                  <a:lnTo>
                    <a:pt x="1107584" y="115910"/>
                  </a:lnTo>
                </a:path>
              </a:pathLst>
            </a:cu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6300192" y="3068960"/>
            <a:ext cx="1368152" cy="1461338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6503337" y="4221088"/>
            <a:ext cx="1064119" cy="681958"/>
          </a:xfrm>
          <a:prstGeom prst="arc">
            <a:avLst>
              <a:gd name="adj1" fmla="val 11229280"/>
              <a:gd name="adj2" fmla="val 2115777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Chord 18"/>
          <p:cNvSpPr/>
          <p:nvPr/>
        </p:nvSpPr>
        <p:spPr>
          <a:xfrm>
            <a:off x="6729054" y="3477983"/>
            <a:ext cx="532059" cy="389690"/>
          </a:xfrm>
          <a:prstGeom prst="chord">
            <a:avLst>
              <a:gd name="adj1" fmla="val 5430208"/>
              <a:gd name="adj2" fmla="val 5345722"/>
            </a:avLst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7151368" y="3108387"/>
            <a:ext cx="76008" cy="2922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Oval 20"/>
          <p:cNvSpPr/>
          <p:nvPr/>
        </p:nvSpPr>
        <p:spPr>
          <a:xfrm>
            <a:off x="6751215" y="3120512"/>
            <a:ext cx="76008" cy="2922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Cloud 24"/>
          <p:cNvSpPr/>
          <p:nvPr/>
        </p:nvSpPr>
        <p:spPr>
          <a:xfrm rot="20883884" flipV="1">
            <a:off x="2631668" y="2748194"/>
            <a:ext cx="2693717" cy="2150161"/>
          </a:xfrm>
          <a:prstGeom prst="cloud">
            <a:avLst/>
          </a:pr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3090224" y="3284984"/>
            <a:ext cx="1728192" cy="1368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3131840" y="3933056"/>
            <a:ext cx="1584175" cy="864096"/>
          </a:xfrm>
          <a:prstGeom prst="arc">
            <a:avLst>
              <a:gd name="adj1" fmla="val 10919510"/>
              <a:gd name="adj2" fmla="val 2143573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4085416" y="3324411"/>
            <a:ext cx="76008" cy="2922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3685263" y="3336536"/>
            <a:ext cx="76008" cy="29226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3810304" y="4293096"/>
            <a:ext cx="288032" cy="288032"/>
          </a:xfrm>
          <a:custGeom>
            <a:avLst/>
            <a:gdLst>
              <a:gd name="connsiteX0" fmla="*/ 0 w 296214"/>
              <a:gd name="connsiteY0" fmla="*/ 0 h 206062"/>
              <a:gd name="connsiteX1" fmla="*/ 296214 w 296214"/>
              <a:gd name="connsiteY1" fmla="*/ 0 h 206062"/>
              <a:gd name="connsiteX2" fmla="*/ 193183 w 296214"/>
              <a:gd name="connsiteY2" fmla="*/ 206062 h 206062"/>
              <a:gd name="connsiteX3" fmla="*/ 38636 w 296214"/>
              <a:gd name="connsiteY3" fmla="*/ 206062 h 206062"/>
              <a:gd name="connsiteX4" fmla="*/ 0 w 296214"/>
              <a:gd name="connsiteY4" fmla="*/ 0 h 206062"/>
              <a:gd name="connsiteX0" fmla="*/ 0 w 296214"/>
              <a:gd name="connsiteY0" fmla="*/ 0 h 246138"/>
              <a:gd name="connsiteX1" fmla="*/ 296214 w 296214"/>
              <a:gd name="connsiteY1" fmla="*/ 0 h 246138"/>
              <a:gd name="connsiteX2" fmla="*/ 213526 w 296214"/>
              <a:gd name="connsiteY2" fmla="*/ 246138 h 246138"/>
              <a:gd name="connsiteX3" fmla="*/ 38636 w 296214"/>
              <a:gd name="connsiteY3" fmla="*/ 206062 h 246138"/>
              <a:gd name="connsiteX4" fmla="*/ 0 w 296214"/>
              <a:gd name="connsiteY4" fmla="*/ 0 h 246138"/>
              <a:gd name="connsiteX0" fmla="*/ 0 w 296214"/>
              <a:gd name="connsiteY0" fmla="*/ 0 h 246138"/>
              <a:gd name="connsiteX1" fmla="*/ 296214 w 296214"/>
              <a:gd name="connsiteY1" fmla="*/ 0 h 246138"/>
              <a:gd name="connsiteX2" fmla="*/ 213526 w 296214"/>
              <a:gd name="connsiteY2" fmla="*/ 246138 h 246138"/>
              <a:gd name="connsiteX3" fmla="*/ 69510 w 296214"/>
              <a:gd name="connsiteY3" fmla="*/ 246138 h 246138"/>
              <a:gd name="connsiteX4" fmla="*/ 0 w 296214"/>
              <a:gd name="connsiteY4" fmla="*/ 0 h 246138"/>
              <a:gd name="connsiteX0" fmla="*/ 0 w 298712"/>
              <a:gd name="connsiteY0" fmla="*/ 0 h 288032"/>
              <a:gd name="connsiteX1" fmla="*/ 298712 w 298712"/>
              <a:gd name="connsiteY1" fmla="*/ 41894 h 288032"/>
              <a:gd name="connsiteX2" fmla="*/ 216024 w 298712"/>
              <a:gd name="connsiteY2" fmla="*/ 288032 h 288032"/>
              <a:gd name="connsiteX3" fmla="*/ 72008 w 298712"/>
              <a:gd name="connsiteY3" fmla="*/ 288032 h 288032"/>
              <a:gd name="connsiteX4" fmla="*/ 0 w 298712"/>
              <a:gd name="connsiteY4" fmla="*/ 0 h 288032"/>
              <a:gd name="connsiteX0" fmla="*/ 0 w 288032"/>
              <a:gd name="connsiteY0" fmla="*/ 0 h 288032"/>
              <a:gd name="connsiteX1" fmla="*/ 288032 w 288032"/>
              <a:gd name="connsiteY1" fmla="*/ 0 h 288032"/>
              <a:gd name="connsiteX2" fmla="*/ 216024 w 288032"/>
              <a:gd name="connsiteY2" fmla="*/ 288032 h 288032"/>
              <a:gd name="connsiteX3" fmla="*/ 72008 w 288032"/>
              <a:gd name="connsiteY3" fmla="*/ 288032 h 288032"/>
              <a:gd name="connsiteX4" fmla="*/ 0 w 288032"/>
              <a:gd name="connsiteY4" fmla="*/ 0 h 2880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8032" h="288032">
                <a:moveTo>
                  <a:pt x="0" y="0"/>
                </a:moveTo>
                <a:lnTo>
                  <a:pt x="288032" y="0"/>
                </a:lnTo>
                <a:lnTo>
                  <a:pt x="216024" y="288032"/>
                </a:lnTo>
                <a:lnTo>
                  <a:pt x="72008" y="288032"/>
                </a:lnTo>
                <a:lnTo>
                  <a:pt x="0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827584" y="1268760"/>
            <a:ext cx="1296144" cy="3727473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886713" y="1891074"/>
            <a:ext cx="1152128" cy="1270729"/>
          </a:xfrm>
          <a:prstGeom prst="rect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Chord 38"/>
          <p:cNvSpPr/>
          <p:nvPr/>
        </p:nvSpPr>
        <p:spPr>
          <a:xfrm>
            <a:off x="1247860" y="2246746"/>
            <a:ext cx="448050" cy="338861"/>
          </a:xfrm>
          <a:prstGeom prst="chord">
            <a:avLst>
              <a:gd name="adj1" fmla="val 5430208"/>
              <a:gd name="adj2" fmla="val 5345722"/>
            </a:avLst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1603493" y="1925358"/>
            <a:ext cx="64007" cy="2541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1014727" y="2738227"/>
            <a:ext cx="896100" cy="593007"/>
          </a:xfrm>
          <a:prstGeom prst="arc">
            <a:avLst>
              <a:gd name="adj1" fmla="val 11045684"/>
              <a:gd name="adj2" fmla="val 2123717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1266522" y="1935902"/>
            <a:ext cx="64007" cy="25414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3" name="Group 41"/>
          <p:cNvGrpSpPr/>
          <p:nvPr/>
        </p:nvGrpSpPr>
        <p:grpSpPr>
          <a:xfrm>
            <a:off x="1102737" y="1628800"/>
            <a:ext cx="777686" cy="288032"/>
            <a:chOff x="3131840" y="3212979"/>
            <a:chExt cx="777686" cy="336037"/>
          </a:xfrm>
        </p:grpSpPr>
        <p:sp>
          <p:nvSpPr>
            <p:cNvPr id="44" name="Rectangle 43"/>
            <p:cNvSpPr/>
            <p:nvPr/>
          </p:nvSpPr>
          <p:spPr>
            <a:xfrm>
              <a:off x="3131840" y="3212979"/>
              <a:ext cx="777686" cy="336037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3203848" y="3380994"/>
              <a:ext cx="216024" cy="840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flipV="1">
              <a:off x="3563888" y="3380994"/>
              <a:ext cx="216024" cy="840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1"/>
          <p:cNvGrpSpPr/>
          <p:nvPr/>
        </p:nvGrpSpPr>
        <p:grpSpPr>
          <a:xfrm>
            <a:off x="3519161" y="3056081"/>
            <a:ext cx="777686" cy="241782"/>
            <a:chOff x="3106082" y="3266941"/>
            <a:chExt cx="777686" cy="282079"/>
          </a:xfrm>
          <a:solidFill>
            <a:srgbClr val="00FFFF"/>
          </a:solidFill>
        </p:grpSpPr>
        <p:sp>
          <p:nvSpPr>
            <p:cNvPr id="48" name="Rectangle 47"/>
            <p:cNvSpPr/>
            <p:nvPr/>
          </p:nvSpPr>
          <p:spPr>
            <a:xfrm>
              <a:off x="3106082" y="3266941"/>
              <a:ext cx="777686" cy="2820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3203848" y="3380994"/>
              <a:ext cx="216024" cy="8400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flipV="1">
              <a:off x="3563888" y="3380994"/>
              <a:ext cx="216024" cy="8400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1" name="Group 41"/>
          <p:cNvGrpSpPr/>
          <p:nvPr/>
        </p:nvGrpSpPr>
        <p:grpSpPr>
          <a:xfrm>
            <a:off x="6588224" y="2924944"/>
            <a:ext cx="777686" cy="169774"/>
            <a:chOff x="3106082" y="3266941"/>
            <a:chExt cx="777686" cy="282079"/>
          </a:xfrm>
          <a:solidFill>
            <a:srgbClr val="0070C0"/>
          </a:solidFill>
        </p:grpSpPr>
        <p:sp>
          <p:nvSpPr>
            <p:cNvPr id="52" name="Rectangle 51"/>
            <p:cNvSpPr/>
            <p:nvPr/>
          </p:nvSpPr>
          <p:spPr>
            <a:xfrm>
              <a:off x="3106082" y="3266941"/>
              <a:ext cx="777686" cy="2820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3" name="Straight Connector 52"/>
            <p:cNvCxnSpPr/>
            <p:nvPr/>
          </p:nvCxnSpPr>
          <p:spPr>
            <a:xfrm>
              <a:off x="3203848" y="3380994"/>
              <a:ext cx="216024" cy="8400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V="1">
              <a:off x="3563888" y="3380994"/>
              <a:ext cx="216024" cy="84009"/>
            </a:xfrm>
            <a:prstGeom prst="line">
              <a:avLst/>
            </a:prstGeom>
            <a:grpFill/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Freeform 55"/>
          <p:cNvSpPr/>
          <p:nvPr/>
        </p:nvSpPr>
        <p:spPr>
          <a:xfrm rot="7442125" flipV="1">
            <a:off x="7961058" y="3651137"/>
            <a:ext cx="899164" cy="101039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70C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7" name="Picture 7" descr="Thermal Physics of the Atmosphere (Advancing Weather and Climate Science)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 l="17640" t="15120" r="24401"/>
          <a:stretch>
            <a:fillRect/>
          </a:stretch>
        </p:blipFill>
        <p:spPr bwMode="auto">
          <a:xfrm rot="755177">
            <a:off x="838890" y="3093124"/>
            <a:ext cx="1052686" cy="1541640"/>
          </a:xfrm>
          <a:prstGeom prst="rect">
            <a:avLst/>
          </a:prstGeom>
          <a:noFill/>
        </p:spPr>
      </p:pic>
      <p:sp>
        <p:nvSpPr>
          <p:cNvPr id="36" name="Freeform 35"/>
          <p:cNvSpPr/>
          <p:nvPr/>
        </p:nvSpPr>
        <p:spPr>
          <a:xfrm rot="3010101">
            <a:off x="1344106" y="2995462"/>
            <a:ext cx="760156" cy="1138445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240017 w 777479"/>
              <a:gd name="connsiteY0" fmla="*/ 0 h 809661"/>
              <a:gd name="connsiteX1" fmla="*/ 239713 w 777479"/>
              <a:gd name="connsiteY1" fmla="*/ 216333 h 809661"/>
              <a:gd name="connsiteX2" fmla="*/ 82550 w 777479"/>
              <a:gd name="connsiteY2" fmla="*/ 311583 h 809661"/>
              <a:gd name="connsiteX3" fmla="*/ 3969 w 777479"/>
              <a:gd name="connsiteY3" fmla="*/ 449695 h 809661"/>
              <a:gd name="connsiteX4" fmla="*/ 106363 w 777479"/>
              <a:gd name="connsiteY4" fmla="*/ 463983 h 809661"/>
              <a:gd name="connsiteX5" fmla="*/ 254000 w 777479"/>
              <a:gd name="connsiteY5" fmla="*/ 361589 h 809661"/>
              <a:gd name="connsiteX6" fmla="*/ 261144 w 777479"/>
              <a:gd name="connsiteY6" fmla="*/ 373495 h 809661"/>
              <a:gd name="connsiteX7" fmla="*/ 223044 w 777479"/>
              <a:gd name="connsiteY7" fmla="*/ 509226 h 809661"/>
              <a:gd name="connsiteX8" fmla="*/ 198834 w 777479"/>
              <a:gd name="connsiteY8" fmla="*/ 635433 h 809661"/>
              <a:gd name="connsiteX9" fmla="*/ 248147 w 777479"/>
              <a:gd name="connsiteY9" fmla="*/ 725548 h 809661"/>
              <a:gd name="connsiteX10" fmla="*/ 335682 w 777479"/>
              <a:gd name="connsiteY10" fmla="*/ 583814 h 809661"/>
              <a:gd name="connsiteX11" fmla="*/ 368300 w 777479"/>
              <a:gd name="connsiteY11" fmla="*/ 463982 h 809661"/>
              <a:gd name="connsiteX12" fmla="*/ 375444 w 777479"/>
              <a:gd name="connsiteY12" fmla="*/ 530658 h 809661"/>
              <a:gd name="connsiteX13" fmla="*/ 401638 w 777479"/>
              <a:gd name="connsiteY13" fmla="*/ 742589 h 809661"/>
              <a:gd name="connsiteX14" fmla="*/ 451644 w 777479"/>
              <a:gd name="connsiteY14" fmla="*/ 809264 h 809661"/>
              <a:gd name="connsiteX15" fmla="*/ 504032 w 777479"/>
              <a:gd name="connsiteY15" fmla="*/ 744970 h 809661"/>
              <a:gd name="connsiteX16" fmla="*/ 504032 w 777479"/>
              <a:gd name="connsiteY16" fmla="*/ 504463 h 809661"/>
              <a:gd name="connsiteX17" fmla="*/ 527844 w 777479"/>
              <a:gd name="connsiteY17" fmla="*/ 618764 h 809661"/>
              <a:gd name="connsiteX18" fmla="*/ 573088 w 777479"/>
              <a:gd name="connsiteY18" fmla="*/ 716395 h 809661"/>
              <a:gd name="connsiteX19" fmla="*/ 625475 w 777479"/>
              <a:gd name="connsiteY19" fmla="*/ 737826 h 809661"/>
              <a:gd name="connsiteX20" fmla="*/ 662013 w 777479"/>
              <a:gd name="connsiteY20" fmla="*/ 680875 h 809661"/>
              <a:gd name="connsiteX21" fmla="*/ 644525 w 777479"/>
              <a:gd name="connsiteY21" fmla="*/ 559233 h 809661"/>
              <a:gd name="connsiteX22" fmla="*/ 632619 w 777479"/>
              <a:gd name="connsiteY22" fmla="*/ 483033 h 809661"/>
              <a:gd name="connsiteX23" fmla="*/ 718344 w 777479"/>
              <a:gd name="connsiteY23" fmla="*/ 633051 h 809661"/>
              <a:gd name="connsiteX24" fmla="*/ 770732 w 777479"/>
              <a:gd name="connsiteY24" fmla="*/ 611620 h 809661"/>
              <a:gd name="connsiteX25" fmla="*/ 758825 w 777479"/>
              <a:gd name="connsiteY25" fmla="*/ 471126 h 809661"/>
              <a:gd name="connsiteX26" fmla="*/ 668338 w 777479"/>
              <a:gd name="connsiteY26" fmla="*/ 299676 h 809661"/>
              <a:gd name="connsiteX27" fmla="*/ 587220 w 777479"/>
              <a:gd name="connsiteY27" fmla="*/ 87173 h 809661"/>
              <a:gd name="connsiteX0" fmla="*/ 240017 w 777479"/>
              <a:gd name="connsiteY0" fmla="*/ 77007 h 886668"/>
              <a:gd name="connsiteX1" fmla="*/ 270519 w 777479"/>
              <a:gd name="connsiteY1" fmla="*/ 36055 h 886668"/>
              <a:gd name="connsiteX2" fmla="*/ 239713 w 777479"/>
              <a:gd name="connsiteY2" fmla="*/ 293340 h 886668"/>
              <a:gd name="connsiteX3" fmla="*/ 82550 w 777479"/>
              <a:gd name="connsiteY3" fmla="*/ 388590 h 886668"/>
              <a:gd name="connsiteX4" fmla="*/ 3969 w 777479"/>
              <a:gd name="connsiteY4" fmla="*/ 526702 h 886668"/>
              <a:gd name="connsiteX5" fmla="*/ 106363 w 777479"/>
              <a:gd name="connsiteY5" fmla="*/ 540990 h 886668"/>
              <a:gd name="connsiteX6" fmla="*/ 254000 w 777479"/>
              <a:gd name="connsiteY6" fmla="*/ 438596 h 886668"/>
              <a:gd name="connsiteX7" fmla="*/ 261144 w 777479"/>
              <a:gd name="connsiteY7" fmla="*/ 450502 h 886668"/>
              <a:gd name="connsiteX8" fmla="*/ 223044 w 777479"/>
              <a:gd name="connsiteY8" fmla="*/ 586233 h 886668"/>
              <a:gd name="connsiteX9" fmla="*/ 198834 w 777479"/>
              <a:gd name="connsiteY9" fmla="*/ 712440 h 886668"/>
              <a:gd name="connsiteX10" fmla="*/ 248147 w 777479"/>
              <a:gd name="connsiteY10" fmla="*/ 802555 h 886668"/>
              <a:gd name="connsiteX11" fmla="*/ 335682 w 777479"/>
              <a:gd name="connsiteY11" fmla="*/ 660821 h 886668"/>
              <a:gd name="connsiteX12" fmla="*/ 368300 w 777479"/>
              <a:gd name="connsiteY12" fmla="*/ 540989 h 886668"/>
              <a:gd name="connsiteX13" fmla="*/ 375444 w 777479"/>
              <a:gd name="connsiteY13" fmla="*/ 607665 h 886668"/>
              <a:gd name="connsiteX14" fmla="*/ 401638 w 777479"/>
              <a:gd name="connsiteY14" fmla="*/ 819596 h 886668"/>
              <a:gd name="connsiteX15" fmla="*/ 451644 w 777479"/>
              <a:gd name="connsiteY15" fmla="*/ 886271 h 886668"/>
              <a:gd name="connsiteX16" fmla="*/ 504032 w 777479"/>
              <a:gd name="connsiteY16" fmla="*/ 821977 h 886668"/>
              <a:gd name="connsiteX17" fmla="*/ 504032 w 777479"/>
              <a:gd name="connsiteY17" fmla="*/ 581470 h 886668"/>
              <a:gd name="connsiteX18" fmla="*/ 527844 w 777479"/>
              <a:gd name="connsiteY18" fmla="*/ 695771 h 886668"/>
              <a:gd name="connsiteX19" fmla="*/ 573088 w 777479"/>
              <a:gd name="connsiteY19" fmla="*/ 793402 h 886668"/>
              <a:gd name="connsiteX20" fmla="*/ 625475 w 777479"/>
              <a:gd name="connsiteY20" fmla="*/ 814833 h 886668"/>
              <a:gd name="connsiteX21" fmla="*/ 662013 w 777479"/>
              <a:gd name="connsiteY21" fmla="*/ 757882 h 886668"/>
              <a:gd name="connsiteX22" fmla="*/ 644525 w 777479"/>
              <a:gd name="connsiteY22" fmla="*/ 636240 h 886668"/>
              <a:gd name="connsiteX23" fmla="*/ 632619 w 777479"/>
              <a:gd name="connsiteY23" fmla="*/ 560040 h 886668"/>
              <a:gd name="connsiteX24" fmla="*/ 718344 w 777479"/>
              <a:gd name="connsiteY24" fmla="*/ 710058 h 886668"/>
              <a:gd name="connsiteX25" fmla="*/ 770732 w 777479"/>
              <a:gd name="connsiteY25" fmla="*/ 688627 h 886668"/>
              <a:gd name="connsiteX26" fmla="*/ 758825 w 777479"/>
              <a:gd name="connsiteY26" fmla="*/ 548133 h 886668"/>
              <a:gd name="connsiteX27" fmla="*/ 668338 w 777479"/>
              <a:gd name="connsiteY27" fmla="*/ 376683 h 886668"/>
              <a:gd name="connsiteX28" fmla="*/ 587220 w 777479"/>
              <a:gd name="connsiteY28" fmla="*/ 164180 h 88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77479" h="886668">
                <a:moveTo>
                  <a:pt x="240017" y="77007"/>
                </a:moveTo>
                <a:cubicBezTo>
                  <a:pt x="245978" y="80120"/>
                  <a:pt x="270570" y="0"/>
                  <a:pt x="270519" y="36055"/>
                </a:cubicBezTo>
                <a:cubicBezTo>
                  <a:pt x="270468" y="72110"/>
                  <a:pt x="271041" y="234584"/>
                  <a:pt x="239713" y="293340"/>
                </a:cubicBezTo>
                <a:cubicBezTo>
                  <a:pt x="208385" y="352096"/>
                  <a:pt x="121841" y="349696"/>
                  <a:pt x="82550" y="388590"/>
                </a:cubicBezTo>
                <a:cubicBezTo>
                  <a:pt x="43259" y="427484"/>
                  <a:pt x="0" y="501302"/>
                  <a:pt x="3969" y="526702"/>
                </a:cubicBezTo>
                <a:cubicBezTo>
                  <a:pt x="7938" y="552102"/>
                  <a:pt x="64691" y="555674"/>
                  <a:pt x="106363" y="540990"/>
                </a:cubicBezTo>
                <a:cubicBezTo>
                  <a:pt x="148035" y="526306"/>
                  <a:pt x="228203" y="453677"/>
                  <a:pt x="254000" y="438596"/>
                </a:cubicBezTo>
                <a:cubicBezTo>
                  <a:pt x="279797" y="423515"/>
                  <a:pt x="266303" y="425896"/>
                  <a:pt x="261144" y="450502"/>
                </a:cubicBezTo>
                <a:cubicBezTo>
                  <a:pt x="255985" y="475108"/>
                  <a:pt x="233429" y="542577"/>
                  <a:pt x="223044" y="586233"/>
                </a:cubicBezTo>
                <a:cubicBezTo>
                  <a:pt x="212659" y="629889"/>
                  <a:pt x="194650" y="676386"/>
                  <a:pt x="198834" y="712440"/>
                </a:cubicBezTo>
                <a:cubicBezTo>
                  <a:pt x="203018" y="748494"/>
                  <a:pt x="225339" y="811158"/>
                  <a:pt x="248147" y="802555"/>
                </a:cubicBezTo>
                <a:cubicBezTo>
                  <a:pt x="270955" y="793952"/>
                  <a:pt x="315657" y="704415"/>
                  <a:pt x="335682" y="660821"/>
                </a:cubicBezTo>
                <a:cubicBezTo>
                  <a:pt x="355707" y="617227"/>
                  <a:pt x="361673" y="549848"/>
                  <a:pt x="368300" y="540989"/>
                </a:cubicBezTo>
                <a:cubicBezTo>
                  <a:pt x="374927" y="532130"/>
                  <a:pt x="369888" y="561231"/>
                  <a:pt x="375444" y="607665"/>
                </a:cubicBezTo>
                <a:cubicBezTo>
                  <a:pt x="381000" y="654100"/>
                  <a:pt x="388938" y="773162"/>
                  <a:pt x="401638" y="819596"/>
                </a:cubicBezTo>
                <a:cubicBezTo>
                  <a:pt x="414338" y="866030"/>
                  <a:pt x="434578" y="885874"/>
                  <a:pt x="451644" y="886271"/>
                </a:cubicBezTo>
                <a:cubicBezTo>
                  <a:pt x="468710" y="886668"/>
                  <a:pt x="495301" y="872777"/>
                  <a:pt x="504032" y="821977"/>
                </a:cubicBezTo>
                <a:cubicBezTo>
                  <a:pt x="512763" y="771177"/>
                  <a:pt x="500063" y="602504"/>
                  <a:pt x="504032" y="581470"/>
                </a:cubicBezTo>
                <a:cubicBezTo>
                  <a:pt x="508001" y="560436"/>
                  <a:pt x="516335" y="660449"/>
                  <a:pt x="527844" y="695771"/>
                </a:cubicBezTo>
                <a:cubicBezTo>
                  <a:pt x="539353" y="731093"/>
                  <a:pt x="556816" y="773558"/>
                  <a:pt x="573088" y="793402"/>
                </a:cubicBezTo>
                <a:cubicBezTo>
                  <a:pt x="589360" y="813246"/>
                  <a:pt x="610654" y="820753"/>
                  <a:pt x="625475" y="814833"/>
                </a:cubicBezTo>
                <a:cubicBezTo>
                  <a:pt x="640296" y="808913"/>
                  <a:pt x="658838" y="787648"/>
                  <a:pt x="662013" y="757882"/>
                </a:cubicBezTo>
                <a:cubicBezTo>
                  <a:pt x="665188" y="728116"/>
                  <a:pt x="649424" y="669214"/>
                  <a:pt x="644525" y="636240"/>
                </a:cubicBezTo>
                <a:cubicBezTo>
                  <a:pt x="639626" y="603266"/>
                  <a:pt x="620316" y="547737"/>
                  <a:pt x="632619" y="560040"/>
                </a:cubicBezTo>
                <a:cubicBezTo>
                  <a:pt x="644922" y="572343"/>
                  <a:pt x="695325" y="688627"/>
                  <a:pt x="718344" y="710058"/>
                </a:cubicBezTo>
                <a:cubicBezTo>
                  <a:pt x="741363" y="731489"/>
                  <a:pt x="763985" y="715615"/>
                  <a:pt x="770732" y="688627"/>
                </a:cubicBezTo>
                <a:cubicBezTo>
                  <a:pt x="777479" y="661640"/>
                  <a:pt x="775891" y="600124"/>
                  <a:pt x="758825" y="548133"/>
                </a:cubicBezTo>
                <a:cubicBezTo>
                  <a:pt x="741759" y="496142"/>
                  <a:pt x="696939" y="440675"/>
                  <a:pt x="668338" y="376683"/>
                </a:cubicBezTo>
                <a:cubicBezTo>
                  <a:pt x="639737" y="312691"/>
                  <a:pt x="589601" y="243158"/>
                  <a:pt x="587220" y="16418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Freeform 54"/>
          <p:cNvSpPr/>
          <p:nvPr/>
        </p:nvSpPr>
        <p:spPr>
          <a:xfrm rot="18461644" flipH="1">
            <a:off x="871182" y="3022213"/>
            <a:ext cx="782388" cy="110385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240017 w 777479"/>
              <a:gd name="connsiteY0" fmla="*/ 0 h 809661"/>
              <a:gd name="connsiteX1" fmla="*/ 239713 w 777479"/>
              <a:gd name="connsiteY1" fmla="*/ 216333 h 809661"/>
              <a:gd name="connsiteX2" fmla="*/ 82550 w 777479"/>
              <a:gd name="connsiteY2" fmla="*/ 311583 h 809661"/>
              <a:gd name="connsiteX3" fmla="*/ 3969 w 777479"/>
              <a:gd name="connsiteY3" fmla="*/ 449695 h 809661"/>
              <a:gd name="connsiteX4" fmla="*/ 106363 w 777479"/>
              <a:gd name="connsiteY4" fmla="*/ 463983 h 809661"/>
              <a:gd name="connsiteX5" fmla="*/ 254000 w 777479"/>
              <a:gd name="connsiteY5" fmla="*/ 361589 h 809661"/>
              <a:gd name="connsiteX6" fmla="*/ 261144 w 777479"/>
              <a:gd name="connsiteY6" fmla="*/ 373495 h 809661"/>
              <a:gd name="connsiteX7" fmla="*/ 223044 w 777479"/>
              <a:gd name="connsiteY7" fmla="*/ 509226 h 809661"/>
              <a:gd name="connsiteX8" fmla="*/ 198834 w 777479"/>
              <a:gd name="connsiteY8" fmla="*/ 635433 h 809661"/>
              <a:gd name="connsiteX9" fmla="*/ 248147 w 777479"/>
              <a:gd name="connsiteY9" fmla="*/ 725548 h 809661"/>
              <a:gd name="connsiteX10" fmla="*/ 335682 w 777479"/>
              <a:gd name="connsiteY10" fmla="*/ 583814 h 809661"/>
              <a:gd name="connsiteX11" fmla="*/ 368300 w 777479"/>
              <a:gd name="connsiteY11" fmla="*/ 463982 h 809661"/>
              <a:gd name="connsiteX12" fmla="*/ 375444 w 777479"/>
              <a:gd name="connsiteY12" fmla="*/ 530658 h 809661"/>
              <a:gd name="connsiteX13" fmla="*/ 401638 w 777479"/>
              <a:gd name="connsiteY13" fmla="*/ 742589 h 809661"/>
              <a:gd name="connsiteX14" fmla="*/ 451644 w 777479"/>
              <a:gd name="connsiteY14" fmla="*/ 809264 h 809661"/>
              <a:gd name="connsiteX15" fmla="*/ 504032 w 777479"/>
              <a:gd name="connsiteY15" fmla="*/ 744970 h 809661"/>
              <a:gd name="connsiteX16" fmla="*/ 504032 w 777479"/>
              <a:gd name="connsiteY16" fmla="*/ 504463 h 809661"/>
              <a:gd name="connsiteX17" fmla="*/ 527844 w 777479"/>
              <a:gd name="connsiteY17" fmla="*/ 618764 h 809661"/>
              <a:gd name="connsiteX18" fmla="*/ 573088 w 777479"/>
              <a:gd name="connsiteY18" fmla="*/ 716395 h 809661"/>
              <a:gd name="connsiteX19" fmla="*/ 625475 w 777479"/>
              <a:gd name="connsiteY19" fmla="*/ 737826 h 809661"/>
              <a:gd name="connsiteX20" fmla="*/ 662013 w 777479"/>
              <a:gd name="connsiteY20" fmla="*/ 680875 h 809661"/>
              <a:gd name="connsiteX21" fmla="*/ 644525 w 777479"/>
              <a:gd name="connsiteY21" fmla="*/ 559233 h 809661"/>
              <a:gd name="connsiteX22" fmla="*/ 632619 w 777479"/>
              <a:gd name="connsiteY22" fmla="*/ 483033 h 809661"/>
              <a:gd name="connsiteX23" fmla="*/ 718344 w 777479"/>
              <a:gd name="connsiteY23" fmla="*/ 633051 h 809661"/>
              <a:gd name="connsiteX24" fmla="*/ 770732 w 777479"/>
              <a:gd name="connsiteY24" fmla="*/ 611620 h 809661"/>
              <a:gd name="connsiteX25" fmla="*/ 758825 w 777479"/>
              <a:gd name="connsiteY25" fmla="*/ 471126 h 809661"/>
              <a:gd name="connsiteX26" fmla="*/ 668338 w 777479"/>
              <a:gd name="connsiteY26" fmla="*/ 299676 h 809661"/>
              <a:gd name="connsiteX27" fmla="*/ 615547 w 777479"/>
              <a:gd name="connsiteY27" fmla="*/ 91568 h 809661"/>
              <a:gd name="connsiteX0" fmla="*/ 268556 w 777479"/>
              <a:gd name="connsiteY0" fmla="*/ 0 h 859730"/>
              <a:gd name="connsiteX1" fmla="*/ 239713 w 777479"/>
              <a:gd name="connsiteY1" fmla="*/ 266402 h 859730"/>
              <a:gd name="connsiteX2" fmla="*/ 82550 w 777479"/>
              <a:gd name="connsiteY2" fmla="*/ 361652 h 859730"/>
              <a:gd name="connsiteX3" fmla="*/ 3969 w 777479"/>
              <a:gd name="connsiteY3" fmla="*/ 499764 h 859730"/>
              <a:gd name="connsiteX4" fmla="*/ 106363 w 777479"/>
              <a:gd name="connsiteY4" fmla="*/ 514052 h 859730"/>
              <a:gd name="connsiteX5" fmla="*/ 254000 w 777479"/>
              <a:gd name="connsiteY5" fmla="*/ 411658 h 859730"/>
              <a:gd name="connsiteX6" fmla="*/ 261144 w 777479"/>
              <a:gd name="connsiteY6" fmla="*/ 423564 h 859730"/>
              <a:gd name="connsiteX7" fmla="*/ 223044 w 777479"/>
              <a:gd name="connsiteY7" fmla="*/ 559295 h 859730"/>
              <a:gd name="connsiteX8" fmla="*/ 198834 w 777479"/>
              <a:gd name="connsiteY8" fmla="*/ 685502 h 859730"/>
              <a:gd name="connsiteX9" fmla="*/ 248147 w 777479"/>
              <a:gd name="connsiteY9" fmla="*/ 775617 h 859730"/>
              <a:gd name="connsiteX10" fmla="*/ 335682 w 777479"/>
              <a:gd name="connsiteY10" fmla="*/ 633883 h 859730"/>
              <a:gd name="connsiteX11" fmla="*/ 368300 w 777479"/>
              <a:gd name="connsiteY11" fmla="*/ 514051 h 859730"/>
              <a:gd name="connsiteX12" fmla="*/ 375444 w 777479"/>
              <a:gd name="connsiteY12" fmla="*/ 580727 h 859730"/>
              <a:gd name="connsiteX13" fmla="*/ 401638 w 777479"/>
              <a:gd name="connsiteY13" fmla="*/ 792658 h 859730"/>
              <a:gd name="connsiteX14" fmla="*/ 451644 w 777479"/>
              <a:gd name="connsiteY14" fmla="*/ 859333 h 859730"/>
              <a:gd name="connsiteX15" fmla="*/ 504032 w 777479"/>
              <a:gd name="connsiteY15" fmla="*/ 795039 h 859730"/>
              <a:gd name="connsiteX16" fmla="*/ 504032 w 777479"/>
              <a:gd name="connsiteY16" fmla="*/ 554532 h 859730"/>
              <a:gd name="connsiteX17" fmla="*/ 527844 w 777479"/>
              <a:gd name="connsiteY17" fmla="*/ 668833 h 859730"/>
              <a:gd name="connsiteX18" fmla="*/ 573088 w 777479"/>
              <a:gd name="connsiteY18" fmla="*/ 766464 h 859730"/>
              <a:gd name="connsiteX19" fmla="*/ 625475 w 777479"/>
              <a:gd name="connsiteY19" fmla="*/ 787895 h 859730"/>
              <a:gd name="connsiteX20" fmla="*/ 662013 w 777479"/>
              <a:gd name="connsiteY20" fmla="*/ 730944 h 859730"/>
              <a:gd name="connsiteX21" fmla="*/ 644525 w 777479"/>
              <a:gd name="connsiteY21" fmla="*/ 609302 h 859730"/>
              <a:gd name="connsiteX22" fmla="*/ 632619 w 777479"/>
              <a:gd name="connsiteY22" fmla="*/ 533102 h 859730"/>
              <a:gd name="connsiteX23" fmla="*/ 718344 w 777479"/>
              <a:gd name="connsiteY23" fmla="*/ 683120 h 859730"/>
              <a:gd name="connsiteX24" fmla="*/ 770732 w 777479"/>
              <a:gd name="connsiteY24" fmla="*/ 661689 h 859730"/>
              <a:gd name="connsiteX25" fmla="*/ 758825 w 777479"/>
              <a:gd name="connsiteY25" fmla="*/ 521195 h 859730"/>
              <a:gd name="connsiteX26" fmla="*/ 668338 w 777479"/>
              <a:gd name="connsiteY26" fmla="*/ 349745 h 859730"/>
              <a:gd name="connsiteX27" fmla="*/ 615547 w 777479"/>
              <a:gd name="connsiteY27" fmla="*/ 141637 h 859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859730">
                <a:moveTo>
                  <a:pt x="268556" y="0"/>
                </a:moveTo>
                <a:cubicBezTo>
                  <a:pt x="282645" y="45641"/>
                  <a:pt x="270714" y="206127"/>
                  <a:pt x="239713" y="266402"/>
                </a:cubicBezTo>
                <a:cubicBezTo>
                  <a:pt x="208712" y="326677"/>
                  <a:pt x="121841" y="322758"/>
                  <a:pt x="82550" y="361652"/>
                </a:cubicBezTo>
                <a:cubicBezTo>
                  <a:pt x="43259" y="400546"/>
                  <a:pt x="0" y="474364"/>
                  <a:pt x="3969" y="499764"/>
                </a:cubicBezTo>
                <a:cubicBezTo>
                  <a:pt x="7938" y="525164"/>
                  <a:pt x="64691" y="528736"/>
                  <a:pt x="106363" y="514052"/>
                </a:cubicBezTo>
                <a:cubicBezTo>
                  <a:pt x="148035" y="499368"/>
                  <a:pt x="228203" y="426739"/>
                  <a:pt x="254000" y="411658"/>
                </a:cubicBezTo>
                <a:cubicBezTo>
                  <a:pt x="279797" y="396577"/>
                  <a:pt x="266303" y="398958"/>
                  <a:pt x="261144" y="423564"/>
                </a:cubicBezTo>
                <a:cubicBezTo>
                  <a:pt x="255985" y="448170"/>
                  <a:pt x="233429" y="515639"/>
                  <a:pt x="223044" y="559295"/>
                </a:cubicBezTo>
                <a:cubicBezTo>
                  <a:pt x="212659" y="602951"/>
                  <a:pt x="194650" y="649448"/>
                  <a:pt x="198834" y="685502"/>
                </a:cubicBezTo>
                <a:cubicBezTo>
                  <a:pt x="203018" y="721556"/>
                  <a:pt x="225339" y="784220"/>
                  <a:pt x="248147" y="775617"/>
                </a:cubicBezTo>
                <a:cubicBezTo>
                  <a:pt x="270955" y="767014"/>
                  <a:pt x="315657" y="677477"/>
                  <a:pt x="335682" y="633883"/>
                </a:cubicBezTo>
                <a:cubicBezTo>
                  <a:pt x="355707" y="590289"/>
                  <a:pt x="361673" y="522910"/>
                  <a:pt x="368300" y="514051"/>
                </a:cubicBezTo>
                <a:cubicBezTo>
                  <a:pt x="374927" y="505192"/>
                  <a:pt x="369888" y="534293"/>
                  <a:pt x="375444" y="580727"/>
                </a:cubicBezTo>
                <a:cubicBezTo>
                  <a:pt x="381000" y="627162"/>
                  <a:pt x="388938" y="746224"/>
                  <a:pt x="401638" y="792658"/>
                </a:cubicBezTo>
                <a:cubicBezTo>
                  <a:pt x="414338" y="839092"/>
                  <a:pt x="434578" y="858936"/>
                  <a:pt x="451644" y="859333"/>
                </a:cubicBezTo>
                <a:cubicBezTo>
                  <a:pt x="468710" y="859730"/>
                  <a:pt x="495301" y="845839"/>
                  <a:pt x="504032" y="795039"/>
                </a:cubicBezTo>
                <a:cubicBezTo>
                  <a:pt x="512763" y="744239"/>
                  <a:pt x="500063" y="575566"/>
                  <a:pt x="504032" y="554532"/>
                </a:cubicBezTo>
                <a:cubicBezTo>
                  <a:pt x="508001" y="533498"/>
                  <a:pt x="516335" y="633511"/>
                  <a:pt x="527844" y="668833"/>
                </a:cubicBezTo>
                <a:cubicBezTo>
                  <a:pt x="539353" y="704155"/>
                  <a:pt x="556816" y="746620"/>
                  <a:pt x="573088" y="766464"/>
                </a:cubicBezTo>
                <a:cubicBezTo>
                  <a:pt x="589360" y="786308"/>
                  <a:pt x="610654" y="793815"/>
                  <a:pt x="625475" y="787895"/>
                </a:cubicBezTo>
                <a:cubicBezTo>
                  <a:pt x="640296" y="781975"/>
                  <a:pt x="658838" y="760710"/>
                  <a:pt x="662013" y="730944"/>
                </a:cubicBezTo>
                <a:cubicBezTo>
                  <a:pt x="665188" y="701178"/>
                  <a:pt x="649424" y="642276"/>
                  <a:pt x="644525" y="609302"/>
                </a:cubicBezTo>
                <a:cubicBezTo>
                  <a:pt x="639626" y="576328"/>
                  <a:pt x="620316" y="520799"/>
                  <a:pt x="632619" y="533102"/>
                </a:cubicBezTo>
                <a:cubicBezTo>
                  <a:pt x="644922" y="545405"/>
                  <a:pt x="695325" y="661689"/>
                  <a:pt x="718344" y="683120"/>
                </a:cubicBezTo>
                <a:cubicBezTo>
                  <a:pt x="741363" y="704551"/>
                  <a:pt x="763985" y="688677"/>
                  <a:pt x="770732" y="661689"/>
                </a:cubicBezTo>
                <a:cubicBezTo>
                  <a:pt x="777479" y="634702"/>
                  <a:pt x="775891" y="573186"/>
                  <a:pt x="758825" y="521195"/>
                </a:cubicBezTo>
                <a:cubicBezTo>
                  <a:pt x="741759" y="469204"/>
                  <a:pt x="692218" y="413005"/>
                  <a:pt x="668338" y="349745"/>
                </a:cubicBezTo>
                <a:cubicBezTo>
                  <a:pt x="644458" y="286485"/>
                  <a:pt x="617928" y="220615"/>
                  <a:pt x="615547" y="141637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59" name="Group 51"/>
          <p:cNvGrpSpPr/>
          <p:nvPr/>
        </p:nvGrpSpPr>
        <p:grpSpPr>
          <a:xfrm rot="4966280">
            <a:off x="8028048" y="3671451"/>
            <a:ext cx="962280" cy="702089"/>
            <a:chOff x="726671" y="3844319"/>
            <a:chExt cx="962280" cy="702089"/>
          </a:xfrm>
        </p:grpSpPr>
        <p:sp>
          <p:nvSpPr>
            <p:cNvPr id="60" name="Rectangle 59"/>
            <p:cNvSpPr/>
            <p:nvPr/>
          </p:nvSpPr>
          <p:spPr>
            <a:xfrm rot="13461296">
              <a:off x="824855" y="4186368"/>
              <a:ext cx="864096" cy="36004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1" name="Straight Connector 60"/>
            <p:cNvCxnSpPr>
              <a:stCxn id="60" idx="3"/>
            </p:cNvCxnSpPr>
            <p:nvPr/>
          </p:nvCxnSpPr>
          <p:spPr>
            <a:xfrm rot="10800000">
              <a:off x="726671" y="3844319"/>
              <a:ext cx="221309" cy="22002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Arc 61"/>
          <p:cNvSpPr/>
          <p:nvPr/>
        </p:nvSpPr>
        <p:spPr>
          <a:xfrm flipV="1">
            <a:off x="1043608" y="2348880"/>
            <a:ext cx="896100" cy="720080"/>
          </a:xfrm>
          <a:prstGeom prst="arc">
            <a:avLst>
              <a:gd name="adj1" fmla="val 11045684"/>
              <a:gd name="adj2" fmla="val 2123717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Arc 62"/>
          <p:cNvSpPr/>
          <p:nvPr/>
        </p:nvSpPr>
        <p:spPr>
          <a:xfrm flipV="1">
            <a:off x="3131840" y="3420691"/>
            <a:ext cx="1584175" cy="800472"/>
          </a:xfrm>
          <a:prstGeom prst="arc">
            <a:avLst>
              <a:gd name="adj1" fmla="val 10919510"/>
              <a:gd name="adj2" fmla="val 2143573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Arc 63"/>
          <p:cNvSpPr/>
          <p:nvPr/>
        </p:nvSpPr>
        <p:spPr>
          <a:xfrm flipV="1">
            <a:off x="6460209" y="3573016"/>
            <a:ext cx="1064119" cy="872480"/>
          </a:xfrm>
          <a:prstGeom prst="arc">
            <a:avLst>
              <a:gd name="adj1" fmla="val 11229280"/>
              <a:gd name="adj2" fmla="val 21157776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8" name="Picture 2" descr="http://image.made-in-china.com/2f0j00uCNQdjDnQIqw/HAL-Circuit-Board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EFFF1"/>
              </a:clrFrom>
              <a:clrTo>
                <a:srgbClr val="FEFFF1">
                  <a:alpha val="0"/>
                </a:srgbClr>
              </a:clrTo>
            </a:clrChange>
          </a:blip>
          <a:srcRect l="2100" t="24401" r="1301" b="23100"/>
          <a:stretch>
            <a:fillRect/>
          </a:stretch>
        </p:blipFill>
        <p:spPr bwMode="auto">
          <a:xfrm rot="19164535">
            <a:off x="3005640" y="4130321"/>
            <a:ext cx="1589937" cy="864096"/>
          </a:xfrm>
          <a:prstGeom prst="rect">
            <a:avLst/>
          </a:prstGeom>
          <a:noFill/>
        </p:spPr>
      </p:pic>
      <p:sp>
        <p:nvSpPr>
          <p:cNvPr id="32" name="Freeform 31"/>
          <p:cNvSpPr/>
          <p:nvPr/>
        </p:nvSpPr>
        <p:spPr>
          <a:xfrm rot="17554062" flipH="1">
            <a:off x="3171856" y="4072112"/>
            <a:ext cx="741338" cy="893300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Freeform 32"/>
          <p:cNvSpPr/>
          <p:nvPr/>
        </p:nvSpPr>
        <p:spPr>
          <a:xfrm rot="14225203" flipH="1" flipV="1">
            <a:off x="4094430" y="4131429"/>
            <a:ext cx="741338" cy="809443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733822">
                <a:moveTo>
                  <a:pt x="237332" y="11906"/>
                </a:moveTo>
                <a:cubicBezTo>
                  <a:pt x="251421" y="57547"/>
                  <a:pt x="265510" y="103188"/>
                  <a:pt x="239713" y="140494"/>
                </a:cubicBezTo>
                <a:cubicBezTo>
                  <a:pt x="213916" y="177800"/>
                  <a:pt x="121841" y="196850"/>
                  <a:pt x="82550" y="235744"/>
                </a:cubicBezTo>
                <a:cubicBezTo>
                  <a:pt x="43259" y="274638"/>
                  <a:pt x="0" y="348456"/>
                  <a:pt x="3969" y="373856"/>
                </a:cubicBezTo>
                <a:cubicBezTo>
                  <a:pt x="7938" y="399256"/>
                  <a:pt x="64691" y="402828"/>
                  <a:pt x="106363" y="388144"/>
                </a:cubicBezTo>
                <a:cubicBezTo>
                  <a:pt x="148035" y="373460"/>
                  <a:pt x="228203" y="300831"/>
                  <a:pt x="254000" y="285750"/>
                </a:cubicBezTo>
                <a:cubicBezTo>
                  <a:pt x="279797" y="270669"/>
                  <a:pt x="266303" y="273050"/>
                  <a:pt x="261144" y="297656"/>
                </a:cubicBezTo>
                <a:cubicBezTo>
                  <a:pt x="255985" y="322262"/>
                  <a:pt x="233429" y="389731"/>
                  <a:pt x="223044" y="433387"/>
                </a:cubicBezTo>
                <a:cubicBezTo>
                  <a:pt x="212659" y="477043"/>
                  <a:pt x="194650" y="523540"/>
                  <a:pt x="198834" y="559594"/>
                </a:cubicBezTo>
                <a:cubicBezTo>
                  <a:pt x="203018" y="595648"/>
                  <a:pt x="225339" y="658312"/>
                  <a:pt x="248147" y="649709"/>
                </a:cubicBezTo>
                <a:cubicBezTo>
                  <a:pt x="270955" y="641106"/>
                  <a:pt x="315657" y="551569"/>
                  <a:pt x="335682" y="507975"/>
                </a:cubicBezTo>
                <a:cubicBezTo>
                  <a:pt x="355707" y="464381"/>
                  <a:pt x="361673" y="397002"/>
                  <a:pt x="368300" y="388143"/>
                </a:cubicBezTo>
                <a:cubicBezTo>
                  <a:pt x="374927" y="379284"/>
                  <a:pt x="369888" y="408385"/>
                  <a:pt x="375444" y="454819"/>
                </a:cubicBezTo>
                <a:cubicBezTo>
                  <a:pt x="381000" y="501254"/>
                  <a:pt x="388938" y="620316"/>
                  <a:pt x="401638" y="666750"/>
                </a:cubicBezTo>
                <a:cubicBezTo>
                  <a:pt x="414338" y="713184"/>
                  <a:pt x="434578" y="733028"/>
                  <a:pt x="451644" y="733425"/>
                </a:cubicBezTo>
                <a:cubicBezTo>
                  <a:pt x="468710" y="733822"/>
                  <a:pt x="495301" y="719931"/>
                  <a:pt x="504032" y="669131"/>
                </a:cubicBezTo>
                <a:cubicBezTo>
                  <a:pt x="512763" y="618331"/>
                  <a:pt x="500063" y="449658"/>
                  <a:pt x="504032" y="428624"/>
                </a:cubicBezTo>
                <a:cubicBezTo>
                  <a:pt x="508001" y="407590"/>
                  <a:pt x="516335" y="507603"/>
                  <a:pt x="527844" y="542925"/>
                </a:cubicBezTo>
                <a:cubicBezTo>
                  <a:pt x="539353" y="578247"/>
                  <a:pt x="556816" y="620712"/>
                  <a:pt x="573088" y="640556"/>
                </a:cubicBezTo>
                <a:cubicBezTo>
                  <a:pt x="589360" y="660400"/>
                  <a:pt x="610654" y="667907"/>
                  <a:pt x="625475" y="661987"/>
                </a:cubicBezTo>
                <a:cubicBezTo>
                  <a:pt x="640296" y="656067"/>
                  <a:pt x="658838" y="634802"/>
                  <a:pt x="662013" y="605036"/>
                </a:cubicBezTo>
                <a:cubicBezTo>
                  <a:pt x="665188" y="575270"/>
                  <a:pt x="649424" y="516368"/>
                  <a:pt x="644525" y="483394"/>
                </a:cubicBezTo>
                <a:cubicBezTo>
                  <a:pt x="639626" y="450420"/>
                  <a:pt x="620316" y="394891"/>
                  <a:pt x="632619" y="407194"/>
                </a:cubicBezTo>
                <a:cubicBezTo>
                  <a:pt x="644922" y="419497"/>
                  <a:pt x="695325" y="535781"/>
                  <a:pt x="718344" y="557212"/>
                </a:cubicBezTo>
                <a:cubicBezTo>
                  <a:pt x="741363" y="578643"/>
                  <a:pt x="763985" y="562769"/>
                  <a:pt x="770732" y="535781"/>
                </a:cubicBezTo>
                <a:cubicBezTo>
                  <a:pt x="777479" y="508794"/>
                  <a:pt x="775891" y="447278"/>
                  <a:pt x="758825" y="395287"/>
                </a:cubicBezTo>
                <a:cubicBezTo>
                  <a:pt x="741759" y="343296"/>
                  <a:pt x="687388" y="289718"/>
                  <a:pt x="668338" y="223837"/>
                </a:cubicBezTo>
                <a:cubicBezTo>
                  <a:pt x="649288" y="157956"/>
                  <a:pt x="646906" y="78978"/>
                  <a:pt x="644525" y="0"/>
                </a:cubicBezTo>
              </a:path>
            </a:pathLst>
          </a:custGeom>
          <a:solidFill>
            <a:srgbClr val="00FF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8" grpId="0" animBg="1"/>
      <p:bldP spid="41" grpId="0" animBg="1"/>
      <p:bldP spid="62" grpId="0" animBg="1"/>
      <p:bldP spid="63" grpId="0" animBg="1"/>
      <p:bldP spid="6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2555776" y="548680"/>
            <a:ext cx="3832714" cy="5705341"/>
            <a:chOff x="2395470" y="566670"/>
            <a:chExt cx="3832714" cy="5705341"/>
          </a:xfrm>
        </p:grpSpPr>
        <p:sp>
          <p:nvSpPr>
            <p:cNvPr id="2" name="Rectangle 1"/>
            <p:cNvSpPr/>
            <p:nvPr/>
          </p:nvSpPr>
          <p:spPr>
            <a:xfrm>
              <a:off x="2771800" y="692696"/>
              <a:ext cx="3456384" cy="518457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Rectangle 2"/>
            <p:cNvSpPr/>
            <p:nvPr/>
          </p:nvSpPr>
          <p:spPr>
            <a:xfrm>
              <a:off x="4499992" y="836712"/>
              <a:ext cx="1575792" cy="48881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4572000" y="3645024"/>
              <a:ext cx="360040" cy="7200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924200" y="845096"/>
              <a:ext cx="1575792" cy="48881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 rot="885026">
              <a:off x="4459066" y="1833817"/>
              <a:ext cx="1670030" cy="46032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latin typeface="Comic Sans MS" pitchFamily="66" charset="0"/>
                </a:rPr>
                <a:t>CUPBOARD</a:t>
              </a:r>
              <a:endParaRPr lang="en-GB" sz="2000" b="1" dirty="0">
                <a:latin typeface="Comic Sans MS" pitchFamily="66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2395470" y="566670"/>
              <a:ext cx="553792" cy="5705341"/>
            </a:xfrm>
            <a:custGeom>
              <a:avLst/>
              <a:gdLst>
                <a:gd name="connsiteX0" fmla="*/ 540913 w 553792"/>
                <a:gd name="connsiteY0" fmla="*/ 270457 h 5705341"/>
                <a:gd name="connsiteX1" fmla="*/ 12879 w 553792"/>
                <a:gd name="connsiteY1" fmla="*/ 0 h 5705341"/>
                <a:gd name="connsiteX2" fmla="*/ 0 w 553792"/>
                <a:gd name="connsiteY2" fmla="*/ 5705341 h 5705341"/>
                <a:gd name="connsiteX3" fmla="*/ 553792 w 553792"/>
                <a:gd name="connsiteY3" fmla="*/ 5151550 h 5705341"/>
                <a:gd name="connsiteX4" fmla="*/ 540913 w 553792"/>
                <a:gd name="connsiteY4" fmla="*/ 270457 h 5705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792" h="5705341">
                  <a:moveTo>
                    <a:pt x="540913" y="270457"/>
                  </a:moveTo>
                  <a:lnTo>
                    <a:pt x="12879" y="0"/>
                  </a:lnTo>
                  <a:lnTo>
                    <a:pt x="0" y="5705341"/>
                  </a:lnTo>
                  <a:lnTo>
                    <a:pt x="553792" y="5151550"/>
                  </a:lnTo>
                  <a:lnTo>
                    <a:pt x="540913" y="27045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Freeform 27"/>
          <p:cNvSpPr/>
          <p:nvPr/>
        </p:nvSpPr>
        <p:spPr>
          <a:xfrm rot="3010101">
            <a:off x="2136193" y="4524369"/>
            <a:ext cx="760156" cy="1138445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240017 w 777479"/>
              <a:gd name="connsiteY0" fmla="*/ 0 h 809661"/>
              <a:gd name="connsiteX1" fmla="*/ 239713 w 777479"/>
              <a:gd name="connsiteY1" fmla="*/ 216333 h 809661"/>
              <a:gd name="connsiteX2" fmla="*/ 82550 w 777479"/>
              <a:gd name="connsiteY2" fmla="*/ 311583 h 809661"/>
              <a:gd name="connsiteX3" fmla="*/ 3969 w 777479"/>
              <a:gd name="connsiteY3" fmla="*/ 449695 h 809661"/>
              <a:gd name="connsiteX4" fmla="*/ 106363 w 777479"/>
              <a:gd name="connsiteY4" fmla="*/ 463983 h 809661"/>
              <a:gd name="connsiteX5" fmla="*/ 254000 w 777479"/>
              <a:gd name="connsiteY5" fmla="*/ 361589 h 809661"/>
              <a:gd name="connsiteX6" fmla="*/ 261144 w 777479"/>
              <a:gd name="connsiteY6" fmla="*/ 373495 h 809661"/>
              <a:gd name="connsiteX7" fmla="*/ 223044 w 777479"/>
              <a:gd name="connsiteY7" fmla="*/ 509226 h 809661"/>
              <a:gd name="connsiteX8" fmla="*/ 198834 w 777479"/>
              <a:gd name="connsiteY8" fmla="*/ 635433 h 809661"/>
              <a:gd name="connsiteX9" fmla="*/ 248147 w 777479"/>
              <a:gd name="connsiteY9" fmla="*/ 725548 h 809661"/>
              <a:gd name="connsiteX10" fmla="*/ 335682 w 777479"/>
              <a:gd name="connsiteY10" fmla="*/ 583814 h 809661"/>
              <a:gd name="connsiteX11" fmla="*/ 368300 w 777479"/>
              <a:gd name="connsiteY11" fmla="*/ 463982 h 809661"/>
              <a:gd name="connsiteX12" fmla="*/ 375444 w 777479"/>
              <a:gd name="connsiteY12" fmla="*/ 530658 h 809661"/>
              <a:gd name="connsiteX13" fmla="*/ 401638 w 777479"/>
              <a:gd name="connsiteY13" fmla="*/ 742589 h 809661"/>
              <a:gd name="connsiteX14" fmla="*/ 451644 w 777479"/>
              <a:gd name="connsiteY14" fmla="*/ 809264 h 809661"/>
              <a:gd name="connsiteX15" fmla="*/ 504032 w 777479"/>
              <a:gd name="connsiteY15" fmla="*/ 744970 h 809661"/>
              <a:gd name="connsiteX16" fmla="*/ 504032 w 777479"/>
              <a:gd name="connsiteY16" fmla="*/ 504463 h 809661"/>
              <a:gd name="connsiteX17" fmla="*/ 527844 w 777479"/>
              <a:gd name="connsiteY17" fmla="*/ 618764 h 809661"/>
              <a:gd name="connsiteX18" fmla="*/ 573088 w 777479"/>
              <a:gd name="connsiteY18" fmla="*/ 716395 h 809661"/>
              <a:gd name="connsiteX19" fmla="*/ 625475 w 777479"/>
              <a:gd name="connsiteY19" fmla="*/ 737826 h 809661"/>
              <a:gd name="connsiteX20" fmla="*/ 662013 w 777479"/>
              <a:gd name="connsiteY20" fmla="*/ 680875 h 809661"/>
              <a:gd name="connsiteX21" fmla="*/ 644525 w 777479"/>
              <a:gd name="connsiteY21" fmla="*/ 559233 h 809661"/>
              <a:gd name="connsiteX22" fmla="*/ 632619 w 777479"/>
              <a:gd name="connsiteY22" fmla="*/ 483033 h 809661"/>
              <a:gd name="connsiteX23" fmla="*/ 718344 w 777479"/>
              <a:gd name="connsiteY23" fmla="*/ 633051 h 809661"/>
              <a:gd name="connsiteX24" fmla="*/ 770732 w 777479"/>
              <a:gd name="connsiteY24" fmla="*/ 611620 h 809661"/>
              <a:gd name="connsiteX25" fmla="*/ 758825 w 777479"/>
              <a:gd name="connsiteY25" fmla="*/ 471126 h 809661"/>
              <a:gd name="connsiteX26" fmla="*/ 668338 w 777479"/>
              <a:gd name="connsiteY26" fmla="*/ 299676 h 809661"/>
              <a:gd name="connsiteX27" fmla="*/ 587220 w 777479"/>
              <a:gd name="connsiteY27" fmla="*/ 87173 h 809661"/>
              <a:gd name="connsiteX0" fmla="*/ 240017 w 777479"/>
              <a:gd name="connsiteY0" fmla="*/ 77007 h 886668"/>
              <a:gd name="connsiteX1" fmla="*/ 270519 w 777479"/>
              <a:gd name="connsiteY1" fmla="*/ 36055 h 886668"/>
              <a:gd name="connsiteX2" fmla="*/ 239713 w 777479"/>
              <a:gd name="connsiteY2" fmla="*/ 293340 h 886668"/>
              <a:gd name="connsiteX3" fmla="*/ 82550 w 777479"/>
              <a:gd name="connsiteY3" fmla="*/ 388590 h 886668"/>
              <a:gd name="connsiteX4" fmla="*/ 3969 w 777479"/>
              <a:gd name="connsiteY4" fmla="*/ 526702 h 886668"/>
              <a:gd name="connsiteX5" fmla="*/ 106363 w 777479"/>
              <a:gd name="connsiteY5" fmla="*/ 540990 h 886668"/>
              <a:gd name="connsiteX6" fmla="*/ 254000 w 777479"/>
              <a:gd name="connsiteY6" fmla="*/ 438596 h 886668"/>
              <a:gd name="connsiteX7" fmla="*/ 261144 w 777479"/>
              <a:gd name="connsiteY7" fmla="*/ 450502 h 886668"/>
              <a:gd name="connsiteX8" fmla="*/ 223044 w 777479"/>
              <a:gd name="connsiteY8" fmla="*/ 586233 h 886668"/>
              <a:gd name="connsiteX9" fmla="*/ 198834 w 777479"/>
              <a:gd name="connsiteY9" fmla="*/ 712440 h 886668"/>
              <a:gd name="connsiteX10" fmla="*/ 248147 w 777479"/>
              <a:gd name="connsiteY10" fmla="*/ 802555 h 886668"/>
              <a:gd name="connsiteX11" fmla="*/ 335682 w 777479"/>
              <a:gd name="connsiteY11" fmla="*/ 660821 h 886668"/>
              <a:gd name="connsiteX12" fmla="*/ 368300 w 777479"/>
              <a:gd name="connsiteY12" fmla="*/ 540989 h 886668"/>
              <a:gd name="connsiteX13" fmla="*/ 375444 w 777479"/>
              <a:gd name="connsiteY13" fmla="*/ 607665 h 886668"/>
              <a:gd name="connsiteX14" fmla="*/ 401638 w 777479"/>
              <a:gd name="connsiteY14" fmla="*/ 819596 h 886668"/>
              <a:gd name="connsiteX15" fmla="*/ 451644 w 777479"/>
              <a:gd name="connsiteY15" fmla="*/ 886271 h 886668"/>
              <a:gd name="connsiteX16" fmla="*/ 504032 w 777479"/>
              <a:gd name="connsiteY16" fmla="*/ 821977 h 886668"/>
              <a:gd name="connsiteX17" fmla="*/ 504032 w 777479"/>
              <a:gd name="connsiteY17" fmla="*/ 581470 h 886668"/>
              <a:gd name="connsiteX18" fmla="*/ 527844 w 777479"/>
              <a:gd name="connsiteY18" fmla="*/ 695771 h 886668"/>
              <a:gd name="connsiteX19" fmla="*/ 573088 w 777479"/>
              <a:gd name="connsiteY19" fmla="*/ 793402 h 886668"/>
              <a:gd name="connsiteX20" fmla="*/ 625475 w 777479"/>
              <a:gd name="connsiteY20" fmla="*/ 814833 h 886668"/>
              <a:gd name="connsiteX21" fmla="*/ 662013 w 777479"/>
              <a:gd name="connsiteY21" fmla="*/ 757882 h 886668"/>
              <a:gd name="connsiteX22" fmla="*/ 644525 w 777479"/>
              <a:gd name="connsiteY22" fmla="*/ 636240 h 886668"/>
              <a:gd name="connsiteX23" fmla="*/ 632619 w 777479"/>
              <a:gd name="connsiteY23" fmla="*/ 560040 h 886668"/>
              <a:gd name="connsiteX24" fmla="*/ 718344 w 777479"/>
              <a:gd name="connsiteY24" fmla="*/ 710058 h 886668"/>
              <a:gd name="connsiteX25" fmla="*/ 770732 w 777479"/>
              <a:gd name="connsiteY25" fmla="*/ 688627 h 886668"/>
              <a:gd name="connsiteX26" fmla="*/ 758825 w 777479"/>
              <a:gd name="connsiteY26" fmla="*/ 548133 h 886668"/>
              <a:gd name="connsiteX27" fmla="*/ 668338 w 777479"/>
              <a:gd name="connsiteY27" fmla="*/ 376683 h 886668"/>
              <a:gd name="connsiteX28" fmla="*/ 587220 w 777479"/>
              <a:gd name="connsiteY28" fmla="*/ 164180 h 88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77479" h="886668">
                <a:moveTo>
                  <a:pt x="240017" y="77007"/>
                </a:moveTo>
                <a:cubicBezTo>
                  <a:pt x="245978" y="80120"/>
                  <a:pt x="270570" y="0"/>
                  <a:pt x="270519" y="36055"/>
                </a:cubicBezTo>
                <a:cubicBezTo>
                  <a:pt x="270468" y="72110"/>
                  <a:pt x="271041" y="234584"/>
                  <a:pt x="239713" y="293340"/>
                </a:cubicBezTo>
                <a:cubicBezTo>
                  <a:pt x="208385" y="352096"/>
                  <a:pt x="121841" y="349696"/>
                  <a:pt x="82550" y="388590"/>
                </a:cubicBezTo>
                <a:cubicBezTo>
                  <a:pt x="43259" y="427484"/>
                  <a:pt x="0" y="501302"/>
                  <a:pt x="3969" y="526702"/>
                </a:cubicBezTo>
                <a:cubicBezTo>
                  <a:pt x="7938" y="552102"/>
                  <a:pt x="64691" y="555674"/>
                  <a:pt x="106363" y="540990"/>
                </a:cubicBezTo>
                <a:cubicBezTo>
                  <a:pt x="148035" y="526306"/>
                  <a:pt x="228203" y="453677"/>
                  <a:pt x="254000" y="438596"/>
                </a:cubicBezTo>
                <a:cubicBezTo>
                  <a:pt x="279797" y="423515"/>
                  <a:pt x="266303" y="425896"/>
                  <a:pt x="261144" y="450502"/>
                </a:cubicBezTo>
                <a:cubicBezTo>
                  <a:pt x="255985" y="475108"/>
                  <a:pt x="233429" y="542577"/>
                  <a:pt x="223044" y="586233"/>
                </a:cubicBezTo>
                <a:cubicBezTo>
                  <a:pt x="212659" y="629889"/>
                  <a:pt x="194650" y="676386"/>
                  <a:pt x="198834" y="712440"/>
                </a:cubicBezTo>
                <a:cubicBezTo>
                  <a:pt x="203018" y="748494"/>
                  <a:pt x="225339" y="811158"/>
                  <a:pt x="248147" y="802555"/>
                </a:cubicBezTo>
                <a:cubicBezTo>
                  <a:pt x="270955" y="793952"/>
                  <a:pt x="315657" y="704415"/>
                  <a:pt x="335682" y="660821"/>
                </a:cubicBezTo>
                <a:cubicBezTo>
                  <a:pt x="355707" y="617227"/>
                  <a:pt x="361673" y="549848"/>
                  <a:pt x="368300" y="540989"/>
                </a:cubicBezTo>
                <a:cubicBezTo>
                  <a:pt x="374927" y="532130"/>
                  <a:pt x="369888" y="561231"/>
                  <a:pt x="375444" y="607665"/>
                </a:cubicBezTo>
                <a:cubicBezTo>
                  <a:pt x="381000" y="654100"/>
                  <a:pt x="388938" y="773162"/>
                  <a:pt x="401638" y="819596"/>
                </a:cubicBezTo>
                <a:cubicBezTo>
                  <a:pt x="414338" y="866030"/>
                  <a:pt x="434578" y="885874"/>
                  <a:pt x="451644" y="886271"/>
                </a:cubicBezTo>
                <a:cubicBezTo>
                  <a:pt x="468710" y="886668"/>
                  <a:pt x="495301" y="872777"/>
                  <a:pt x="504032" y="821977"/>
                </a:cubicBezTo>
                <a:cubicBezTo>
                  <a:pt x="512763" y="771177"/>
                  <a:pt x="500063" y="602504"/>
                  <a:pt x="504032" y="581470"/>
                </a:cubicBezTo>
                <a:cubicBezTo>
                  <a:pt x="508001" y="560436"/>
                  <a:pt x="516335" y="660449"/>
                  <a:pt x="527844" y="695771"/>
                </a:cubicBezTo>
                <a:cubicBezTo>
                  <a:pt x="539353" y="731093"/>
                  <a:pt x="556816" y="773558"/>
                  <a:pt x="573088" y="793402"/>
                </a:cubicBezTo>
                <a:cubicBezTo>
                  <a:pt x="589360" y="813246"/>
                  <a:pt x="610654" y="820753"/>
                  <a:pt x="625475" y="814833"/>
                </a:cubicBezTo>
                <a:cubicBezTo>
                  <a:pt x="640296" y="808913"/>
                  <a:pt x="658838" y="787648"/>
                  <a:pt x="662013" y="757882"/>
                </a:cubicBezTo>
                <a:cubicBezTo>
                  <a:pt x="665188" y="728116"/>
                  <a:pt x="649424" y="669214"/>
                  <a:pt x="644525" y="636240"/>
                </a:cubicBezTo>
                <a:cubicBezTo>
                  <a:pt x="639626" y="603266"/>
                  <a:pt x="620316" y="547737"/>
                  <a:pt x="632619" y="560040"/>
                </a:cubicBezTo>
                <a:cubicBezTo>
                  <a:pt x="644922" y="572343"/>
                  <a:pt x="695325" y="688627"/>
                  <a:pt x="718344" y="710058"/>
                </a:cubicBezTo>
                <a:cubicBezTo>
                  <a:pt x="741363" y="731489"/>
                  <a:pt x="763985" y="715615"/>
                  <a:pt x="770732" y="688627"/>
                </a:cubicBezTo>
                <a:cubicBezTo>
                  <a:pt x="777479" y="661640"/>
                  <a:pt x="775891" y="600124"/>
                  <a:pt x="758825" y="548133"/>
                </a:cubicBezTo>
                <a:cubicBezTo>
                  <a:pt x="741759" y="496142"/>
                  <a:pt x="696939" y="440675"/>
                  <a:pt x="668338" y="376683"/>
                </a:cubicBezTo>
                <a:cubicBezTo>
                  <a:pt x="639737" y="312691"/>
                  <a:pt x="589601" y="243158"/>
                  <a:pt x="587220" y="16418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 flipH="1">
            <a:off x="4788024" y="4221163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/>
          <p:cNvGrpSpPr/>
          <p:nvPr/>
        </p:nvGrpSpPr>
        <p:grpSpPr>
          <a:xfrm>
            <a:off x="2771800" y="3933056"/>
            <a:ext cx="2232248" cy="2376264"/>
            <a:chOff x="2771800" y="3933056"/>
            <a:chExt cx="2232248" cy="2376264"/>
          </a:xfrm>
        </p:grpSpPr>
        <p:sp>
          <p:nvSpPr>
            <p:cNvPr id="11" name="Oval 10"/>
            <p:cNvSpPr/>
            <p:nvPr/>
          </p:nvSpPr>
          <p:spPr>
            <a:xfrm>
              <a:off x="2771800" y="3933056"/>
              <a:ext cx="2232248" cy="2160315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3203848" y="5661248"/>
              <a:ext cx="360040" cy="64807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4211960" y="5661248"/>
              <a:ext cx="360040" cy="648072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2771800" y="3572941"/>
            <a:ext cx="2232248" cy="2849603"/>
            <a:chOff x="2771800" y="3572941"/>
            <a:chExt cx="2232248" cy="2849603"/>
          </a:xfrm>
        </p:grpSpPr>
        <p:sp>
          <p:nvSpPr>
            <p:cNvPr id="18" name="Freeform 17"/>
            <p:cNvSpPr/>
            <p:nvPr/>
          </p:nvSpPr>
          <p:spPr>
            <a:xfrm>
              <a:off x="2987824" y="5517232"/>
              <a:ext cx="720080" cy="905312"/>
            </a:xfrm>
            <a:custGeom>
              <a:avLst/>
              <a:gdLst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98859 w 625872"/>
                <a:gd name="connsiteY6" fmla="*/ 576262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86581 w 625872"/>
                <a:gd name="connsiteY6" fmla="*/ 600620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52338"/>
                <a:gd name="connsiteX1" fmla="*/ 586978 w 629778"/>
                <a:gd name="connsiteY1" fmla="*/ 707231 h 852338"/>
                <a:gd name="connsiteX2" fmla="*/ 332557 w 629778"/>
                <a:gd name="connsiteY2" fmla="*/ 850230 h 852338"/>
                <a:gd name="connsiteX3" fmla="*/ 65484 w 629778"/>
                <a:gd name="connsiteY3" fmla="*/ 809625 h 852338"/>
                <a:gd name="connsiteX4" fmla="*/ 15478 w 629778"/>
                <a:gd name="connsiteY4" fmla="*/ 671512 h 852338"/>
                <a:gd name="connsiteX5" fmla="*/ 158353 w 629778"/>
                <a:gd name="connsiteY5" fmla="*/ 540543 h 852338"/>
                <a:gd name="connsiteX6" fmla="*/ 386581 w 629778"/>
                <a:gd name="connsiteY6" fmla="*/ 600620 h 852338"/>
                <a:gd name="connsiteX7" fmla="*/ 408384 w 629778"/>
                <a:gd name="connsiteY7" fmla="*/ 554831 h 852338"/>
                <a:gd name="connsiteX8" fmla="*/ 403622 w 629778"/>
                <a:gd name="connsiteY8" fmla="*/ 0 h 852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9778" h="852338">
                  <a:moveTo>
                    <a:pt x="589359" y="40481"/>
                  </a:moveTo>
                  <a:cubicBezTo>
                    <a:pt x="607615" y="308570"/>
                    <a:pt x="629778" y="572273"/>
                    <a:pt x="586978" y="707231"/>
                  </a:cubicBezTo>
                  <a:cubicBezTo>
                    <a:pt x="544178" y="842189"/>
                    <a:pt x="393081" y="852338"/>
                    <a:pt x="332557" y="850230"/>
                  </a:cubicBezTo>
                  <a:cubicBezTo>
                    <a:pt x="247154" y="847800"/>
                    <a:pt x="118330" y="839411"/>
                    <a:pt x="65484" y="809625"/>
                  </a:cubicBezTo>
                  <a:cubicBezTo>
                    <a:pt x="12638" y="779839"/>
                    <a:pt x="0" y="716359"/>
                    <a:pt x="15478" y="671512"/>
                  </a:cubicBezTo>
                  <a:cubicBezTo>
                    <a:pt x="30956" y="626665"/>
                    <a:pt x="96503" y="552358"/>
                    <a:pt x="158353" y="540543"/>
                  </a:cubicBezTo>
                  <a:cubicBezTo>
                    <a:pt x="220203" y="528728"/>
                    <a:pt x="344909" y="598239"/>
                    <a:pt x="386581" y="600620"/>
                  </a:cubicBezTo>
                  <a:cubicBezTo>
                    <a:pt x="428253" y="603001"/>
                    <a:pt x="405544" y="654934"/>
                    <a:pt x="408384" y="554831"/>
                  </a:cubicBezTo>
                  <a:cubicBezTo>
                    <a:pt x="411224" y="454728"/>
                    <a:pt x="406400" y="229393"/>
                    <a:pt x="403622" y="0"/>
                  </a:cubicBezTo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Freeform 18"/>
            <p:cNvSpPr/>
            <p:nvPr/>
          </p:nvSpPr>
          <p:spPr>
            <a:xfrm flipH="1">
              <a:off x="3995936" y="5517232"/>
              <a:ext cx="735298" cy="905312"/>
            </a:xfrm>
            <a:custGeom>
              <a:avLst/>
              <a:gdLst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98859 w 625872"/>
                <a:gd name="connsiteY6" fmla="*/ 576262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5872"/>
                <a:gd name="connsiteY0" fmla="*/ 40481 h 840978"/>
                <a:gd name="connsiteX1" fmla="*/ 586978 w 625872"/>
                <a:gd name="connsiteY1" fmla="*/ 707231 h 840978"/>
                <a:gd name="connsiteX2" fmla="*/ 355997 w 625872"/>
                <a:gd name="connsiteY2" fmla="*/ 823912 h 840978"/>
                <a:gd name="connsiteX3" fmla="*/ 65484 w 625872"/>
                <a:gd name="connsiteY3" fmla="*/ 809625 h 840978"/>
                <a:gd name="connsiteX4" fmla="*/ 15478 w 625872"/>
                <a:gd name="connsiteY4" fmla="*/ 671512 h 840978"/>
                <a:gd name="connsiteX5" fmla="*/ 158353 w 625872"/>
                <a:gd name="connsiteY5" fmla="*/ 540543 h 840978"/>
                <a:gd name="connsiteX6" fmla="*/ 386581 w 625872"/>
                <a:gd name="connsiteY6" fmla="*/ 600620 h 840978"/>
                <a:gd name="connsiteX7" fmla="*/ 408384 w 625872"/>
                <a:gd name="connsiteY7" fmla="*/ 554831 h 840978"/>
                <a:gd name="connsiteX8" fmla="*/ 403622 w 625872"/>
                <a:gd name="connsiteY8" fmla="*/ 0 h 840978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67296"/>
                <a:gd name="connsiteX1" fmla="*/ 586978 w 629778"/>
                <a:gd name="connsiteY1" fmla="*/ 707231 h 867296"/>
                <a:gd name="connsiteX2" fmla="*/ 332557 w 629778"/>
                <a:gd name="connsiteY2" fmla="*/ 850230 h 867296"/>
                <a:gd name="connsiteX3" fmla="*/ 65484 w 629778"/>
                <a:gd name="connsiteY3" fmla="*/ 809625 h 867296"/>
                <a:gd name="connsiteX4" fmla="*/ 15478 w 629778"/>
                <a:gd name="connsiteY4" fmla="*/ 671512 h 867296"/>
                <a:gd name="connsiteX5" fmla="*/ 158353 w 629778"/>
                <a:gd name="connsiteY5" fmla="*/ 540543 h 867296"/>
                <a:gd name="connsiteX6" fmla="*/ 386581 w 629778"/>
                <a:gd name="connsiteY6" fmla="*/ 600620 h 867296"/>
                <a:gd name="connsiteX7" fmla="*/ 408384 w 629778"/>
                <a:gd name="connsiteY7" fmla="*/ 554831 h 867296"/>
                <a:gd name="connsiteX8" fmla="*/ 403622 w 629778"/>
                <a:gd name="connsiteY8" fmla="*/ 0 h 867296"/>
                <a:gd name="connsiteX0" fmla="*/ 589359 w 629778"/>
                <a:gd name="connsiteY0" fmla="*/ 40481 h 852338"/>
                <a:gd name="connsiteX1" fmla="*/ 586978 w 629778"/>
                <a:gd name="connsiteY1" fmla="*/ 707231 h 852338"/>
                <a:gd name="connsiteX2" fmla="*/ 332557 w 629778"/>
                <a:gd name="connsiteY2" fmla="*/ 850230 h 852338"/>
                <a:gd name="connsiteX3" fmla="*/ 65484 w 629778"/>
                <a:gd name="connsiteY3" fmla="*/ 809625 h 852338"/>
                <a:gd name="connsiteX4" fmla="*/ 15478 w 629778"/>
                <a:gd name="connsiteY4" fmla="*/ 671512 h 852338"/>
                <a:gd name="connsiteX5" fmla="*/ 158353 w 629778"/>
                <a:gd name="connsiteY5" fmla="*/ 540543 h 852338"/>
                <a:gd name="connsiteX6" fmla="*/ 386581 w 629778"/>
                <a:gd name="connsiteY6" fmla="*/ 600620 h 852338"/>
                <a:gd name="connsiteX7" fmla="*/ 408384 w 629778"/>
                <a:gd name="connsiteY7" fmla="*/ 554831 h 852338"/>
                <a:gd name="connsiteX8" fmla="*/ 403622 w 629778"/>
                <a:gd name="connsiteY8" fmla="*/ 0 h 8523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9778" h="852338">
                  <a:moveTo>
                    <a:pt x="589359" y="40481"/>
                  </a:moveTo>
                  <a:cubicBezTo>
                    <a:pt x="607615" y="308570"/>
                    <a:pt x="629778" y="572273"/>
                    <a:pt x="586978" y="707231"/>
                  </a:cubicBezTo>
                  <a:cubicBezTo>
                    <a:pt x="544178" y="842189"/>
                    <a:pt x="393081" y="852338"/>
                    <a:pt x="332557" y="850230"/>
                  </a:cubicBezTo>
                  <a:cubicBezTo>
                    <a:pt x="247154" y="847800"/>
                    <a:pt x="118330" y="839411"/>
                    <a:pt x="65484" y="809625"/>
                  </a:cubicBezTo>
                  <a:cubicBezTo>
                    <a:pt x="12638" y="779839"/>
                    <a:pt x="0" y="716359"/>
                    <a:pt x="15478" y="671512"/>
                  </a:cubicBezTo>
                  <a:cubicBezTo>
                    <a:pt x="30956" y="626665"/>
                    <a:pt x="96503" y="552358"/>
                    <a:pt x="158353" y="540543"/>
                  </a:cubicBezTo>
                  <a:cubicBezTo>
                    <a:pt x="220203" y="528728"/>
                    <a:pt x="344909" y="598239"/>
                    <a:pt x="386581" y="600620"/>
                  </a:cubicBezTo>
                  <a:cubicBezTo>
                    <a:pt x="428253" y="603001"/>
                    <a:pt x="405544" y="654934"/>
                    <a:pt x="408384" y="554831"/>
                  </a:cubicBezTo>
                  <a:cubicBezTo>
                    <a:pt x="411224" y="454728"/>
                    <a:pt x="406400" y="229393"/>
                    <a:pt x="403622" y="0"/>
                  </a:cubicBezTo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2771800" y="3572941"/>
              <a:ext cx="2232248" cy="2160315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339752" y="3569416"/>
            <a:ext cx="1506626" cy="1803800"/>
            <a:chOff x="6228184" y="1556792"/>
            <a:chExt cx="1709771" cy="2019824"/>
          </a:xfrm>
        </p:grpSpPr>
        <p:sp>
          <p:nvSpPr>
            <p:cNvPr id="14" name="Arc 13"/>
            <p:cNvSpPr/>
            <p:nvPr/>
          </p:nvSpPr>
          <p:spPr>
            <a:xfrm flipV="1">
              <a:off x="6228184" y="1556792"/>
              <a:ext cx="1709771" cy="2019824"/>
            </a:xfrm>
            <a:prstGeom prst="arc">
              <a:avLst>
                <a:gd name="adj1" fmla="val 16031409"/>
                <a:gd name="adj2" fmla="val 21237176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7323254" y="2135634"/>
              <a:ext cx="201305" cy="2898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2" name="Freeform 21"/>
          <p:cNvSpPr/>
          <p:nvPr/>
        </p:nvSpPr>
        <p:spPr>
          <a:xfrm rot="10800000" flipH="1" flipV="1">
            <a:off x="3851920" y="4365104"/>
            <a:ext cx="722039" cy="1302766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6" name="Group 25"/>
          <p:cNvGrpSpPr/>
          <p:nvPr/>
        </p:nvGrpSpPr>
        <p:grpSpPr>
          <a:xfrm>
            <a:off x="3131840" y="3573016"/>
            <a:ext cx="1440383" cy="1731792"/>
            <a:chOff x="3635896" y="2060848"/>
            <a:chExt cx="1709771" cy="2019824"/>
          </a:xfrm>
        </p:grpSpPr>
        <p:sp>
          <p:nvSpPr>
            <p:cNvPr id="23" name="Oval 22"/>
            <p:cNvSpPr/>
            <p:nvPr/>
          </p:nvSpPr>
          <p:spPr>
            <a:xfrm>
              <a:off x="4010655" y="2564904"/>
              <a:ext cx="201305" cy="2898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Arc 23"/>
            <p:cNvSpPr/>
            <p:nvPr/>
          </p:nvSpPr>
          <p:spPr>
            <a:xfrm flipV="1">
              <a:off x="3635896" y="2060848"/>
              <a:ext cx="1709771" cy="2019824"/>
            </a:xfrm>
            <a:prstGeom prst="arc">
              <a:avLst>
                <a:gd name="adj1" fmla="val 11045684"/>
                <a:gd name="adj2" fmla="val 21237176"/>
              </a:avLst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>
              <a:off x="4802743" y="2564904"/>
              <a:ext cx="201305" cy="28982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30" name="Rectangle 29"/>
          <p:cNvSpPr/>
          <p:nvPr/>
        </p:nvSpPr>
        <p:spPr>
          <a:xfrm rot="20318256">
            <a:off x="1915595" y="4667906"/>
            <a:ext cx="757320" cy="10200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tx1"/>
                </a:solidFill>
                <a:latin typeface="Arial Narrow" pitchFamily="34" charset="0"/>
              </a:rPr>
              <a:t>The Spy Who Loved Meteorology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  <a:latin typeface="Arial Narrow" pitchFamily="34" charset="0"/>
              </a:rPr>
              <a:t>1U07</a:t>
            </a:r>
            <a:endParaRPr lang="en-GB" sz="8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7" grpId="0" animBg="1"/>
      <p:bldP spid="22" grpId="0" animBg="1"/>
      <p:bldP spid="22" grpId="1" animBg="1"/>
      <p:bldP spid="3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28"/>
          <p:cNvGrpSpPr/>
          <p:nvPr/>
        </p:nvGrpSpPr>
        <p:grpSpPr>
          <a:xfrm>
            <a:off x="2555776" y="548680"/>
            <a:ext cx="3832714" cy="5705341"/>
            <a:chOff x="2395470" y="566670"/>
            <a:chExt cx="3832714" cy="5705341"/>
          </a:xfrm>
        </p:grpSpPr>
        <p:sp>
          <p:nvSpPr>
            <p:cNvPr id="2" name="Rectangle 1"/>
            <p:cNvSpPr/>
            <p:nvPr/>
          </p:nvSpPr>
          <p:spPr>
            <a:xfrm>
              <a:off x="2771800" y="692696"/>
              <a:ext cx="3456384" cy="5184576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" name="Rectangle 2"/>
            <p:cNvSpPr/>
            <p:nvPr/>
          </p:nvSpPr>
          <p:spPr>
            <a:xfrm>
              <a:off x="4499992" y="836712"/>
              <a:ext cx="1575792" cy="488816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ounded Rectangle 3"/>
            <p:cNvSpPr/>
            <p:nvPr/>
          </p:nvSpPr>
          <p:spPr>
            <a:xfrm>
              <a:off x="4572000" y="3645024"/>
              <a:ext cx="360040" cy="72008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2924200" y="845096"/>
              <a:ext cx="1575792" cy="4888160"/>
            </a:xfrm>
            <a:prstGeom prst="rect">
              <a:avLst/>
            </a:prstGeom>
            <a:solidFill>
              <a:schemeClr val="bg2">
                <a:lumMod val="1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 rot="885026">
              <a:off x="4459066" y="1833817"/>
              <a:ext cx="1670030" cy="460320"/>
            </a:xfrm>
            <a:prstGeom prst="rect">
              <a:avLst/>
            </a:prstGeom>
            <a:solidFill>
              <a:srgbClr val="00206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b="1" dirty="0" smtClean="0">
                  <a:latin typeface="Comic Sans MS" pitchFamily="66" charset="0"/>
                </a:rPr>
                <a:t>CUPBOARD</a:t>
              </a:r>
              <a:endParaRPr lang="en-GB" sz="2000" b="1" dirty="0">
                <a:latin typeface="Comic Sans MS" pitchFamily="66" charset="0"/>
              </a:endParaRPr>
            </a:p>
          </p:txBody>
        </p:sp>
        <p:sp>
          <p:nvSpPr>
            <p:cNvPr id="10" name="Freeform 9"/>
            <p:cNvSpPr/>
            <p:nvPr/>
          </p:nvSpPr>
          <p:spPr>
            <a:xfrm>
              <a:off x="2395470" y="566670"/>
              <a:ext cx="553792" cy="5705341"/>
            </a:xfrm>
            <a:custGeom>
              <a:avLst/>
              <a:gdLst>
                <a:gd name="connsiteX0" fmla="*/ 540913 w 553792"/>
                <a:gd name="connsiteY0" fmla="*/ 270457 h 5705341"/>
                <a:gd name="connsiteX1" fmla="*/ 12879 w 553792"/>
                <a:gd name="connsiteY1" fmla="*/ 0 h 5705341"/>
                <a:gd name="connsiteX2" fmla="*/ 0 w 553792"/>
                <a:gd name="connsiteY2" fmla="*/ 5705341 h 5705341"/>
                <a:gd name="connsiteX3" fmla="*/ 553792 w 553792"/>
                <a:gd name="connsiteY3" fmla="*/ 5151550 h 5705341"/>
                <a:gd name="connsiteX4" fmla="*/ 540913 w 553792"/>
                <a:gd name="connsiteY4" fmla="*/ 270457 h 5705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3792" h="5705341">
                  <a:moveTo>
                    <a:pt x="540913" y="270457"/>
                  </a:moveTo>
                  <a:lnTo>
                    <a:pt x="12879" y="0"/>
                  </a:lnTo>
                  <a:lnTo>
                    <a:pt x="0" y="5705341"/>
                  </a:lnTo>
                  <a:lnTo>
                    <a:pt x="553792" y="5151550"/>
                  </a:lnTo>
                  <a:lnTo>
                    <a:pt x="540913" y="270457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Freeform 27"/>
          <p:cNvSpPr/>
          <p:nvPr/>
        </p:nvSpPr>
        <p:spPr>
          <a:xfrm rot="3010101">
            <a:off x="2136193" y="4524369"/>
            <a:ext cx="760156" cy="1138445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240017 w 777479"/>
              <a:gd name="connsiteY0" fmla="*/ 0 h 809661"/>
              <a:gd name="connsiteX1" fmla="*/ 239713 w 777479"/>
              <a:gd name="connsiteY1" fmla="*/ 216333 h 809661"/>
              <a:gd name="connsiteX2" fmla="*/ 82550 w 777479"/>
              <a:gd name="connsiteY2" fmla="*/ 311583 h 809661"/>
              <a:gd name="connsiteX3" fmla="*/ 3969 w 777479"/>
              <a:gd name="connsiteY3" fmla="*/ 449695 h 809661"/>
              <a:gd name="connsiteX4" fmla="*/ 106363 w 777479"/>
              <a:gd name="connsiteY4" fmla="*/ 463983 h 809661"/>
              <a:gd name="connsiteX5" fmla="*/ 254000 w 777479"/>
              <a:gd name="connsiteY5" fmla="*/ 361589 h 809661"/>
              <a:gd name="connsiteX6" fmla="*/ 261144 w 777479"/>
              <a:gd name="connsiteY6" fmla="*/ 373495 h 809661"/>
              <a:gd name="connsiteX7" fmla="*/ 223044 w 777479"/>
              <a:gd name="connsiteY7" fmla="*/ 509226 h 809661"/>
              <a:gd name="connsiteX8" fmla="*/ 198834 w 777479"/>
              <a:gd name="connsiteY8" fmla="*/ 635433 h 809661"/>
              <a:gd name="connsiteX9" fmla="*/ 248147 w 777479"/>
              <a:gd name="connsiteY9" fmla="*/ 725548 h 809661"/>
              <a:gd name="connsiteX10" fmla="*/ 335682 w 777479"/>
              <a:gd name="connsiteY10" fmla="*/ 583814 h 809661"/>
              <a:gd name="connsiteX11" fmla="*/ 368300 w 777479"/>
              <a:gd name="connsiteY11" fmla="*/ 463982 h 809661"/>
              <a:gd name="connsiteX12" fmla="*/ 375444 w 777479"/>
              <a:gd name="connsiteY12" fmla="*/ 530658 h 809661"/>
              <a:gd name="connsiteX13" fmla="*/ 401638 w 777479"/>
              <a:gd name="connsiteY13" fmla="*/ 742589 h 809661"/>
              <a:gd name="connsiteX14" fmla="*/ 451644 w 777479"/>
              <a:gd name="connsiteY14" fmla="*/ 809264 h 809661"/>
              <a:gd name="connsiteX15" fmla="*/ 504032 w 777479"/>
              <a:gd name="connsiteY15" fmla="*/ 744970 h 809661"/>
              <a:gd name="connsiteX16" fmla="*/ 504032 w 777479"/>
              <a:gd name="connsiteY16" fmla="*/ 504463 h 809661"/>
              <a:gd name="connsiteX17" fmla="*/ 527844 w 777479"/>
              <a:gd name="connsiteY17" fmla="*/ 618764 h 809661"/>
              <a:gd name="connsiteX18" fmla="*/ 573088 w 777479"/>
              <a:gd name="connsiteY18" fmla="*/ 716395 h 809661"/>
              <a:gd name="connsiteX19" fmla="*/ 625475 w 777479"/>
              <a:gd name="connsiteY19" fmla="*/ 737826 h 809661"/>
              <a:gd name="connsiteX20" fmla="*/ 662013 w 777479"/>
              <a:gd name="connsiteY20" fmla="*/ 680875 h 809661"/>
              <a:gd name="connsiteX21" fmla="*/ 644525 w 777479"/>
              <a:gd name="connsiteY21" fmla="*/ 559233 h 809661"/>
              <a:gd name="connsiteX22" fmla="*/ 632619 w 777479"/>
              <a:gd name="connsiteY22" fmla="*/ 483033 h 809661"/>
              <a:gd name="connsiteX23" fmla="*/ 718344 w 777479"/>
              <a:gd name="connsiteY23" fmla="*/ 633051 h 809661"/>
              <a:gd name="connsiteX24" fmla="*/ 770732 w 777479"/>
              <a:gd name="connsiteY24" fmla="*/ 611620 h 809661"/>
              <a:gd name="connsiteX25" fmla="*/ 758825 w 777479"/>
              <a:gd name="connsiteY25" fmla="*/ 471126 h 809661"/>
              <a:gd name="connsiteX26" fmla="*/ 668338 w 777479"/>
              <a:gd name="connsiteY26" fmla="*/ 299676 h 809661"/>
              <a:gd name="connsiteX27" fmla="*/ 587220 w 777479"/>
              <a:gd name="connsiteY27" fmla="*/ 87173 h 809661"/>
              <a:gd name="connsiteX0" fmla="*/ 240017 w 777479"/>
              <a:gd name="connsiteY0" fmla="*/ 77007 h 886668"/>
              <a:gd name="connsiteX1" fmla="*/ 270519 w 777479"/>
              <a:gd name="connsiteY1" fmla="*/ 36055 h 886668"/>
              <a:gd name="connsiteX2" fmla="*/ 239713 w 777479"/>
              <a:gd name="connsiteY2" fmla="*/ 293340 h 886668"/>
              <a:gd name="connsiteX3" fmla="*/ 82550 w 777479"/>
              <a:gd name="connsiteY3" fmla="*/ 388590 h 886668"/>
              <a:gd name="connsiteX4" fmla="*/ 3969 w 777479"/>
              <a:gd name="connsiteY4" fmla="*/ 526702 h 886668"/>
              <a:gd name="connsiteX5" fmla="*/ 106363 w 777479"/>
              <a:gd name="connsiteY5" fmla="*/ 540990 h 886668"/>
              <a:gd name="connsiteX6" fmla="*/ 254000 w 777479"/>
              <a:gd name="connsiteY6" fmla="*/ 438596 h 886668"/>
              <a:gd name="connsiteX7" fmla="*/ 261144 w 777479"/>
              <a:gd name="connsiteY7" fmla="*/ 450502 h 886668"/>
              <a:gd name="connsiteX8" fmla="*/ 223044 w 777479"/>
              <a:gd name="connsiteY8" fmla="*/ 586233 h 886668"/>
              <a:gd name="connsiteX9" fmla="*/ 198834 w 777479"/>
              <a:gd name="connsiteY9" fmla="*/ 712440 h 886668"/>
              <a:gd name="connsiteX10" fmla="*/ 248147 w 777479"/>
              <a:gd name="connsiteY10" fmla="*/ 802555 h 886668"/>
              <a:gd name="connsiteX11" fmla="*/ 335682 w 777479"/>
              <a:gd name="connsiteY11" fmla="*/ 660821 h 886668"/>
              <a:gd name="connsiteX12" fmla="*/ 368300 w 777479"/>
              <a:gd name="connsiteY12" fmla="*/ 540989 h 886668"/>
              <a:gd name="connsiteX13" fmla="*/ 375444 w 777479"/>
              <a:gd name="connsiteY13" fmla="*/ 607665 h 886668"/>
              <a:gd name="connsiteX14" fmla="*/ 401638 w 777479"/>
              <a:gd name="connsiteY14" fmla="*/ 819596 h 886668"/>
              <a:gd name="connsiteX15" fmla="*/ 451644 w 777479"/>
              <a:gd name="connsiteY15" fmla="*/ 886271 h 886668"/>
              <a:gd name="connsiteX16" fmla="*/ 504032 w 777479"/>
              <a:gd name="connsiteY16" fmla="*/ 821977 h 886668"/>
              <a:gd name="connsiteX17" fmla="*/ 504032 w 777479"/>
              <a:gd name="connsiteY17" fmla="*/ 581470 h 886668"/>
              <a:gd name="connsiteX18" fmla="*/ 527844 w 777479"/>
              <a:gd name="connsiteY18" fmla="*/ 695771 h 886668"/>
              <a:gd name="connsiteX19" fmla="*/ 573088 w 777479"/>
              <a:gd name="connsiteY19" fmla="*/ 793402 h 886668"/>
              <a:gd name="connsiteX20" fmla="*/ 625475 w 777479"/>
              <a:gd name="connsiteY20" fmla="*/ 814833 h 886668"/>
              <a:gd name="connsiteX21" fmla="*/ 662013 w 777479"/>
              <a:gd name="connsiteY21" fmla="*/ 757882 h 886668"/>
              <a:gd name="connsiteX22" fmla="*/ 644525 w 777479"/>
              <a:gd name="connsiteY22" fmla="*/ 636240 h 886668"/>
              <a:gd name="connsiteX23" fmla="*/ 632619 w 777479"/>
              <a:gd name="connsiteY23" fmla="*/ 560040 h 886668"/>
              <a:gd name="connsiteX24" fmla="*/ 718344 w 777479"/>
              <a:gd name="connsiteY24" fmla="*/ 710058 h 886668"/>
              <a:gd name="connsiteX25" fmla="*/ 770732 w 777479"/>
              <a:gd name="connsiteY25" fmla="*/ 688627 h 886668"/>
              <a:gd name="connsiteX26" fmla="*/ 758825 w 777479"/>
              <a:gd name="connsiteY26" fmla="*/ 548133 h 886668"/>
              <a:gd name="connsiteX27" fmla="*/ 668338 w 777479"/>
              <a:gd name="connsiteY27" fmla="*/ 376683 h 886668"/>
              <a:gd name="connsiteX28" fmla="*/ 587220 w 777479"/>
              <a:gd name="connsiteY28" fmla="*/ 164180 h 886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77479" h="886668">
                <a:moveTo>
                  <a:pt x="240017" y="77007"/>
                </a:moveTo>
                <a:cubicBezTo>
                  <a:pt x="245978" y="80120"/>
                  <a:pt x="270570" y="0"/>
                  <a:pt x="270519" y="36055"/>
                </a:cubicBezTo>
                <a:cubicBezTo>
                  <a:pt x="270468" y="72110"/>
                  <a:pt x="271041" y="234584"/>
                  <a:pt x="239713" y="293340"/>
                </a:cubicBezTo>
                <a:cubicBezTo>
                  <a:pt x="208385" y="352096"/>
                  <a:pt x="121841" y="349696"/>
                  <a:pt x="82550" y="388590"/>
                </a:cubicBezTo>
                <a:cubicBezTo>
                  <a:pt x="43259" y="427484"/>
                  <a:pt x="0" y="501302"/>
                  <a:pt x="3969" y="526702"/>
                </a:cubicBezTo>
                <a:cubicBezTo>
                  <a:pt x="7938" y="552102"/>
                  <a:pt x="64691" y="555674"/>
                  <a:pt x="106363" y="540990"/>
                </a:cubicBezTo>
                <a:cubicBezTo>
                  <a:pt x="148035" y="526306"/>
                  <a:pt x="228203" y="453677"/>
                  <a:pt x="254000" y="438596"/>
                </a:cubicBezTo>
                <a:cubicBezTo>
                  <a:pt x="279797" y="423515"/>
                  <a:pt x="266303" y="425896"/>
                  <a:pt x="261144" y="450502"/>
                </a:cubicBezTo>
                <a:cubicBezTo>
                  <a:pt x="255985" y="475108"/>
                  <a:pt x="233429" y="542577"/>
                  <a:pt x="223044" y="586233"/>
                </a:cubicBezTo>
                <a:cubicBezTo>
                  <a:pt x="212659" y="629889"/>
                  <a:pt x="194650" y="676386"/>
                  <a:pt x="198834" y="712440"/>
                </a:cubicBezTo>
                <a:cubicBezTo>
                  <a:pt x="203018" y="748494"/>
                  <a:pt x="225339" y="811158"/>
                  <a:pt x="248147" y="802555"/>
                </a:cubicBezTo>
                <a:cubicBezTo>
                  <a:pt x="270955" y="793952"/>
                  <a:pt x="315657" y="704415"/>
                  <a:pt x="335682" y="660821"/>
                </a:cubicBezTo>
                <a:cubicBezTo>
                  <a:pt x="355707" y="617227"/>
                  <a:pt x="361673" y="549848"/>
                  <a:pt x="368300" y="540989"/>
                </a:cubicBezTo>
                <a:cubicBezTo>
                  <a:pt x="374927" y="532130"/>
                  <a:pt x="369888" y="561231"/>
                  <a:pt x="375444" y="607665"/>
                </a:cubicBezTo>
                <a:cubicBezTo>
                  <a:pt x="381000" y="654100"/>
                  <a:pt x="388938" y="773162"/>
                  <a:pt x="401638" y="819596"/>
                </a:cubicBezTo>
                <a:cubicBezTo>
                  <a:pt x="414338" y="866030"/>
                  <a:pt x="434578" y="885874"/>
                  <a:pt x="451644" y="886271"/>
                </a:cubicBezTo>
                <a:cubicBezTo>
                  <a:pt x="468710" y="886668"/>
                  <a:pt x="495301" y="872777"/>
                  <a:pt x="504032" y="821977"/>
                </a:cubicBezTo>
                <a:cubicBezTo>
                  <a:pt x="512763" y="771177"/>
                  <a:pt x="500063" y="602504"/>
                  <a:pt x="504032" y="581470"/>
                </a:cubicBezTo>
                <a:cubicBezTo>
                  <a:pt x="508001" y="560436"/>
                  <a:pt x="516335" y="660449"/>
                  <a:pt x="527844" y="695771"/>
                </a:cubicBezTo>
                <a:cubicBezTo>
                  <a:pt x="539353" y="731093"/>
                  <a:pt x="556816" y="773558"/>
                  <a:pt x="573088" y="793402"/>
                </a:cubicBezTo>
                <a:cubicBezTo>
                  <a:pt x="589360" y="813246"/>
                  <a:pt x="610654" y="820753"/>
                  <a:pt x="625475" y="814833"/>
                </a:cubicBezTo>
                <a:cubicBezTo>
                  <a:pt x="640296" y="808913"/>
                  <a:pt x="658838" y="787648"/>
                  <a:pt x="662013" y="757882"/>
                </a:cubicBezTo>
                <a:cubicBezTo>
                  <a:pt x="665188" y="728116"/>
                  <a:pt x="649424" y="669214"/>
                  <a:pt x="644525" y="636240"/>
                </a:cubicBezTo>
                <a:cubicBezTo>
                  <a:pt x="639626" y="603266"/>
                  <a:pt x="620316" y="547737"/>
                  <a:pt x="632619" y="560040"/>
                </a:cubicBezTo>
                <a:cubicBezTo>
                  <a:pt x="644922" y="572343"/>
                  <a:pt x="695325" y="688627"/>
                  <a:pt x="718344" y="710058"/>
                </a:cubicBezTo>
                <a:cubicBezTo>
                  <a:pt x="741363" y="731489"/>
                  <a:pt x="763985" y="715615"/>
                  <a:pt x="770732" y="688627"/>
                </a:cubicBezTo>
                <a:cubicBezTo>
                  <a:pt x="777479" y="661640"/>
                  <a:pt x="775891" y="600124"/>
                  <a:pt x="758825" y="548133"/>
                </a:cubicBezTo>
                <a:cubicBezTo>
                  <a:pt x="741759" y="496142"/>
                  <a:pt x="696939" y="440675"/>
                  <a:pt x="668338" y="376683"/>
                </a:cubicBezTo>
                <a:cubicBezTo>
                  <a:pt x="639737" y="312691"/>
                  <a:pt x="589601" y="243158"/>
                  <a:pt x="587220" y="16418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reeform 26"/>
          <p:cNvSpPr/>
          <p:nvPr/>
        </p:nvSpPr>
        <p:spPr>
          <a:xfrm flipH="1">
            <a:off x="4788024" y="4221163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 17"/>
          <p:cNvSpPr/>
          <p:nvPr/>
        </p:nvSpPr>
        <p:spPr>
          <a:xfrm>
            <a:off x="2987824" y="5517232"/>
            <a:ext cx="720080" cy="905312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 18"/>
          <p:cNvSpPr/>
          <p:nvPr/>
        </p:nvSpPr>
        <p:spPr>
          <a:xfrm flipH="1">
            <a:off x="3995936" y="5517232"/>
            <a:ext cx="735298" cy="905312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771800" y="3572941"/>
            <a:ext cx="2232248" cy="2160315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>
            <a:off x="3447553" y="4005192"/>
            <a:ext cx="169588" cy="2484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Arc 23"/>
          <p:cNvSpPr/>
          <p:nvPr/>
        </p:nvSpPr>
        <p:spPr>
          <a:xfrm flipV="1">
            <a:off x="3131840" y="3573016"/>
            <a:ext cx="1440383" cy="1731792"/>
          </a:xfrm>
          <a:prstGeom prst="arc">
            <a:avLst>
              <a:gd name="adj1" fmla="val 11045684"/>
              <a:gd name="adj2" fmla="val 2123717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4114841" y="4005192"/>
            <a:ext cx="169588" cy="248495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 rot="20318256">
            <a:off x="1915595" y="4667906"/>
            <a:ext cx="757320" cy="102009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dirty="0" smtClean="0">
                <a:solidFill>
                  <a:schemeClr val="tx1"/>
                </a:solidFill>
                <a:latin typeface="Arial Narrow" pitchFamily="34" charset="0"/>
              </a:rPr>
              <a:t>The Spy Who Loved Meteorology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  <a:latin typeface="Arial Narrow" pitchFamily="34" charset="0"/>
              </a:rPr>
              <a:t>1U07</a:t>
            </a:r>
            <a:endParaRPr lang="en-GB" sz="800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9" name="Arc 28"/>
          <p:cNvSpPr/>
          <p:nvPr/>
        </p:nvSpPr>
        <p:spPr>
          <a:xfrm>
            <a:off x="3131840" y="4509120"/>
            <a:ext cx="1440383" cy="1644200"/>
          </a:xfrm>
          <a:prstGeom prst="arc">
            <a:avLst>
              <a:gd name="adj1" fmla="val 11045684"/>
              <a:gd name="adj2" fmla="val 2123717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7" name="Group 36"/>
          <p:cNvGrpSpPr/>
          <p:nvPr/>
        </p:nvGrpSpPr>
        <p:grpSpPr>
          <a:xfrm>
            <a:off x="2771800" y="3573016"/>
            <a:ext cx="3030101" cy="2588688"/>
            <a:chOff x="6804025" y="2060848"/>
            <a:chExt cx="3030101" cy="2588688"/>
          </a:xfrm>
        </p:grpSpPr>
        <p:sp>
          <p:nvSpPr>
            <p:cNvPr id="31" name="Oval 30"/>
            <p:cNvSpPr/>
            <p:nvPr/>
          </p:nvSpPr>
          <p:spPr>
            <a:xfrm>
              <a:off x="6804025" y="2060848"/>
              <a:ext cx="2232248" cy="2160315"/>
            </a:xfrm>
            <a:prstGeom prst="ellipse">
              <a:avLst/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2" name="Group 31"/>
            <p:cNvGrpSpPr/>
            <p:nvPr/>
          </p:nvGrpSpPr>
          <p:grpSpPr>
            <a:xfrm flipH="1">
              <a:off x="8172400" y="2433765"/>
              <a:ext cx="1661726" cy="2215771"/>
              <a:chOff x="6005914" y="2135634"/>
              <a:chExt cx="1709771" cy="2481134"/>
            </a:xfrm>
          </p:grpSpPr>
          <p:sp>
            <p:nvSpPr>
              <p:cNvPr id="33" name="Arc 32"/>
              <p:cNvSpPr/>
              <p:nvPr/>
            </p:nvSpPr>
            <p:spPr>
              <a:xfrm>
                <a:off x="6005914" y="3008164"/>
                <a:ext cx="1709771" cy="1608604"/>
              </a:xfrm>
              <a:prstGeom prst="arc">
                <a:avLst>
                  <a:gd name="adj1" fmla="val 16031409"/>
                  <a:gd name="adj2" fmla="val 21237176"/>
                </a:avLst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7323254" y="2135634"/>
                <a:ext cx="201305" cy="289825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35" name="Freeform 34"/>
            <p:cNvSpPr/>
            <p:nvPr/>
          </p:nvSpPr>
          <p:spPr>
            <a:xfrm rot="3010101">
              <a:off x="7184400" y="2954637"/>
              <a:ext cx="760156" cy="1138445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2397 h 834313"/>
                <a:gd name="connsiteX1" fmla="*/ 239713 w 777479"/>
                <a:gd name="connsiteY1" fmla="*/ 240985 h 834313"/>
                <a:gd name="connsiteX2" fmla="*/ 82550 w 777479"/>
                <a:gd name="connsiteY2" fmla="*/ 336235 h 834313"/>
                <a:gd name="connsiteX3" fmla="*/ 3969 w 777479"/>
                <a:gd name="connsiteY3" fmla="*/ 474347 h 834313"/>
                <a:gd name="connsiteX4" fmla="*/ 106363 w 777479"/>
                <a:gd name="connsiteY4" fmla="*/ 488635 h 834313"/>
                <a:gd name="connsiteX5" fmla="*/ 254000 w 777479"/>
                <a:gd name="connsiteY5" fmla="*/ 386241 h 834313"/>
                <a:gd name="connsiteX6" fmla="*/ 261144 w 777479"/>
                <a:gd name="connsiteY6" fmla="*/ 398147 h 834313"/>
                <a:gd name="connsiteX7" fmla="*/ 223044 w 777479"/>
                <a:gd name="connsiteY7" fmla="*/ 533878 h 834313"/>
                <a:gd name="connsiteX8" fmla="*/ 198834 w 777479"/>
                <a:gd name="connsiteY8" fmla="*/ 660085 h 834313"/>
                <a:gd name="connsiteX9" fmla="*/ 248147 w 777479"/>
                <a:gd name="connsiteY9" fmla="*/ 750200 h 834313"/>
                <a:gd name="connsiteX10" fmla="*/ 335682 w 777479"/>
                <a:gd name="connsiteY10" fmla="*/ 608466 h 834313"/>
                <a:gd name="connsiteX11" fmla="*/ 368300 w 777479"/>
                <a:gd name="connsiteY11" fmla="*/ 488634 h 834313"/>
                <a:gd name="connsiteX12" fmla="*/ 375444 w 777479"/>
                <a:gd name="connsiteY12" fmla="*/ 555310 h 834313"/>
                <a:gd name="connsiteX13" fmla="*/ 401638 w 777479"/>
                <a:gd name="connsiteY13" fmla="*/ 767241 h 834313"/>
                <a:gd name="connsiteX14" fmla="*/ 451644 w 777479"/>
                <a:gd name="connsiteY14" fmla="*/ 833916 h 834313"/>
                <a:gd name="connsiteX15" fmla="*/ 504032 w 777479"/>
                <a:gd name="connsiteY15" fmla="*/ 769622 h 834313"/>
                <a:gd name="connsiteX16" fmla="*/ 504032 w 777479"/>
                <a:gd name="connsiteY16" fmla="*/ 529115 h 834313"/>
                <a:gd name="connsiteX17" fmla="*/ 527844 w 777479"/>
                <a:gd name="connsiteY17" fmla="*/ 643416 h 834313"/>
                <a:gd name="connsiteX18" fmla="*/ 573088 w 777479"/>
                <a:gd name="connsiteY18" fmla="*/ 741047 h 834313"/>
                <a:gd name="connsiteX19" fmla="*/ 625475 w 777479"/>
                <a:gd name="connsiteY19" fmla="*/ 762478 h 834313"/>
                <a:gd name="connsiteX20" fmla="*/ 662013 w 777479"/>
                <a:gd name="connsiteY20" fmla="*/ 705527 h 834313"/>
                <a:gd name="connsiteX21" fmla="*/ 644525 w 777479"/>
                <a:gd name="connsiteY21" fmla="*/ 583885 h 834313"/>
                <a:gd name="connsiteX22" fmla="*/ 632619 w 777479"/>
                <a:gd name="connsiteY22" fmla="*/ 507685 h 834313"/>
                <a:gd name="connsiteX23" fmla="*/ 718344 w 777479"/>
                <a:gd name="connsiteY23" fmla="*/ 657703 h 834313"/>
                <a:gd name="connsiteX24" fmla="*/ 770732 w 777479"/>
                <a:gd name="connsiteY24" fmla="*/ 636272 h 834313"/>
                <a:gd name="connsiteX25" fmla="*/ 758825 w 777479"/>
                <a:gd name="connsiteY25" fmla="*/ 495778 h 834313"/>
                <a:gd name="connsiteX26" fmla="*/ 668338 w 777479"/>
                <a:gd name="connsiteY26" fmla="*/ 324328 h 834313"/>
                <a:gd name="connsiteX27" fmla="*/ 668239 w 777479"/>
                <a:gd name="connsiteY27" fmla="*/ 0 h 834313"/>
                <a:gd name="connsiteX0" fmla="*/ 240017 w 777479"/>
                <a:gd name="connsiteY0" fmla="*/ 24652 h 834313"/>
                <a:gd name="connsiteX1" fmla="*/ 239713 w 777479"/>
                <a:gd name="connsiteY1" fmla="*/ 240985 h 834313"/>
                <a:gd name="connsiteX2" fmla="*/ 82550 w 777479"/>
                <a:gd name="connsiteY2" fmla="*/ 336235 h 834313"/>
                <a:gd name="connsiteX3" fmla="*/ 3969 w 777479"/>
                <a:gd name="connsiteY3" fmla="*/ 474347 h 834313"/>
                <a:gd name="connsiteX4" fmla="*/ 106363 w 777479"/>
                <a:gd name="connsiteY4" fmla="*/ 488635 h 834313"/>
                <a:gd name="connsiteX5" fmla="*/ 254000 w 777479"/>
                <a:gd name="connsiteY5" fmla="*/ 386241 h 834313"/>
                <a:gd name="connsiteX6" fmla="*/ 261144 w 777479"/>
                <a:gd name="connsiteY6" fmla="*/ 398147 h 834313"/>
                <a:gd name="connsiteX7" fmla="*/ 223044 w 777479"/>
                <a:gd name="connsiteY7" fmla="*/ 533878 h 834313"/>
                <a:gd name="connsiteX8" fmla="*/ 198834 w 777479"/>
                <a:gd name="connsiteY8" fmla="*/ 660085 h 834313"/>
                <a:gd name="connsiteX9" fmla="*/ 248147 w 777479"/>
                <a:gd name="connsiteY9" fmla="*/ 750200 h 834313"/>
                <a:gd name="connsiteX10" fmla="*/ 335682 w 777479"/>
                <a:gd name="connsiteY10" fmla="*/ 608466 h 834313"/>
                <a:gd name="connsiteX11" fmla="*/ 368300 w 777479"/>
                <a:gd name="connsiteY11" fmla="*/ 488634 h 834313"/>
                <a:gd name="connsiteX12" fmla="*/ 375444 w 777479"/>
                <a:gd name="connsiteY12" fmla="*/ 555310 h 834313"/>
                <a:gd name="connsiteX13" fmla="*/ 401638 w 777479"/>
                <a:gd name="connsiteY13" fmla="*/ 767241 h 834313"/>
                <a:gd name="connsiteX14" fmla="*/ 451644 w 777479"/>
                <a:gd name="connsiteY14" fmla="*/ 833916 h 834313"/>
                <a:gd name="connsiteX15" fmla="*/ 504032 w 777479"/>
                <a:gd name="connsiteY15" fmla="*/ 769622 h 834313"/>
                <a:gd name="connsiteX16" fmla="*/ 504032 w 777479"/>
                <a:gd name="connsiteY16" fmla="*/ 529115 h 834313"/>
                <a:gd name="connsiteX17" fmla="*/ 527844 w 777479"/>
                <a:gd name="connsiteY17" fmla="*/ 643416 h 834313"/>
                <a:gd name="connsiteX18" fmla="*/ 573088 w 777479"/>
                <a:gd name="connsiteY18" fmla="*/ 741047 h 834313"/>
                <a:gd name="connsiteX19" fmla="*/ 625475 w 777479"/>
                <a:gd name="connsiteY19" fmla="*/ 762478 h 834313"/>
                <a:gd name="connsiteX20" fmla="*/ 662013 w 777479"/>
                <a:gd name="connsiteY20" fmla="*/ 705527 h 834313"/>
                <a:gd name="connsiteX21" fmla="*/ 644525 w 777479"/>
                <a:gd name="connsiteY21" fmla="*/ 583885 h 834313"/>
                <a:gd name="connsiteX22" fmla="*/ 632619 w 777479"/>
                <a:gd name="connsiteY22" fmla="*/ 507685 h 834313"/>
                <a:gd name="connsiteX23" fmla="*/ 718344 w 777479"/>
                <a:gd name="connsiteY23" fmla="*/ 657703 h 834313"/>
                <a:gd name="connsiteX24" fmla="*/ 770732 w 777479"/>
                <a:gd name="connsiteY24" fmla="*/ 636272 h 834313"/>
                <a:gd name="connsiteX25" fmla="*/ 758825 w 777479"/>
                <a:gd name="connsiteY25" fmla="*/ 495778 h 834313"/>
                <a:gd name="connsiteX26" fmla="*/ 668338 w 777479"/>
                <a:gd name="connsiteY26" fmla="*/ 324328 h 834313"/>
                <a:gd name="connsiteX27" fmla="*/ 668239 w 777479"/>
                <a:gd name="connsiteY27" fmla="*/ 0 h 834313"/>
                <a:gd name="connsiteX0" fmla="*/ 240017 w 777479"/>
                <a:gd name="connsiteY0" fmla="*/ 164738 h 974399"/>
                <a:gd name="connsiteX1" fmla="*/ 239713 w 777479"/>
                <a:gd name="connsiteY1" fmla="*/ 381071 h 974399"/>
                <a:gd name="connsiteX2" fmla="*/ 82550 w 777479"/>
                <a:gd name="connsiteY2" fmla="*/ 476321 h 974399"/>
                <a:gd name="connsiteX3" fmla="*/ 3969 w 777479"/>
                <a:gd name="connsiteY3" fmla="*/ 614433 h 974399"/>
                <a:gd name="connsiteX4" fmla="*/ 106363 w 777479"/>
                <a:gd name="connsiteY4" fmla="*/ 628721 h 974399"/>
                <a:gd name="connsiteX5" fmla="*/ 254000 w 777479"/>
                <a:gd name="connsiteY5" fmla="*/ 526327 h 974399"/>
                <a:gd name="connsiteX6" fmla="*/ 261144 w 777479"/>
                <a:gd name="connsiteY6" fmla="*/ 538233 h 974399"/>
                <a:gd name="connsiteX7" fmla="*/ 223044 w 777479"/>
                <a:gd name="connsiteY7" fmla="*/ 673964 h 974399"/>
                <a:gd name="connsiteX8" fmla="*/ 198834 w 777479"/>
                <a:gd name="connsiteY8" fmla="*/ 800171 h 974399"/>
                <a:gd name="connsiteX9" fmla="*/ 248147 w 777479"/>
                <a:gd name="connsiteY9" fmla="*/ 890286 h 974399"/>
                <a:gd name="connsiteX10" fmla="*/ 335682 w 777479"/>
                <a:gd name="connsiteY10" fmla="*/ 748552 h 974399"/>
                <a:gd name="connsiteX11" fmla="*/ 368300 w 777479"/>
                <a:gd name="connsiteY11" fmla="*/ 628720 h 974399"/>
                <a:gd name="connsiteX12" fmla="*/ 375444 w 777479"/>
                <a:gd name="connsiteY12" fmla="*/ 695396 h 974399"/>
                <a:gd name="connsiteX13" fmla="*/ 401638 w 777479"/>
                <a:gd name="connsiteY13" fmla="*/ 907327 h 974399"/>
                <a:gd name="connsiteX14" fmla="*/ 451644 w 777479"/>
                <a:gd name="connsiteY14" fmla="*/ 974002 h 974399"/>
                <a:gd name="connsiteX15" fmla="*/ 504032 w 777479"/>
                <a:gd name="connsiteY15" fmla="*/ 909708 h 974399"/>
                <a:gd name="connsiteX16" fmla="*/ 504032 w 777479"/>
                <a:gd name="connsiteY16" fmla="*/ 669201 h 974399"/>
                <a:gd name="connsiteX17" fmla="*/ 527844 w 777479"/>
                <a:gd name="connsiteY17" fmla="*/ 783502 h 974399"/>
                <a:gd name="connsiteX18" fmla="*/ 573088 w 777479"/>
                <a:gd name="connsiteY18" fmla="*/ 881133 h 974399"/>
                <a:gd name="connsiteX19" fmla="*/ 625475 w 777479"/>
                <a:gd name="connsiteY19" fmla="*/ 902564 h 974399"/>
                <a:gd name="connsiteX20" fmla="*/ 662013 w 777479"/>
                <a:gd name="connsiteY20" fmla="*/ 845613 h 974399"/>
                <a:gd name="connsiteX21" fmla="*/ 644525 w 777479"/>
                <a:gd name="connsiteY21" fmla="*/ 723971 h 974399"/>
                <a:gd name="connsiteX22" fmla="*/ 632619 w 777479"/>
                <a:gd name="connsiteY22" fmla="*/ 647771 h 974399"/>
                <a:gd name="connsiteX23" fmla="*/ 718344 w 777479"/>
                <a:gd name="connsiteY23" fmla="*/ 797789 h 974399"/>
                <a:gd name="connsiteX24" fmla="*/ 770732 w 777479"/>
                <a:gd name="connsiteY24" fmla="*/ 776358 h 974399"/>
                <a:gd name="connsiteX25" fmla="*/ 758825 w 777479"/>
                <a:gd name="connsiteY25" fmla="*/ 635864 h 974399"/>
                <a:gd name="connsiteX26" fmla="*/ 668338 w 777479"/>
                <a:gd name="connsiteY26" fmla="*/ 464414 h 974399"/>
                <a:gd name="connsiteX27" fmla="*/ 577964 w 777479"/>
                <a:gd name="connsiteY27" fmla="*/ 0 h 974399"/>
                <a:gd name="connsiteX0" fmla="*/ 240017 w 777479"/>
                <a:gd name="connsiteY0" fmla="*/ 0 h 809661"/>
                <a:gd name="connsiteX1" fmla="*/ 239713 w 777479"/>
                <a:gd name="connsiteY1" fmla="*/ 216333 h 809661"/>
                <a:gd name="connsiteX2" fmla="*/ 82550 w 777479"/>
                <a:gd name="connsiteY2" fmla="*/ 311583 h 809661"/>
                <a:gd name="connsiteX3" fmla="*/ 3969 w 777479"/>
                <a:gd name="connsiteY3" fmla="*/ 449695 h 809661"/>
                <a:gd name="connsiteX4" fmla="*/ 106363 w 777479"/>
                <a:gd name="connsiteY4" fmla="*/ 463983 h 809661"/>
                <a:gd name="connsiteX5" fmla="*/ 254000 w 777479"/>
                <a:gd name="connsiteY5" fmla="*/ 361589 h 809661"/>
                <a:gd name="connsiteX6" fmla="*/ 261144 w 777479"/>
                <a:gd name="connsiteY6" fmla="*/ 373495 h 809661"/>
                <a:gd name="connsiteX7" fmla="*/ 223044 w 777479"/>
                <a:gd name="connsiteY7" fmla="*/ 509226 h 809661"/>
                <a:gd name="connsiteX8" fmla="*/ 198834 w 777479"/>
                <a:gd name="connsiteY8" fmla="*/ 635433 h 809661"/>
                <a:gd name="connsiteX9" fmla="*/ 248147 w 777479"/>
                <a:gd name="connsiteY9" fmla="*/ 725548 h 809661"/>
                <a:gd name="connsiteX10" fmla="*/ 335682 w 777479"/>
                <a:gd name="connsiteY10" fmla="*/ 583814 h 809661"/>
                <a:gd name="connsiteX11" fmla="*/ 368300 w 777479"/>
                <a:gd name="connsiteY11" fmla="*/ 463982 h 809661"/>
                <a:gd name="connsiteX12" fmla="*/ 375444 w 777479"/>
                <a:gd name="connsiteY12" fmla="*/ 530658 h 809661"/>
                <a:gd name="connsiteX13" fmla="*/ 401638 w 777479"/>
                <a:gd name="connsiteY13" fmla="*/ 742589 h 809661"/>
                <a:gd name="connsiteX14" fmla="*/ 451644 w 777479"/>
                <a:gd name="connsiteY14" fmla="*/ 809264 h 809661"/>
                <a:gd name="connsiteX15" fmla="*/ 504032 w 777479"/>
                <a:gd name="connsiteY15" fmla="*/ 744970 h 809661"/>
                <a:gd name="connsiteX16" fmla="*/ 504032 w 777479"/>
                <a:gd name="connsiteY16" fmla="*/ 504463 h 809661"/>
                <a:gd name="connsiteX17" fmla="*/ 527844 w 777479"/>
                <a:gd name="connsiteY17" fmla="*/ 618764 h 809661"/>
                <a:gd name="connsiteX18" fmla="*/ 573088 w 777479"/>
                <a:gd name="connsiteY18" fmla="*/ 716395 h 809661"/>
                <a:gd name="connsiteX19" fmla="*/ 625475 w 777479"/>
                <a:gd name="connsiteY19" fmla="*/ 737826 h 809661"/>
                <a:gd name="connsiteX20" fmla="*/ 662013 w 777479"/>
                <a:gd name="connsiteY20" fmla="*/ 680875 h 809661"/>
                <a:gd name="connsiteX21" fmla="*/ 644525 w 777479"/>
                <a:gd name="connsiteY21" fmla="*/ 559233 h 809661"/>
                <a:gd name="connsiteX22" fmla="*/ 632619 w 777479"/>
                <a:gd name="connsiteY22" fmla="*/ 483033 h 809661"/>
                <a:gd name="connsiteX23" fmla="*/ 718344 w 777479"/>
                <a:gd name="connsiteY23" fmla="*/ 633051 h 809661"/>
                <a:gd name="connsiteX24" fmla="*/ 770732 w 777479"/>
                <a:gd name="connsiteY24" fmla="*/ 611620 h 809661"/>
                <a:gd name="connsiteX25" fmla="*/ 758825 w 777479"/>
                <a:gd name="connsiteY25" fmla="*/ 471126 h 809661"/>
                <a:gd name="connsiteX26" fmla="*/ 668338 w 777479"/>
                <a:gd name="connsiteY26" fmla="*/ 299676 h 809661"/>
                <a:gd name="connsiteX27" fmla="*/ 587220 w 777479"/>
                <a:gd name="connsiteY27" fmla="*/ 87173 h 809661"/>
                <a:gd name="connsiteX0" fmla="*/ 240017 w 777479"/>
                <a:gd name="connsiteY0" fmla="*/ 77007 h 886668"/>
                <a:gd name="connsiteX1" fmla="*/ 270519 w 777479"/>
                <a:gd name="connsiteY1" fmla="*/ 36055 h 886668"/>
                <a:gd name="connsiteX2" fmla="*/ 239713 w 777479"/>
                <a:gd name="connsiteY2" fmla="*/ 293340 h 886668"/>
                <a:gd name="connsiteX3" fmla="*/ 82550 w 777479"/>
                <a:gd name="connsiteY3" fmla="*/ 388590 h 886668"/>
                <a:gd name="connsiteX4" fmla="*/ 3969 w 777479"/>
                <a:gd name="connsiteY4" fmla="*/ 526702 h 886668"/>
                <a:gd name="connsiteX5" fmla="*/ 106363 w 777479"/>
                <a:gd name="connsiteY5" fmla="*/ 540990 h 886668"/>
                <a:gd name="connsiteX6" fmla="*/ 254000 w 777479"/>
                <a:gd name="connsiteY6" fmla="*/ 438596 h 886668"/>
                <a:gd name="connsiteX7" fmla="*/ 261144 w 777479"/>
                <a:gd name="connsiteY7" fmla="*/ 450502 h 886668"/>
                <a:gd name="connsiteX8" fmla="*/ 223044 w 777479"/>
                <a:gd name="connsiteY8" fmla="*/ 586233 h 886668"/>
                <a:gd name="connsiteX9" fmla="*/ 198834 w 777479"/>
                <a:gd name="connsiteY9" fmla="*/ 712440 h 886668"/>
                <a:gd name="connsiteX10" fmla="*/ 248147 w 777479"/>
                <a:gd name="connsiteY10" fmla="*/ 802555 h 886668"/>
                <a:gd name="connsiteX11" fmla="*/ 335682 w 777479"/>
                <a:gd name="connsiteY11" fmla="*/ 660821 h 886668"/>
                <a:gd name="connsiteX12" fmla="*/ 368300 w 777479"/>
                <a:gd name="connsiteY12" fmla="*/ 540989 h 886668"/>
                <a:gd name="connsiteX13" fmla="*/ 375444 w 777479"/>
                <a:gd name="connsiteY13" fmla="*/ 607665 h 886668"/>
                <a:gd name="connsiteX14" fmla="*/ 401638 w 777479"/>
                <a:gd name="connsiteY14" fmla="*/ 819596 h 886668"/>
                <a:gd name="connsiteX15" fmla="*/ 451644 w 777479"/>
                <a:gd name="connsiteY15" fmla="*/ 886271 h 886668"/>
                <a:gd name="connsiteX16" fmla="*/ 504032 w 777479"/>
                <a:gd name="connsiteY16" fmla="*/ 821977 h 886668"/>
                <a:gd name="connsiteX17" fmla="*/ 504032 w 777479"/>
                <a:gd name="connsiteY17" fmla="*/ 581470 h 886668"/>
                <a:gd name="connsiteX18" fmla="*/ 527844 w 777479"/>
                <a:gd name="connsiteY18" fmla="*/ 695771 h 886668"/>
                <a:gd name="connsiteX19" fmla="*/ 573088 w 777479"/>
                <a:gd name="connsiteY19" fmla="*/ 793402 h 886668"/>
                <a:gd name="connsiteX20" fmla="*/ 625475 w 777479"/>
                <a:gd name="connsiteY20" fmla="*/ 814833 h 886668"/>
                <a:gd name="connsiteX21" fmla="*/ 662013 w 777479"/>
                <a:gd name="connsiteY21" fmla="*/ 757882 h 886668"/>
                <a:gd name="connsiteX22" fmla="*/ 644525 w 777479"/>
                <a:gd name="connsiteY22" fmla="*/ 636240 h 886668"/>
                <a:gd name="connsiteX23" fmla="*/ 632619 w 777479"/>
                <a:gd name="connsiteY23" fmla="*/ 560040 h 886668"/>
                <a:gd name="connsiteX24" fmla="*/ 718344 w 777479"/>
                <a:gd name="connsiteY24" fmla="*/ 710058 h 886668"/>
                <a:gd name="connsiteX25" fmla="*/ 770732 w 777479"/>
                <a:gd name="connsiteY25" fmla="*/ 688627 h 886668"/>
                <a:gd name="connsiteX26" fmla="*/ 758825 w 777479"/>
                <a:gd name="connsiteY26" fmla="*/ 548133 h 886668"/>
                <a:gd name="connsiteX27" fmla="*/ 668338 w 777479"/>
                <a:gd name="connsiteY27" fmla="*/ 376683 h 886668"/>
                <a:gd name="connsiteX28" fmla="*/ 587220 w 777479"/>
                <a:gd name="connsiteY28" fmla="*/ 164180 h 8866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777479" h="886668">
                  <a:moveTo>
                    <a:pt x="240017" y="77007"/>
                  </a:moveTo>
                  <a:cubicBezTo>
                    <a:pt x="245978" y="80120"/>
                    <a:pt x="270570" y="0"/>
                    <a:pt x="270519" y="36055"/>
                  </a:cubicBezTo>
                  <a:cubicBezTo>
                    <a:pt x="270468" y="72110"/>
                    <a:pt x="271041" y="234584"/>
                    <a:pt x="239713" y="293340"/>
                  </a:cubicBezTo>
                  <a:cubicBezTo>
                    <a:pt x="208385" y="352096"/>
                    <a:pt x="121841" y="349696"/>
                    <a:pt x="82550" y="388590"/>
                  </a:cubicBezTo>
                  <a:cubicBezTo>
                    <a:pt x="43259" y="427484"/>
                    <a:pt x="0" y="501302"/>
                    <a:pt x="3969" y="526702"/>
                  </a:cubicBezTo>
                  <a:cubicBezTo>
                    <a:pt x="7938" y="552102"/>
                    <a:pt x="64691" y="555674"/>
                    <a:pt x="106363" y="540990"/>
                  </a:cubicBezTo>
                  <a:cubicBezTo>
                    <a:pt x="148035" y="526306"/>
                    <a:pt x="228203" y="453677"/>
                    <a:pt x="254000" y="438596"/>
                  </a:cubicBezTo>
                  <a:cubicBezTo>
                    <a:pt x="279797" y="423515"/>
                    <a:pt x="266303" y="425896"/>
                    <a:pt x="261144" y="450502"/>
                  </a:cubicBezTo>
                  <a:cubicBezTo>
                    <a:pt x="255985" y="475108"/>
                    <a:pt x="233429" y="542577"/>
                    <a:pt x="223044" y="586233"/>
                  </a:cubicBezTo>
                  <a:cubicBezTo>
                    <a:pt x="212659" y="629889"/>
                    <a:pt x="194650" y="676386"/>
                    <a:pt x="198834" y="712440"/>
                  </a:cubicBezTo>
                  <a:cubicBezTo>
                    <a:pt x="203018" y="748494"/>
                    <a:pt x="225339" y="811158"/>
                    <a:pt x="248147" y="802555"/>
                  </a:cubicBezTo>
                  <a:cubicBezTo>
                    <a:pt x="270955" y="793952"/>
                    <a:pt x="315657" y="704415"/>
                    <a:pt x="335682" y="660821"/>
                  </a:cubicBezTo>
                  <a:cubicBezTo>
                    <a:pt x="355707" y="617227"/>
                    <a:pt x="361673" y="549848"/>
                    <a:pt x="368300" y="540989"/>
                  </a:cubicBezTo>
                  <a:cubicBezTo>
                    <a:pt x="374927" y="532130"/>
                    <a:pt x="369888" y="561231"/>
                    <a:pt x="375444" y="607665"/>
                  </a:cubicBezTo>
                  <a:cubicBezTo>
                    <a:pt x="381000" y="654100"/>
                    <a:pt x="388938" y="773162"/>
                    <a:pt x="401638" y="819596"/>
                  </a:cubicBezTo>
                  <a:cubicBezTo>
                    <a:pt x="414338" y="866030"/>
                    <a:pt x="434578" y="885874"/>
                    <a:pt x="451644" y="886271"/>
                  </a:cubicBezTo>
                  <a:cubicBezTo>
                    <a:pt x="468710" y="886668"/>
                    <a:pt x="495301" y="872777"/>
                    <a:pt x="504032" y="821977"/>
                  </a:cubicBezTo>
                  <a:cubicBezTo>
                    <a:pt x="512763" y="771177"/>
                    <a:pt x="500063" y="602504"/>
                    <a:pt x="504032" y="581470"/>
                  </a:cubicBezTo>
                  <a:cubicBezTo>
                    <a:pt x="508001" y="560436"/>
                    <a:pt x="516335" y="660449"/>
                    <a:pt x="527844" y="695771"/>
                  </a:cubicBezTo>
                  <a:cubicBezTo>
                    <a:pt x="539353" y="731093"/>
                    <a:pt x="556816" y="773558"/>
                    <a:pt x="573088" y="793402"/>
                  </a:cubicBezTo>
                  <a:cubicBezTo>
                    <a:pt x="589360" y="813246"/>
                    <a:pt x="610654" y="820753"/>
                    <a:pt x="625475" y="814833"/>
                  </a:cubicBezTo>
                  <a:cubicBezTo>
                    <a:pt x="640296" y="808913"/>
                    <a:pt x="658838" y="787648"/>
                    <a:pt x="662013" y="757882"/>
                  </a:cubicBezTo>
                  <a:cubicBezTo>
                    <a:pt x="665188" y="728116"/>
                    <a:pt x="649424" y="669214"/>
                    <a:pt x="644525" y="636240"/>
                  </a:cubicBezTo>
                  <a:cubicBezTo>
                    <a:pt x="639626" y="603266"/>
                    <a:pt x="620316" y="547737"/>
                    <a:pt x="632619" y="560040"/>
                  </a:cubicBezTo>
                  <a:cubicBezTo>
                    <a:pt x="644922" y="572343"/>
                    <a:pt x="695325" y="688627"/>
                    <a:pt x="718344" y="710058"/>
                  </a:cubicBezTo>
                  <a:cubicBezTo>
                    <a:pt x="741363" y="731489"/>
                    <a:pt x="763985" y="715615"/>
                    <a:pt x="770732" y="688627"/>
                  </a:cubicBezTo>
                  <a:cubicBezTo>
                    <a:pt x="777479" y="661640"/>
                    <a:pt x="775891" y="600124"/>
                    <a:pt x="758825" y="548133"/>
                  </a:cubicBezTo>
                  <a:cubicBezTo>
                    <a:pt x="741759" y="496142"/>
                    <a:pt x="696939" y="440675"/>
                    <a:pt x="668338" y="376683"/>
                  </a:cubicBezTo>
                  <a:cubicBezTo>
                    <a:pt x="639737" y="312691"/>
                    <a:pt x="589601" y="243158"/>
                    <a:pt x="587220" y="164180"/>
                  </a:cubicBezTo>
                </a:path>
              </a:pathLst>
            </a:cu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 rot="20318256">
              <a:off x="6963802" y="3098174"/>
              <a:ext cx="757320" cy="1020099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800" dirty="0" smtClean="0">
                  <a:solidFill>
                    <a:schemeClr val="tx1"/>
                  </a:solidFill>
                  <a:latin typeface="Arial Narrow" pitchFamily="34" charset="0"/>
                </a:rPr>
                <a:t>The Spy Who Loved Meteorology</a:t>
              </a:r>
            </a:p>
            <a:p>
              <a:pPr algn="ctr"/>
              <a:r>
                <a:rPr lang="en-GB" sz="800" dirty="0" smtClean="0">
                  <a:solidFill>
                    <a:schemeClr val="tx1"/>
                  </a:solidFill>
                  <a:latin typeface="Arial Narrow" pitchFamily="34" charset="0"/>
                </a:rPr>
                <a:t>1U07</a:t>
              </a:r>
              <a:endParaRPr lang="en-GB" sz="800" dirty="0">
                <a:solidFill>
                  <a:schemeClr val="tx1"/>
                </a:solidFill>
                <a:latin typeface="Arial Narrow" pitchFamily="34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9144000" y="2996952"/>
            <a:ext cx="2156031" cy="3217024"/>
            <a:chOff x="-103868" y="3065305"/>
            <a:chExt cx="2156031" cy="3217024"/>
          </a:xfrm>
        </p:grpSpPr>
        <p:sp>
          <p:nvSpPr>
            <p:cNvPr id="72" name="Freeform 71"/>
            <p:cNvSpPr/>
            <p:nvPr/>
          </p:nvSpPr>
          <p:spPr>
            <a:xfrm rot="5156049" flipH="1">
              <a:off x="-393721" y="3836445"/>
              <a:ext cx="3056439" cy="1835329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3" name="Arc 72"/>
            <p:cNvSpPr/>
            <p:nvPr/>
          </p:nvSpPr>
          <p:spPr>
            <a:xfrm rot="20420971" flipH="1">
              <a:off x="803190" y="4109173"/>
              <a:ext cx="765338" cy="843983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4" name="Group 20"/>
            <p:cNvGrpSpPr/>
            <p:nvPr/>
          </p:nvGrpSpPr>
          <p:grpSpPr>
            <a:xfrm rot="20168210" flipH="1">
              <a:off x="185374" y="3065302"/>
              <a:ext cx="760902" cy="317074"/>
              <a:chOff x="3995936" y="2276872"/>
              <a:chExt cx="576064" cy="288032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9" name="Straight Connector 78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5" name="Freeform 74"/>
            <p:cNvSpPr/>
            <p:nvPr/>
          </p:nvSpPr>
          <p:spPr>
            <a:xfrm rot="7036558">
              <a:off x="175674" y="4177472"/>
              <a:ext cx="620846" cy="1179929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6" name="Oval 75"/>
            <p:cNvSpPr/>
            <p:nvPr/>
          </p:nvSpPr>
          <p:spPr>
            <a:xfrm flipH="1">
              <a:off x="1043608" y="3602220"/>
              <a:ext cx="195648" cy="2588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7" name="Straight Connector 76"/>
            <p:cNvCxnSpPr/>
            <p:nvPr/>
          </p:nvCxnSpPr>
          <p:spPr>
            <a:xfrm rot="16200000" flipH="1">
              <a:off x="1043609" y="3428999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oup 90"/>
          <p:cNvGrpSpPr/>
          <p:nvPr/>
        </p:nvGrpSpPr>
        <p:grpSpPr>
          <a:xfrm>
            <a:off x="9296400" y="3149352"/>
            <a:ext cx="2156031" cy="3217024"/>
            <a:chOff x="-103868" y="3065305"/>
            <a:chExt cx="2156031" cy="3217024"/>
          </a:xfrm>
        </p:grpSpPr>
        <p:sp>
          <p:nvSpPr>
            <p:cNvPr id="92" name="Freeform 91"/>
            <p:cNvSpPr/>
            <p:nvPr/>
          </p:nvSpPr>
          <p:spPr>
            <a:xfrm rot="5156049" flipH="1">
              <a:off x="-393721" y="3836445"/>
              <a:ext cx="3056439" cy="1835329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3" name="Arc 92"/>
            <p:cNvSpPr/>
            <p:nvPr/>
          </p:nvSpPr>
          <p:spPr>
            <a:xfrm rot="20420971" flipH="1">
              <a:off x="803190" y="4109173"/>
              <a:ext cx="765338" cy="843983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4" name="Group 20"/>
            <p:cNvGrpSpPr/>
            <p:nvPr/>
          </p:nvGrpSpPr>
          <p:grpSpPr>
            <a:xfrm rot="20168210" flipH="1">
              <a:off x="185374" y="3065302"/>
              <a:ext cx="760902" cy="317074"/>
              <a:chOff x="3995936" y="2276872"/>
              <a:chExt cx="576064" cy="288032"/>
            </a:xfrm>
          </p:grpSpPr>
          <p:sp>
            <p:nvSpPr>
              <p:cNvPr id="98" name="Rectangle 97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9" name="Straight Connector 98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5" name="Freeform 94"/>
            <p:cNvSpPr/>
            <p:nvPr/>
          </p:nvSpPr>
          <p:spPr>
            <a:xfrm rot="7036558">
              <a:off x="175674" y="4177472"/>
              <a:ext cx="620846" cy="1179929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6" name="Oval 95"/>
            <p:cNvSpPr/>
            <p:nvPr/>
          </p:nvSpPr>
          <p:spPr>
            <a:xfrm flipH="1">
              <a:off x="1043608" y="3602220"/>
              <a:ext cx="195648" cy="2588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7" name="Straight Connector 96"/>
            <p:cNvCxnSpPr/>
            <p:nvPr/>
          </p:nvCxnSpPr>
          <p:spPr>
            <a:xfrm rot="16200000" flipH="1">
              <a:off x="1043609" y="3428999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9448800" y="3140968"/>
            <a:ext cx="2156031" cy="3217024"/>
            <a:chOff x="-103868" y="3065305"/>
            <a:chExt cx="2156031" cy="3217024"/>
          </a:xfrm>
        </p:grpSpPr>
        <p:sp>
          <p:nvSpPr>
            <p:cNvPr id="101" name="Freeform 100"/>
            <p:cNvSpPr/>
            <p:nvPr/>
          </p:nvSpPr>
          <p:spPr>
            <a:xfrm rot="5156049" flipH="1">
              <a:off x="-393721" y="3836445"/>
              <a:ext cx="3056439" cy="1835329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2" name="Arc 101"/>
            <p:cNvSpPr/>
            <p:nvPr/>
          </p:nvSpPr>
          <p:spPr>
            <a:xfrm rot="20420971" flipH="1">
              <a:off x="803190" y="4109173"/>
              <a:ext cx="765338" cy="843983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03" name="Group 20"/>
            <p:cNvGrpSpPr/>
            <p:nvPr/>
          </p:nvGrpSpPr>
          <p:grpSpPr>
            <a:xfrm rot="20168210" flipH="1">
              <a:off x="185374" y="3065302"/>
              <a:ext cx="760902" cy="317074"/>
              <a:chOff x="3995936" y="2276872"/>
              <a:chExt cx="576064" cy="288032"/>
            </a:xfrm>
          </p:grpSpPr>
          <p:sp>
            <p:nvSpPr>
              <p:cNvPr id="107" name="Rectangle 106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8" name="Straight Connector 107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4" name="Freeform 103"/>
            <p:cNvSpPr/>
            <p:nvPr/>
          </p:nvSpPr>
          <p:spPr>
            <a:xfrm rot="7036558">
              <a:off x="175674" y="4177472"/>
              <a:ext cx="620846" cy="1179929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5" name="Oval 104"/>
            <p:cNvSpPr/>
            <p:nvPr/>
          </p:nvSpPr>
          <p:spPr>
            <a:xfrm flipH="1">
              <a:off x="1043608" y="3602220"/>
              <a:ext cx="195648" cy="2588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6" name="Straight Connector 105"/>
            <p:cNvCxnSpPr/>
            <p:nvPr/>
          </p:nvCxnSpPr>
          <p:spPr>
            <a:xfrm rot="16200000" flipH="1">
              <a:off x="1043609" y="3428999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>
            <a:off x="9540552" y="2924944"/>
            <a:ext cx="2156031" cy="3217024"/>
            <a:chOff x="-103868" y="3065305"/>
            <a:chExt cx="2156031" cy="3217024"/>
          </a:xfrm>
        </p:grpSpPr>
        <p:sp>
          <p:nvSpPr>
            <p:cNvPr id="110" name="Freeform 109"/>
            <p:cNvSpPr/>
            <p:nvPr/>
          </p:nvSpPr>
          <p:spPr>
            <a:xfrm rot="5156049" flipH="1">
              <a:off x="-393721" y="3836445"/>
              <a:ext cx="3056439" cy="1835329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1" name="Arc 110"/>
            <p:cNvSpPr/>
            <p:nvPr/>
          </p:nvSpPr>
          <p:spPr>
            <a:xfrm rot="20420971" flipH="1">
              <a:off x="803190" y="4109173"/>
              <a:ext cx="765338" cy="843983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12" name="Group 20"/>
            <p:cNvGrpSpPr/>
            <p:nvPr/>
          </p:nvGrpSpPr>
          <p:grpSpPr>
            <a:xfrm rot="20168210" flipH="1">
              <a:off x="185374" y="3065302"/>
              <a:ext cx="760902" cy="317074"/>
              <a:chOff x="3995936" y="2276872"/>
              <a:chExt cx="576064" cy="288032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7" name="Straight Connector 116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3" name="Freeform 112"/>
            <p:cNvSpPr/>
            <p:nvPr/>
          </p:nvSpPr>
          <p:spPr>
            <a:xfrm rot="7036558">
              <a:off x="175674" y="4177472"/>
              <a:ext cx="620846" cy="1179929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4" name="Oval 113"/>
            <p:cNvSpPr/>
            <p:nvPr/>
          </p:nvSpPr>
          <p:spPr>
            <a:xfrm flipH="1">
              <a:off x="1043608" y="3602220"/>
              <a:ext cx="195648" cy="2588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5" name="Straight Connector 114"/>
            <p:cNvCxnSpPr/>
            <p:nvPr/>
          </p:nvCxnSpPr>
          <p:spPr>
            <a:xfrm rot="16200000" flipH="1">
              <a:off x="1043609" y="3428999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8" name="Group 117"/>
          <p:cNvGrpSpPr/>
          <p:nvPr/>
        </p:nvGrpSpPr>
        <p:grpSpPr>
          <a:xfrm>
            <a:off x="9692952" y="3077344"/>
            <a:ext cx="2156031" cy="3217024"/>
            <a:chOff x="-103868" y="3065305"/>
            <a:chExt cx="2156031" cy="3217024"/>
          </a:xfrm>
        </p:grpSpPr>
        <p:sp>
          <p:nvSpPr>
            <p:cNvPr id="119" name="Freeform 118"/>
            <p:cNvSpPr/>
            <p:nvPr/>
          </p:nvSpPr>
          <p:spPr>
            <a:xfrm rot="5156049" flipH="1">
              <a:off x="-393721" y="3836445"/>
              <a:ext cx="3056439" cy="1835329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0" name="Arc 119"/>
            <p:cNvSpPr/>
            <p:nvPr/>
          </p:nvSpPr>
          <p:spPr>
            <a:xfrm rot="20420971" flipH="1">
              <a:off x="803190" y="4109173"/>
              <a:ext cx="765338" cy="843983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21" name="Group 20"/>
            <p:cNvGrpSpPr/>
            <p:nvPr/>
          </p:nvGrpSpPr>
          <p:grpSpPr>
            <a:xfrm rot="20168210" flipH="1">
              <a:off x="185374" y="3065302"/>
              <a:ext cx="760902" cy="317074"/>
              <a:chOff x="3995936" y="2276872"/>
              <a:chExt cx="576064" cy="288032"/>
            </a:xfrm>
          </p:grpSpPr>
          <p:sp>
            <p:nvSpPr>
              <p:cNvPr id="125" name="Rectangle 124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6" name="Straight Connector 125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2" name="Freeform 121"/>
            <p:cNvSpPr/>
            <p:nvPr/>
          </p:nvSpPr>
          <p:spPr>
            <a:xfrm rot="7036558">
              <a:off x="175674" y="4177472"/>
              <a:ext cx="620846" cy="1179929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3" name="Oval 122"/>
            <p:cNvSpPr/>
            <p:nvPr/>
          </p:nvSpPr>
          <p:spPr>
            <a:xfrm flipH="1">
              <a:off x="1043608" y="3602220"/>
              <a:ext cx="195648" cy="2588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4" name="Straight Connector 123"/>
            <p:cNvCxnSpPr/>
            <p:nvPr/>
          </p:nvCxnSpPr>
          <p:spPr>
            <a:xfrm rot="16200000" flipH="1">
              <a:off x="1043609" y="3428999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 126"/>
          <p:cNvGrpSpPr/>
          <p:nvPr/>
        </p:nvGrpSpPr>
        <p:grpSpPr>
          <a:xfrm>
            <a:off x="9845352" y="3068960"/>
            <a:ext cx="2156031" cy="3217024"/>
            <a:chOff x="-103868" y="3065305"/>
            <a:chExt cx="2156031" cy="3217024"/>
          </a:xfrm>
        </p:grpSpPr>
        <p:sp>
          <p:nvSpPr>
            <p:cNvPr id="128" name="Freeform 127"/>
            <p:cNvSpPr/>
            <p:nvPr/>
          </p:nvSpPr>
          <p:spPr>
            <a:xfrm rot="5156049" flipH="1">
              <a:off x="-393721" y="3836445"/>
              <a:ext cx="3056439" cy="1835329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9" name="Arc 128"/>
            <p:cNvSpPr/>
            <p:nvPr/>
          </p:nvSpPr>
          <p:spPr>
            <a:xfrm rot="20420971" flipH="1">
              <a:off x="803190" y="4109173"/>
              <a:ext cx="765338" cy="843983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130" name="Group 20"/>
            <p:cNvGrpSpPr/>
            <p:nvPr/>
          </p:nvGrpSpPr>
          <p:grpSpPr>
            <a:xfrm rot="20168210" flipH="1">
              <a:off x="185374" y="3065302"/>
              <a:ext cx="760902" cy="317074"/>
              <a:chOff x="3995936" y="2276872"/>
              <a:chExt cx="576064" cy="288032"/>
            </a:xfrm>
          </p:grpSpPr>
          <p:sp>
            <p:nvSpPr>
              <p:cNvPr id="134" name="Rectangle 133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35" name="Straight Connector 134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1" name="Freeform 130"/>
            <p:cNvSpPr/>
            <p:nvPr/>
          </p:nvSpPr>
          <p:spPr>
            <a:xfrm rot="7036558">
              <a:off x="175674" y="4177472"/>
              <a:ext cx="620846" cy="1179929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2" name="Oval 131"/>
            <p:cNvSpPr/>
            <p:nvPr/>
          </p:nvSpPr>
          <p:spPr>
            <a:xfrm flipH="1">
              <a:off x="1043608" y="3602220"/>
              <a:ext cx="195648" cy="2588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3" name="Straight Connector 132"/>
            <p:cNvCxnSpPr/>
            <p:nvPr/>
          </p:nvCxnSpPr>
          <p:spPr>
            <a:xfrm rot="16200000" flipH="1">
              <a:off x="1043609" y="3428999"/>
              <a:ext cx="216024" cy="21602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0" name="Footstep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812360" y="6858000"/>
            <a:ext cx="304800" cy="304800"/>
          </a:xfrm>
          <a:prstGeom prst="rect">
            <a:avLst/>
          </a:prstGeom>
        </p:spPr>
      </p:pic>
      <p:pic>
        <p:nvPicPr>
          <p:cNvPr id="81" name="Benny_Hill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6" cstate="print"/>
          <a:stretch>
            <a:fillRect/>
          </a:stretch>
        </p:blipFill>
        <p:spPr>
          <a:xfrm>
            <a:off x="8244408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Footsteps.mp3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5921" fill="hold"/>
                                        <p:tgtEl>
                                          <p:spTgt spid="8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0" dur="1" fill="hold"/>
                                        <p:tgtEl>
                                          <p:spTgt spid="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1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6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0"/>
                </p:tgtEl>
              </p:cMediaNode>
            </p:audio>
            <p:audio>
              <p:cMediaNode numSld="2">
                <p:cTn id="68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1"/>
                </p:tgtEl>
              </p:cMediaNode>
            </p:audio>
          </p:childTnLst>
        </p:cTn>
      </p:par>
    </p:tnLst>
    <p:bldLst>
      <p:bldP spid="28" grpId="0" animBg="1"/>
      <p:bldP spid="27" grpId="0" animBg="1"/>
      <p:bldP spid="18" grpId="0" animBg="1"/>
      <p:bldP spid="19" grpId="0" animBg="1"/>
      <p:bldP spid="16" grpId="0" animBg="1"/>
      <p:bldP spid="23" grpId="0" animBg="1"/>
      <p:bldP spid="24" grpId="0" animBg="1"/>
      <p:bldP spid="24" grpId="1" animBg="1"/>
      <p:bldP spid="25" grpId="0" animBg="1"/>
      <p:bldP spid="30" grpId="0" animBg="1"/>
      <p:bldP spid="29" grpId="0" animBg="1"/>
      <p:bldP spid="29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roup 126"/>
          <p:cNvGrpSpPr/>
          <p:nvPr/>
        </p:nvGrpSpPr>
        <p:grpSpPr>
          <a:xfrm>
            <a:off x="-6661248" y="2707475"/>
            <a:ext cx="6661248" cy="1513688"/>
            <a:chOff x="-6661248" y="2707475"/>
            <a:chExt cx="6661248" cy="1513688"/>
          </a:xfrm>
        </p:grpSpPr>
        <p:grpSp>
          <p:nvGrpSpPr>
            <p:cNvPr id="66" name="Group 8"/>
            <p:cNvGrpSpPr/>
            <p:nvPr/>
          </p:nvGrpSpPr>
          <p:grpSpPr>
            <a:xfrm flipH="1">
              <a:off x="-956203" y="2752424"/>
              <a:ext cx="956203" cy="1468739"/>
              <a:chOff x="-103868" y="3065302"/>
              <a:chExt cx="2156031" cy="3217027"/>
            </a:xfrm>
          </p:grpSpPr>
          <p:sp>
            <p:nvSpPr>
              <p:cNvPr id="112" name="Freeform 111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3" name="Arc 10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14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118" name="Rectangle 117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5" name="Freeform 114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6" name="Oval 115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7" name="Straight Connector 116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7" name="Group 17"/>
            <p:cNvGrpSpPr/>
            <p:nvPr/>
          </p:nvGrpSpPr>
          <p:grpSpPr>
            <a:xfrm flipH="1">
              <a:off x="-1723400" y="2752424"/>
              <a:ext cx="956203" cy="1468739"/>
              <a:chOff x="-103868" y="3065302"/>
              <a:chExt cx="2156031" cy="3217027"/>
            </a:xfrm>
          </p:grpSpPr>
          <p:sp>
            <p:nvSpPr>
              <p:cNvPr id="104" name="Freeform 18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5" name="Arc 104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06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11" name="Straight Connector 110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7" name="Freeform 106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8" name="Oval 107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9" name="Straight Connector 108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8" name="Group 26"/>
            <p:cNvGrpSpPr/>
            <p:nvPr/>
          </p:nvGrpSpPr>
          <p:grpSpPr>
            <a:xfrm flipH="1">
              <a:off x="-2490596" y="2752424"/>
              <a:ext cx="956203" cy="1468739"/>
              <a:chOff x="-103868" y="3065302"/>
              <a:chExt cx="2156031" cy="3217027"/>
            </a:xfrm>
          </p:grpSpPr>
          <p:sp>
            <p:nvSpPr>
              <p:cNvPr id="96" name="Freeform 95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7" name="Arc 96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8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102" name="Rectangle 101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03" name="Straight Connector 34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9" name="Freeform 98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0" name="Oval 99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1" name="Straight Connector 100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69" name="Group 35"/>
            <p:cNvGrpSpPr/>
            <p:nvPr/>
          </p:nvGrpSpPr>
          <p:grpSpPr>
            <a:xfrm flipH="1">
              <a:off x="-3257792" y="2707475"/>
              <a:ext cx="956203" cy="1468739"/>
              <a:chOff x="-103868" y="3065302"/>
              <a:chExt cx="2156031" cy="3217027"/>
            </a:xfrm>
          </p:grpSpPr>
          <p:sp>
            <p:nvSpPr>
              <p:cNvPr id="88" name="Freeform 87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9" name="Arc 88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90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94" name="Rectangle 93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95" name="Straight Connector 94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1" name="Freeform 90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92" name="Oval 91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3" name="Straight Connector 92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0" name="Group 44"/>
            <p:cNvGrpSpPr/>
            <p:nvPr/>
          </p:nvGrpSpPr>
          <p:grpSpPr>
            <a:xfrm flipH="1">
              <a:off x="-4024989" y="2707475"/>
              <a:ext cx="956203" cy="1468739"/>
              <a:chOff x="-103868" y="3065302"/>
              <a:chExt cx="2156031" cy="3217027"/>
            </a:xfrm>
          </p:grpSpPr>
          <p:sp>
            <p:nvSpPr>
              <p:cNvPr id="80" name="Freeform 79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1" name="Arc 80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82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86" name="Rectangle 85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87" name="Straight Connector 86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3" name="Freeform 82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4" name="Oval 83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71" name="Group 53"/>
            <p:cNvGrpSpPr/>
            <p:nvPr/>
          </p:nvGrpSpPr>
          <p:grpSpPr>
            <a:xfrm flipH="1">
              <a:off x="-4792185" y="2707475"/>
              <a:ext cx="956203" cy="1468739"/>
              <a:chOff x="-103868" y="3065302"/>
              <a:chExt cx="2156031" cy="3217027"/>
            </a:xfrm>
          </p:grpSpPr>
          <p:sp>
            <p:nvSpPr>
              <p:cNvPr id="72" name="Freeform 71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3" name="Arc 72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74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79" name="Straight Connector 78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Freeform 74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6" name="Oval 75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0" name="Group 119"/>
            <p:cNvGrpSpPr/>
            <p:nvPr/>
          </p:nvGrpSpPr>
          <p:grpSpPr>
            <a:xfrm flipH="1">
              <a:off x="-6661248" y="3144644"/>
              <a:ext cx="1296143" cy="1076519"/>
              <a:chOff x="6804026" y="2060848"/>
              <a:chExt cx="3030100" cy="2588688"/>
            </a:xfrm>
          </p:grpSpPr>
          <p:sp>
            <p:nvSpPr>
              <p:cNvPr id="121" name="Oval 120"/>
              <p:cNvSpPr/>
              <p:nvPr/>
            </p:nvSpPr>
            <p:spPr>
              <a:xfrm>
                <a:off x="6804026" y="2060848"/>
                <a:ext cx="2232250" cy="2160315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22" name="Group 31"/>
              <p:cNvGrpSpPr/>
              <p:nvPr/>
            </p:nvGrpSpPr>
            <p:grpSpPr>
              <a:xfrm flipH="1">
                <a:off x="8172400" y="2433765"/>
                <a:ext cx="1661726" cy="2215771"/>
                <a:chOff x="6005914" y="2135634"/>
                <a:chExt cx="1709771" cy="2481134"/>
              </a:xfrm>
            </p:grpSpPr>
            <p:sp>
              <p:nvSpPr>
                <p:cNvPr id="125" name="Arc 124"/>
                <p:cNvSpPr/>
                <p:nvPr/>
              </p:nvSpPr>
              <p:spPr>
                <a:xfrm>
                  <a:off x="6005914" y="3008164"/>
                  <a:ext cx="1709771" cy="1608604"/>
                </a:xfrm>
                <a:prstGeom prst="arc">
                  <a:avLst>
                    <a:gd name="adj1" fmla="val 16031409"/>
                    <a:gd name="adj2" fmla="val 21237176"/>
                  </a:avLst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26" name="Oval 125"/>
                <p:cNvSpPr/>
                <p:nvPr/>
              </p:nvSpPr>
              <p:spPr>
                <a:xfrm>
                  <a:off x="7323254" y="2135634"/>
                  <a:ext cx="201305" cy="28982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23" name="Freeform 122"/>
              <p:cNvSpPr/>
              <p:nvPr/>
            </p:nvSpPr>
            <p:spPr>
              <a:xfrm rot="3010101">
                <a:off x="7184400" y="2954637"/>
                <a:ext cx="760156" cy="1138445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2397 h 834313"/>
                  <a:gd name="connsiteX1" fmla="*/ 239713 w 777479"/>
                  <a:gd name="connsiteY1" fmla="*/ 240985 h 834313"/>
                  <a:gd name="connsiteX2" fmla="*/ 82550 w 777479"/>
                  <a:gd name="connsiteY2" fmla="*/ 336235 h 834313"/>
                  <a:gd name="connsiteX3" fmla="*/ 3969 w 777479"/>
                  <a:gd name="connsiteY3" fmla="*/ 474347 h 834313"/>
                  <a:gd name="connsiteX4" fmla="*/ 106363 w 777479"/>
                  <a:gd name="connsiteY4" fmla="*/ 488635 h 834313"/>
                  <a:gd name="connsiteX5" fmla="*/ 254000 w 777479"/>
                  <a:gd name="connsiteY5" fmla="*/ 386241 h 834313"/>
                  <a:gd name="connsiteX6" fmla="*/ 261144 w 777479"/>
                  <a:gd name="connsiteY6" fmla="*/ 398147 h 834313"/>
                  <a:gd name="connsiteX7" fmla="*/ 223044 w 777479"/>
                  <a:gd name="connsiteY7" fmla="*/ 533878 h 834313"/>
                  <a:gd name="connsiteX8" fmla="*/ 198834 w 777479"/>
                  <a:gd name="connsiteY8" fmla="*/ 660085 h 834313"/>
                  <a:gd name="connsiteX9" fmla="*/ 248147 w 777479"/>
                  <a:gd name="connsiteY9" fmla="*/ 750200 h 834313"/>
                  <a:gd name="connsiteX10" fmla="*/ 335682 w 777479"/>
                  <a:gd name="connsiteY10" fmla="*/ 608466 h 834313"/>
                  <a:gd name="connsiteX11" fmla="*/ 368300 w 777479"/>
                  <a:gd name="connsiteY11" fmla="*/ 488634 h 834313"/>
                  <a:gd name="connsiteX12" fmla="*/ 375444 w 777479"/>
                  <a:gd name="connsiteY12" fmla="*/ 555310 h 834313"/>
                  <a:gd name="connsiteX13" fmla="*/ 401638 w 777479"/>
                  <a:gd name="connsiteY13" fmla="*/ 767241 h 834313"/>
                  <a:gd name="connsiteX14" fmla="*/ 451644 w 777479"/>
                  <a:gd name="connsiteY14" fmla="*/ 833916 h 834313"/>
                  <a:gd name="connsiteX15" fmla="*/ 504032 w 777479"/>
                  <a:gd name="connsiteY15" fmla="*/ 769622 h 834313"/>
                  <a:gd name="connsiteX16" fmla="*/ 504032 w 777479"/>
                  <a:gd name="connsiteY16" fmla="*/ 529115 h 834313"/>
                  <a:gd name="connsiteX17" fmla="*/ 527844 w 777479"/>
                  <a:gd name="connsiteY17" fmla="*/ 643416 h 834313"/>
                  <a:gd name="connsiteX18" fmla="*/ 573088 w 777479"/>
                  <a:gd name="connsiteY18" fmla="*/ 741047 h 834313"/>
                  <a:gd name="connsiteX19" fmla="*/ 625475 w 777479"/>
                  <a:gd name="connsiteY19" fmla="*/ 762478 h 834313"/>
                  <a:gd name="connsiteX20" fmla="*/ 662013 w 777479"/>
                  <a:gd name="connsiteY20" fmla="*/ 705527 h 834313"/>
                  <a:gd name="connsiteX21" fmla="*/ 644525 w 777479"/>
                  <a:gd name="connsiteY21" fmla="*/ 583885 h 834313"/>
                  <a:gd name="connsiteX22" fmla="*/ 632619 w 777479"/>
                  <a:gd name="connsiteY22" fmla="*/ 507685 h 834313"/>
                  <a:gd name="connsiteX23" fmla="*/ 718344 w 777479"/>
                  <a:gd name="connsiteY23" fmla="*/ 657703 h 834313"/>
                  <a:gd name="connsiteX24" fmla="*/ 770732 w 777479"/>
                  <a:gd name="connsiteY24" fmla="*/ 636272 h 834313"/>
                  <a:gd name="connsiteX25" fmla="*/ 758825 w 777479"/>
                  <a:gd name="connsiteY25" fmla="*/ 495778 h 834313"/>
                  <a:gd name="connsiteX26" fmla="*/ 668338 w 777479"/>
                  <a:gd name="connsiteY26" fmla="*/ 324328 h 834313"/>
                  <a:gd name="connsiteX27" fmla="*/ 668239 w 777479"/>
                  <a:gd name="connsiteY27" fmla="*/ 0 h 834313"/>
                  <a:gd name="connsiteX0" fmla="*/ 240017 w 777479"/>
                  <a:gd name="connsiteY0" fmla="*/ 24652 h 834313"/>
                  <a:gd name="connsiteX1" fmla="*/ 239713 w 777479"/>
                  <a:gd name="connsiteY1" fmla="*/ 240985 h 834313"/>
                  <a:gd name="connsiteX2" fmla="*/ 82550 w 777479"/>
                  <a:gd name="connsiteY2" fmla="*/ 336235 h 834313"/>
                  <a:gd name="connsiteX3" fmla="*/ 3969 w 777479"/>
                  <a:gd name="connsiteY3" fmla="*/ 474347 h 834313"/>
                  <a:gd name="connsiteX4" fmla="*/ 106363 w 777479"/>
                  <a:gd name="connsiteY4" fmla="*/ 488635 h 834313"/>
                  <a:gd name="connsiteX5" fmla="*/ 254000 w 777479"/>
                  <a:gd name="connsiteY5" fmla="*/ 386241 h 834313"/>
                  <a:gd name="connsiteX6" fmla="*/ 261144 w 777479"/>
                  <a:gd name="connsiteY6" fmla="*/ 398147 h 834313"/>
                  <a:gd name="connsiteX7" fmla="*/ 223044 w 777479"/>
                  <a:gd name="connsiteY7" fmla="*/ 533878 h 834313"/>
                  <a:gd name="connsiteX8" fmla="*/ 198834 w 777479"/>
                  <a:gd name="connsiteY8" fmla="*/ 660085 h 834313"/>
                  <a:gd name="connsiteX9" fmla="*/ 248147 w 777479"/>
                  <a:gd name="connsiteY9" fmla="*/ 750200 h 834313"/>
                  <a:gd name="connsiteX10" fmla="*/ 335682 w 777479"/>
                  <a:gd name="connsiteY10" fmla="*/ 608466 h 834313"/>
                  <a:gd name="connsiteX11" fmla="*/ 368300 w 777479"/>
                  <a:gd name="connsiteY11" fmla="*/ 488634 h 834313"/>
                  <a:gd name="connsiteX12" fmla="*/ 375444 w 777479"/>
                  <a:gd name="connsiteY12" fmla="*/ 555310 h 834313"/>
                  <a:gd name="connsiteX13" fmla="*/ 401638 w 777479"/>
                  <a:gd name="connsiteY13" fmla="*/ 767241 h 834313"/>
                  <a:gd name="connsiteX14" fmla="*/ 451644 w 777479"/>
                  <a:gd name="connsiteY14" fmla="*/ 833916 h 834313"/>
                  <a:gd name="connsiteX15" fmla="*/ 504032 w 777479"/>
                  <a:gd name="connsiteY15" fmla="*/ 769622 h 834313"/>
                  <a:gd name="connsiteX16" fmla="*/ 504032 w 777479"/>
                  <a:gd name="connsiteY16" fmla="*/ 529115 h 834313"/>
                  <a:gd name="connsiteX17" fmla="*/ 527844 w 777479"/>
                  <a:gd name="connsiteY17" fmla="*/ 643416 h 834313"/>
                  <a:gd name="connsiteX18" fmla="*/ 573088 w 777479"/>
                  <a:gd name="connsiteY18" fmla="*/ 741047 h 834313"/>
                  <a:gd name="connsiteX19" fmla="*/ 625475 w 777479"/>
                  <a:gd name="connsiteY19" fmla="*/ 762478 h 834313"/>
                  <a:gd name="connsiteX20" fmla="*/ 662013 w 777479"/>
                  <a:gd name="connsiteY20" fmla="*/ 705527 h 834313"/>
                  <a:gd name="connsiteX21" fmla="*/ 644525 w 777479"/>
                  <a:gd name="connsiteY21" fmla="*/ 583885 h 834313"/>
                  <a:gd name="connsiteX22" fmla="*/ 632619 w 777479"/>
                  <a:gd name="connsiteY22" fmla="*/ 507685 h 834313"/>
                  <a:gd name="connsiteX23" fmla="*/ 718344 w 777479"/>
                  <a:gd name="connsiteY23" fmla="*/ 657703 h 834313"/>
                  <a:gd name="connsiteX24" fmla="*/ 770732 w 777479"/>
                  <a:gd name="connsiteY24" fmla="*/ 636272 h 834313"/>
                  <a:gd name="connsiteX25" fmla="*/ 758825 w 777479"/>
                  <a:gd name="connsiteY25" fmla="*/ 495778 h 834313"/>
                  <a:gd name="connsiteX26" fmla="*/ 668338 w 777479"/>
                  <a:gd name="connsiteY26" fmla="*/ 324328 h 834313"/>
                  <a:gd name="connsiteX27" fmla="*/ 668239 w 777479"/>
                  <a:gd name="connsiteY27" fmla="*/ 0 h 834313"/>
                  <a:gd name="connsiteX0" fmla="*/ 240017 w 777479"/>
                  <a:gd name="connsiteY0" fmla="*/ 164738 h 974399"/>
                  <a:gd name="connsiteX1" fmla="*/ 239713 w 777479"/>
                  <a:gd name="connsiteY1" fmla="*/ 381071 h 974399"/>
                  <a:gd name="connsiteX2" fmla="*/ 82550 w 777479"/>
                  <a:gd name="connsiteY2" fmla="*/ 476321 h 974399"/>
                  <a:gd name="connsiteX3" fmla="*/ 3969 w 777479"/>
                  <a:gd name="connsiteY3" fmla="*/ 614433 h 974399"/>
                  <a:gd name="connsiteX4" fmla="*/ 106363 w 777479"/>
                  <a:gd name="connsiteY4" fmla="*/ 628721 h 974399"/>
                  <a:gd name="connsiteX5" fmla="*/ 254000 w 777479"/>
                  <a:gd name="connsiteY5" fmla="*/ 526327 h 974399"/>
                  <a:gd name="connsiteX6" fmla="*/ 261144 w 777479"/>
                  <a:gd name="connsiteY6" fmla="*/ 538233 h 974399"/>
                  <a:gd name="connsiteX7" fmla="*/ 223044 w 777479"/>
                  <a:gd name="connsiteY7" fmla="*/ 673964 h 974399"/>
                  <a:gd name="connsiteX8" fmla="*/ 198834 w 777479"/>
                  <a:gd name="connsiteY8" fmla="*/ 800171 h 974399"/>
                  <a:gd name="connsiteX9" fmla="*/ 248147 w 777479"/>
                  <a:gd name="connsiteY9" fmla="*/ 890286 h 974399"/>
                  <a:gd name="connsiteX10" fmla="*/ 335682 w 777479"/>
                  <a:gd name="connsiteY10" fmla="*/ 748552 h 974399"/>
                  <a:gd name="connsiteX11" fmla="*/ 368300 w 777479"/>
                  <a:gd name="connsiteY11" fmla="*/ 628720 h 974399"/>
                  <a:gd name="connsiteX12" fmla="*/ 375444 w 777479"/>
                  <a:gd name="connsiteY12" fmla="*/ 695396 h 974399"/>
                  <a:gd name="connsiteX13" fmla="*/ 401638 w 777479"/>
                  <a:gd name="connsiteY13" fmla="*/ 907327 h 974399"/>
                  <a:gd name="connsiteX14" fmla="*/ 451644 w 777479"/>
                  <a:gd name="connsiteY14" fmla="*/ 974002 h 974399"/>
                  <a:gd name="connsiteX15" fmla="*/ 504032 w 777479"/>
                  <a:gd name="connsiteY15" fmla="*/ 909708 h 974399"/>
                  <a:gd name="connsiteX16" fmla="*/ 504032 w 777479"/>
                  <a:gd name="connsiteY16" fmla="*/ 669201 h 974399"/>
                  <a:gd name="connsiteX17" fmla="*/ 527844 w 777479"/>
                  <a:gd name="connsiteY17" fmla="*/ 783502 h 974399"/>
                  <a:gd name="connsiteX18" fmla="*/ 573088 w 777479"/>
                  <a:gd name="connsiteY18" fmla="*/ 881133 h 974399"/>
                  <a:gd name="connsiteX19" fmla="*/ 625475 w 777479"/>
                  <a:gd name="connsiteY19" fmla="*/ 902564 h 974399"/>
                  <a:gd name="connsiteX20" fmla="*/ 662013 w 777479"/>
                  <a:gd name="connsiteY20" fmla="*/ 845613 h 974399"/>
                  <a:gd name="connsiteX21" fmla="*/ 644525 w 777479"/>
                  <a:gd name="connsiteY21" fmla="*/ 723971 h 974399"/>
                  <a:gd name="connsiteX22" fmla="*/ 632619 w 777479"/>
                  <a:gd name="connsiteY22" fmla="*/ 647771 h 974399"/>
                  <a:gd name="connsiteX23" fmla="*/ 718344 w 777479"/>
                  <a:gd name="connsiteY23" fmla="*/ 797789 h 974399"/>
                  <a:gd name="connsiteX24" fmla="*/ 770732 w 777479"/>
                  <a:gd name="connsiteY24" fmla="*/ 776358 h 974399"/>
                  <a:gd name="connsiteX25" fmla="*/ 758825 w 777479"/>
                  <a:gd name="connsiteY25" fmla="*/ 635864 h 974399"/>
                  <a:gd name="connsiteX26" fmla="*/ 668338 w 777479"/>
                  <a:gd name="connsiteY26" fmla="*/ 464414 h 974399"/>
                  <a:gd name="connsiteX27" fmla="*/ 577964 w 777479"/>
                  <a:gd name="connsiteY27" fmla="*/ 0 h 974399"/>
                  <a:gd name="connsiteX0" fmla="*/ 240017 w 777479"/>
                  <a:gd name="connsiteY0" fmla="*/ 0 h 809661"/>
                  <a:gd name="connsiteX1" fmla="*/ 239713 w 777479"/>
                  <a:gd name="connsiteY1" fmla="*/ 216333 h 809661"/>
                  <a:gd name="connsiteX2" fmla="*/ 82550 w 777479"/>
                  <a:gd name="connsiteY2" fmla="*/ 311583 h 809661"/>
                  <a:gd name="connsiteX3" fmla="*/ 3969 w 777479"/>
                  <a:gd name="connsiteY3" fmla="*/ 449695 h 809661"/>
                  <a:gd name="connsiteX4" fmla="*/ 106363 w 777479"/>
                  <a:gd name="connsiteY4" fmla="*/ 463983 h 809661"/>
                  <a:gd name="connsiteX5" fmla="*/ 254000 w 777479"/>
                  <a:gd name="connsiteY5" fmla="*/ 361589 h 809661"/>
                  <a:gd name="connsiteX6" fmla="*/ 261144 w 777479"/>
                  <a:gd name="connsiteY6" fmla="*/ 373495 h 809661"/>
                  <a:gd name="connsiteX7" fmla="*/ 223044 w 777479"/>
                  <a:gd name="connsiteY7" fmla="*/ 509226 h 809661"/>
                  <a:gd name="connsiteX8" fmla="*/ 198834 w 777479"/>
                  <a:gd name="connsiteY8" fmla="*/ 635433 h 809661"/>
                  <a:gd name="connsiteX9" fmla="*/ 248147 w 777479"/>
                  <a:gd name="connsiteY9" fmla="*/ 725548 h 809661"/>
                  <a:gd name="connsiteX10" fmla="*/ 335682 w 777479"/>
                  <a:gd name="connsiteY10" fmla="*/ 583814 h 809661"/>
                  <a:gd name="connsiteX11" fmla="*/ 368300 w 777479"/>
                  <a:gd name="connsiteY11" fmla="*/ 463982 h 809661"/>
                  <a:gd name="connsiteX12" fmla="*/ 375444 w 777479"/>
                  <a:gd name="connsiteY12" fmla="*/ 530658 h 809661"/>
                  <a:gd name="connsiteX13" fmla="*/ 401638 w 777479"/>
                  <a:gd name="connsiteY13" fmla="*/ 742589 h 809661"/>
                  <a:gd name="connsiteX14" fmla="*/ 451644 w 777479"/>
                  <a:gd name="connsiteY14" fmla="*/ 809264 h 809661"/>
                  <a:gd name="connsiteX15" fmla="*/ 504032 w 777479"/>
                  <a:gd name="connsiteY15" fmla="*/ 744970 h 809661"/>
                  <a:gd name="connsiteX16" fmla="*/ 504032 w 777479"/>
                  <a:gd name="connsiteY16" fmla="*/ 504463 h 809661"/>
                  <a:gd name="connsiteX17" fmla="*/ 527844 w 777479"/>
                  <a:gd name="connsiteY17" fmla="*/ 618764 h 809661"/>
                  <a:gd name="connsiteX18" fmla="*/ 573088 w 777479"/>
                  <a:gd name="connsiteY18" fmla="*/ 716395 h 809661"/>
                  <a:gd name="connsiteX19" fmla="*/ 625475 w 777479"/>
                  <a:gd name="connsiteY19" fmla="*/ 737826 h 809661"/>
                  <a:gd name="connsiteX20" fmla="*/ 662013 w 777479"/>
                  <a:gd name="connsiteY20" fmla="*/ 680875 h 809661"/>
                  <a:gd name="connsiteX21" fmla="*/ 644525 w 777479"/>
                  <a:gd name="connsiteY21" fmla="*/ 559233 h 809661"/>
                  <a:gd name="connsiteX22" fmla="*/ 632619 w 777479"/>
                  <a:gd name="connsiteY22" fmla="*/ 483033 h 809661"/>
                  <a:gd name="connsiteX23" fmla="*/ 718344 w 777479"/>
                  <a:gd name="connsiteY23" fmla="*/ 633051 h 809661"/>
                  <a:gd name="connsiteX24" fmla="*/ 770732 w 777479"/>
                  <a:gd name="connsiteY24" fmla="*/ 611620 h 809661"/>
                  <a:gd name="connsiteX25" fmla="*/ 758825 w 777479"/>
                  <a:gd name="connsiteY25" fmla="*/ 471126 h 809661"/>
                  <a:gd name="connsiteX26" fmla="*/ 668338 w 777479"/>
                  <a:gd name="connsiteY26" fmla="*/ 299676 h 809661"/>
                  <a:gd name="connsiteX27" fmla="*/ 587220 w 777479"/>
                  <a:gd name="connsiteY27" fmla="*/ 87173 h 809661"/>
                  <a:gd name="connsiteX0" fmla="*/ 240017 w 777479"/>
                  <a:gd name="connsiteY0" fmla="*/ 77007 h 886668"/>
                  <a:gd name="connsiteX1" fmla="*/ 270519 w 777479"/>
                  <a:gd name="connsiteY1" fmla="*/ 36055 h 886668"/>
                  <a:gd name="connsiteX2" fmla="*/ 239713 w 777479"/>
                  <a:gd name="connsiteY2" fmla="*/ 293340 h 886668"/>
                  <a:gd name="connsiteX3" fmla="*/ 82550 w 777479"/>
                  <a:gd name="connsiteY3" fmla="*/ 388590 h 886668"/>
                  <a:gd name="connsiteX4" fmla="*/ 3969 w 777479"/>
                  <a:gd name="connsiteY4" fmla="*/ 526702 h 886668"/>
                  <a:gd name="connsiteX5" fmla="*/ 106363 w 777479"/>
                  <a:gd name="connsiteY5" fmla="*/ 540990 h 886668"/>
                  <a:gd name="connsiteX6" fmla="*/ 254000 w 777479"/>
                  <a:gd name="connsiteY6" fmla="*/ 438596 h 886668"/>
                  <a:gd name="connsiteX7" fmla="*/ 261144 w 777479"/>
                  <a:gd name="connsiteY7" fmla="*/ 450502 h 886668"/>
                  <a:gd name="connsiteX8" fmla="*/ 223044 w 777479"/>
                  <a:gd name="connsiteY8" fmla="*/ 586233 h 886668"/>
                  <a:gd name="connsiteX9" fmla="*/ 198834 w 777479"/>
                  <a:gd name="connsiteY9" fmla="*/ 712440 h 886668"/>
                  <a:gd name="connsiteX10" fmla="*/ 248147 w 777479"/>
                  <a:gd name="connsiteY10" fmla="*/ 802555 h 886668"/>
                  <a:gd name="connsiteX11" fmla="*/ 335682 w 777479"/>
                  <a:gd name="connsiteY11" fmla="*/ 660821 h 886668"/>
                  <a:gd name="connsiteX12" fmla="*/ 368300 w 777479"/>
                  <a:gd name="connsiteY12" fmla="*/ 540989 h 886668"/>
                  <a:gd name="connsiteX13" fmla="*/ 375444 w 777479"/>
                  <a:gd name="connsiteY13" fmla="*/ 607665 h 886668"/>
                  <a:gd name="connsiteX14" fmla="*/ 401638 w 777479"/>
                  <a:gd name="connsiteY14" fmla="*/ 819596 h 886668"/>
                  <a:gd name="connsiteX15" fmla="*/ 451644 w 777479"/>
                  <a:gd name="connsiteY15" fmla="*/ 886271 h 886668"/>
                  <a:gd name="connsiteX16" fmla="*/ 504032 w 777479"/>
                  <a:gd name="connsiteY16" fmla="*/ 821977 h 886668"/>
                  <a:gd name="connsiteX17" fmla="*/ 504032 w 777479"/>
                  <a:gd name="connsiteY17" fmla="*/ 581470 h 886668"/>
                  <a:gd name="connsiteX18" fmla="*/ 527844 w 777479"/>
                  <a:gd name="connsiteY18" fmla="*/ 695771 h 886668"/>
                  <a:gd name="connsiteX19" fmla="*/ 573088 w 777479"/>
                  <a:gd name="connsiteY19" fmla="*/ 793402 h 886668"/>
                  <a:gd name="connsiteX20" fmla="*/ 625475 w 777479"/>
                  <a:gd name="connsiteY20" fmla="*/ 814833 h 886668"/>
                  <a:gd name="connsiteX21" fmla="*/ 662013 w 777479"/>
                  <a:gd name="connsiteY21" fmla="*/ 757882 h 886668"/>
                  <a:gd name="connsiteX22" fmla="*/ 644525 w 777479"/>
                  <a:gd name="connsiteY22" fmla="*/ 636240 h 886668"/>
                  <a:gd name="connsiteX23" fmla="*/ 632619 w 777479"/>
                  <a:gd name="connsiteY23" fmla="*/ 560040 h 886668"/>
                  <a:gd name="connsiteX24" fmla="*/ 718344 w 777479"/>
                  <a:gd name="connsiteY24" fmla="*/ 710058 h 886668"/>
                  <a:gd name="connsiteX25" fmla="*/ 770732 w 777479"/>
                  <a:gd name="connsiteY25" fmla="*/ 688627 h 886668"/>
                  <a:gd name="connsiteX26" fmla="*/ 758825 w 777479"/>
                  <a:gd name="connsiteY26" fmla="*/ 548133 h 886668"/>
                  <a:gd name="connsiteX27" fmla="*/ 668338 w 777479"/>
                  <a:gd name="connsiteY27" fmla="*/ 376683 h 886668"/>
                  <a:gd name="connsiteX28" fmla="*/ 587220 w 777479"/>
                  <a:gd name="connsiteY28" fmla="*/ 164180 h 886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777479" h="886668">
                    <a:moveTo>
                      <a:pt x="240017" y="77007"/>
                    </a:moveTo>
                    <a:cubicBezTo>
                      <a:pt x="245978" y="80120"/>
                      <a:pt x="270570" y="0"/>
                      <a:pt x="270519" y="36055"/>
                    </a:cubicBezTo>
                    <a:cubicBezTo>
                      <a:pt x="270468" y="72110"/>
                      <a:pt x="271041" y="234584"/>
                      <a:pt x="239713" y="293340"/>
                    </a:cubicBezTo>
                    <a:cubicBezTo>
                      <a:pt x="208385" y="352096"/>
                      <a:pt x="121841" y="349696"/>
                      <a:pt x="82550" y="388590"/>
                    </a:cubicBezTo>
                    <a:cubicBezTo>
                      <a:pt x="43259" y="427484"/>
                      <a:pt x="0" y="501302"/>
                      <a:pt x="3969" y="526702"/>
                    </a:cubicBezTo>
                    <a:cubicBezTo>
                      <a:pt x="7938" y="552102"/>
                      <a:pt x="64691" y="555674"/>
                      <a:pt x="106363" y="540990"/>
                    </a:cubicBezTo>
                    <a:cubicBezTo>
                      <a:pt x="148035" y="526306"/>
                      <a:pt x="228203" y="453677"/>
                      <a:pt x="254000" y="438596"/>
                    </a:cubicBezTo>
                    <a:cubicBezTo>
                      <a:pt x="279797" y="423515"/>
                      <a:pt x="266303" y="425896"/>
                      <a:pt x="261144" y="450502"/>
                    </a:cubicBezTo>
                    <a:cubicBezTo>
                      <a:pt x="255985" y="475108"/>
                      <a:pt x="233429" y="542577"/>
                      <a:pt x="223044" y="586233"/>
                    </a:cubicBezTo>
                    <a:cubicBezTo>
                      <a:pt x="212659" y="629889"/>
                      <a:pt x="194650" y="676386"/>
                      <a:pt x="198834" y="712440"/>
                    </a:cubicBezTo>
                    <a:cubicBezTo>
                      <a:pt x="203018" y="748494"/>
                      <a:pt x="225339" y="811158"/>
                      <a:pt x="248147" y="802555"/>
                    </a:cubicBezTo>
                    <a:cubicBezTo>
                      <a:pt x="270955" y="793952"/>
                      <a:pt x="315657" y="704415"/>
                      <a:pt x="335682" y="660821"/>
                    </a:cubicBezTo>
                    <a:cubicBezTo>
                      <a:pt x="355707" y="617227"/>
                      <a:pt x="361673" y="549848"/>
                      <a:pt x="368300" y="540989"/>
                    </a:cubicBezTo>
                    <a:cubicBezTo>
                      <a:pt x="374927" y="532130"/>
                      <a:pt x="369888" y="561231"/>
                      <a:pt x="375444" y="607665"/>
                    </a:cubicBezTo>
                    <a:cubicBezTo>
                      <a:pt x="381000" y="654100"/>
                      <a:pt x="388938" y="773162"/>
                      <a:pt x="401638" y="819596"/>
                    </a:cubicBezTo>
                    <a:cubicBezTo>
                      <a:pt x="414338" y="866030"/>
                      <a:pt x="434578" y="885874"/>
                      <a:pt x="451644" y="886271"/>
                    </a:cubicBezTo>
                    <a:cubicBezTo>
                      <a:pt x="468710" y="886668"/>
                      <a:pt x="495301" y="872777"/>
                      <a:pt x="504032" y="821977"/>
                    </a:cubicBezTo>
                    <a:cubicBezTo>
                      <a:pt x="512763" y="771177"/>
                      <a:pt x="500063" y="602504"/>
                      <a:pt x="504032" y="581470"/>
                    </a:cubicBezTo>
                    <a:cubicBezTo>
                      <a:pt x="508001" y="560436"/>
                      <a:pt x="516335" y="660449"/>
                      <a:pt x="527844" y="695771"/>
                    </a:cubicBezTo>
                    <a:cubicBezTo>
                      <a:pt x="539353" y="731093"/>
                      <a:pt x="556816" y="773558"/>
                      <a:pt x="573088" y="793402"/>
                    </a:cubicBezTo>
                    <a:cubicBezTo>
                      <a:pt x="589360" y="813246"/>
                      <a:pt x="610654" y="820753"/>
                      <a:pt x="625475" y="814833"/>
                    </a:cubicBezTo>
                    <a:cubicBezTo>
                      <a:pt x="640296" y="808913"/>
                      <a:pt x="658838" y="787648"/>
                      <a:pt x="662013" y="757882"/>
                    </a:cubicBezTo>
                    <a:cubicBezTo>
                      <a:pt x="665188" y="728116"/>
                      <a:pt x="649424" y="669214"/>
                      <a:pt x="644525" y="636240"/>
                    </a:cubicBezTo>
                    <a:cubicBezTo>
                      <a:pt x="639626" y="603266"/>
                      <a:pt x="620316" y="547737"/>
                      <a:pt x="632619" y="560040"/>
                    </a:cubicBezTo>
                    <a:cubicBezTo>
                      <a:pt x="644922" y="572343"/>
                      <a:pt x="695325" y="688627"/>
                      <a:pt x="718344" y="710058"/>
                    </a:cubicBezTo>
                    <a:cubicBezTo>
                      <a:pt x="741363" y="731489"/>
                      <a:pt x="763985" y="715615"/>
                      <a:pt x="770732" y="688627"/>
                    </a:cubicBezTo>
                    <a:cubicBezTo>
                      <a:pt x="777479" y="661640"/>
                      <a:pt x="775891" y="600124"/>
                      <a:pt x="758825" y="548133"/>
                    </a:cubicBezTo>
                    <a:cubicBezTo>
                      <a:pt x="741759" y="496142"/>
                      <a:pt x="696939" y="440675"/>
                      <a:pt x="668338" y="376683"/>
                    </a:cubicBezTo>
                    <a:cubicBezTo>
                      <a:pt x="639737" y="312691"/>
                      <a:pt x="589601" y="243158"/>
                      <a:pt x="587220" y="164180"/>
                    </a:cubicBezTo>
                  </a:path>
                </a:pathLst>
              </a:cu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4" name="Rectangle 123"/>
              <p:cNvSpPr/>
              <p:nvPr/>
            </p:nvSpPr>
            <p:spPr>
              <a:xfrm rot="20318256">
                <a:off x="6963802" y="3098174"/>
                <a:ext cx="757320" cy="102009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00" dirty="0">
                  <a:solidFill>
                    <a:schemeClr val="tx1"/>
                  </a:solidFill>
                  <a:latin typeface="Arial Narrow" pitchFamily="34" charset="0"/>
                </a:endParaRPr>
              </a:p>
            </p:txBody>
          </p:sp>
        </p:grpSp>
      </p:grpSp>
      <p:grpSp>
        <p:nvGrpSpPr>
          <p:cNvPr id="130" name="Group 129"/>
          <p:cNvGrpSpPr/>
          <p:nvPr/>
        </p:nvGrpSpPr>
        <p:grpSpPr>
          <a:xfrm flipH="1">
            <a:off x="9144000" y="2276872"/>
            <a:ext cx="5076056" cy="1188817"/>
            <a:chOff x="-6661248" y="2707475"/>
            <a:chExt cx="6661248" cy="1513688"/>
          </a:xfrm>
        </p:grpSpPr>
        <p:grpSp>
          <p:nvGrpSpPr>
            <p:cNvPr id="131" name="Group 8"/>
            <p:cNvGrpSpPr/>
            <p:nvPr/>
          </p:nvGrpSpPr>
          <p:grpSpPr>
            <a:xfrm flipH="1">
              <a:off x="-956203" y="2752424"/>
              <a:ext cx="956203" cy="1468739"/>
              <a:chOff x="-103868" y="3065302"/>
              <a:chExt cx="2156031" cy="3217027"/>
            </a:xfrm>
          </p:grpSpPr>
          <p:sp>
            <p:nvSpPr>
              <p:cNvPr id="184" name="Freeform 183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5" name="Arc 10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86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190" name="Rectangle 189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91" name="Straight Connector 190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7" name="Freeform 186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8" name="Oval 187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89" name="Straight Connector 188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2" name="Group 17"/>
            <p:cNvGrpSpPr/>
            <p:nvPr/>
          </p:nvGrpSpPr>
          <p:grpSpPr>
            <a:xfrm flipH="1">
              <a:off x="-1723400" y="2752424"/>
              <a:ext cx="956203" cy="1468739"/>
              <a:chOff x="-103868" y="3065302"/>
              <a:chExt cx="2156031" cy="3217027"/>
            </a:xfrm>
          </p:grpSpPr>
          <p:sp>
            <p:nvSpPr>
              <p:cNvPr id="176" name="Freeform 18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7" name="Arc 176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78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182" name="Rectangle 181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9" name="Freeform 178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80" name="Oval 179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81" name="Straight Connector 180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3" name="Group 26"/>
            <p:cNvGrpSpPr/>
            <p:nvPr/>
          </p:nvGrpSpPr>
          <p:grpSpPr>
            <a:xfrm flipH="1">
              <a:off x="-2490596" y="2752424"/>
              <a:ext cx="956203" cy="1468739"/>
              <a:chOff x="-103868" y="3065302"/>
              <a:chExt cx="2156031" cy="3217027"/>
            </a:xfrm>
          </p:grpSpPr>
          <p:sp>
            <p:nvSpPr>
              <p:cNvPr id="168" name="Freeform 167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9" name="Arc 168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70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174" name="Rectangle 173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75" name="Straight Connector 34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71" name="Freeform 170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2" name="Oval 171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73" name="Straight Connector 172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4" name="Group 35"/>
            <p:cNvGrpSpPr/>
            <p:nvPr/>
          </p:nvGrpSpPr>
          <p:grpSpPr>
            <a:xfrm flipH="1">
              <a:off x="-3257792" y="2707475"/>
              <a:ext cx="956203" cy="1468739"/>
              <a:chOff x="-103868" y="3065302"/>
              <a:chExt cx="2156031" cy="3217027"/>
            </a:xfrm>
          </p:grpSpPr>
          <p:sp>
            <p:nvSpPr>
              <p:cNvPr id="160" name="Freeform 159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1" name="Arc 160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62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166" name="Rectangle 165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67" name="Straight Connector 166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63" name="Freeform 162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64" name="Oval 163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65" name="Straight Connector 164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5" name="Group 44"/>
            <p:cNvGrpSpPr/>
            <p:nvPr/>
          </p:nvGrpSpPr>
          <p:grpSpPr>
            <a:xfrm flipH="1">
              <a:off x="-4024989" y="2707475"/>
              <a:ext cx="956203" cy="1468739"/>
              <a:chOff x="-103868" y="3065302"/>
              <a:chExt cx="2156031" cy="3217027"/>
            </a:xfrm>
          </p:grpSpPr>
          <p:sp>
            <p:nvSpPr>
              <p:cNvPr id="152" name="Freeform 151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3" name="Arc 152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54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158" name="Rectangle 157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59" name="Straight Connector 158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5" name="Freeform 154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56" name="Oval 155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57" name="Straight Connector 156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6" name="Group 53"/>
            <p:cNvGrpSpPr/>
            <p:nvPr/>
          </p:nvGrpSpPr>
          <p:grpSpPr>
            <a:xfrm flipH="1">
              <a:off x="-4792185" y="2707475"/>
              <a:ext cx="956203" cy="1468739"/>
              <a:chOff x="-103868" y="3065302"/>
              <a:chExt cx="2156031" cy="3217027"/>
            </a:xfrm>
          </p:grpSpPr>
          <p:sp>
            <p:nvSpPr>
              <p:cNvPr id="144" name="Freeform 143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5" name="Arc 144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46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150" name="Rectangle 149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47" name="Freeform 146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8" name="Oval 147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49" name="Straight Connector 148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Group 119"/>
            <p:cNvGrpSpPr/>
            <p:nvPr/>
          </p:nvGrpSpPr>
          <p:grpSpPr>
            <a:xfrm flipH="1">
              <a:off x="-6661248" y="3144644"/>
              <a:ext cx="1296143" cy="1076519"/>
              <a:chOff x="6804026" y="2060848"/>
              <a:chExt cx="3030100" cy="2588688"/>
            </a:xfrm>
          </p:grpSpPr>
          <p:sp>
            <p:nvSpPr>
              <p:cNvPr id="138" name="Oval 137"/>
              <p:cNvSpPr/>
              <p:nvPr/>
            </p:nvSpPr>
            <p:spPr>
              <a:xfrm>
                <a:off x="6804026" y="2060848"/>
                <a:ext cx="2232250" cy="2160315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139" name="Group 31"/>
              <p:cNvGrpSpPr/>
              <p:nvPr/>
            </p:nvGrpSpPr>
            <p:grpSpPr>
              <a:xfrm flipH="1">
                <a:off x="8172400" y="2433765"/>
                <a:ext cx="1661726" cy="2215771"/>
                <a:chOff x="6005914" y="2135634"/>
                <a:chExt cx="1709771" cy="2481134"/>
              </a:xfrm>
            </p:grpSpPr>
            <p:sp>
              <p:nvSpPr>
                <p:cNvPr id="142" name="Arc 141"/>
                <p:cNvSpPr/>
                <p:nvPr/>
              </p:nvSpPr>
              <p:spPr>
                <a:xfrm>
                  <a:off x="6005914" y="3008164"/>
                  <a:ext cx="1709771" cy="1608604"/>
                </a:xfrm>
                <a:prstGeom prst="arc">
                  <a:avLst>
                    <a:gd name="adj1" fmla="val 16031409"/>
                    <a:gd name="adj2" fmla="val 21237176"/>
                  </a:avLst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143" name="Oval 142"/>
                <p:cNvSpPr/>
                <p:nvPr/>
              </p:nvSpPr>
              <p:spPr>
                <a:xfrm>
                  <a:off x="7323254" y="2135634"/>
                  <a:ext cx="201305" cy="28982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140" name="Freeform 139"/>
              <p:cNvSpPr/>
              <p:nvPr/>
            </p:nvSpPr>
            <p:spPr>
              <a:xfrm rot="3010101">
                <a:off x="7184400" y="2954637"/>
                <a:ext cx="760156" cy="1138445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2397 h 834313"/>
                  <a:gd name="connsiteX1" fmla="*/ 239713 w 777479"/>
                  <a:gd name="connsiteY1" fmla="*/ 240985 h 834313"/>
                  <a:gd name="connsiteX2" fmla="*/ 82550 w 777479"/>
                  <a:gd name="connsiteY2" fmla="*/ 336235 h 834313"/>
                  <a:gd name="connsiteX3" fmla="*/ 3969 w 777479"/>
                  <a:gd name="connsiteY3" fmla="*/ 474347 h 834313"/>
                  <a:gd name="connsiteX4" fmla="*/ 106363 w 777479"/>
                  <a:gd name="connsiteY4" fmla="*/ 488635 h 834313"/>
                  <a:gd name="connsiteX5" fmla="*/ 254000 w 777479"/>
                  <a:gd name="connsiteY5" fmla="*/ 386241 h 834313"/>
                  <a:gd name="connsiteX6" fmla="*/ 261144 w 777479"/>
                  <a:gd name="connsiteY6" fmla="*/ 398147 h 834313"/>
                  <a:gd name="connsiteX7" fmla="*/ 223044 w 777479"/>
                  <a:gd name="connsiteY7" fmla="*/ 533878 h 834313"/>
                  <a:gd name="connsiteX8" fmla="*/ 198834 w 777479"/>
                  <a:gd name="connsiteY8" fmla="*/ 660085 h 834313"/>
                  <a:gd name="connsiteX9" fmla="*/ 248147 w 777479"/>
                  <a:gd name="connsiteY9" fmla="*/ 750200 h 834313"/>
                  <a:gd name="connsiteX10" fmla="*/ 335682 w 777479"/>
                  <a:gd name="connsiteY10" fmla="*/ 608466 h 834313"/>
                  <a:gd name="connsiteX11" fmla="*/ 368300 w 777479"/>
                  <a:gd name="connsiteY11" fmla="*/ 488634 h 834313"/>
                  <a:gd name="connsiteX12" fmla="*/ 375444 w 777479"/>
                  <a:gd name="connsiteY12" fmla="*/ 555310 h 834313"/>
                  <a:gd name="connsiteX13" fmla="*/ 401638 w 777479"/>
                  <a:gd name="connsiteY13" fmla="*/ 767241 h 834313"/>
                  <a:gd name="connsiteX14" fmla="*/ 451644 w 777479"/>
                  <a:gd name="connsiteY14" fmla="*/ 833916 h 834313"/>
                  <a:gd name="connsiteX15" fmla="*/ 504032 w 777479"/>
                  <a:gd name="connsiteY15" fmla="*/ 769622 h 834313"/>
                  <a:gd name="connsiteX16" fmla="*/ 504032 w 777479"/>
                  <a:gd name="connsiteY16" fmla="*/ 529115 h 834313"/>
                  <a:gd name="connsiteX17" fmla="*/ 527844 w 777479"/>
                  <a:gd name="connsiteY17" fmla="*/ 643416 h 834313"/>
                  <a:gd name="connsiteX18" fmla="*/ 573088 w 777479"/>
                  <a:gd name="connsiteY18" fmla="*/ 741047 h 834313"/>
                  <a:gd name="connsiteX19" fmla="*/ 625475 w 777479"/>
                  <a:gd name="connsiteY19" fmla="*/ 762478 h 834313"/>
                  <a:gd name="connsiteX20" fmla="*/ 662013 w 777479"/>
                  <a:gd name="connsiteY20" fmla="*/ 705527 h 834313"/>
                  <a:gd name="connsiteX21" fmla="*/ 644525 w 777479"/>
                  <a:gd name="connsiteY21" fmla="*/ 583885 h 834313"/>
                  <a:gd name="connsiteX22" fmla="*/ 632619 w 777479"/>
                  <a:gd name="connsiteY22" fmla="*/ 507685 h 834313"/>
                  <a:gd name="connsiteX23" fmla="*/ 718344 w 777479"/>
                  <a:gd name="connsiteY23" fmla="*/ 657703 h 834313"/>
                  <a:gd name="connsiteX24" fmla="*/ 770732 w 777479"/>
                  <a:gd name="connsiteY24" fmla="*/ 636272 h 834313"/>
                  <a:gd name="connsiteX25" fmla="*/ 758825 w 777479"/>
                  <a:gd name="connsiteY25" fmla="*/ 495778 h 834313"/>
                  <a:gd name="connsiteX26" fmla="*/ 668338 w 777479"/>
                  <a:gd name="connsiteY26" fmla="*/ 324328 h 834313"/>
                  <a:gd name="connsiteX27" fmla="*/ 668239 w 777479"/>
                  <a:gd name="connsiteY27" fmla="*/ 0 h 834313"/>
                  <a:gd name="connsiteX0" fmla="*/ 240017 w 777479"/>
                  <a:gd name="connsiteY0" fmla="*/ 24652 h 834313"/>
                  <a:gd name="connsiteX1" fmla="*/ 239713 w 777479"/>
                  <a:gd name="connsiteY1" fmla="*/ 240985 h 834313"/>
                  <a:gd name="connsiteX2" fmla="*/ 82550 w 777479"/>
                  <a:gd name="connsiteY2" fmla="*/ 336235 h 834313"/>
                  <a:gd name="connsiteX3" fmla="*/ 3969 w 777479"/>
                  <a:gd name="connsiteY3" fmla="*/ 474347 h 834313"/>
                  <a:gd name="connsiteX4" fmla="*/ 106363 w 777479"/>
                  <a:gd name="connsiteY4" fmla="*/ 488635 h 834313"/>
                  <a:gd name="connsiteX5" fmla="*/ 254000 w 777479"/>
                  <a:gd name="connsiteY5" fmla="*/ 386241 h 834313"/>
                  <a:gd name="connsiteX6" fmla="*/ 261144 w 777479"/>
                  <a:gd name="connsiteY6" fmla="*/ 398147 h 834313"/>
                  <a:gd name="connsiteX7" fmla="*/ 223044 w 777479"/>
                  <a:gd name="connsiteY7" fmla="*/ 533878 h 834313"/>
                  <a:gd name="connsiteX8" fmla="*/ 198834 w 777479"/>
                  <a:gd name="connsiteY8" fmla="*/ 660085 h 834313"/>
                  <a:gd name="connsiteX9" fmla="*/ 248147 w 777479"/>
                  <a:gd name="connsiteY9" fmla="*/ 750200 h 834313"/>
                  <a:gd name="connsiteX10" fmla="*/ 335682 w 777479"/>
                  <a:gd name="connsiteY10" fmla="*/ 608466 h 834313"/>
                  <a:gd name="connsiteX11" fmla="*/ 368300 w 777479"/>
                  <a:gd name="connsiteY11" fmla="*/ 488634 h 834313"/>
                  <a:gd name="connsiteX12" fmla="*/ 375444 w 777479"/>
                  <a:gd name="connsiteY12" fmla="*/ 555310 h 834313"/>
                  <a:gd name="connsiteX13" fmla="*/ 401638 w 777479"/>
                  <a:gd name="connsiteY13" fmla="*/ 767241 h 834313"/>
                  <a:gd name="connsiteX14" fmla="*/ 451644 w 777479"/>
                  <a:gd name="connsiteY14" fmla="*/ 833916 h 834313"/>
                  <a:gd name="connsiteX15" fmla="*/ 504032 w 777479"/>
                  <a:gd name="connsiteY15" fmla="*/ 769622 h 834313"/>
                  <a:gd name="connsiteX16" fmla="*/ 504032 w 777479"/>
                  <a:gd name="connsiteY16" fmla="*/ 529115 h 834313"/>
                  <a:gd name="connsiteX17" fmla="*/ 527844 w 777479"/>
                  <a:gd name="connsiteY17" fmla="*/ 643416 h 834313"/>
                  <a:gd name="connsiteX18" fmla="*/ 573088 w 777479"/>
                  <a:gd name="connsiteY18" fmla="*/ 741047 h 834313"/>
                  <a:gd name="connsiteX19" fmla="*/ 625475 w 777479"/>
                  <a:gd name="connsiteY19" fmla="*/ 762478 h 834313"/>
                  <a:gd name="connsiteX20" fmla="*/ 662013 w 777479"/>
                  <a:gd name="connsiteY20" fmla="*/ 705527 h 834313"/>
                  <a:gd name="connsiteX21" fmla="*/ 644525 w 777479"/>
                  <a:gd name="connsiteY21" fmla="*/ 583885 h 834313"/>
                  <a:gd name="connsiteX22" fmla="*/ 632619 w 777479"/>
                  <a:gd name="connsiteY22" fmla="*/ 507685 h 834313"/>
                  <a:gd name="connsiteX23" fmla="*/ 718344 w 777479"/>
                  <a:gd name="connsiteY23" fmla="*/ 657703 h 834313"/>
                  <a:gd name="connsiteX24" fmla="*/ 770732 w 777479"/>
                  <a:gd name="connsiteY24" fmla="*/ 636272 h 834313"/>
                  <a:gd name="connsiteX25" fmla="*/ 758825 w 777479"/>
                  <a:gd name="connsiteY25" fmla="*/ 495778 h 834313"/>
                  <a:gd name="connsiteX26" fmla="*/ 668338 w 777479"/>
                  <a:gd name="connsiteY26" fmla="*/ 324328 h 834313"/>
                  <a:gd name="connsiteX27" fmla="*/ 668239 w 777479"/>
                  <a:gd name="connsiteY27" fmla="*/ 0 h 834313"/>
                  <a:gd name="connsiteX0" fmla="*/ 240017 w 777479"/>
                  <a:gd name="connsiteY0" fmla="*/ 164738 h 974399"/>
                  <a:gd name="connsiteX1" fmla="*/ 239713 w 777479"/>
                  <a:gd name="connsiteY1" fmla="*/ 381071 h 974399"/>
                  <a:gd name="connsiteX2" fmla="*/ 82550 w 777479"/>
                  <a:gd name="connsiteY2" fmla="*/ 476321 h 974399"/>
                  <a:gd name="connsiteX3" fmla="*/ 3969 w 777479"/>
                  <a:gd name="connsiteY3" fmla="*/ 614433 h 974399"/>
                  <a:gd name="connsiteX4" fmla="*/ 106363 w 777479"/>
                  <a:gd name="connsiteY4" fmla="*/ 628721 h 974399"/>
                  <a:gd name="connsiteX5" fmla="*/ 254000 w 777479"/>
                  <a:gd name="connsiteY5" fmla="*/ 526327 h 974399"/>
                  <a:gd name="connsiteX6" fmla="*/ 261144 w 777479"/>
                  <a:gd name="connsiteY6" fmla="*/ 538233 h 974399"/>
                  <a:gd name="connsiteX7" fmla="*/ 223044 w 777479"/>
                  <a:gd name="connsiteY7" fmla="*/ 673964 h 974399"/>
                  <a:gd name="connsiteX8" fmla="*/ 198834 w 777479"/>
                  <a:gd name="connsiteY8" fmla="*/ 800171 h 974399"/>
                  <a:gd name="connsiteX9" fmla="*/ 248147 w 777479"/>
                  <a:gd name="connsiteY9" fmla="*/ 890286 h 974399"/>
                  <a:gd name="connsiteX10" fmla="*/ 335682 w 777479"/>
                  <a:gd name="connsiteY10" fmla="*/ 748552 h 974399"/>
                  <a:gd name="connsiteX11" fmla="*/ 368300 w 777479"/>
                  <a:gd name="connsiteY11" fmla="*/ 628720 h 974399"/>
                  <a:gd name="connsiteX12" fmla="*/ 375444 w 777479"/>
                  <a:gd name="connsiteY12" fmla="*/ 695396 h 974399"/>
                  <a:gd name="connsiteX13" fmla="*/ 401638 w 777479"/>
                  <a:gd name="connsiteY13" fmla="*/ 907327 h 974399"/>
                  <a:gd name="connsiteX14" fmla="*/ 451644 w 777479"/>
                  <a:gd name="connsiteY14" fmla="*/ 974002 h 974399"/>
                  <a:gd name="connsiteX15" fmla="*/ 504032 w 777479"/>
                  <a:gd name="connsiteY15" fmla="*/ 909708 h 974399"/>
                  <a:gd name="connsiteX16" fmla="*/ 504032 w 777479"/>
                  <a:gd name="connsiteY16" fmla="*/ 669201 h 974399"/>
                  <a:gd name="connsiteX17" fmla="*/ 527844 w 777479"/>
                  <a:gd name="connsiteY17" fmla="*/ 783502 h 974399"/>
                  <a:gd name="connsiteX18" fmla="*/ 573088 w 777479"/>
                  <a:gd name="connsiteY18" fmla="*/ 881133 h 974399"/>
                  <a:gd name="connsiteX19" fmla="*/ 625475 w 777479"/>
                  <a:gd name="connsiteY19" fmla="*/ 902564 h 974399"/>
                  <a:gd name="connsiteX20" fmla="*/ 662013 w 777479"/>
                  <a:gd name="connsiteY20" fmla="*/ 845613 h 974399"/>
                  <a:gd name="connsiteX21" fmla="*/ 644525 w 777479"/>
                  <a:gd name="connsiteY21" fmla="*/ 723971 h 974399"/>
                  <a:gd name="connsiteX22" fmla="*/ 632619 w 777479"/>
                  <a:gd name="connsiteY22" fmla="*/ 647771 h 974399"/>
                  <a:gd name="connsiteX23" fmla="*/ 718344 w 777479"/>
                  <a:gd name="connsiteY23" fmla="*/ 797789 h 974399"/>
                  <a:gd name="connsiteX24" fmla="*/ 770732 w 777479"/>
                  <a:gd name="connsiteY24" fmla="*/ 776358 h 974399"/>
                  <a:gd name="connsiteX25" fmla="*/ 758825 w 777479"/>
                  <a:gd name="connsiteY25" fmla="*/ 635864 h 974399"/>
                  <a:gd name="connsiteX26" fmla="*/ 668338 w 777479"/>
                  <a:gd name="connsiteY26" fmla="*/ 464414 h 974399"/>
                  <a:gd name="connsiteX27" fmla="*/ 577964 w 777479"/>
                  <a:gd name="connsiteY27" fmla="*/ 0 h 974399"/>
                  <a:gd name="connsiteX0" fmla="*/ 240017 w 777479"/>
                  <a:gd name="connsiteY0" fmla="*/ 0 h 809661"/>
                  <a:gd name="connsiteX1" fmla="*/ 239713 w 777479"/>
                  <a:gd name="connsiteY1" fmla="*/ 216333 h 809661"/>
                  <a:gd name="connsiteX2" fmla="*/ 82550 w 777479"/>
                  <a:gd name="connsiteY2" fmla="*/ 311583 h 809661"/>
                  <a:gd name="connsiteX3" fmla="*/ 3969 w 777479"/>
                  <a:gd name="connsiteY3" fmla="*/ 449695 h 809661"/>
                  <a:gd name="connsiteX4" fmla="*/ 106363 w 777479"/>
                  <a:gd name="connsiteY4" fmla="*/ 463983 h 809661"/>
                  <a:gd name="connsiteX5" fmla="*/ 254000 w 777479"/>
                  <a:gd name="connsiteY5" fmla="*/ 361589 h 809661"/>
                  <a:gd name="connsiteX6" fmla="*/ 261144 w 777479"/>
                  <a:gd name="connsiteY6" fmla="*/ 373495 h 809661"/>
                  <a:gd name="connsiteX7" fmla="*/ 223044 w 777479"/>
                  <a:gd name="connsiteY7" fmla="*/ 509226 h 809661"/>
                  <a:gd name="connsiteX8" fmla="*/ 198834 w 777479"/>
                  <a:gd name="connsiteY8" fmla="*/ 635433 h 809661"/>
                  <a:gd name="connsiteX9" fmla="*/ 248147 w 777479"/>
                  <a:gd name="connsiteY9" fmla="*/ 725548 h 809661"/>
                  <a:gd name="connsiteX10" fmla="*/ 335682 w 777479"/>
                  <a:gd name="connsiteY10" fmla="*/ 583814 h 809661"/>
                  <a:gd name="connsiteX11" fmla="*/ 368300 w 777479"/>
                  <a:gd name="connsiteY11" fmla="*/ 463982 h 809661"/>
                  <a:gd name="connsiteX12" fmla="*/ 375444 w 777479"/>
                  <a:gd name="connsiteY12" fmla="*/ 530658 h 809661"/>
                  <a:gd name="connsiteX13" fmla="*/ 401638 w 777479"/>
                  <a:gd name="connsiteY13" fmla="*/ 742589 h 809661"/>
                  <a:gd name="connsiteX14" fmla="*/ 451644 w 777479"/>
                  <a:gd name="connsiteY14" fmla="*/ 809264 h 809661"/>
                  <a:gd name="connsiteX15" fmla="*/ 504032 w 777479"/>
                  <a:gd name="connsiteY15" fmla="*/ 744970 h 809661"/>
                  <a:gd name="connsiteX16" fmla="*/ 504032 w 777479"/>
                  <a:gd name="connsiteY16" fmla="*/ 504463 h 809661"/>
                  <a:gd name="connsiteX17" fmla="*/ 527844 w 777479"/>
                  <a:gd name="connsiteY17" fmla="*/ 618764 h 809661"/>
                  <a:gd name="connsiteX18" fmla="*/ 573088 w 777479"/>
                  <a:gd name="connsiteY18" fmla="*/ 716395 h 809661"/>
                  <a:gd name="connsiteX19" fmla="*/ 625475 w 777479"/>
                  <a:gd name="connsiteY19" fmla="*/ 737826 h 809661"/>
                  <a:gd name="connsiteX20" fmla="*/ 662013 w 777479"/>
                  <a:gd name="connsiteY20" fmla="*/ 680875 h 809661"/>
                  <a:gd name="connsiteX21" fmla="*/ 644525 w 777479"/>
                  <a:gd name="connsiteY21" fmla="*/ 559233 h 809661"/>
                  <a:gd name="connsiteX22" fmla="*/ 632619 w 777479"/>
                  <a:gd name="connsiteY22" fmla="*/ 483033 h 809661"/>
                  <a:gd name="connsiteX23" fmla="*/ 718344 w 777479"/>
                  <a:gd name="connsiteY23" fmla="*/ 633051 h 809661"/>
                  <a:gd name="connsiteX24" fmla="*/ 770732 w 777479"/>
                  <a:gd name="connsiteY24" fmla="*/ 611620 h 809661"/>
                  <a:gd name="connsiteX25" fmla="*/ 758825 w 777479"/>
                  <a:gd name="connsiteY25" fmla="*/ 471126 h 809661"/>
                  <a:gd name="connsiteX26" fmla="*/ 668338 w 777479"/>
                  <a:gd name="connsiteY26" fmla="*/ 299676 h 809661"/>
                  <a:gd name="connsiteX27" fmla="*/ 587220 w 777479"/>
                  <a:gd name="connsiteY27" fmla="*/ 87173 h 809661"/>
                  <a:gd name="connsiteX0" fmla="*/ 240017 w 777479"/>
                  <a:gd name="connsiteY0" fmla="*/ 77007 h 886668"/>
                  <a:gd name="connsiteX1" fmla="*/ 270519 w 777479"/>
                  <a:gd name="connsiteY1" fmla="*/ 36055 h 886668"/>
                  <a:gd name="connsiteX2" fmla="*/ 239713 w 777479"/>
                  <a:gd name="connsiteY2" fmla="*/ 293340 h 886668"/>
                  <a:gd name="connsiteX3" fmla="*/ 82550 w 777479"/>
                  <a:gd name="connsiteY3" fmla="*/ 388590 h 886668"/>
                  <a:gd name="connsiteX4" fmla="*/ 3969 w 777479"/>
                  <a:gd name="connsiteY4" fmla="*/ 526702 h 886668"/>
                  <a:gd name="connsiteX5" fmla="*/ 106363 w 777479"/>
                  <a:gd name="connsiteY5" fmla="*/ 540990 h 886668"/>
                  <a:gd name="connsiteX6" fmla="*/ 254000 w 777479"/>
                  <a:gd name="connsiteY6" fmla="*/ 438596 h 886668"/>
                  <a:gd name="connsiteX7" fmla="*/ 261144 w 777479"/>
                  <a:gd name="connsiteY7" fmla="*/ 450502 h 886668"/>
                  <a:gd name="connsiteX8" fmla="*/ 223044 w 777479"/>
                  <a:gd name="connsiteY8" fmla="*/ 586233 h 886668"/>
                  <a:gd name="connsiteX9" fmla="*/ 198834 w 777479"/>
                  <a:gd name="connsiteY9" fmla="*/ 712440 h 886668"/>
                  <a:gd name="connsiteX10" fmla="*/ 248147 w 777479"/>
                  <a:gd name="connsiteY10" fmla="*/ 802555 h 886668"/>
                  <a:gd name="connsiteX11" fmla="*/ 335682 w 777479"/>
                  <a:gd name="connsiteY11" fmla="*/ 660821 h 886668"/>
                  <a:gd name="connsiteX12" fmla="*/ 368300 w 777479"/>
                  <a:gd name="connsiteY12" fmla="*/ 540989 h 886668"/>
                  <a:gd name="connsiteX13" fmla="*/ 375444 w 777479"/>
                  <a:gd name="connsiteY13" fmla="*/ 607665 h 886668"/>
                  <a:gd name="connsiteX14" fmla="*/ 401638 w 777479"/>
                  <a:gd name="connsiteY14" fmla="*/ 819596 h 886668"/>
                  <a:gd name="connsiteX15" fmla="*/ 451644 w 777479"/>
                  <a:gd name="connsiteY15" fmla="*/ 886271 h 886668"/>
                  <a:gd name="connsiteX16" fmla="*/ 504032 w 777479"/>
                  <a:gd name="connsiteY16" fmla="*/ 821977 h 886668"/>
                  <a:gd name="connsiteX17" fmla="*/ 504032 w 777479"/>
                  <a:gd name="connsiteY17" fmla="*/ 581470 h 886668"/>
                  <a:gd name="connsiteX18" fmla="*/ 527844 w 777479"/>
                  <a:gd name="connsiteY18" fmla="*/ 695771 h 886668"/>
                  <a:gd name="connsiteX19" fmla="*/ 573088 w 777479"/>
                  <a:gd name="connsiteY19" fmla="*/ 793402 h 886668"/>
                  <a:gd name="connsiteX20" fmla="*/ 625475 w 777479"/>
                  <a:gd name="connsiteY20" fmla="*/ 814833 h 886668"/>
                  <a:gd name="connsiteX21" fmla="*/ 662013 w 777479"/>
                  <a:gd name="connsiteY21" fmla="*/ 757882 h 886668"/>
                  <a:gd name="connsiteX22" fmla="*/ 644525 w 777479"/>
                  <a:gd name="connsiteY22" fmla="*/ 636240 h 886668"/>
                  <a:gd name="connsiteX23" fmla="*/ 632619 w 777479"/>
                  <a:gd name="connsiteY23" fmla="*/ 560040 h 886668"/>
                  <a:gd name="connsiteX24" fmla="*/ 718344 w 777479"/>
                  <a:gd name="connsiteY24" fmla="*/ 710058 h 886668"/>
                  <a:gd name="connsiteX25" fmla="*/ 770732 w 777479"/>
                  <a:gd name="connsiteY25" fmla="*/ 688627 h 886668"/>
                  <a:gd name="connsiteX26" fmla="*/ 758825 w 777479"/>
                  <a:gd name="connsiteY26" fmla="*/ 548133 h 886668"/>
                  <a:gd name="connsiteX27" fmla="*/ 668338 w 777479"/>
                  <a:gd name="connsiteY27" fmla="*/ 376683 h 886668"/>
                  <a:gd name="connsiteX28" fmla="*/ 587220 w 777479"/>
                  <a:gd name="connsiteY28" fmla="*/ 164180 h 886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777479" h="886668">
                    <a:moveTo>
                      <a:pt x="240017" y="77007"/>
                    </a:moveTo>
                    <a:cubicBezTo>
                      <a:pt x="245978" y="80120"/>
                      <a:pt x="270570" y="0"/>
                      <a:pt x="270519" y="36055"/>
                    </a:cubicBezTo>
                    <a:cubicBezTo>
                      <a:pt x="270468" y="72110"/>
                      <a:pt x="271041" y="234584"/>
                      <a:pt x="239713" y="293340"/>
                    </a:cubicBezTo>
                    <a:cubicBezTo>
                      <a:pt x="208385" y="352096"/>
                      <a:pt x="121841" y="349696"/>
                      <a:pt x="82550" y="388590"/>
                    </a:cubicBezTo>
                    <a:cubicBezTo>
                      <a:pt x="43259" y="427484"/>
                      <a:pt x="0" y="501302"/>
                      <a:pt x="3969" y="526702"/>
                    </a:cubicBezTo>
                    <a:cubicBezTo>
                      <a:pt x="7938" y="552102"/>
                      <a:pt x="64691" y="555674"/>
                      <a:pt x="106363" y="540990"/>
                    </a:cubicBezTo>
                    <a:cubicBezTo>
                      <a:pt x="148035" y="526306"/>
                      <a:pt x="228203" y="453677"/>
                      <a:pt x="254000" y="438596"/>
                    </a:cubicBezTo>
                    <a:cubicBezTo>
                      <a:pt x="279797" y="423515"/>
                      <a:pt x="266303" y="425896"/>
                      <a:pt x="261144" y="450502"/>
                    </a:cubicBezTo>
                    <a:cubicBezTo>
                      <a:pt x="255985" y="475108"/>
                      <a:pt x="233429" y="542577"/>
                      <a:pt x="223044" y="586233"/>
                    </a:cubicBezTo>
                    <a:cubicBezTo>
                      <a:pt x="212659" y="629889"/>
                      <a:pt x="194650" y="676386"/>
                      <a:pt x="198834" y="712440"/>
                    </a:cubicBezTo>
                    <a:cubicBezTo>
                      <a:pt x="203018" y="748494"/>
                      <a:pt x="225339" y="811158"/>
                      <a:pt x="248147" y="802555"/>
                    </a:cubicBezTo>
                    <a:cubicBezTo>
                      <a:pt x="270955" y="793952"/>
                      <a:pt x="315657" y="704415"/>
                      <a:pt x="335682" y="660821"/>
                    </a:cubicBezTo>
                    <a:cubicBezTo>
                      <a:pt x="355707" y="617227"/>
                      <a:pt x="361673" y="549848"/>
                      <a:pt x="368300" y="540989"/>
                    </a:cubicBezTo>
                    <a:cubicBezTo>
                      <a:pt x="374927" y="532130"/>
                      <a:pt x="369888" y="561231"/>
                      <a:pt x="375444" y="607665"/>
                    </a:cubicBezTo>
                    <a:cubicBezTo>
                      <a:pt x="381000" y="654100"/>
                      <a:pt x="388938" y="773162"/>
                      <a:pt x="401638" y="819596"/>
                    </a:cubicBezTo>
                    <a:cubicBezTo>
                      <a:pt x="414338" y="866030"/>
                      <a:pt x="434578" y="885874"/>
                      <a:pt x="451644" y="886271"/>
                    </a:cubicBezTo>
                    <a:cubicBezTo>
                      <a:pt x="468710" y="886668"/>
                      <a:pt x="495301" y="872777"/>
                      <a:pt x="504032" y="821977"/>
                    </a:cubicBezTo>
                    <a:cubicBezTo>
                      <a:pt x="512763" y="771177"/>
                      <a:pt x="500063" y="602504"/>
                      <a:pt x="504032" y="581470"/>
                    </a:cubicBezTo>
                    <a:cubicBezTo>
                      <a:pt x="508001" y="560436"/>
                      <a:pt x="516335" y="660449"/>
                      <a:pt x="527844" y="695771"/>
                    </a:cubicBezTo>
                    <a:cubicBezTo>
                      <a:pt x="539353" y="731093"/>
                      <a:pt x="556816" y="773558"/>
                      <a:pt x="573088" y="793402"/>
                    </a:cubicBezTo>
                    <a:cubicBezTo>
                      <a:pt x="589360" y="813246"/>
                      <a:pt x="610654" y="820753"/>
                      <a:pt x="625475" y="814833"/>
                    </a:cubicBezTo>
                    <a:cubicBezTo>
                      <a:pt x="640296" y="808913"/>
                      <a:pt x="658838" y="787648"/>
                      <a:pt x="662013" y="757882"/>
                    </a:cubicBezTo>
                    <a:cubicBezTo>
                      <a:pt x="665188" y="728116"/>
                      <a:pt x="649424" y="669214"/>
                      <a:pt x="644525" y="636240"/>
                    </a:cubicBezTo>
                    <a:cubicBezTo>
                      <a:pt x="639626" y="603266"/>
                      <a:pt x="620316" y="547737"/>
                      <a:pt x="632619" y="560040"/>
                    </a:cubicBezTo>
                    <a:cubicBezTo>
                      <a:pt x="644922" y="572343"/>
                      <a:pt x="695325" y="688627"/>
                      <a:pt x="718344" y="710058"/>
                    </a:cubicBezTo>
                    <a:cubicBezTo>
                      <a:pt x="741363" y="731489"/>
                      <a:pt x="763985" y="715615"/>
                      <a:pt x="770732" y="688627"/>
                    </a:cubicBezTo>
                    <a:cubicBezTo>
                      <a:pt x="777479" y="661640"/>
                      <a:pt x="775891" y="600124"/>
                      <a:pt x="758825" y="548133"/>
                    </a:cubicBezTo>
                    <a:cubicBezTo>
                      <a:pt x="741759" y="496142"/>
                      <a:pt x="696939" y="440675"/>
                      <a:pt x="668338" y="376683"/>
                    </a:cubicBezTo>
                    <a:cubicBezTo>
                      <a:pt x="639737" y="312691"/>
                      <a:pt x="589601" y="243158"/>
                      <a:pt x="587220" y="164180"/>
                    </a:cubicBezTo>
                  </a:path>
                </a:pathLst>
              </a:cu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1" name="Rectangle 140"/>
              <p:cNvSpPr/>
              <p:nvPr/>
            </p:nvSpPr>
            <p:spPr>
              <a:xfrm rot="20318256">
                <a:off x="6963802" y="3098174"/>
                <a:ext cx="757320" cy="102009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00" dirty="0">
                  <a:solidFill>
                    <a:schemeClr val="tx1"/>
                  </a:solidFill>
                  <a:latin typeface="Arial Narrow" pitchFamily="34" charset="0"/>
                </a:endParaRPr>
              </a:p>
            </p:txBody>
          </p:sp>
        </p:grpSp>
      </p:grpSp>
      <p:grpSp>
        <p:nvGrpSpPr>
          <p:cNvPr id="192" name="Group 191"/>
          <p:cNvGrpSpPr/>
          <p:nvPr/>
        </p:nvGrpSpPr>
        <p:grpSpPr>
          <a:xfrm>
            <a:off x="-3276872" y="1340768"/>
            <a:ext cx="3231976" cy="656531"/>
            <a:chOff x="-6661248" y="2707475"/>
            <a:chExt cx="6661248" cy="1513688"/>
          </a:xfrm>
        </p:grpSpPr>
        <p:grpSp>
          <p:nvGrpSpPr>
            <p:cNvPr id="193" name="Group 8"/>
            <p:cNvGrpSpPr/>
            <p:nvPr/>
          </p:nvGrpSpPr>
          <p:grpSpPr>
            <a:xfrm flipH="1">
              <a:off x="-956203" y="2752424"/>
              <a:ext cx="956203" cy="1468739"/>
              <a:chOff x="-103868" y="3065302"/>
              <a:chExt cx="2156031" cy="3217027"/>
            </a:xfrm>
          </p:grpSpPr>
          <p:sp>
            <p:nvSpPr>
              <p:cNvPr id="246" name="Freeform 245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7" name="Arc 10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48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252" name="Rectangle 251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53" name="Straight Connector 252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9" name="Freeform 248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0" name="Oval 249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51" name="Straight Connector 250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4" name="Group 17"/>
            <p:cNvGrpSpPr/>
            <p:nvPr/>
          </p:nvGrpSpPr>
          <p:grpSpPr>
            <a:xfrm flipH="1">
              <a:off x="-1723400" y="2752424"/>
              <a:ext cx="956203" cy="1468739"/>
              <a:chOff x="-103868" y="3065302"/>
              <a:chExt cx="2156031" cy="3217027"/>
            </a:xfrm>
          </p:grpSpPr>
          <p:sp>
            <p:nvSpPr>
              <p:cNvPr id="238" name="Freeform 18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9" name="Arc 238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40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244" name="Rectangle 243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45" name="Straight Connector 244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41" name="Freeform 240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42" name="Oval 241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43" name="Straight Connector 242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5" name="Group 26"/>
            <p:cNvGrpSpPr/>
            <p:nvPr/>
          </p:nvGrpSpPr>
          <p:grpSpPr>
            <a:xfrm flipH="1">
              <a:off x="-2490596" y="2752424"/>
              <a:ext cx="956203" cy="1468739"/>
              <a:chOff x="-103868" y="3065302"/>
              <a:chExt cx="2156031" cy="3217027"/>
            </a:xfrm>
          </p:grpSpPr>
          <p:sp>
            <p:nvSpPr>
              <p:cNvPr id="230" name="Freeform 229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1" name="Arc 230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32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236" name="Rectangle 235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37" name="Straight Connector 34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3" name="Freeform 232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34" name="Oval 233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35" name="Straight Connector 234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6" name="Group 35"/>
            <p:cNvGrpSpPr/>
            <p:nvPr/>
          </p:nvGrpSpPr>
          <p:grpSpPr>
            <a:xfrm flipH="1">
              <a:off x="-3257792" y="2707475"/>
              <a:ext cx="956203" cy="1468739"/>
              <a:chOff x="-103868" y="3065302"/>
              <a:chExt cx="2156031" cy="3217027"/>
            </a:xfrm>
          </p:grpSpPr>
          <p:sp>
            <p:nvSpPr>
              <p:cNvPr id="222" name="Freeform 221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3" name="Arc 222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24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228" name="Rectangle 227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29" name="Straight Connector 228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5" name="Freeform 224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6" name="Oval 225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27" name="Straight Connector 226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7" name="Group 44"/>
            <p:cNvGrpSpPr/>
            <p:nvPr/>
          </p:nvGrpSpPr>
          <p:grpSpPr>
            <a:xfrm flipH="1">
              <a:off x="-4024989" y="2707475"/>
              <a:ext cx="956203" cy="1468739"/>
              <a:chOff x="-103868" y="3065302"/>
              <a:chExt cx="2156031" cy="3217027"/>
            </a:xfrm>
          </p:grpSpPr>
          <p:sp>
            <p:nvSpPr>
              <p:cNvPr id="214" name="Freeform 213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5" name="Arc 214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16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220" name="Rectangle 219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21" name="Straight Connector 220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17" name="Freeform 216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8" name="Oval 217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19" name="Straight Connector 218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8" name="Group 53"/>
            <p:cNvGrpSpPr/>
            <p:nvPr/>
          </p:nvGrpSpPr>
          <p:grpSpPr>
            <a:xfrm flipH="1">
              <a:off x="-4792185" y="2707475"/>
              <a:ext cx="956203" cy="1468739"/>
              <a:chOff x="-103868" y="3065302"/>
              <a:chExt cx="2156031" cy="3217027"/>
            </a:xfrm>
          </p:grpSpPr>
          <p:sp>
            <p:nvSpPr>
              <p:cNvPr id="206" name="Freeform 205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7" name="Arc 206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08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212" name="Rectangle 211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13" name="Straight Connector 212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9" name="Freeform 208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10" name="Oval 209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11" name="Straight Connector 210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9" name="Group 119"/>
            <p:cNvGrpSpPr/>
            <p:nvPr/>
          </p:nvGrpSpPr>
          <p:grpSpPr>
            <a:xfrm flipH="1">
              <a:off x="-6661248" y="3144644"/>
              <a:ext cx="1296143" cy="1076519"/>
              <a:chOff x="6804026" y="2060848"/>
              <a:chExt cx="3030100" cy="2588688"/>
            </a:xfrm>
          </p:grpSpPr>
          <p:sp>
            <p:nvSpPr>
              <p:cNvPr id="200" name="Oval 199"/>
              <p:cNvSpPr/>
              <p:nvPr/>
            </p:nvSpPr>
            <p:spPr>
              <a:xfrm>
                <a:off x="6804026" y="2060848"/>
                <a:ext cx="2232250" cy="2160315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01" name="Group 31"/>
              <p:cNvGrpSpPr/>
              <p:nvPr/>
            </p:nvGrpSpPr>
            <p:grpSpPr>
              <a:xfrm flipH="1">
                <a:off x="8172400" y="2433765"/>
                <a:ext cx="1661726" cy="2215771"/>
                <a:chOff x="6005914" y="2135634"/>
                <a:chExt cx="1709771" cy="2481134"/>
              </a:xfrm>
            </p:grpSpPr>
            <p:sp>
              <p:nvSpPr>
                <p:cNvPr id="204" name="Arc 203"/>
                <p:cNvSpPr/>
                <p:nvPr/>
              </p:nvSpPr>
              <p:spPr>
                <a:xfrm>
                  <a:off x="6005914" y="3008164"/>
                  <a:ext cx="1709771" cy="1608604"/>
                </a:xfrm>
                <a:prstGeom prst="arc">
                  <a:avLst>
                    <a:gd name="adj1" fmla="val 16031409"/>
                    <a:gd name="adj2" fmla="val 21237176"/>
                  </a:avLst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05" name="Oval 204"/>
                <p:cNvSpPr/>
                <p:nvPr/>
              </p:nvSpPr>
              <p:spPr>
                <a:xfrm>
                  <a:off x="7323254" y="2135634"/>
                  <a:ext cx="201305" cy="28982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02" name="Freeform 201"/>
              <p:cNvSpPr/>
              <p:nvPr/>
            </p:nvSpPr>
            <p:spPr>
              <a:xfrm rot="3010101">
                <a:off x="7184400" y="2954637"/>
                <a:ext cx="760156" cy="1138445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2397 h 834313"/>
                  <a:gd name="connsiteX1" fmla="*/ 239713 w 777479"/>
                  <a:gd name="connsiteY1" fmla="*/ 240985 h 834313"/>
                  <a:gd name="connsiteX2" fmla="*/ 82550 w 777479"/>
                  <a:gd name="connsiteY2" fmla="*/ 336235 h 834313"/>
                  <a:gd name="connsiteX3" fmla="*/ 3969 w 777479"/>
                  <a:gd name="connsiteY3" fmla="*/ 474347 h 834313"/>
                  <a:gd name="connsiteX4" fmla="*/ 106363 w 777479"/>
                  <a:gd name="connsiteY4" fmla="*/ 488635 h 834313"/>
                  <a:gd name="connsiteX5" fmla="*/ 254000 w 777479"/>
                  <a:gd name="connsiteY5" fmla="*/ 386241 h 834313"/>
                  <a:gd name="connsiteX6" fmla="*/ 261144 w 777479"/>
                  <a:gd name="connsiteY6" fmla="*/ 398147 h 834313"/>
                  <a:gd name="connsiteX7" fmla="*/ 223044 w 777479"/>
                  <a:gd name="connsiteY7" fmla="*/ 533878 h 834313"/>
                  <a:gd name="connsiteX8" fmla="*/ 198834 w 777479"/>
                  <a:gd name="connsiteY8" fmla="*/ 660085 h 834313"/>
                  <a:gd name="connsiteX9" fmla="*/ 248147 w 777479"/>
                  <a:gd name="connsiteY9" fmla="*/ 750200 h 834313"/>
                  <a:gd name="connsiteX10" fmla="*/ 335682 w 777479"/>
                  <a:gd name="connsiteY10" fmla="*/ 608466 h 834313"/>
                  <a:gd name="connsiteX11" fmla="*/ 368300 w 777479"/>
                  <a:gd name="connsiteY11" fmla="*/ 488634 h 834313"/>
                  <a:gd name="connsiteX12" fmla="*/ 375444 w 777479"/>
                  <a:gd name="connsiteY12" fmla="*/ 555310 h 834313"/>
                  <a:gd name="connsiteX13" fmla="*/ 401638 w 777479"/>
                  <a:gd name="connsiteY13" fmla="*/ 767241 h 834313"/>
                  <a:gd name="connsiteX14" fmla="*/ 451644 w 777479"/>
                  <a:gd name="connsiteY14" fmla="*/ 833916 h 834313"/>
                  <a:gd name="connsiteX15" fmla="*/ 504032 w 777479"/>
                  <a:gd name="connsiteY15" fmla="*/ 769622 h 834313"/>
                  <a:gd name="connsiteX16" fmla="*/ 504032 w 777479"/>
                  <a:gd name="connsiteY16" fmla="*/ 529115 h 834313"/>
                  <a:gd name="connsiteX17" fmla="*/ 527844 w 777479"/>
                  <a:gd name="connsiteY17" fmla="*/ 643416 h 834313"/>
                  <a:gd name="connsiteX18" fmla="*/ 573088 w 777479"/>
                  <a:gd name="connsiteY18" fmla="*/ 741047 h 834313"/>
                  <a:gd name="connsiteX19" fmla="*/ 625475 w 777479"/>
                  <a:gd name="connsiteY19" fmla="*/ 762478 h 834313"/>
                  <a:gd name="connsiteX20" fmla="*/ 662013 w 777479"/>
                  <a:gd name="connsiteY20" fmla="*/ 705527 h 834313"/>
                  <a:gd name="connsiteX21" fmla="*/ 644525 w 777479"/>
                  <a:gd name="connsiteY21" fmla="*/ 583885 h 834313"/>
                  <a:gd name="connsiteX22" fmla="*/ 632619 w 777479"/>
                  <a:gd name="connsiteY22" fmla="*/ 507685 h 834313"/>
                  <a:gd name="connsiteX23" fmla="*/ 718344 w 777479"/>
                  <a:gd name="connsiteY23" fmla="*/ 657703 h 834313"/>
                  <a:gd name="connsiteX24" fmla="*/ 770732 w 777479"/>
                  <a:gd name="connsiteY24" fmla="*/ 636272 h 834313"/>
                  <a:gd name="connsiteX25" fmla="*/ 758825 w 777479"/>
                  <a:gd name="connsiteY25" fmla="*/ 495778 h 834313"/>
                  <a:gd name="connsiteX26" fmla="*/ 668338 w 777479"/>
                  <a:gd name="connsiteY26" fmla="*/ 324328 h 834313"/>
                  <a:gd name="connsiteX27" fmla="*/ 668239 w 777479"/>
                  <a:gd name="connsiteY27" fmla="*/ 0 h 834313"/>
                  <a:gd name="connsiteX0" fmla="*/ 240017 w 777479"/>
                  <a:gd name="connsiteY0" fmla="*/ 24652 h 834313"/>
                  <a:gd name="connsiteX1" fmla="*/ 239713 w 777479"/>
                  <a:gd name="connsiteY1" fmla="*/ 240985 h 834313"/>
                  <a:gd name="connsiteX2" fmla="*/ 82550 w 777479"/>
                  <a:gd name="connsiteY2" fmla="*/ 336235 h 834313"/>
                  <a:gd name="connsiteX3" fmla="*/ 3969 w 777479"/>
                  <a:gd name="connsiteY3" fmla="*/ 474347 h 834313"/>
                  <a:gd name="connsiteX4" fmla="*/ 106363 w 777479"/>
                  <a:gd name="connsiteY4" fmla="*/ 488635 h 834313"/>
                  <a:gd name="connsiteX5" fmla="*/ 254000 w 777479"/>
                  <a:gd name="connsiteY5" fmla="*/ 386241 h 834313"/>
                  <a:gd name="connsiteX6" fmla="*/ 261144 w 777479"/>
                  <a:gd name="connsiteY6" fmla="*/ 398147 h 834313"/>
                  <a:gd name="connsiteX7" fmla="*/ 223044 w 777479"/>
                  <a:gd name="connsiteY7" fmla="*/ 533878 h 834313"/>
                  <a:gd name="connsiteX8" fmla="*/ 198834 w 777479"/>
                  <a:gd name="connsiteY8" fmla="*/ 660085 h 834313"/>
                  <a:gd name="connsiteX9" fmla="*/ 248147 w 777479"/>
                  <a:gd name="connsiteY9" fmla="*/ 750200 h 834313"/>
                  <a:gd name="connsiteX10" fmla="*/ 335682 w 777479"/>
                  <a:gd name="connsiteY10" fmla="*/ 608466 h 834313"/>
                  <a:gd name="connsiteX11" fmla="*/ 368300 w 777479"/>
                  <a:gd name="connsiteY11" fmla="*/ 488634 h 834313"/>
                  <a:gd name="connsiteX12" fmla="*/ 375444 w 777479"/>
                  <a:gd name="connsiteY12" fmla="*/ 555310 h 834313"/>
                  <a:gd name="connsiteX13" fmla="*/ 401638 w 777479"/>
                  <a:gd name="connsiteY13" fmla="*/ 767241 h 834313"/>
                  <a:gd name="connsiteX14" fmla="*/ 451644 w 777479"/>
                  <a:gd name="connsiteY14" fmla="*/ 833916 h 834313"/>
                  <a:gd name="connsiteX15" fmla="*/ 504032 w 777479"/>
                  <a:gd name="connsiteY15" fmla="*/ 769622 h 834313"/>
                  <a:gd name="connsiteX16" fmla="*/ 504032 w 777479"/>
                  <a:gd name="connsiteY16" fmla="*/ 529115 h 834313"/>
                  <a:gd name="connsiteX17" fmla="*/ 527844 w 777479"/>
                  <a:gd name="connsiteY17" fmla="*/ 643416 h 834313"/>
                  <a:gd name="connsiteX18" fmla="*/ 573088 w 777479"/>
                  <a:gd name="connsiteY18" fmla="*/ 741047 h 834313"/>
                  <a:gd name="connsiteX19" fmla="*/ 625475 w 777479"/>
                  <a:gd name="connsiteY19" fmla="*/ 762478 h 834313"/>
                  <a:gd name="connsiteX20" fmla="*/ 662013 w 777479"/>
                  <a:gd name="connsiteY20" fmla="*/ 705527 h 834313"/>
                  <a:gd name="connsiteX21" fmla="*/ 644525 w 777479"/>
                  <a:gd name="connsiteY21" fmla="*/ 583885 h 834313"/>
                  <a:gd name="connsiteX22" fmla="*/ 632619 w 777479"/>
                  <a:gd name="connsiteY22" fmla="*/ 507685 h 834313"/>
                  <a:gd name="connsiteX23" fmla="*/ 718344 w 777479"/>
                  <a:gd name="connsiteY23" fmla="*/ 657703 h 834313"/>
                  <a:gd name="connsiteX24" fmla="*/ 770732 w 777479"/>
                  <a:gd name="connsiteY24" fmla="*/ 636272 h 834313"/>
                  <a:gd name="connsiteX25" fmla="*/ 758825 w 777479"/>
                  <a:gd name="connsiteY25" fmla="*/ 495778 h 834313"/>
                  <a:gd name="connsiteX26" fmla="*/ 668338 w 777479"/>
                  <a:gd name="connsiteY26" fmla="*/ 324328 h 834313"/>
                  <a:gd name="connsiteX27" fmla="*/ 668239 w 777479"/>
                  <a:gd name="connsiteY27" fmla="*/ 0 h 834313"/>
                  <a:gd name="connsiteX0" fmla="*/ 240017 w 777479"/>
                  <a:gd name="connsiteY0" fmla="*/ 164738 h 974399"/>
                  <a:gd name="connsiteX1" fmla="*/ 239713 w 777479"/>
                  <a:gd name="connsiteY1" fmla="*/ 381071 h 974399"/>
                  <a:gd name="connsiteX2" fmla="*/ 82550 w 777479"/>
                  <a:gd name="connsiteY2" fmla="*/ 476321 h 974399"/>
                  <a:gd name="connsiteX3" fmla="*/ 3969 w 777479"/>
                  <a:gd name="connsiteY3" fmla="*/ 614433 h 974399"/>
                  <a:gd name="connsiteX4" fmla="*/ 106363 w 777479"/>
                  <a:gd name="connsiteY4" fmla="*/ 628721 h 974399"/>
                  <a:gd name="connsiteX5" fmla="*/ 254000 w 777479"/>
                  <a:gd name="connsiteY5" fmla="*/ 526327 h 974399"/>
                  <a:gd name="connsiteX6" fmla="*/ 261144 w 777479"/>
                  <a:gd name="connsiteY6" fmla="*/ 538233 h 974399"/>
                  <a:gd name="connsiteX7" fmla="*/ 223044 w 777479"/>
                  <a:gd name="connsiteY7" fmla="*/ 673964 h 974399"/>
                  <a:gd name="connsiteX8" fmla="*/ 198834 w 777479"/>
                  <a:gd name="connsiteY8" fmla="*/ 800171 h 974399"/>
                  <a:gd name="connsiteX9" fmla="*/ 248147 w 777479"/>
                  <a:gd name="connsiteY9" fmla="*/ 890286 h 974399"/>
                  <a:gd name="connsiteX10" fmla="*/ 335682 w 777479"/>
                  <a:gd name="connsiteY10" fmla="*/ 748552 h 974399"/>
                  <a:gd name="connsiteX11" fmla="*/ 368300 w 777479"/>
                  <a:gd name="connsiteY11" fmla="*/ 628720 h 974399"/>
                  <a:gd name="connsiteX12" fmla="*/ 375444 w 777479"/>
                  <a:gd name="connsiteY12" fmla="*/ 695396 h 974399"/>
                  <a:gd name="connsiteX13" fmla="*/ 401638 w 777479"/>
                  <a:gd name="connsiteY13" fmla="*/ 907327 h 974399"/>
                  <a:gd name="connsiteX14" fmla="*/ 451644 w 777479"/>
                  <a:gd name="connsiteY14" fmla="*/ 974002 h 974399"/>
                  <a:gd name="connsiteX15" fmla="*/ 504032 w 777479"/>
                  <a:gd name="connsiteY15" fmla="*/ 909708 h 974399"/>
                  <a:gd name="connsiteX16" fmla="*/ 504032 w 777479"/>
                  <a:gd name="connsiteY16" fmla="*/ 669201 h 974399"/>
                  <a:gd name="connsiteX17" fmla="*/ 527844 w 777479"/>
                  <a:gd name="connsiteY17" fmla="*/ 783502 h 974399"/>
                  <a:gd name="connsiteX18" fmla="*/ 573088 w 777479"/>
                  <a:gd name="connsiteY18" fmla="*/ 881133 h 974399"/>
                  <a:gd name="connsiteX19" fmla="*/ 625475 w 777479"/>
                  <a:gd name="connsiteY19" fmla="*/ 902564 h 974399"/>
                  <a:gd name="connsiteX20" fmla="*/ 662013 w 777479"/>
                  <a:gd name="connsiteY20" fmla="*/ 845613 h 974399"/>
                  <a:gd name="connsiteX21" fmla="*/ 644525 w 777479"/>
                  <a:gd name="connsiteY21" fmla="*/ 723971 h 974399"/>
                  <a:gd name="connsiteX22" fmla="*/ 632619 w 777479"/>
                  <a:gd name="connsiteY22" fmla="*/ 647771 h 974399"/>
                  <a:gd name="connsiteX23" fmla="*/ 718344 w 777479"/>
                  <a:gd name="connsiteY23" fmla="*/ 797789 h 974399"/>
                  <a:gd name="connsiteX24" fmla="*/ 770732 w 777479"/>
                  <a:gd name="connsiteY24" fmla="*/ 776358 h 974399"/>
                  <a:gd name="connsiteX25" fmla="*/ 758825 w 777479"/>
                  <a:gd name="connsiteY25" fmla="*/ 635864 h 974399"/>
                  <a:gd name="connsiteX26" fmla="*/ 668338 w 777479"/>
                  <a:gd name="connsiteY26" fmla="*/ 464414 h 974399"/>
                  <a:gd name="connsiteX27" fmla="*/ 577964 w 777479"/>
                  <a:gd name="connsiteY27" fmla="*/ 0 h 974399"/>
                  <a:gd name="connsiteX0" fmla="*/ 240017 w 777479"/>
                  <a:gd name="connsiteY0" fmla="*/ 0 h 809661"/>
                  <a:gd name="connsiteX1" fmla="*/ 239713 w 777479"/>
                  <a:gd name="connsiteY1" fmla="*/ 216333 h 809661"/>
                  <a:gd name="connsiteX2" fmla="*/ 82550 w 777479"/>
                  <a:gd name="connsiteY2" fmla="*/ 311583 h 809661"/>
                  <a:gd name="connsiteX3" fmla="*/ 3969 w 777479"/>
                  <a:gd name="connsiteY3" fmla="*/ 449695 h 809661"/>
                  <a:gd name="connsiteX4" fmla="*/ 106363 w 777479"/>
                  <a:gd name="connsiteY4" fmla="*/ 463983 h 809661"/>
                  <a:gd name="connsiteX5" fmla="*/ 254000 w 777479"/>
                  <a:gd name="connsiteY5" fmla="*/ 361589 h 809661"/>
                  <a:gd name="connsiteX6" fmla="*/ 261144 w 777479"/>
                  <a:gd name="connsiteY6" fmla="*/ 373495 h 809661"/>
                  <a:gd name="connsiteX7" fmla="*/ 223044 w 777479"/>
                  <a:gd name="connsiteY7" fmla="*/ 509226 h 809661"/>
                  <a:gd name="connsiteX8" fmla="*/ 198834 w 777479"/>
                  <a:gd name="connsiteY8" fmla="*/ 635433 h 809661"/>
                  <a:gd name="connsiteX9" fmla="*/ 248147 w 777479"/>
                  <a:gd name="connsiteY9" fmla="*/ 725548 h 809661"/>
                  <a:gd name="connsiteX10" fmla="*/ 335682 w 777479"/>
                  <a:gd name="connsiteY10" fmla="*/ 583814 h 809661"/>
                  <a:gd name="connsiteX11" fmla="*/ 368300 w 777479"/>
                  <a:gd name="connsiteY11" fmla="*/ 463982 h 809661"/>
                  <a:gd name="connsiteX12" fmla="*/ 375444 w 777479"/>
                  <a:gd name="connsiteY12" fmla="*/ 530658 h 809661"/>
                  <a:gd name="connsiteX13" fmla="*/ 401638 w 777479"/>
                  <a:gd name="connsiteY13" fmla="*/ 742589 h 809661"/>
                  <a:gd name="connsiteX14" fmla="*/ 451644 w 777479"/>
                  <a:gd name="connsiteY14" fmla="*/ 809264 h 809661"/>
                  <a:gd name="connsiteX15" fmla="*/ 504032 w 777479"/>
                  <a:gd name="connsiteY15" fmla="*/ 744970 h 809661"/>
                  <a:gd name="connsiteX16" fmla="*/ 504032 w 777479"/>
                  <a:gd name="connsiteY16" fmla="*/ 504463 h 809661"/>
                  <a:gd name="connsiteX17" fmla="*/ 527844 w 777479"/>
                  <a:gd name="connsiteY17" fmla="*/ 618764 h 809661"/>
                  <a:gd name="connsiteX18" fmla="*/ 573088 w 777479"/>
                  <a:gd name="connsiteY18" fmla="*/ 716395 h 809661"/>
                  <a:gd name="connsiteX19" fmla="*/ 625475 w 777479"/>
                  <a:gd name="connsiteY19" fmla="*/ 737826 h 809661"/>
                  <a:gd name="connsiteX20" fmla="*/ 662013 w 777479"/>
                  <a:gd name="connsiteY20" fmla="*/ 680875 h 809661"/>
                  <a:gd name="connsiteX21" fmla="*/ 644525 w 777479"/>
                  <a:gd name="connsiteY21" fmla="*/ 559233 h 809661"/>
                  <a:gd name="connsiteX22" fmla="*/ 632619 w 777479"/>
                  <a:gd name="connsiteY22" fmla="*/ 483033 h 809661"/>
                  <a:gd name="connsiteX23" fmla="*/ 718344 w 777479"/>
                  <a:gd name="connsiteY23" fmla="*/ 633051 h 809661"/>
                  <a:gd name="connsiteX24" fmla="*/ 770732 w 777479"/>
                  <a:gd name="connsiteY24" fmla="*/ 611620 h 809661"/>
                  <a:gd name="connsiteX25" fmla="*/ 758825 w 777479"/>
                  <a:gd name="connsiteY25" fmla="*/ 471126 h 809661"/>
                  <a:gd name="connsiteX26" fmla="*/ 668338 w 777479"/>
                  <a:gd name="connsiteY26" fmla="*/ 299676 h 809661"/>
                  <a:gd name="connsiteX27" fmla="*/ 587220 w 777479"/>
                  <a:gd name="connsiteY27" fmla="*/ 87173 h 809661"/>
                  <a:gd name="connsiteX0" fmla="*/ 240017 w 777479"/>
                  <a:gd name="connsiteY0" fmla="*/ 77007 h 886668"/>
                  <a:gd name="connsiteX1" fmla="*/ 270519 w 777479"/>
                  <a:gd name="connsiteY1" fmla="*/ 36055 h 886668"/>
                  <a:gd name="connsiteX2" fmla="*/ 239713 w 777479"/>
                  <a:gd name="connsiteY2" fmla="*/ 293340 h 886668"/>
                  <a:gd name="connsiteX3" fmla="*/ 82550 w 777479"/>
                  <a:gd name="connsiteY3" fmla="*/ 388590 h 886668"/>
                  <a:gd name="connsiteX4" fmla="*/ 3969 w 777479"/>
                  <a:gd name="connsiteY4" fmla="*/ 526702 h 886668"/>
                  <a:gd name="connsiteX5" fmla="*/ 106363 w 777479"/>
                  <a:gd name="connsiteY5" fmla="*/ 540990 h 886668"/>
                  <a:gd name="connsiteX6" fmla="*/ 254000 w 777479"/>
                  <a:gd name="connsiteY6" fmla="*/ 438596 h 886668"/>
                  <a:gd name="connsiteX7" fmla="*/ 261144 w 777479"/>
                  <a:gd name="connsiteY7" fmla="*/ 450502 h 886668"/>
                  <a:gd name="connsiteX8" fmla="*/ 223044 w 777479"/>
                  <a:gd name="connsiteY8" fmla="*/ 586233 h 886668"/>
                  <a:gd name="connsiteX9" fmla="*/ 198834 w 777479"/>
                  <a:gd name="connsiteY9" fmla="*/ 712440 h 886668"/>
                  <a:gd name="connsiteX10" fmla="*/ 248147 w 777479"/>
                  <a:gd name="connsiteY10" fmla="*/ 802555 h 886668"/>
                  <a:gd name="connsiteX11" fmla="*/ 335682 w 777479"/>
                  <a:gd name="connsiteY11" fmla="*/ 660821 h 886668"/>
                  <a:gd name="connsiteX12" fmla="*/ 368300 w 777479"/>
                  <a:gd name="connsiteY12" fmla="*/ 540989 h 886668"/>
                  <a:gd name="connsiteX13" fmla="*/ 375444 w 777479"/>
                  <a:gd name="connsiteY13" fmla="*/ 607665 h 886668"/>
                  <a:gd name="connsiteX14" fmla="*/ 401638 w 777479"/>
                  <a:gd name="connsiteY14" fmla="*/ 819596 h 886668"/>
                  <a:gd name="connsiteX15" fmla="*/ 451644 w 777479"/>
                  <a:gd name="connsiteY15" fmla="*/ 886271 h 886668"/>
                  <a:gd name="connsiteX16" fmla="*/ 504032 w 777479"/>
                  <a:gd name="connsiteY16" fmla="*/ 821977 h 886668"/>
                  <a:gd name="connsiteX17" fmla="*/ 504032 w 777479"/>
                  <a:gd name="connsiteY17" fmla="*/ 581470 h 886668"/>
                  <a:gd name="connsiteX18" fmla="*/ 527844 w 777479"/>
                  <a:gd name="connsiteY18" fmla="*/ 695771 h 886668"/>
                  <a:gd name="connsiteX19" fmla="*/ 573088 w 777479"/>
                  <a:gd name="connsiteY19" fmla="*/ 793402 h 886668"/>
                  <a:gd name="connsiteX20" fmla="*/ 625475 w 777479"/>
                  <a:gd name="connsiteY20" fmla="*/ 814833 h 886668"/>
                  <a:gd name="connsiteX21" fmla="*/ 662013 w 777479"/>
                  <a:gd name="connsiteY21" fmla="*/ 757882 h 886668"/>
                  <a:gd name="connsiteX22" fmla="*/ 644525 w 777479"/>
                  <a:gd name="connsiteY22" fmla="*/ 636240 h 886668"/>
                  <a:gd name="connsiteX23" fmla="*/ 632619 w 777479"/>
                  <a:gd name="connsiteY23" fmla="*/ 560040 h 886668"/>
                  <a:gd name="connsiteX24" fmla="*/ 718344 w 777479"/>
                  <a:gd name="connsiteY24" fmla="*/ 710058 h 886668"/>
                  <a:gd name="connsiteX25" fmla="*/ 770732 w 777479"/>
                  <a:gd name="connsiteY25" fmla="*/ 688627 h 886668"/>
                  <a:gd name="connsiteX26" fmla="*/ 758825 w 777479"/>
                  <a:gd name="connsiteY26" fmla="*/ 548133 h 886668"/>
                  <a:gd name="connsiteX27" fmla="*/ 668338 w 777479"/>
                  <a:gd name="connsiteY27" fmla="*/ 376683 h 886668"/>
                  <a:gd name="connsiteX28" fmla="*/ 587220 w 777479"/>
                  <a:gd name="connsiteY28" fmla="*/ 164180 h 886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777479" h="886668">
                    <a:moveTo>
                      <a:pt x="240017" y="77007"/>
                    </a:moveTo>
                    <a:cubicBezTo>
                      <a:pt x="245978" y="80120"/>
                      <a:pt x="270570" y="0"/>
                      <a:pt x="270519" y="36055"/>
                    </a:cubicBezTo>
                    <a:cubicBezTo>
                      <a:pt x="270468" y="72110"/>
                      <a:pt x="271041" y="234584"/>
                      <a:pt x="239713" y="293340"/>
                    </a:cubicBezTo>
                    <a:cubicBezTo>
                      <a:pt x="208385" y="352096"/>
                      <a:pt x="121841" y="349696"/>
                      <a:pt x="82550" y="388590"/>
                    </a:cubicBezTo>
                    <a:cubicBezTo>
                      <a:pt x="43259" y="427484"/>
                      <a:pt x="0" y="501302"/>
                      <a:pt x="3969" y="526702"/>
                    </a:cubicBezTo>
                    <a:cubicBezTo>
                      <a:pt x="7938" y="552102"/>
                      <a:pt x="64691" y="555674"/>
                      <a:pt x="106363" y="540990"/>
                    </a:cubicBezTo>
                    <a:cubicBezTo>
                      <a:pt x="148035" y="526306"/>
                      <a:pt x="228203" y="453677"/>
                      <a:pt x="254000" y="438596"/>
                    </a:cubicBezTo>
                    <a:cubicBezTo>
                      <a:pt x="279797" y="423515"/>
                      <a:pt x="266303" y="425896"/>
                      <a:pt x="261144" y="450502"/>
                    </a:cubicBezTo>
                    <a:cubicBezTo>
                      <a:pt x="255985" y="475108"/>
                      <a:pt x="233429" y="542577"/>
                      <a:pt x="223044" y="586233"/>
                    </a:cubicBezTo>
                    <a:cubicBezTo>
                      <a:pt x="212659" y="629889"/>
                      <a:pt x="194650" y="676386"/>
                      <a:pt x="198834" y="712440"/>
                    </a:cubicBezTo>
                    <a:cubicBezTo>
                      <a:pt x="203018" y="748494"/>
                      <a:pt x="225339" y="811158"/>
                      <a:pt x="248147" y="802555"/>
                    </a:cubicBezTo>
                    <a:cubicBezTo>
                      <a:pt x="270955" y="793952"/>
                      <a:pt x="315657" y="704415"/>
                      <a:pt x="335682" y="660821"/>
                    </a:cubicBezTo>
                    <a:cubicBezTo>
                      <a:pt x="355707" y="617227"/>
                      <a:pt x="361673" y="549848"/>
                      <a:pt x="368300" y="540989"/>
                    </a:cubicBezTo>
                    <a:cubicBezTo>
                      <a:pt x="374927" y="532130"/>
                      <a:pt x="369888" y="561231"/>
                      <a:pt x="375444" y="607665"/>
                    </a:cubicBezTo>
                    <a:cubicBezTo>
                      <a:pt x="381000" y="654100"/>
                      <a:pt x="388938" y="773162"/>
                      <a:pt x="401638" y="819596"/>
                    </a:cubicBezTo>
                    <a:cubicBezTo>
                      <a:pt x="414338" y="866030"/>
                      <a:pt x="434578" y="885874"/>
                      <a:pt x="451644" y="886271"/>
                    </a:cubicBezTo>
                    <a:cubicBezTo>
                      <a:pt x="468710" y="886668"/>
                      <a:pt x="495301" y="872777"/>
                      <a:pt x="504032" y="821977"/>
                    </a:cubicBezTo>
                    <a:cubicBezTo>
                      <a:pt x="512763" y="771177"/>
                      <a:pt x="500063" y="602504"/>
                      <a:pt x="504032" y="581470"/>
                    </a:cubicBezTo>
                    <a:cubicBezTo>
                      <a:pt x="508001" y="560436"/>
                      <a:pt x="516335" y="660449"/>
                      <a:pt x="527844" y="695771"/>
                    </a:cubicBezTo>
                    <a:cubicBezTo>
                      <a:pt x="539353" y="731093"/>
                      <a:pt x="556816" y="773558"/>
                      <a:pt x="573088" y="793402"/>
                    </a:cubicBezTo>
                    <a:cubicBezTo>
                      <a:pt x="589360" y="813246"/>
                      <a:pt x="610654" y="820753"/>
                      <a:pt x="625475" y="814833"/>
                    </a:cubicBezTo>
                    <a:cubicBezTo>
                      <a:pt x="640296" y="808913"/>
                      <a:pt x="658838" y="787648"/>
                      <a:pt x="662013" y="757882"/>
                    </a:cubicBezTo>
                    <a:cubicBezTo>
                      <a:pt x="665188" y="728116"/>
                      <a:pt x="649424" y="669214"/>
                      <a:pt x="644525" y="636240"/>
                    </a:cubicBezTo>
                    <a:cubicBezTo>
                      <a:pt x="639626" y="603266"/>
                      <a:pt x="620316" y="547737"/>
                      <a:pt x="632619" y="560040"/>
                    </a:cubicBezTo>
                    <a:cubicBezTo>
                      <a:pt x="644922" y="572343"/>
                      <a:pt x="695325" y="688627"/>
                      <a:pt x="718344" y="710058"/>
                    </a:cubicBezTo>
                    <a:cubicBezTo>
                      <a:pt x="741363" y="731489"/>
                      <a:pt x="763985" y="715615"/>
                      <a:pt x="770732" y="688627"/>
                    </a:cubicBezTo>
                    <a:cubicBezTo>
                      <a:pt x="777479" y="661640"/>
                      <a:pt x="775891" y="600124"/>
                      <a:pt x="758825" y="548133"/>
                    </a:cubicBezTo>
                    <a:cubicBezTo>
                      <a:pt x="741759" y="496142"/>
                      <a:pt x="696939" y="440675"/>
                      <a:pt x="668338" y="376683"/>
                    </a:cubicBezTo>
                    <a:cubicBezTo>
                      <a:pt x="639737" y="312691"/>
                      <a:pt x="589601" y="243158"/>
                      <a:pt x="587220" y="164180"/>
                    </a:cubicBezTo>
                  </a:path>
                </a:pathLst>
              </a:cu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03" name="Rectangle 202"/>
              <p:cNvSpPr/>
              <p:nvPr/>
            </p:nvSpPr>
            <p:spPr>
              <a:xfrm rot="20318256">
                <a:off x="6963802" y="3098174"/>
                <a:ext cx="757320" cy="102009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00" dirty="0">
                  <a:solidFill>
                    <a:schemeClr val="tx1"/>
                  </a:solidFill>
                  <a:latin typeface="Arial Narrow" pitchFamily="34" charset="0"/>
                </a:endParaRPr>
              </a:p>
            </p:txBody>
          </p:sp>
        </p:grpSp>
      </p:grpSp>
      <p:grpSp>
        <p:nvGrpSpPr>
          <p:cNvPr id="254" name="Group 253"/>
          <p:cNvGrpSpPr/>
          <p:nvPr/>
        </p:nvGrpSpPr>
        <p:grpSpPr>
          <a:xfrm flipH="1">
            <a:off x="9324528" y="4005064"/>
            <a:ext cx="9872464" cy="2367880"/>
            <a:chOff x="-6661248" y="2707475"/>
            <a:chExt cx="6661248" cy="1513688"/>
          </a:xfrm>
        </p:grpSpPr>
        <p:grpSp>
          <p:nvGrpSpPr>
            <p:cNvPr id="255" name="Group 8"/>
            <p:cNvGrpSpPr/>
            <p:nvPr/>
          </p:nvGrpSpPr>
          <p:grpSpPr>
            <a:xfrm flipH="1">
              <a:off x="-956203" y="2752424"/>
              <a:ext cx="956203" cy="1468739"/>
              <a:chOff x="-103868" y="3065302"/>
              <a:chExt cx="2156031" cy="3217027"/>
            </a:xfrm>
          </p:grpSpPr>
          <p:sp>
            <p:nvSpPr>
              <p:cNvPr id="308" name="Freeform 307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9" name="Arc 10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10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314" name="Rectangle 313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315" name="Straight Connector 314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11" name="Freeform 310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12" name="Oval 311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13" name="Straight Connector 312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6" name="Group 17"/>
            <p:cNvGrpSpPr/>
            <p:nvPr/>
          </p:nvGrpSpPr>
          <p:grpSpPr>
            <a:xfrm flipH="1">
              <a:off x="-1723400" y="2752424"/>
              <a:ext cx="956203" cy="1468739"/>
              <a:chOff x="-103868" y="3065302"/>
              <a:chExt cx="2156031" cy="3217027"/>
            </a:xfrm>
          </p:grpSpPr>
          <p:sp>
            <p:nvSpPr>
              <p:cNvPr id="300" name="Freeform 18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1" name="Arc 300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302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306" name="Rectangle 305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307" name="Straight Connector 306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3" name="Freeform 302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4" name="Oval 303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05" name="Straight Connector 304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7" name="Group 26"/>
            <p:cNvGrpSpPr/>
            <p:nvPr/>
          </p:nvGrpSpPr>
          <p:grpSpPr>
            <a:xfrm flipH="1">
              <a:off x="-2490596" y="2752424"/>
              <a:ext cx="956203" cy="1468739"/>
              <a:chOff x="-103868" y="3065302"/>
              <a:chExt cx="2156031" cy="3217027"/>
            </a:xfrm>
          </p:grpSpPr>
          <p:sp>
            <p:nvSpPr>
              <p:cNvPr id="292" name="Freeform 291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3" name="Arc 292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94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298" name="Rectangle 297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99" name="Straight Connector 34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5" name="Freeform 294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96" name="Oval 295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97" name="Straight Connector 296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8" name="Group 35"/>
            <p:cNvGrpSpPr/>
            <p:nvPr/>
          </p:nvGrpSpPr>
          <p:grpSpPr>
            <a:xfrm flipH="1">
              <a:off x="-3257792" y="2707475"/>
              <a:ext cx="956203" cy="1468739"/>
              <a:chOff x="-103868" y="3065302"/>
              <a:chExt cx="2156031" cy="3217027"/>
            </a:xfrm>
          </p:grpSpPr>
          <p:sp>
            <p:nvSpPr>
              <p:cNvPr id="284" name="Freeform 283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5" name="Arc 284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86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290" name="Rectangle 289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91" name="Straight Connector 290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87" name="Freeform 286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8" name="Oval 287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9" name="Straight Connector 288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9" name="Group 44"/>
            <p:cNvGrpSpPr/>
            <p:nvPr/>
          </p:nvGrpSpPr>
          <p:grpSpPr>
            <a:xfrm flipH="1">
              <a:off x="-4024989" y="2707475"/>
              <a:ext cx="956203" cy="1468739"/>
              <a:chOff x="-103868" y="3065302"/>
              <a:chExt cx="2156031" cy="3217027"/>
            </a:xfrm>
          </p:grpSpPr>
          <p:sp>
            <p:nvSpPr>
              <p:cNvPr id="276" name="Freeform 275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7" name="Arc 276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78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282" name="Rectangle 281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83" name="Straight Connector 282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9" name="Freeform 278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80" name="Oval 279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81" name="Straight Connector 280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0" name="Group 53"/>
            <p:cNvGrpSpPr/>
            <p:nvPr/>
          </p:nvGrpSpPr>
          <p:grpSpPr>
            <a:xfrm flipH="1">
              <a:off x="-4792185" y="2707475"/>
              <a:ext cx="956203" cy="1468739"/>
              <a:chOff x="-103868" y="3065302"/>
              <a:chExt cx="2156031" cy="3217027"/>
            </a:xfrm>
          </p:grpSpPr>
          <p:sp>
            <p:nvSpPr>
              <p:cNvPr id="268" name="Freeform 267"/>
              <p:cNvSpPr/>
              <p:nvPr/>
            </p:nvSpPr>
            <p:spPr>
              <a:xfrm rot="5156049" flipH="1">
                <a:off x="-393721" y="3836445"/>
                <a:ext cx="3056439" cy="1835329"/>
              </a:xfrm>
              <a:custGeom>
                <a:avLst/>
                <a:gdLst>
                  <a:gd name="connsiteX0" fmla="*/ 1269999 w 2335212"/>
                  <a:gd name="connsiteY0" fmla="*/ 499269 h 1677988"/>
                  <a:gd name="connsiteX1" fmla="*/ 765174 w 2335212"/>
                  <a:gd name="connsiteY1" fmla="*/ 180182 h 1677988"/>
                  <a:gd name="connsiteX2" fmla="*/ 179387 w 2335212"/>
                  <a:gd name="connsiteY2" fmla="*/ 384969 h 1677988"/>
                  <a:gd name="connsiteX3" fmla="*/ 7937 w 2335212"/>
                  <a:gd name="connsiteY3" fmla="*/ 927894 h 1677988"/>
                  <a:gd name="connsiteX4" fmla="*/ 227012 w 2335212"/>
                  <a:gd name="connsiteY4" fmla="*/ 1451769 h 1677988"/>
                  <a:gd name="connsiteX5" fmla="*/ 788987 w 2335212"/>
                  <a:gd name="connsiteY5" fmla="*/ 1618457 h 1677988"/>
                  <a:gd name="connsiteX6" fmla="*/ 1774824 w 2335212"/>
                  <a:gd name="connsiteY6" fmla="*/ 1613694 h 1677988"/>
                  <a:gd name="connsiteX7" fmla="*/ 2255837 w 2335212"/>
                  <a:gd name="connsiteY7" fmla="*/ 1232694 h 1677988"/>
                  <a:gd name="connsiteX8" fmla="*/ 2251074 w 2335212"/>
                  <a:gd name="connsiteY8" fmla="*/ 442119 h 1677988"/>
                  <a:gd name="connsiteX9" fmla="*/ 1841499 w 2335212"/>
                  <a:gd name="connsiteY9" fmla="*/ 32544 h 1677988"/>
                  <a:gd name="connsiteX10" fmla="*/ 1374774 w 2335212"/>
                  <a:gd name="connsiteY10" fmla="*/ 246857 h 1677988"/>
                  <a:gd name="connsiteX11" fmla="*/ 1269999 w 2335212"/>
                  <a:gd name="connsiteY11" fmla="*/ 499269 h 1677988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69999 w 2335212"/>
                  <a:gd name="connsiteY11" fmla="*/ 500505 h 1679224"/>
                  <a:gd name="connsiteX0" fmla="*/ 1269999 w 2335212"/>
                  <a:gd name="connsiteY0" fmla="*/ 500505 h 1679224"/>
                  <a:gd name="connsiteX1" fmla="*/ 765174 w 2335212"/>
                  <a:gd name="connsiteY1" fmla="*/ 181418 h 1679224"/>
                  <a:gd name="connsiteX2" fmla="*/ 179387 w 2335212"/>
                  <a:gd name="connsiteY2" fmla="*/ 386205 h 1679224"/>
                  <a:gd name="connsiteX3" fmla="*/ 7937 w 2335212"/>
                  <a:gd name="connsiteY3" fmla="*/ 929130 h 1679224"/>
                  <a:gd name="connsiteX4" fmla="*/ 227012 w 2335212"/>
                  <a:gd name="connsiteY4" fmla="*/ 1453005 h 1679224"/>
                  <a:gd name="connsiteX5" fmla="*/ 788987 w 2335212"/>
                  <a:gd name="connsiteY5" fmla="*/ 1619693 h 1679224"/>
                  <a:gd name="connsiteX6" fmla="*/ 1774824 w 2335212"/>
                  <a:gd name="connsiteY6" fmla="*/ 1614930 h 1679224"/>
                  <a:gd name="connsiteX7" fmla="*/ 2255837 w 2335212"/>
                  <a:gd name="connsiteY7" fmla="*/ 1233930 h 1679224"/>
                  <a:gd name="connsiteX8" fmla="*/ 2251074 w 2335212"/>
                  <a:gd name="connsiteY8" fmla="*/ 443355 h 1679224"/>
                  <a:gd name="connsiteX9" fmla="*/ 1841499 w 2335212"/>
                  <a:gd name="connsiteY9" fmla="*/ 33780 h 1679224"/>
                  <a:gd name="connsiteX10" fmla="*/ 1443359 w 2335212"/>
                  <a:gd name="connsiteY10" fmla="*/ 240676 h 1679224"/>
                  <a:gd name="connsiteX11" fmla="*/ 1299343 w 2335212"/>
                  <a:gd name="connsiteY11" fmla="*/ 528708 h 1679224"/>
                  <a:gd name="connsiteX12" fmla="*/ 1269999 w 2335212"/>
                  <a:gd name="connsiteY12" fmla="*/ 500505 h 1679224"/>
                  <a:gd name="connsiteX0" fmla="*/ 1263893 w 2329106"/>
                  <a:gd name="connsiteY0" fmla="*/ 500505 h 1679224"/>
                  <a:gd name="connsiteX1" fmla="*/ 759068 w 2329106"/>
                  <a:gd name="connsiteY1" fmla="*/ 181418 h 1679224"/>
                  <a:gd name="connsiteX2" fmla="*/ 209918 w 2329106"/>
                  <a:gd name="connsiteY2" fmla="*/ 360040 h 1679224"/>
                  <a:gd name="connsiteX3" fmla="*/ 1831 w 2329106"/>
                  <a:gd name="connsiteY3" fmla="*/ 929130 h 1679224"/>
                  <a:gd name="connsiteX4" fmla="*/ 220906 w 2329106"/>
                  <a:gd name="connsiteY4" fmla="*/ 1453005 h 1679224"/>
                  <a:gd name="connsiteX5" fmla="*/ 782881 w 2329106"/>
                  <a:gd name="connsiteY5" fmla="*/ 1619693 h 1679224"/>
                  <a:gd name="connsiteX6" fmla="*/ 1768718 w 2329106"/>
                  <a:gd name="connsiteY6" fmla="*/ 1614930 h 1679224"/>
                  <a:gd name="connsiteX7" fmla="*/ 2249731 w 2329106"/>
                  <a:gd name="connsiteY7" fmla="*/ 1233930 h 1679224"/>
                  <a:gd name="connsiteX8" fmla="*/ 2244968 w 2329106"/>
                  <a:gd name="connsiteY8" fmla="*/ 443355 h 1679224"/>
                  <a:gd name="connsiteX9" fmla="*/ 1835393 w 2329106"/>
                  <a:gd name="connsiteY9" fmla="*/ 33780 h 1679224"/>
                  <a:gd name="connsiteX10" fmla="*/ 1437253 w 2329106"/>
                  <a:gd name="connsiteY10" fmla="*/ 240676 h 1679224"/>
                  <a:gd name="connsiteX11" fmla="*/ 1293237 w 2329106"/>
                  <a:gd name="connsiteY11" fmla="*/ 528708 h 1679224"/>
                  <a:gd name="connsiteX12" fmla="*/ 1263893 w 2329106"/>
                  <a:gd name="connsiteY12" fmla="*/ 500505 h 1679224"/>
                  <a:gd name="connsiteX0" fmla="*/ 1263893 w 2329106"/>
                  <a:gd name="connsiteY0" fmla="*/ 528616 h 1707335"/>
                  <a:gd name="connsiteX1" fmla="*/ 759068 w 2329106"/>
                  <a:gd name="connsiteY1" fmla="*/ 209529 h 1707335"/>
                  <a:gd name="connsiteX2" fmla="*/ 209918 w 2329106"/>
                  <a:gd name="connsiteY2" fmla="*/ 388151 h 1707335"/>
                  <a:gd name="connsiteX3" fmla="*/ 1831 w 2329106"/>
                  <a:gd name="connsiteY3" fmla="*/ 957241 h 1707335"/>
                  <a:gd name="connsiteX4" fmla="*/ 220906 w 2329106"/>
                  <a:gd name="connsiteY4" fmla="*/ 1481116 h 1707335"/>
                  <a:gd name="connsiteX5" fmla="*/ 782881 w 2329106"/>
                  <a:gd name="connsiteY5" fmla="*/ 1647804 h 1707335"/>
                  <a:gd name="connsiteX6" fmla="*/ 1768718 w 2329106"/>
                  <a:gd name="connsiteY6" fmla="*/ 1643041 h 1707335"/>
                  <a:gd name="connsiteX7" fmla="*/ 2249731 w 2329106"/>
                  <a:gd name="connsiteY7" fmla="*/ 1262041 h 1707335"/>
                  <a:gd name="connsiteX8" fmla="*/ 2244968 w 2329106"/>
                  <a:gd name="connsiteY8" fmla="*/ 471466 h 1707335"/>
                  <a:gd name="connsiteX9" fmla="*/ 1835393 w 2329106"/>
                  <a:gd name="connsiteY9" fmla="*/ 61891 h 1707335"/>
                  <a:gd name="connsiteX10" fmla="*/ 1578070 w 2329106"/>
                  <a:gd name="connsiteY10" fmla="*/ 100119 h 1707335"/>
                  <a:gd name="connsiteX11" fmla="*/ 1437253 w 2329106"/>
                  <a:gd name="connsiteY11" fmla="*/ 268787 h 1707335"/>
                  <a:gd name="connsiteX12" fmla="*/ 1293237 w 2329106"/>
                  <a:gd name="connsiteY12" fmla="*/ 556819 h 1707335"/>
                  <a:gd name="connsiteX13" fmla="*/ 1263893 w 2329106"/>
                  <a:gd name="connsiteY13" fmla="*/ 528616 h 1707335"/>
                  <a:gd name="connsiteX0" fmla="*/ 1263893 w 2329106"/>
                  <a:gd name="connsiteY0" fmla="*/ 490387 h 1669106"/>
                  <a:gd name="connsiteX1" fmla="*/ 759068 w 2329106"/>
                  <a:gd name="connsiteY1" fmla="*/ 171300 h 1669106"/>
                  <a:gd name="connsiteX2" fmla="*/ 209918 w 2329106"/>
                  <a:gd name="connsiteY2" fmla="*/ 349922 h 1669106"/>
                  <a:gd name="connsiteX3" fmla="*/ 1831 w 2329106"/>
                  <a:gd name="connsiteY3" fmla="*/ 919012 h 1669106"/>
                  <a:gd name="connsiteX4" fmla="*/ 220906 w 2329106"/>
                  <a:gd name="connsiteY4" fmla="*/ 1442887 h 1669106"/>
                  <a:gd name="connsiteX5" fmla="*/ 782881 w 2329106"/>
                  <a:gd name="connsiteY5" fmla="*/ 1609575 h 1669106"/>
                  <a:gd name="connsiteX6" fmla="*/ 1768718 w 2329106"/>
                  <a:gd name="connsiteY6" fmla="*/ 1604812 h 1669106"/>
                  <a:gd name="connsiteX7" fmla="*/ 2249731 w 2329106"/>
                  <a:gd name="connsiteY7" fmla="*/ 1223812 h 1669106"/>
                  <a:gd name="connsiteX8" fmla="*/ 2244968 w 2329106"/>
                  <a:gd name="connsiteY8" fmla="*/ 433237 h 1669106"/>
                  <a:gd name="connsiteX9" fmla="*/ 1938110 w 2329106"/>
                  <a:gd name="connsiteY9" fmla="*/ 61891 h 1669106"/>
                  <a:gd name="connsiteX10" fmla="*/ 1578070 w 2329106"/>
                  <a:gd name="connsiteY10" fmla="*/ 61890 h 1669106"/>
                  <a:gd name="connsiteX11" fmla="*/ 1437253 w 2329106"/>
                  <a:gd name="connsiteY11" fmla="*/ 230558 h 1669106"/>
                  <a:gd name="connsiteX12" fmla="*/ 1293237 w 2329106"/>
                  <a:gd name="connsiteY12" fmla="*/ 518590 h 1669106"/>
                  <a:gd name="connsiteX13" fmla="*/ 1263893 w 2329106"/>
                  <a:gd name="connsiteY13" fmla="*/ 490387 h 1669106"/>
                  <a:gd name="connsiteX0" fmla="*/ 1263893 w 2329106"/>
                  <a:gd name="connsiteY0" fmla="*/ 490388 h 1669107"/>
                  <a:gd name="connsiteX1" fmla="*/ 759068 w 2329106"/>
                  <a:gd name="connsiteY1" fmla="*/ 171301 h 1669107"/>
                  <a:gd name="connsiteX2" fmla="*/ 209918 w 2329106"/>
                  <a:gd name="connsiteY2" fmla="*/ 349923 h 1669107"/>
                  <a:gd name="connsiteX3" fmla="*/ 1831 w 2329106"/>
                  <a:gd name="connsiteY3" fmla="*/ 919013 h 1669107"/>
                  <a:gd name="connsiteX4" fmla="*/ 220906 w 2329106"/>
                  <a:gd name="connsiteY4" fmla="*/ 1442888 h 1669107"/>
                  <a:gd name="connsiteX5" fmla="*/ 782881 w 2329106"/>
                  <a:gd name="connsiteY5" fmla="*/ 1609576 h 1669107"/>
                  <a:gd name="connsiteX6" fmla="*/ 1768718 w 2329106"/>
                  <a:gd name="connsiteY6" fmla="*/ 1604813 h 1669107"/>
                  <a:gd name="connsiteX7" fmla="*/ 2249731 w 2329106"/>
                  <a:gd name="connsiteY7" fmla="*/ 1223813 h 1669107"/>
                  <a:gd name="connsiteX8" fmla="*/ 2244968 w 2329106"/>
                  <a:gd name="connsiteY8" fmla="*/ 433238 h 1669107"/>
                  <a:gd name="connsiteX9" fmla="*/ 1866102 w 2329106"/>
                  <a:gd name="connsiteY9" fmla="*/ 61891 h 1669107"/>
                  <a:gd name="connsiteX10" fmla="*/ 1578070 w 2329106"/>
                  <a:gd name="connsiteY10" fmla="*/ 61891 h 1669107"/>
                  <a:gd name="connsiteX11" fmla="*/ 1437253 w 2329106"/>
                  <a:gd name="connsiteY11" fmla="*/ 230559 h 1669107"/>
                  <a:gd name="connsiteX12" fmla="*/ 1293237 w 2329106"/>
                  <a:gd name="connsiteY12" fmla="*/ 518591 h 1669107"/>
                  <a:gd name="connsiteX13" fmla="*/ 1263893 w 2329106"/>
                  <a:gd name="connsiteY13" fmla="*/ 490388 h 1669107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3237 w 2313967"/>
                  <a:gd name="connsiteY12" fmla="*/ 516707 h 1667223"/>
                  <a:gd name="connsiteX13" fmla="*/ 1263893 w 2313967"/>
                  <a:gd name="connsiteY13" fmla="*/ 488504 h 1667223"/>
                  <a:gd name="connsiteX0" fmla="*/ 1263893 w 2313967"/>
                  <a:gd name="connsiteY0" fmla="*/ 488504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63893 w 2313967"/>
                  <a:gd name="connsiteY13" fmla="*/ 488504 h 1667223"/>
                  <a:gd name="connsiteX0" fmla="*/ 1146023 w 2313967"/>
                  <a:gd name="connsiteY0" fmla="*/ 420048 h 1667223"/>
                  <a:gd name="connsiteX1" fmla="*/ 759068 w 2313967"/>
                  <a:gd name="connsiteY1" fmla="*/ 169417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146023 w 2313967"/>
                  <a:gd name="connsiteY0" fmla="*/ 420048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146023 w 2313967"/>
                  <a:gd name="connsiteY13" fmla="*/ 420048 h 1667223"/>
                  <a:gd name="connsiteX0" fmla="*/ 1218031 w 2313967"/>
                  <a:gd name="connsiteY0" fmla="*/ 492056 h 1667223"/>
                  <a:gd name="connsiteX1" fmla="*/ 713975 w 2313967"/>
                  <a:gd name="connsiteY1" fmla="*/ 204024 h 1667223"/>
                  <a:gd name="connsiteX2" fmla="*/ 209918 w 2313967"/>
                  <a:gd name="connsiteY2" fmla="*/ 348039 h 1667223"/>
                  <a:gd name="connsiteX3" fmla="*/ 1831 w 2313967"/>
                  <a:gd name="connsiteY3" fmla="*/ 917129 h 1667223"/>
                  <a:gd name="connsiteX4" fmla="*/ 220906 w 2313967"/>
                  <a:gd name="connsiteY4" fmla="*/ 1441004 h 1667223"/>
                  <a:gd name="connsiteX5" fmla="*/ 782881 w 2313967"/>
                  <a:gd name="connsiteY5" fmla="*/ 1607692 h 1667223"/>
                  <a:gd name="connsiteX6" fmla="*/ 1768718 w 2313967"/>
                  <a:gd name="connsiteY6" fmla="*/ 1602929 h 1667223"/>
                  <a:gd name="connsiteX7" fmla="*/ 2249731 w 2313967"/>
                  <a:gd name="connsiteY7" fmla="*/ 1221929 h 1667223"/>
                  <a:gd name="connsiteX8" fmla="*/ 2154134 w 2313967"/>
                  <a:gd name="connsiteY8" fmla="*/ 420048 h 1667223"/>
                  <a:gd name="connsiteX9" fmla="*/ 1866102 w 2313967"/>
                  <a:gd name="connsiteY9" fmla="*/ 60007 h 1667223"/>
                  <a:gd name="connsiteX10" fmla="*/ 1578070 w 2313967"/>
                  <a:gd name="connsiteY10" fmla="*/ 60007 h 1667223"/>
                  <a:gd name="connsiteX11" fmla="*/ 1437253 w 2313967"/>
                  <a:gd name="connsiteY11" fmla="*/ 228675 h 1667223"/>
                  <a:gd name="connsiteX12" fmla="*/ 1290039 w 2313967"/>
                  <a:gd name="connsiteY12" fmla="*/ 636072 h 1667223"/>
                  <a:gd name="connsiteX13" fmla="*/ 1218031 w 2313967"/>
                  <a:gd name="connsiteY13" fmla="*/ 492056 h 16672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2313967" h="1667223">
                    <a:moveTo>
                      <a:pt x="1218031" y="492056"/>
                    </a:moveTo>
                    <a:cubicBezTo>
                      <a:pt x="1105000" y="482180"/>
                      <a:pt x="881994" y="228027"/>
                      <a:pt x="713975" y="204024"/>
                    </a:cubicBezTo>
                    <a:cubicBezTo>
                      <a:pt x="545956" y="180021"/>
                      <a:pt x="328609" y="229188"/>
                      <a:pt x="209918" y="348039"/>
                    </a:cubicBezTo>
                    <a:cubicBezTo>
                      <a:pt x="91227" y="466890"/>
                      <a:pt x="0" y="734968"/>
                      <a:pt x="1831" y="917129"/>
                    </a:cubicBezTo>
                    <a:cubicBezTo>
                      <a:pt x="3662" y="1099290"/>
                      <a:pt x="90731" y="1325910"/>
                      <a:pt x="220906" y="1441004"/>
                    </a:cubicBezTo>
                    <a:cubicBezTo>
                      <a:pt x="351081" y="1556098"/>
                      <a:pt x="524912" y="1580704"/>
                      <a:pt x="782881" y="1607692"/>
                    </a:cubicBezTo>
                    <a:cubicBezTo>
                      <a:pt x="1040850" y="1634680"/>
                      <a:pt x="1524243" y="1667223"/>
                      <a:pt x="1768718" y="1602929"/>
                    </a:cubicBezTo>
                    <a:cubicBezTo>
                      <a:pt x="2013193" y="1538635"/>
                      <a:pt x="2185495" y="1419076"/>
                      <a:pt x="2249731" y="1221929"/>
                    </a:cubicBezTo>
                    <a:cubicBezTo>
                      <a:pt x="2313967" y="1024782"/>
                      <a:pt x="2218072" y="613702"/>
                      <a:pt x="2154134" y="420048"/>
                    </a:cubicBezTo>
                    <a:cubicBezTo>
                      <a:pt x="2090196" y="226394"/>
                      <a:pt x="1962113" y="120014"/>
                      <a:pt x="1866102" y="60007"/>
                    </a:cubicBezTo>
                    <a:cubicBezTo>
                      <a:pt x="1770091" y="0"/>
                      <a:pt x="1649545" y="31896"/>
                      <a:pt x="1578070" y="60007"/>
                    </a:cubicBezTo>
                    <a:cubicBezTo>
                      <a:pt x="1506595" y="88118"/>
                      <a:pt x="1485258" y="132664"/>
                      <a:pt x="1437253" y="228675"/>
                    </a:cubicBezTo>
                    <a:cubicBezTo>
                      <a:pt x="1389248" y="324686"/>
                      <a:pt x="1326576" y="592175"/>
                      <a:pt x="1290039" y="636072"/>
                    </a:cubicBezTo>
                    <a:cubicBezTo>
                      <a:pt x="1253502" y="679969"/>
                      <a:pt x="1309312" y="544443"/>
                      <a:pt x="1218031" y="492056"/>
                    </a:cubicBezTo>
                    <a:close/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9" name="Arc 268"/>
              <p:cNvSpPr/>
              <p:nvPr/>
            </p:nvSpPr>
            <p:spPr>
              <a:xfrm rot="20420971" flipH="1">
                <a:off x="803190" y="4109173"/>
                <a:ext cx="765338" cy="843983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70" name="Group 20"/>
              <p:cNvGrpSpPr/>
              <p:nvPr/>
            </p:nvGrpSpPr>
            <p:grpSpPr>
              <a:xfrm rot="20168210" flipH="1">
                <a:off x="185374" y="3065302"/>
                <a:ext cx="760902" cy="317074"/>
                <a:chOff x="3995936" y="2276872"/>
                <a:chExt cx="576064" cy="288032"/>
              </a:xfrm>
            </p:grpSpPr>
            <p:sp>
              <p:nvSpPr>
                <p:cNvPr id="274" name="Rectangle 273"/>
                <p:cNvSpPr/>
                <p:nvPr/>
              </p:nvSpPr>
              <p:spPr>
                <a:xfrm>
                  <a:off x="4139952" y="2276872"/>
                  <a:ext cx="266328" cy="288032"/>
                </a:xfrm>
                <a:prstGeom prst="rect">
                  <a:avLst/>
                </a:prstGeom>
                <a:solidFill>
                  <a:srgbClr val="00FF00"/>
                </a:solidFill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cxnSp>
              <p:nvCxnSpPr>
                <p:cNvPr id="275" name="Straight Connector 274"/>
                <p:cNvCxnSpPr/>
                <p:nvPr/>
              </p:nvCxnSpPr>
              <p:spPr>
                <a:xfrm>
                  <a:off x="3995936" y="2564904"/>
                  <a:ext cx="576064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1" name="Freeform 270"/>
              <p:cNvSpPr/>
              <p:nvPr/>
            </p:nvSpPr>
            <p:spPr>
              <a:xfrm rot="7036558">
                <a:off x="175674" y="4177472"/>
                <a:ext cx="620846" cy="1179929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777479" h="733822">
                    <a:moveTo>
                      <a:pt x="237332" y="11906"/>
                    </a:moveTo>
                    <a:cubicBezTo>
                      <a:pt x="251421" y="57547"/>
                      <a:pt x="265510" y="103188"/>
                      <a:pt x="239713" y="140494"/>
                    </a:cubicBezTo>
                    <a:cubicBezTo>
                      <a:pt x="213916" y="177800"/>
                      <a:pt x="121841" y="196850"/>
                      <a:pt x="82550" y="235744"/>
                    </a:cubicBezTo>
                    <a:cubicBezTo>
                      <a:pt x="43259" y="274638"/>
                      <a:pt x="0" y="348456"/>
                      <a:pt x="3969" y="373856"/>
                    </a:cubicBezTo>
                    <a:cubicBezTo>
                      <a:pt x="7938" y="399256"/>
                      <a:pt x="64691" y="402828"/>
                      <a:pt x="106363" y="388144"/>
                    </a:cubicBezTo>
                    <a:cubicBezTo>
                      <a:pt x="148035" y="373460"/>
                      <a:pt x="228203" y="300831"/>
                      <a:pt x="254000" y="285750"/>
                    </a:cubicBezTo>
                    <a:cubicBezTo>
                      <a:pt x="279797" y="270669"/>
                      <a:pt x="266303" y="273050"/>
                      <a:pt x="261144" y="297656"/>
                    </a:cubicBezTo>
                    <a:cubicBezTo>
                      <a:pt x="255985" y="322262"/>
                      <a:pt x="233429" y="389731"/>
                      <a:pt x="223044" y="433387"/>
                    </a:cubicBezTo>
                    <a:cubicBezTo>
                      <a:pt x="212659" y="477043"/>
                      <a:pt x="194650" y="523540"/>
                      <a:pt x="198834" y="559594"/>
                    </a:cubicBezTo>
                    <a:cubicBezTo>
                      <a:pt x="203018" y="595648"/>
                      <a:pt x="225339" y="658312"/>
                      <a:pt x="248147" y="649709"/>
                    </a:cubicBezTo>
                    <a:cubicBezTo>
                      <a:pt x="270955" y="641106"/>
                      <a:pt x="315657" y="551569"/>
                      <a:pt x="335682" y="507975"/>
                    </a:cubicBezTo>
                    <a:cubicBezTo>
                      <a:pt x="355707" y="464381"/>
                      <a:pt x="361673" y="397002"/>
                      <a:pt x="368300" y="388143"/>
                    </a:cubicBezTo>
                    <a:cubicBezTo>
                      <a:pt x="374927" y="379284"/>
                      <a:pt x="369888" y="408385"/>
                      <a:pt x="375444" y="454819"/>
                    </a:cubicBezTo>
                    <a:cubicBezTo>
                      <a:pt x="381000" y="501254"/>
                      <a:pt x="388938" y="620316"/>
                      <a:pt x="401638" y="666750"/>
                    </a:cubicBezTo>
                    <a:cubicBezTo>
                      <a:pt x="414338" y="713184"/>
                      <a:pt x="434578" y="733028"/>
                      <a:pt x="451644" y="733425"/>
                    </a:cubicBezTo>
                    <a:cubicBezTo>
                      <a:pt x="468710" y="733822"/>
                      <a:pt x="495301" y="719931"/>
                      <a:pt x="504032" y="669131"/>
                    </a:cubicBezTo>
                    <a:cubicBezTo>
                      <a:pt x="512763" y="618331"/>
                      <a:pt x="500063" y="449658"/>
                      <a:pt x="504032" y="428624"/>
                    </a:cubicBezTo>
                    <a:cubicBezTo>
                      <a:pt x="508001" y="407590"/>
                      <a:pt x="516335" y="507603"/>
                      <a:pt x="527844" y="542925"/>
                    </a:cubicBezTo>
                    <a:cubicBezTo>
                      <a:pt x="539353" y="578247"/>
                      <a:pt x="556816" y="620712"/>
                      <a:pt x="573088" y="640556"/>
                    </a:cubicBezTo>
                    <a:cubicBezTo>
                      <a:pt x="589360" y="660400"/>
                      <a:pt x="610654" y="667907"/>
                      <a:pt x="625475" y="661987"/>
                    </a:cubicBezTo>
                    <a:cubicBezTo>
                      <a:pt x="640296" y="656067"/>
                      <a:pt x="658838" y="634802"/>
                      <a:pt x="662013" y="605036"/>
                    </a:cubicBezTo>
                    <a:cubicBezTo>
                      <a:pt x="665188" y="575270"/>
                      <a:pt x="649424" y="516368"/>
                      <a:pt x="644525" y="483394"/>
                    </a:cubicBezTo>
                    <a:cubicBezTo>
                      <a:pt x="639626" y="450420"/>
                      <a:pt x="620316" y="394891"/>
                      <a:pt x="632619" y="407194"/>
                    </a:cubicBezTo>
                    <a:cubicBezTo>
                      <a:pt x="644922" y="419497"/>
                      <a:pt x="695325" y="535781"/>
                      <a:pt x="718344" y="557212"/>
                    </a:cubicBezTo>
                    <a:cubicBezTo>
                      <a:pt x="741363" y="578643"/>
                      <a:pt x="763985" y="562769"/>
                      <a:pt x="770732" y="535781"/>
                    </a:cubicBezTo>
                    <a:cubicBezTo>
                      <a:pt x="777479" y="508794"/>
                      <a:pt x="775891" y="447278"/>
                      <a:pt x="758825" y="395287"/>
                    </a:cubicBezTo>
                    <a:cubicBezTo>
                      <a:pt x="741759" y="343296"/>
                      <a:pt x="687388" y="289718"/>
                      <a:pt x="668338" y="223837"/>
                    </a:cubicBezTo>
                    <a:cubicBezTo>
                      <a:pt x="649288" y="157956"/>
                      <a:pt x="646906" y="78978"/>
                      <a:pt x="644525" y="0"/>
                    </a:cubicBezTo>
                  </a:path>
                </a:pathLst>
              </a:custGeom>
              <a:solidFill>
                <a:srgbClr val="FF99FF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72" name="Oval 271"/>
              <p:cNvSpPr/>
              <p:nvPr/>
            </p:nvSpPr>
            <p:spPr>
              <a:xfrm flipH="1">
                <a:off x="1043608" y="3602220"/>
                <a:ext cx="195648" cy="258828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273" name="Straight Connector 272"/>
              <p:cNvCxnSpPr/>
              <p:nvPr/>
            </p:nvCxnSpPr>
            <p:spPr>
              <a:xfrm rot="16200000" flipH="1">
                <a:off x="1043609" y="3428999"/>
                <a:ext cx="216024" cy="216024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1" name="Group 119"/>
            <p:cNvGrpSpPr/>
            <p:nvPr/>
          </p:nvGrpSpPr>
          <p:grpSpPr>
            <a:xfrm flipH="1">
              <a:off x="-6661248" y="3144644"/>
              <a:ext cx="1296143" cy="1076519"/>
              <a:chOff x="6804026" y="2060848"/>
              <a:chExt cx="3030100" cy="2588688"/>
            </a:xfrm>
          </p:grpSpPr>
          <p:sp>
            <p:nvSpPr>
              <p:cNvPr id="262" name="Oval 261"/>
              <p:cNvSpPr/>
              <p:nvPr/>
            </p:nvSpPr>
            <p:spPr>
              <a:xfrm>
                <a:off x="6804026" y="2060848"/>
                <a:ext cx="2232250" cy="2160315"/>
              </a:xfrm>
              <a:prstGeom prst="ellipse">
                <a:avLst/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grpSp>
            <p:nvGrpSpPr>
              <p:cNvPr id="263" name="Group 31"/>
              <p:cNvGrpSpPr/>
              <p:nvPr/>
            </p:nvGrpSpPr>
            <p:grpSpPr>
              <a:xfrm flipH="1">
                <a:off x="8172400" y="2433765"/>
                <a:ext cx="1661726" cy="2215771"/>
                <a:chOff x="6005914" y="2135634"/>
                <a:chExt cx="1709771" cy="2481134"/>
              </a:xfrm>
            </p:grpSpPr>
            <p:sp>
              <p:nvSpPr>
                <p:cNvPr id="266" name="Arc 265"/>
                <p:cNvSpPr/>
                <p:nvPr/>
              </p:nvSpPr>
              <p:spPr>
                <a:xfrm>
                  <a:off x="6005914" y="3008164"/>
                  <a:ext cx="1709771" cy="1608604"/>
                </a:xfrm>
                <a:prstGeom prst="arc">
                  <a:avLst>
                    <a:gd name="adj1" fmla="val 16031409"/>
                    <a:gd name="adj2" fmla="val 21237176"/>
                  </a:avLst>
                </a:prstGeom>
                <a:ln w="762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7" name="Oval 266"/>
                <p:cNvSpPr/>
                <p:nvPr/>
              </p:nvSpPr>
              <p:spPr>
                <a:xfrm>
                  <a:off x="7323254" y="2135634"/>
                  <a:ext cx="201305" cy="289825"/>
                </a:xfrm>
                <a:prstGeom prst="ellipse">
                  <a:avLst/>
                </a:prstGeom>
                <a:solidFill>
                  <a:schemeClr val="tx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  <p:sp>
            <p:nvSpPr>
              <p:cNvPr id="264" name="Freeform 263"/>
              <p:cNvSpPr/>
              <p:nvPr/>
            </p:nvSpPr>
            <p:spPr>
              <a:xfrm rot="3010101">
                <a:off x="7184400" y="2954637"/>
                <a:ext cx="760156" cy="1138445"/>
              </a:xfrm>
              <a:custGeom>
                <a:avLst/>
                <a:gdLst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75432 w 777479"/>
                  <a:gd name="connsiteY8" fmla="*/ 659606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37332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248147 w 777479"/>
                  <a:gd name="connsiteY8" fmla="*/ 649709 h 733822"/>
                  <a:gd name="connsiteX9" fmla="*/ 365919 w 777479"/>
                  <a:gd name="connsiteY9" fmla="*/ 516731 h 733822"/>
                  <a:gd name="connsiteX10" fmla="*/ 384969 w 777479"/>
                  <a:gd name="connsiteY10" fmla="*/ 423862 h 733822"/>
                  <a:gd name="connsiteX11" fmla="*/ 375444 w 777479"/>
                  <a:gd name="connsiteY11" fmla="*/ 454819 h 733822"/>
                  <a:gd name="connsiteX12" fmla="*/ 401638 w 777479"/>
                  <a:gd name="connsiteY12" fmla="*/ 666750 h 733822"/>
                  <a:gd name="connsiteX13" fmla="*/ 451644 w 777479"/>
                  <a:gd name="connsiteY13" fmla="*/ 733425 h 733822"/>
                  <a:gd name="connsiteX14" fmla="*/ 504032 w 777479"/>
                  <a:gd name="connsiteY14" fmla="*/ 669131 h 733822"/>
                  <a:gd name="connsiteX15" fmla="*/ 523082 w 777479"/>
                  <a:gd name="connsiteY15" fmla="*/ 526256 h 733822"/>
                  <a:gd name="connsiteX16" fmla="*/ 527844 w 777479"/>
                  <a:gd name="connsiteY16" fmla="*/ 542925 h 733822"/>
                  <a:gd name="connsiteX17" fmla="*/ 573088 w 777479"/>
                  <a:gd name="connsiteY17" fmla="*/ 640556 h 733822"/>
                  <a:gd name="connsiteX18" fmla="*/ 625475 w 777479"/>
                  <a:gd name="connsiteY18" fmla="*/ 661987 h 733822"/>
                  <a:gd name="connsiteX19" fmla="*/ 658813 w 777479"/>
                  <a:gd name="connsiteY19" fmla="*/ 552450 h 733822"/>
                  <a:gd name="connsiteX20" fmla="*/ 644525 w 777479"/>
                  <a:gd name="connsiteY20" fmla="*/ 483394 h 733822"/>
                  <a:gd name="connsiteX21" fmla="*/ 646907 w 777479"/>
                  <a:gd name="connsiteY21" fmla="*/ 483394 h 733822"/>
                  <a:gd name="connsiteX22" fmla="*/ 718344 w 777479"/>
                  <a:gd name="connsiteY22" fmla="*/ 557212 h 733822"/>
                  <a:gd name="connsiteX23" fmla="*/ 770732 w 777479"/>
                  <a:gd name="connsiteY23" fmla="*/ 535781 h 733822"/>
                  <a:gd name="connsiteX24" fmla="*/ 758825 w 777479"/>
                  <a:gd name="connsiteY24" fmla="*/ 395287 h 733822"/>
                  <a:gd name="connsiteX25" fmla="*/ 668338 w 777479"/>
                  <a:gd name="connsiteY25" fmla="*/ 223837 h 733822"/>
                  <a:gd name="connsiteX26" fmla="*/ 644525 w 777479"/>
                  <a:gd name="connsiteY26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65919 w 777479"/>
                  <a:gd name="connsiteY10" fmla="*/ 516731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84969 w 777479"/>
                  <a:gd name="connsiteY11" fmla="*/ 423862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23082 w 777479"/>
                  <a:gd name="connsiteY16" fmla="*/ 526256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46907 w 777479"/>
                  <a:gd name="connsiteY22" fmla="*/ 4833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58813 w 777479"/>
                  <a:gd name="connsiteY20" fmla="*/ 552450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906 h 733822"/>
                  <a:gd name="connsiteX1" fmla="*/ 239713 w 777479"/>
                  <a:gd name="connsiteY1" fmla="*/ 140494 h 733822"/>
                  <a:gd name="connsiteX2" fmla="*/ 82550 w 777479"/>
                  <a:gd name="connsiteY2" fmla="*/ 235744 h 733822"/>
                  <a:gd name="connsiteX3" fmla="*/ 3969 w 777479"/>
                  <a:gd name="connsiteY3" fmla="*/ 373856 h 733822"/>
                  <a:gd name="connsiteX4" fmla="*/ 106363 w 777479"/>
                  <a:gd name="connsiteY4" fmla="*/ 388144 h 733822"/>
                  <a:gd name="connsiteX5" fmla="*/ 254000 w 777479"/>
                  <a:gd name="connsiteY5" fmla="*/ 285750 h 733822"/>
                  <a:gd name="connsiteX6" fmla="*/ 261144 w 777479"/>
                  <a:gd name="connsiteY6" fmla="*/ 297656 h 733822"/>
                  <a:gd name="connsiteX7" fmla="*/ 223044 w 777479"/>
                  <a:gd name="connsiteY7" fmla="*/ 433387 h 733822"/>
                  <a:gd name="connsiteX8" fmla="*/ 198834 w 777479"/>
                  <a:gd name="connsiteY8" fmla="*/ 559594 h 733822"/>
                  <a:gd name="connsiteX9" fmla="*/ 248147 w 777479"/>
                  <a:gd name="connsiteY9" fmla="*/ 649709 h 733822"/>
                  <a:gd name="connsiteX10" fmla="*/ 335682 w 777479"/>
                  <a:gd name="connsiteY10" fmla="*/ 507975 h 733822"/>
                  <a:gd name="connsiteX11" fmla="*/ 368300 w 777479"/>
                  <a:gd name="connsiteY11" fmla="*/ 388143 h 733822"/>
                  <a:gd name="connsiteX12" fmla="*/ 375444 w 777479"/>
                  <a:gd name="connsiteY12" fmla="*/ 454819 h 733822"/>
                  <a:gd name="connsiteX13" fmla="*/ 401638 w 777479"/>
                  <a:gd name="connsiteY13" fmla="*/ 666750 h 733822"/>
                  <a:gd name="connsiteX14" fmla="*/ 451644 w 777479"/>
                  <a:gd name="connsiteY14" fmla="*/ 733425 h 733822"/>
                  <a:gd name="connsiteX15" fmla="*/ 504032 w 777479"/>
                  <a:gd name="connsiteY15" fmla="*/ 669131 h 733822"/>
                  <a:gd name="connsiteX16" fmla="*/ 504032 w 777479"/>
                  <a:gd name="connsiteY16" fmla="*/ 428624 h 733822"/>
                  <a:gd name="connsiteX17" fmla="*/ 527844 w 777479"/>
                  <a:gd name="connsiteY17" fmla="*/ 542925 h 733822"/>
                  <a:gd name="connsiteX18" fmla="*/ 573088 w 777479"/>
                  <a:gd name="connsiteY18" fmla="*/ 640556 h 733822"/>
                  <a:gd name="connsiteX19" fmla="*/ 625475 w 777479"/>
                  <a:gd name="connsiteY19" fmla="*/ 661987 h 733822"/>
                  <a:gd name="connsiteX20" fmla="*/ 662013 w 777479"/>
                  <a:gd name="connsiteY20" fmla="*/ 605036 h 733822"/>
                  <a:gd name="connsiteX21" fmla="*/ 644525 w 777479"/>
                  <a:gd name="connsiteY21" fmla="*/ 483394 h 733822"/>
                  <a:gd name="connsiteX22" fmla="*/ 632619 w 777479"/>
                  <a:gd name="connsiteY22" fmla="*/ 407194 h 733822"/>
                  <a:gd name="connsiteX23" fmla="*/ 718344 w 777479"/>
                  <a:gd name="connsiteY23" fmla="*/ 557212 h 733822"/>
                  <a:gd name="connsiteX24" fmla="*/ 770732 w 777479"/>
                  <a:gd name="connsiteY24" fmla="*/ 535781 h 733822"/>
                  <a:gd name="connsiteX25" fmla="*/ 758825 w 777479"/>
                  <a:gd name="connsiteY25" fmla="*/ 395287 h 733822"/>
                  <a:gd name="connsiteX26" fmla="*/ 668338 w 777479"/>
                  <a:gd name="connsiteY26" fmla="*/ 223837 h 733822"/>
                  <a:gd name="connsiteX27" fmla="*/ 644525 w 777479"/>
                  <a:gd name="connsiteY27" fmla="*/ 0 h 733822"/>
                  <a:gd name="connsiteX0" fmla="*/ 237332 w 777479"/>
                  <a:gd name="connsiteY0" fmla="*/ 112397 h 834313"/>
                  <a:gd name="connsiteX1" fmla="*/ 239713 w 777479"/>
                  <a:gd name="connsiteY1" fmla="*/ 240985 h 834313"/>
                  <a:gd name="connsiteX2" fmla="*/ 82550 w 777479"/>
                  <a:gd name="connsiteY2" fmla="*/ 336235 h 834313"/>
                  <a:gd name="connsiteX3" fmla="*/ 3969 w 777479"/>
                  <a:gd name="connsiteY3" fmla="*/ 474347 h 834313"/>
                  <a:gd name="connsiteX4" fmla="*/ 106363 w 777479"/>
                  <a:gd name="connsiteY4" fmla="*/ 488635 h 834313"/>
                  <a:gd name="connsiteX5" fmla="*/ 254000 w 777479"/>
                  <a:gd name="connsiteY5" fmla="*/ 386241 h 834313"/>
                  <a:gd name="connsiteX6" fmla="*/ 261144 w 777479"/>
                  <a:gd name="connsiteY6" fmla="*/ 398147 h 834313"/>
                  <a:gd name="connsiteX7" fmla="*/ 223044 w 777479"/>
                  <a:gd name="connsiteY7" fmla="*/ 533878 h 834313"/>
                  <a:gd name="connsiteX8" fmla="*/ 198834 w 777479"/>
                  <a:gd name="connsiteY8" fmla="*/ 660085 h 834313"/>
                  <a:gd name="connsiteX9" fmla="*/ 248147 w 777479"/>
                  <a:gd name="connsiteY9" fmla="*/ 750200 h 834313"/>
                  <a:gd name="connsiteX10" fmla="*/ 335682 w 777479"/>
                  <a:gd name="connsiteY10" fmla="*/ 608466 h 834313"/>
                  <a:gd name="connsiteX11" fmla="*/ 368300 w 777479"/>
                  <a:gd name="connsiteY11" fmla="*/ 488634 h 834313"/>
                  <a:gd name="connsiteX12" fmla="*/ 375444 w 777479"/>
                  <a:gd name="connsiteY12" fmla="*/ 555310 h 834313"/>
                  <a:gd name="connsiteX13" fmla="*/ 401638 w 777479"/>
                  <a:gd name="connsiteY13" fmla="*/ 767241 h 834313"/>
                  <a:gd name="connsiteX14" fmla="*/ 451644 w 777479"/>
                  <a:gd name="connsiteY14" fmla="*/ 833916 h 834313"/>
                  <a:gd name="connsiteX15" fmla="*/ 504032 w 777479"/>
                  <a:gd name="connsiteY15" fmla="*/ 769622 h 834313"/>
                  <a:gd name="connsiteX16" fmla="*/ 504032 w 777479"/>
                  <a:gd name="connsiteY16" fmla="*/ 529115 h 834313"/>
                  <a:gd name="connsiteX17" fmla="*/ 527844 w 777479"/>
                  <a:gd name="connsiteY17" fmla="*/ 643416 h 834313"/>
                  <a:gd name="connsiteX18" fmla="*/ 573088 w 777479"/>
                  <a:gd name="connsiteY18" fmla="*/ 741047 h 834313"/>
                  <a:gd name="connsiteX19" fmla="*/ 625475 w 777479"/>
                  <a:gd name="connsiteY19" fmla="*/ 762478 h 834313"/>
                  <a:gd name="connsiteX20" fmla="*/ 662013 w 777479"/>
                  <a:gd name="connsiteY20" fmla="*/ 705527 h 834313"/>
                  <a:gd name="connsiteX21" fmla="*/ 644525 w 777479"/>
                  <a:gd name="connsiteY21" fmla="*/ 583885 h 834313"/>
                  <a:gd name="connsiteX22" fmla="*/ 632619 w 777479"/>
                  <a:gd name="connsiteY22" fmla="*/ 507685 h 834313"/>
                  <a:gd name="connsiteX23" fmla="*/ 718344 w 777479"/>
                  <a:gd name="connsiteY23" fmla="*/ 657703 h 834313"/>
                  <a:gd name="connsiteX24" fmla="*/ 770732 w 777479"/>
                  <a:gd name="connsiteY24" fmla="*/ 636272 h 834313"/>
                  <a:gd name="connsiteX25" fmla="*/ 758825 w 777479"/>
                  <a:gd name="connsiteY25" fmla="*/ 495778 h 834313"/>
                  <a:gd name="connsiteX26" fmla="*/ 668338 w 777479"/>
                  <a:gd name="connsiteY26" fmla="*/ 324328 h 834313"/>
                  <a:gd name="connsiteX27" fmla="*/ 668239 w 777479"/>
                  <a:gd name="connsiteY27" fmla="*/ 0 h 834313"/>
                  <a:gd name="connsiteX0" fmla="*/ 240017 w 777479"/>
                  <a:gd name="connsiteY0" fmla="*/ 24652 h 834313"/>
                  <a:gd name="connsiteX1" fmla="*/ 239713 w 777479"/>
                  <a:gd name="connsiteY1" fmla="*/ 240985 h 834313"/>
                  <a:gd name="connsiteX2" fmla="*/ 82550 w 777479"/>
                  <a:gd name="connsiteY2" fmla="*/ 336235 h 834313"/>
                  <a:gd name="connsiteX3" fmla="*/ 3969 w 777479"/>
                  <a:gd name="connsiteY3" fmla="*/ 474347 h 834313"/>
                  <a:gd name="connsiteX4" fmla="*/ 106363 w 777479"/>
                  <a:gd name="connsiteY4" fmla="*/ 488635 h 834313"/>
                  <a:gd name="connsiteX5" fmla="*/ 254000 w 777479"/>
                  <a:gd name="connsiteY5" fmla="*/ 386241 h 834313"/>
                  <a:gd name="connsiteX6" fmla="*/ 261144 w 777479"/>
                  <a:gd name="connsiteY6" fmla="*/ 398147 h 834313"/>
                  <a:gd name="connsiteX7" fmla="*/ 223044 w 777479"/>
                  <a:gd name="connsiteY7" fmla="*/ 533878 h 834313"/>
                  <a:gd name="connsiteX8" fmla="*/ 198834 w 777479"/>
                  <a:gd name="connsiteY8" fmla="*/ 660085 h 834313"/>
                  <a:gd name="connsiteX9" fmla="*/ 248147 w 777479"/>
                  <a:gd name="connsiteY9" fmla="*/ 750200 h 834313"/>
                  <a:gd name="connsiteX10" fmla="*/ 335682 w 777479"/>
                  <a:gd name="connsiteY10" fmla="*/ 608466 h 834313"/>
                  <a:gd name="connsiteX11" fmla="*/ 368300 w 777479"/>
                  <a:gd name="connsiteY11" fmla="*/ 488634 h 834313"/>
                  <a:gd name="connsiteX12" fmla="*/ 375444 w 777479"/>
                  <a:gd name="connsiteY12" fmla="*/ 555310 h 834313"/>
                  <a:gd name="connsiteX13" fmla="*/ 401638 w 777479"/>
                  <a:gd name="connsiteY13" fmla="*/ 767241 h 834313"/>
                  <a:gd name="connsiteX14" fmla="*/ 451644 w 777479"/>
                  <a:gd name="connsiteY14" fmla="*/ 833916 h 834313"/>
                  <a:gd name="connsiteX15" fmla="*/ 504032 w 777479"/>
                  <a:gd name="connsiteY15" fmla="*/ 769622 h 834313"/>
                  <a:gd name="connsiteX16" fmla="*/ 504032 w 777479"/>
                  <a:gd name="connsiteY16" fmla="*/ 529115 h 834313"/>
                  <a:gd name="connsiteX17" fmla="*/ 527844 w 777479"/>
                  <a:gd name="connsiteY17" fmla="*/ 643416 h 834313"/>
                  <a:gd name="connsiteX18" fmla="*/ 573088 w 777479"/>
                  <a:gd name="connsiteY18" fmla="*/ 741047 h 834313"/>
                  <a:gd name="connsiteX19" fmla="*/ 625475 w 777479"/>
                  <a:gd name="connsiteY19" fmla="*/ 762478 h 834313"/>
                  <a:gd name="connsiteX20" fmla="*/ 662013 w 777479"/>
                  <a:gd name="connsiteY20" fmla="*/ 705527 h 834313"/>
                  <a:gd name="connsiteX21" fmla="*/ 644525 w 777479"/>
                  <a:gd name="connsiteY21" fmla="*/ 583885 h 834313"/>
                  <a:gd name="connsiteX22" fmla="*/ 632619 w 777479"/>
                  <a:gd name="connsiteY22" fmla="*/ 507685 h 834313"/>
                  <a:gd name="connsiteX23" fmla="*/ 718344 w 777479"/>
                  <a:gd name="connsiteY23" fmla="*/ 657703 h 834313"/>
                  <a:gd name="connsiteX24" fmla="*/ 770732 w 777479"/>
                  <a:gd name="connsiteY24" fmla="*/ 636272 h 834313"/>
                  <a:gd name="connsiteX25" fmla="*/ 758825 w 777479"/>
                  <a:gd name="connsiteY25" fmla="*/ 495778 h 834313"/>
                  <a:gd name="connsiteX26" fmla="*/ 668338 w 777479"/>
                  <a:gd name="connsiteY26" fmla="*/ 324328 h 834313"/>
                  <a:gd name="connsiteX27" fmla="*/ 668239 w 777479"/>
                  <a:gd name="connsiteY27" fmla="*/ 0 h 834313"/>
                  <a:gd name="connsiteX0" fmla="*/ 240017 w 777479"/>
                  <a:gd name="connsiteY0" fmla="*/ 164738 h 974399"/>
                  <a:gd name="connsiteX1" fmla="*/ 239713 w 777479"/>
                  <a:gd name="connsiteY1" fmla="*/ 381071 h 974399"/>
                  <a:gd name="connsiteX2" fmla="*/ 82550 w 777479"/>
                  <a:gd name="connsiteY2" fmla="*/ 476321 h 974399"/>
                  <a:gd name="connsiteX3" fmla="*/ 3969 w 777479"/>
                  <a:gd name="connsiteY3" fmla="*/ 614433 h 974399"/>
                  <a:gd name="connsiteX4" fmla="*/ 106363 w 777479"/>
                  <a:gd name="connsiteY4" fmla="*/ 628721 h 974399"/>
                  <a:gd name="connsiteX5" fmla="*/ 254000 w 777479"/>
                  <a:gd name="connsiteY5" fmla="*/ 526327 h 974399"/>
                  <a:gd name="connsiteX6" fmla="*/ 261144 w 777479"/>
                  <a:gd name="connsiteY6" fmla="*/ 538233 h 974399"/>
                  <a:gd name="connsiteX7" fmla="*/ 223044 w 777479"/>
                  <a:gd name="connsiteY7" fmla="*/ 673964 h 974399"/>
                  <a:gd name="connsiteX8" fmla="*/ 198834 w 777479"/>
                  <a:gd name="connsiteY8" fmla="*/ 800171 h 974399"/>
                  <a:gd name="connsiteX9" fmla="*/ 248147 w 777479"/>
                  <a:gd name="connsiteY9" fmla="*/ 890286 h 974399"/>
                  <a:gd name="connsiteX10" fmla="*/ 335682 w 777479"/>
                  <a:gd name="connsiteY10" fmla="*/ 748552 h 974399"/>
                  <a:gd name="connsiteX11" fmla="*/ 368300 w 777479"/>
                  <a:gd name="connsiteY11" fmla="*/ 628720 h 974399"/>
                  <a:gd name="connsiteX12" fmla="*/ 375444 w 777479"/>
                  <a:gd name="connsiteY12" fmla="*/ 695396 h 974399"/>
                  <a:gd name="connsiteX13" fmla="*/ 401638 w 777479"/>
                  <a:gd name="connsiteY13" fmla="*/ 907327 h 974399"/>
                  <a:gd name="connsiteX14" fmla="*/ 451644 w 777479"/>
                  <a:gd name="connsiteY14" fmla="*/ 974002 h 974399"/>
                  <a:gd name="connsiteX15" fmla="*/ 504032 w 777479"/>
                  <a:gd name="connsiteY15" fmla="*/ 909708 h 974399"/>
                  <a:gd name="connsiteX16" fmla="*/ 504032 w 777479"/>
                  <a:gd name="connsiteY16" fmla="*/ 669201 h 974399"/>
                  <a:gd name="connsiteX17" fmla="*/ 527844 w 777479"/>
                  <a:gd name="connsiteY17" fmla="*/ 783502 h 974399"/>
                  <a:gd name="connsiteX18" fmla="*/ 573088 w 777479"/>
                  <a:gd name="connsiteY18" fmla="*/ 881133 h 974399"/>
                  <a:gd name="connsiteX19" fmla="*/ 625475 w 777479"/>
                  <a:gd name="connsiteY19" fmla="*/ 902564 h 974399"/>
                  <a:gd name="connsiteX20" fmla="*/ 662013 w 777479"/>
                  <a:gd name="connsiteY20" fmla="*/ 845613 h 974399"/>
                  <a:gd name="connsiteX21" fmla="*/ 644525 w 777479"/>
                  <a:gd name="connsiteY21" fmla="*/ 723971 h 974399"/>
                  <a:gd name="connsiteX22" fmla="*/ 632619 w 777479"/>
                  <a:gd name="connsiteY22" fmla="*/ 647771 h 974399"/>
                  <a:gd name="connsiteX23" fmla="*/ 718344 w 777479"/>
                  <a:gd name="connsiteY23" fmla="*/ 797789 h 974399"/>
                  <a:gd name="connsiteX24" fmla="*/ 770732 w 777479"/>
                  <a:gd name="connsiteY24" fmla="*/ 776358 h 974399"/>
                  <a:gd name="connsiteX25" fmla="*/ 758825 w 777479"/>
                  <a:gd name="connsiteY25" fmla="*/ 635864 h 974399"/>
                  <a:gd name="connsiteX26" fmla="*/ 668338 w 777479"/>
                  <a:gd name="connsiteY26" fmla="*/ 464414 h 974399"/>
                  <a:gd name="connsiteX27" fmla="*/ 577964 w 777479"/>
                  <a:gd name="connsiteY27" fmla="*/ 0 h 974399"/>
                  <a:gd name="connsiteX0" fmla="*/ 240017 w 777479"/>
                  <a:gd name="connsiteY0" fmla="*/ 0 h 809661"/>
                  <a:gd name="connsiteX1" fmla="*/ 239713 w 777479"/>
                  <a:gd name="connsiteY1" fmla="*/ 216333 h 809661"/>
                  <a:gd name="connsiteX2" fmla="*/ 82550 w 777479"/>
                  <a:gd name="connsiteY2" fmla="*/ 311583 h 809661"/>
                  <a:gd name="connsiteX3" fmla="*/ 3969 w 777479"/>
                  <a:gd name="connsiteY3" fmla="*/ 449695 h 809661"/>
                  <a:gd name="connsiteX4" fmla="*/ 106363 w 777479"/>
                  <a:gd name="connsiteY4" fmla="*/ 463983 h 809661"/>
                  <a:gd name="connsiteX5" fmla="*/ 254000 w 777479"/>
                  <a:gd name="connsiteY5" fmla="*/ 361589 h 809661"/>
                  <a:gd name="connsiteX6" fmla="*/ 261144 w 777479"/>
                  <a:gd name="connsiteY6" fmla="*/ 373495 h 809661"/>
                  <a:gd name="connsiteX7" fmla="*/ 223044 w 777479"/>
                  <a:gd name="connsiteY7" fmla="*/ 509226 h 809661"/>
                  <a:gd name="connsiteX8" fmla="*/ 198834 w 777479"/>
                  <a:gd name="connsiteY8" fmla="*/ 635433 h 809661"/>
                  <a:gd name="connsiteX9" fmla="*/ 248147 w 777479"/>
                  <a:gd name="connsiteY9" fmla="*/ 725548 h 809661"/>
                  <a:gd name="connsiteX10" fmla="*/ 335682 w 777479"/>
                  <a:gd name="connsiteY10" fmla="*/ 583814 h 809661"/>
                  <a:gd name="connsiteX11" fmla="*/ 368300 w 777479"/>
                  <a:gd name="connsiteY11" fmla="*/ 463982 h 809661"/>
                  <a:gd name="connsiteX12" fmla="*/ 375444 w 777479"/>
                  <a:gd name="connsiteY12" fmla="*/ 530658 h 809661"/>
                  <a:gd name="connsiteX13" fmla="*/ 401638 w 777479"/>
                  <a:gd name="connsiteY13" fmla="*/ 742589 h 809661"/>
                  <a:gd name="connsiteX14" fmla="*/ 451644 w 777479"/>
                  <a:gd name="connsiteY14" fmla="*/ 809264 h 809661"/>
                  <a:gd name="connsiteX15" fmla="*/ 504032 w 777479"/>
                  <a:gd name="connsiteY15" fmla="*/ 744970 h 809661"/>
                  <a:gd name="connsiteX16" fmla="*/ 504032 w 777479"/>
                  <a:gd name="connsiteY16" fmla="*/ 504463 h 809661"/>
                  <a:gd name="connsiteX17" fmla="*/ 527844 w 777479"/>
                  <a:gd name="connsiteY17" fmla="*/ 618764 h 809661"/>
                  <a:gd name="connsiteX18" fmla="*/ 573088 w 777479"/>
                  <a:gd name="connsiteY18" fmla="*/ 716395 h 809661"/>
                  <a:gd name="connsiteX19" fmla="*/ 625475 w 777479"/>
                  <a:gd name="connsiteY19" fmla="*/ 737826 h 809661"/>
                  <a:gd name="connsiteX20" fmla="*/ 662013 w 777479"/>
                  <a:gd name="connsiteY20" fmla="*/ 680875 h 809661"/>
                  <a:gd name="connsiteX21" fmla="*/ 644525 w 777479"/>
                  <a:gd name="connsiteY21" fmla="*/ 559233 h 809661"/>
                  <a:gd name="connsiteX22" fmla="*/ 632619 w 777479"/>
                  <a:gd name="connsiteY22" fmla="*/ 483033 h 809661"/>
                  <a:gd name="connsiteX23" fmla="*/ 718344 w 777479"/>
                  <a:gd name="connsiteY23" fmla="*/ 633051 h 809661"/>
                  <a:gd name="connsiteX24" fmla="*/ 770732 w 777479"/>
                  <a:gd name="connsiteY24" fmla="*/ 611620 h 809661"/>
                  <a:gd name="connsiteX25" fmla="*/ 758825 w 777479"/>
                  <a:gd name="connsiteY25" fmla="*/ 471126 h 809661"/>
                  <a:gd name="connsiteX26" fmla="*/ 668338 w 777479"/>
                  <a:gd name="connsiteY26" fmla="*/ 299676 h 809661"/>
                  <a:gd name="connsiteX27" fmla="*/ 587220 w 777479"/>
                  <a:gd name="connsiteY27" fmla="*/ 87173 h 809661"/>
                  <a:gd name="connsiteX0" fmla="*/ 240017 w 777479"/>
                  <a:gd name="connsiteY0" fmla="*/ 77007 h 886668"/>
                  <a:gd name="connsiteX1" fmla="*/ 270519 w 777479"/>
                  <a:gd name="connsiteY1" fmla="*/ 36055 h 886668"/>
                  <a:gd name="connsiteX2" fmla="*/ 239713 w 777479"/>
                  <a:gd name="connsiteY2" fmla="*/ 293340 h 886668"/>
                  <a:gd name="connsiteX3" fmla="*/ 82550 w 777479"/>
                  <a:gd name="connsiteY3" fmla="*/ 388590 h 886668"/>
                  <a:gd name="connsiteX4" fmla="*/ 3969 w 777479"/>
                  <a:gd name="connsiteY4" fmla="*/ 526702 h 886668"/>
                  <a:gd name="connsiteX5" fmla="*/ 106363 w 777479"/>
                  <a:gd name="connsiteY5" fmla="*/ 540990 h 886668"/>
                  <a:gd name="connsiteX6" fmla="*/ 254000 w 777479"/>
                  <a:gd name="connsiteY6" fmla="*/ 438596 h 886668"/>
                  <a:gd name="connsiteX7" fmla="*/ 261144 w 777479"/>
                  <a:gd name="connsiteY7" fmla="*/ 450502 h 886668"/>
                  <a:gd name="connsiteX8" fmla="*/ 223044 w 777479"/>
                  <a:gd name="connsiteY8" fmla="*/ 586233 h 886668"/>
                  <a:gd name="connsiteX9" fmla="*/ 198834 w 777479"/>
                  <a:gd name="connsiteY9" fmla="*/ 712440 h 886668"/>
                  <a:gd name="connsiteX10" fmla="*/ 248147 w 777479"/>
                  <a:gd name="connsiteY10" fmla="*/ 802555 h 886668"/>
                  <a:gd name="connsiteX11" fmla="*/ 335682 w 777479"/>
                  <a:gd name="connsiteY11" fmla="*/ 660821 h 886668"/>
                  <a:gd name="connsiteX12" fmla="*/ 368300 w 777479"/>
                  <a:gd name="connsiteY12" fmla="*/ 540989 h 886668"/>
                  <a:gd name="connsiteX13" fmla="*/ 375444 w 777479"/>
                  <a:gd name="connsiteY13" fmla="*/ 607665 h 886668"/>
                  <a:gd name="connsiteX14" fmla="*/ 401638 w 777479"/>
                  <a:gd name="connsiteY14" fmla="*/ 819596 h 886668"/>
                  <a:gd name="connsiteX15" fmla="*/ 451644 w 777479"/>
                  <a:gd name="connsiteY15" fmla="*/ 886271 h 886668"/>
                  <a:gd name="connsiteX16" fmla="*/ 504032 w 777479"/>
                  <a:gd name="connsiteY16" fmla="*/ 821977 h 886668"/>
                  <a:gd name="connsiteX17" fmla="*/ 504032 w 777479"/>
                  <a:gd name="connsiteY17" fmla="*/ 581470 h 886668"/>
                  <a:gd name="connsiteX18" fmla="*/ 527844 w 777479"/>
                  <a:gd name="connsiteY18" fmla="*/ 695771 h 886668"/>
                  <a:gd name="connsiteX19" fmla="*/ 573088 w 777479"/>
                  <a:gd name="connsiteY19" fmla="*/ 793402 h 886668"/>
                  <a:gd name="connsiteX20" fmla="*/ 625475 w 777479"/>
                  <a:gd name="connsiteY20" fmla="*/ 814833 h 886668"/>
                  <a:gd name="connsiteX21" fmla="*/ 662013 w 777479"/>
                  <a:gd name="connsiteY21" fmla="*/ 757882 h 886668"/>
                  <a:gd name="connsiteX22" fmla="*/ 644525 w 777479"/>
                  <a:gd name="connsiteY22" fmla="*/ 636240 h 886668"/>
                  <a:gd name="connsiteX23" fmla="*/ 632619 w 777479"/>
                  <a:gd name="connsiteY23" fmla="*/ 560040 h 886668"/>
                  <a:gd name="connsiteX24" fmla="*/ 718344 w 777479"/>
                  <a:gd name="connsiteY24" fmla="*/ 710058 h 886668"/>
                  <a:gd name="connsiteX25" fmla="*/ 770732 w 777479"/>
                  <a:gd name="connsiteY25" fmla="*/ 688627 h 886668"/>
                  <a:gd name="connsiteX26" fmla="*/ 758825 w 777479"/>
                  <a:gd name="connsiteY26" fmla="*/ 548133 h 886668"/>
                  <a:gd name="connsiteX27" fmla="*/ 668338 w 777479"/>
                  <a:gd name="connsiteY27" fmla="*/ 376683 h 886668"/>
                  <a:gd name="connsiteX28" fmla="*/ 587220 w 777479"/>
                  <a:gd name="connsiteY28" fmla="*/ 164180 h 8866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777479" h="886668">
                    <a:moveTo>
                      <a:pt x="240017" y="77007"/>
                    </a:moveTo>
                    <a:cubicBezTo>
                      <a:pt x="245978" y="80120"/>
                      <a:pt x="270570" y="0"/>
                      <a:pt x="270519" y="36055"/>
                    </a:cubicBezTo>
                    <a:cubicBezTo>
                      <a:pt x="270468" y="72110"/>
                      <a:pt x="271041" y="234584"/>
                      <a:pt x="239713" y="293340"/>
                    </a:cubicBezTo>
                    <a:cubicBezTo>
                      <a:pt x="208385" y="352096"/>
                      <a:pt x="121841" y="349696"/>
                      <a:pt x="82550" y="388590"/>
                    </a:cubicBezTo>
                    <a:cubicBezTo>
                      <a:pt x="43259" y="427484"/>
                      <a:pt x="0" y="501302"/>
                      <a:pt x="3969" y="526702"/>
                    </a:cubicBezTo>
                    <a:cubicBezTo>
                      <a:pt x="7938" y="552102"/>
                      <a:pt x="64691" y="555674"/>
                      <a:pt x="106363" y="540990"/>
                    </a:cubicBezTo>
                    <a:cubicBezTo>
                      <a:pt x="148035" y="526306"/>
                      <a:pt x="228203" y="453677"/>
                      <a:pt x="254000" y="438596"/>
                    </a:cubicBezTo>
                    <a:cubicBezTo>
                      <a:pt x="279797" y="423515"/>
                      <a:pt x="266303" y="425896"/>
                      <a:pt x="261144" y="450502"/>
                    </a:cubicBezTo>
                    <a:cubicBezTo>
                      <a:pt x="255985" y="475108"/>
                      <a:pt x="233429" y="542577"/>
                      <a:pt x="223044" y="586233"/>
                    </a:cubicBezTo>
                    <a:cubicBezTo>
                      <a:pt x="212659" y="629889"/>
                      <a:pt x="194650" y="676386"/>
                      <a:pt x="198834" y="712440"/>
                    </a:cubicBezTo>
                    <a:cubicBezTo>
                      <a:pt x="203018" y="748494"/>
                      <a:pt x="225339" y="811158"/>
                      <a:pt x="248147" y="802555"/>
                    </a:cubicBezTo>
                    <a:cubicBezTo>
                      <a:pt x="270955" y="793952"/>
                      <a:pt x="315657" y="704415"/>
                      <a:pt x="335682" y="660821"/>
                    </a:cubicBezTo>
                    <a:cubicBezTo>
                      <a:pt x="355707" y="617227"/>
                      <a:pt x="361673" y="549848"/>
                      <a:pt x="368300" y="540989"/>
                    </a:cubicBezTo>
                    <a:cubicBezTo>
                      <a:pt x="374927" y="532130"/>
                      <a:pt x="369888" y="561231"/>
                      <a:pt x="375444" y="607665"/>
                    </a:cubicBezTo>
                    <a:cubicBezTo>
                      <a:pt x="381000" y="654100"/>
                      <a:pt x="388938" y="773162"/>
                      <a:pt x="401638" y="819596"/>
                    </a:cubicBezTo>
                    <a:cubicBezTo>
                      <a:pt x="414338" y="866030"/>
                      <a:pt x="434578" y="885874"/>
                      <a:pt x="451644" y="886271"/>
                    </a:cubicBezTo>
                    <a:cubicBezTo>
                      <a:pt x="468710" y="886668"/>
                      <a:pt x="495301" y="872777"/>
                      <a:pt x="504032" y="821977"/>
                    </a:cubicBezTo>
                    <a:cubicBezTo>
                      <a:pt x="512763" y="771177"/>
                      <a:pt x="500063" y="602504"/>
                      <a:pt x="504032" y="581470"/>
                    </a:cubicBezTo>
                    <a:cubicBezTo>
                      <a:pt x="508001" y="560436"/>
                      <a:pt x="516335" y="660449"/>
                      <a:pt x="527844" y="695771"/>
                    </a:cubicBezTo>
                    <a:cubicBezTo>
                      <a:pt x="539353" y="731093"/>
                      <a:pt x="556816" y="773558"/>
                      <a:pt x="573088" y="793402"/>
                    </a:cubicBezTo>
                    <a:cubicBezTo>
                      <a:pt x="589360" y="813246"/>
                      <a:pt x="610654" y="820753"/>
                      <a:pt x="625475" y="814833"/>
                    </a:cubicBezTo>
                    <a:cubicBezTo>
                      <a:pt x="640296" y="808913"/>
                      <a:pt x="658838" y="787648"/>
                      <a:pt x="662013" y="757882"/>
                    </a:cubicBezTo>
                    <a:cubicBezTo>
                      <a:pt x="665188" y="728116"/>
                      <a:pt x="649424" y="669214"/>
                      <a:pt x="644525" y="636240"/>
                    </a:cubicBezTo>
                    <a:cubicBezTo>
                      <a:pt x="639626" y="603266"/>
                      <a:pt x="620316" y="547737"/>
                      <a:pt x="632619" y="560040"/>
                    </a:cubicBezTo>
                    <a:cubicBezTo>
                      <a:pt x="644922" y="572343"/>
                      <a:pt x="695325" y="688627"/>
                      <a:pt x="718344" y="710058"/>
                    </a:cubicBezTo>
                    <a:cubicBezTo>
                      <a:pt x="741363" y="731489"/>
                      <a:pt x="763985" y="715615"/>
                      <a:pt x="770732" y="688627"/>
                    </a:cubicBezTo>
                    <a:cubicBezTo>
                      <a:pt x="777479" y="661640"/>
                      <a:pt x="775891" y="600124"/>
                      <a:pt x="758825" y="548133"/>
                    </a:cubicBezTo>
                    <a:cubicBezTo>
                      <a:pt x="741759" y="496142"/>
                      <a:pt x="696939" y="440675"/>
                      <a:pt x="668338" y="376683"/>
                    </a:cubicBezTo>
                    <a:cubicBezTo>
                      <a:pt x="639737" y="312691"/>
                      <a:pt x="589601" y="243158"/>
                      <a:pt x="587220" y="164180"/>
                    </a:cubicBezTo>
                  </a:path>
                </a:pathLst>
              </a:cu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5" name="Rectangle 264"/>
              <p:cNvSpPr/>
              <p:nvPr/>
            </p:nvSpPr>
            <p:spPr>
              <a:xfrm rot="20318256">
                <a:off x="6963802" y="3098174"/>
                <a:ext cx="757320" cy="1020099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800" dirty="0">
                  <a:solidFill>
                    <a:schemeClr val="tx1"/>
                  </a:solidFill>
                  <a:latin typeface="Arial Narrow" pitchFamily="34" charset="0"/>
                </a:endParaRPr>
              </a:p>
            </p:txBody>
          </p:sp>
        </p:grpSp>
      </p:grpSp>
      <p:pic>
        <p:nvPicPr>
          <p:cNvPr id="316" name="Benny_Hill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308304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3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3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>
                <p:cTn id="24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16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5"/>
          <p:cNvSpPr/>
          <p:nvPr/>
        </p:nvSpPr>
        <p:spPr>
          <a:xfrm>
            <a:off x="3707904" y="4365104"/>
            <a:ext cx="1035285" cy="1403846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Freeform 16"/>
          <p:cNvSpPr/>
          <p:nvPr/>
        </p:nvSpPr>
        <p:spPr>
          <a:xfrm flipH="1">
            <a:off x="5076056" y="4365104"/>
            <a:ext cx="1095432" cy="1403846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Freeform 14"/>
          <p:cNvSpPr/>
          <p:nvPr/>
        </p:nvSpPr>
        <p:spPr>
          <a:xfrm>
            <a:off x="2771800" y="2708920"/>
            <a:ext cx="802985" cy="1524606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Oval 1"/>
          <p:cNvSpPr/>
          <p:nvPr/>
        </p:nvSpPr>
        <p:spPr>
          <a:xfrm>
            <a:off x="3275856" y="1916832"/>
            <a:ext cx="3096344" cy="2880320"/>
          </a:xfrm>
          <a:prstGeom prst="ellipse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283968" y="2511966"/>
            <a:ext cx="227792" cy="3409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Arc 7"/>
          <p:cNvSpPr/>
          <p:nvPr/>
        </p:nvSpPr>
        <p:spPr>
          <a:xfrm flipV="1">
            <a:off x="3851920" y="1844824"/>
            <a:ext cx="2016224" cy="2376264"/>
          </a:xfrm>
          <a:prstGeom prst="arc">
            <a:avLst>
              <a:gd name="adj1" fmla="val 11045684"/>
              <a:gd name="adj2" fmla="val 21237176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5208304" y="2511966"/>
            <a:ext cx="227792" cy="34097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 9"/>
          <p:cNvSpPr/>
          <p:nvPr/>
        </p:nvSpPr>
        <p:spPr>
          <a:xfrm rot="7517230">
            <a:off x="2267740" y="2085876"/>
            <a:ext cx="956294" cy="1729792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3" name="Group 12"/>
          <p:cNvGrpSpPr/>
          <p:nvPr/>
        </p:nvGrpSpPr>
        <p:grpSpPr>
          <a:xfrm>
            <a:off x="4716016" y="4077072"/>
            <a:ext cx="1257507" cy="1008112"/>
            <a:chOff x="2450397" y="1268760"/>
            <a:chExt cx="1257507" cy="1008112"/>
          </a:xfrm>
        </p:grpSpPr>
        <p:sp>
          <p:nvSpPr>
            <p:cNvPr id="11" name="Rounded Rectangle 10"/>
            <p:cNvSpPr/>
            <p:nvPr/>
          </p:nvSpPr>
          <p:spPr>
            <a:xfrm>
              <a:off x="2450397" y="1268760"/>
              <a:ext cx="864096" cy="1008112"/>
            </a:xfrm>
            <a:prstGeom prst="roundRect">
              <a:avLst/>
            </a:prstGeom>
            <a:gradFill>
              <a:gsLst>
                <a:gs pos="0">
                  <a:srgbClr val="000082"/>
                </a:gs>
                <a:gs pos="13000">
                  <a:srgbClr val="0047FF"/>
                </a:gs>
                <a:gs pos="28000">
                  <a:srgbClr val="000082"/>
                </a:gs>
                <a:gs pos="42999">
                  <a:srgbClr val="0047FF"/>
                </a:gs>
                <a:gs pos="58000">
                  <a:srgbClr val="000082"/>
                </a:gs>
                <a:gs pos="72000">
                  <a:srgbClr val="0047FF"/>
                </a:gs>
                <a:gs pos="87000">
                  <a:srgbClr val="000082"/>
                </a:gs>
                <a:gs pos="100000">
                  <a:srgbClr val="0047FF"/>
                </a:gs>
              </a:gsLst>
              <a:lin ang="5400000" scaled="0"/>
            </a:gra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 smtClean="0">
                  <a:latin typeface="Arial Narrow" pitchFamily="34" charset="0"/>
                </a:rPr>
                <a:t>ROSS</a:t>
              </a:r>
              <a:endParaRPr lang="en-GB" b="1" dirty="0">
                <a:latin typeface="Arial Narrow" pitchFamily="34" charset="0"/>
              </a:endParaRPr>
            </a:p>
          </p:txBody>
        </p:sp>
        <p:sp>
          <p:nvSpPr>
            <p:cNvPr id="12" name="Block Arc 11"/>
            <p:cNvSpPr/>
            <p:nvPr/>
          </p:nvSpPr>
          <p:spPr>
            <a:xfrm rot="5400000">
              <a:off x="2951820" y="1376772"/>
              <a:ext cx="720080" cy="792088"/>
            </a:xfrm>
            <a:prstGeom prst="blockArc">
              <a:avLst/>
            </a:prstGeom>
            <a:solidFill>
              <a:srgbClr val="0070C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14" name="Freeform 13"/>
          <p:cNvSpPr/>
          <p:nvPr/>
        </p:nvSpPr>
        <p:spPr>
          <a:xfrm rot="1054369">
            <a:off x="5504962" y="3345186"/>
            <a:ext cx="956294" cy="1610187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240017 w 777479"/>
              <a:gd name="connsiteY0" fmla="*/ 106210 h 915871"/>
              <a:gd name="connsiteX1" fmla="*/ 239713 w 777479"/>
              <a:gd name="connsiteY1" fmla="*/ 322543 h 915871"/>
              <a:gd name="connsiteX2" fmla="*/ 82550 w 777479"/>
              <a:gd name="connsiteY2" fmla="*/ 417793 h 915871"/>
              <a:gd name="connsiteX3" fmla="*/ 3969 w 777479"/>
              <a:gd name="connsiteY3" fmla="*/ 555905 h 915871"/>
              <a:gd name="connsiteX4" fmla="*/ 106363 w 777479"/>
              <a:gd name="connsiteY4" fmla="*/ 570193 h 915871"/>
              <a:gd name="connsiteX5" fmla="*/ 254000 w 777479"/>
              <a:gd name="connsiteY5" fmla="*/ 467799 h 915871"/>
              <a:gd name="connsiteX6" fmla="*/ 261144 w 777479"/>
              <a:gd name="connsiteY6" fmla="*/ 479705 h 915871"/>
              <a:gd name="connsiteX7" fmla="*/ 223044 w 777479"/>
              <a:gd name="connsiteY7" fmla="*/ 615436 h 915871"/>
              <a:gd name="connsiteX8" fmla="*/ 198834 w 777479"/>
              <a:gd name="connsiteY8" fmla="*/ 741643 h 915871"/>
              <a:gd name="connsiteX9" fmla="*/ 248147 w 777479"/>
              <a:gd name="connsiteY9" fmla="*/ 831758 h 915871"/>
              <a:gd name="connsiteX10" fmla="*/ 335682 w 777479"/>
              <a:gd name="connsiteY10" fmla="*/ 690024 h 915871"/>
              <a:gd name="connsiteX11" fmla="*/ 368300 w 777479"/>
              <a:gd name="connsiteY11" fmla="*/ 570192 h 915871"/>
              <a:gd name="connsiteX12" fmla="*/ 375444 w 777479"/>
              <a:gd name="connsiteY12" fmla="*/ 636868 h 915871"/>
              <a:gd name="connsiteX13" fmla="*/ 401638 w 777479"/>
              <a:gd name="connsiteY13" fmla="*/ 848799 h 915871"/>
              <a:gd name="connsiteX14" fmla="*/ 451644 w 777479"/>
              <a:gd name="connsiteY14" fmla="*/ 915474 h 915871"/>
              <a:gd name="connsiteX15" fmla="*/ 504032 w 777479"/>
              <a:gd name="connsiteY15" fmla="*/ 851180 h 915871"/>
              <a:gd name="connsiteX16" fmla="*/ 504032 w 777479"/>
              <a:gd name="connsiteY16" fmla="*/ 610673 h 915871"/>
              <a:gd name="connsiteX17" fmla="*/ 527844 w 777479"/>
              <a:gd name="connsiteY17" fmla="*/ 724974 h 915871"/>
              <a:gd name="connsiteX18" fmla="*/ 573088 w 777479"/>
              <a:gd name="connsiteY18" fmla="*/ 822605 h 915871"/>
              <a:gd name="connsiteX19" fmla="*/ 625475 w 777479"/>
              <a:gd name="connsiteY19" fmla="*/ 844036 h 915871"/>
              <a:gd name="connsiteX20" fmla="*/ 662013 w 777479"/>
              <a:gd name="connsiteY20" fmla="*/ 787085 h 915871"/>
              <a:gd name="connsiteX21" fmla="*/ 644525 w 777479"/>
              <a:gd name="connsiteY21" fmla="*/ 665443 h 915871"/>
              <a:gd name="connsiteX22" fmla="*/ 632619 w 777479"/>
              <a:gd name="connsiteY22" fmla="*/ 589243 h 915871"/>
              <a:gd name="connsiteX23" fmla="*/ 718344 w 777479"/>
              <a:gd name="connsiteY23" fmla="*/ 739261 h 915871"/>
              <a:gd name="connsiteX24" fmla="*/ 770732 w 777479"/>
              <a:gd name="connsiteY24" fmla="*/ 717830 h 915871"/>
              <a:gd name="connsiteX25" fmla="*/ 758825 w 777479"/>
              <a:gd name="connsiteY25" fmla="*/ 577336 h 915871"/>
              <a:gd name="connsiteX26" fmla="*/ 668338 w 777479"/>
              <a:gd name="connsiteY26" fmla="*/ 405886 h 915871"/>
              <a:gd name="connsiteX27" fmla="*/ 513266 w 777479"/>
              <a:gd name="connsiteY27" fmla="*/ 0 h 915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15871">
                <a:moveTo>
                  <a:pt x="240017" y="106210"/>
                </a:moveTo>
                <a:cubicBezTo>
                  <a:pt x="254106" y="151851"/>
                  <a:pt x="265958" y="270613"/>
                  <a:pt x="239713" y="322543"/>
                </a:cubicBezTo>
                <a:cubicBezTo>
                  <a:pt x="213469" y="374474"/>
                  <a:pt x="121841" y="378899"/>
                  <a:pt x="82550" y="417793"/>
                </a:cubicBezTo>
                <a:cubicBezTo>
                  <a:pt x="43259" y="456687"/>
                  <a:pt x="0" y="530505"/>
                  <a:pt x="3969" y="555905"/>
                </a:cubicBezTo>
                <a:cubicBezTo>
                  <a:pt x="7938" y="581305"/>
                  <a:pt x="64691" y="584877"/>
                  <a:pt x="106363" y="570193"/>
                </a:cubicBezTo>
                <a:cubicBezTo>
                  <a:pt x="148035" y="555509"/>
                  <a:pt x="228203" y="482880"/>
                  <a:pt x="254000" y="467799"/>
                </a:cubicBezTo>
                <a:cubicBezTo>
                  <a:pt x="279797" y="452718"/>
                  <a:pt x="266303" y="455099"/>
                  <a:pt x="261144" y="479705"/>
                </a:cubicBezTo>
                <a:cubicBezTo>
                  <a:pt x="255985" y="504311"/>
                  <a:pt x="233429" y="571780"/>
                  <a:pt x="223044" y="615436"/>
                </a:cubicBezTo>
                <a:cubicBezTo>
                  <a:pt x="212659" y="659092"/>
                  <a:pt x="194650" y="705589"/>
                  <a:pt x="198834" y="741643"/>
                </a:cubicBezTo>
                <a:cubicBezTo>
                  <a:pt x="203018" y="777697"/>
                  <a:pt x="225339" y="840361"/>
                  <a:pt x="248147" y="831758"/>
                </a:cubicBezTo>
                <a:cubicBezTo>
                  <a:pt x="270955" y="823155"/>
                  <a:pt x="315657" y="733618"/>
                  <a:pt x="335682" y="690024"/>
                </a:cubicBezTo>
                <a:cubicBezTo>
                  <a:pt x="355707" y="646430"/>
                  <a:pt x="361673" y="579051"/>
                  <a:pt x="368300" y="570192"/>
                </a:cubicBezTo>
                <a:cubicBezTo>
                  <a:pt x="374927" y="561333"/>
                  <a:pt x="369888" y="590434"/>
                  <a:pt x="375444" y="636868"/>
                </a:cubicBezTo>
                <a:cubicBezTo>
                  <a:pt x="381000" y="683303"/>
                  <a:pt x="388938" y="802365"/>
                  <a:pt x="401638" y="848799"/>
                </a:cubicBezTo>
                <a:cubicBezTo>
                  <a:pt x="414338" y="895233"/>
                  <a:pt x="434578" y="915077"/>
                  <a:pt x="451644" y="915474"/>
                </a:cubicBezTo>
                <a:cubicBezTo>
                  <a:pt x="468710" y="915871"/>
                  <a:pt x="495301" y="901980"/>
                  <a:pt x="504032" y="851180"/>
                </a:cubicBezTo>
                <a:cubicBezTo>
                  <a:pt x="512763" y="800380"/>
                  <a:pt x="500063" y="631707"/>
                  <a:pt x="504032" y="610673"/>
                </a:cubicBezTo>
                <a:cubicBezTo>
                  <a:pt x="508001" y="589639"/>
                  <a:pt x="516335" y="689652"/>
                  <a:pt x="527844" y="724974"/>
                </a:cubicBezTo>
                <a:cubicBezTo>
                  <a:pt x="539353" y="760296"/>
                  <a:pt x="556816" y="802761"/>
                  <a:pt x="573088" y="822605"/>
                </a:cubicBezTo>
                <a:cubicBezTo>
                  <a:pt x="589360" y="842449"/>
                  <a:pt x="610654" y="849956"/>
                  <a:pt x="625475" y="844036"/>
                </a:cubicBezTo>
                <a:cubicBezTo>
                  <a:pt x="640296" y="838116"/>
                  <a:pt x="658838" y="816851"/>
                  <a:pt x="662013" y="787085"/>
                </a:cubicBezTo>
                <a:cubicBezTo>
                  <a:pt x="665188" y="757319"/>
                  <a:pt x="649424" y="698417"/>
                  <a:pt x="644525" y="665443"/>
                </a:cubicBezTo>
                <a:cubicBezTo>
                  <a:pt x="639626" y="632469"/>
                  <a:pt x="620316" y="576940"/>
                  <a:pt x="632619" y="589243"/>
                </a:cubicBezTo>
                <a:cubicBezTo>
                  <a:pt x="644922" y="601546"/>
                  <a:pt x="695325" y="717830"/>
                  <a:pt x="718344" y="739261"/>
                </a:cubicBezTo>
                <a:cubicBezTo>
                  <a:pt x="741363" y="760692"/>
                  <a:pt x="763985" y="744818"/>
                  <a:pt x="770732" y="717830"/>
                </a:cubicBezTo>
                <a:cubicBezTo>
                  <a:pt x="777479" y="690843"/>
                  <a:pt x="775891" y="629327"/>
                  <a:pt x="758825" y="577336"/>
                </a:cubicBezTo>
                <a:cubicBezTo>
                  <a:pt x="741759" y="525345"/>
                  <a:pt x="709265" y="502109"/>
                  <a:pt x="668338" y="405886"/>
                </a:cubicBezTo>
                <a:cubicBezTo>
                  <a:pt x="627412" y="309663"/>
                  <a:pt x="515647" y="78978"/>
                  <a:pt x="513266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Oval 17"/>
          <p:cNvSpPr/>
          <p:nvPr/>
        </p:nvSpPr>
        <p:spPr>
          <a:xfrm>
            <a:off x="4211960" y="3645098"/>
            <a:ext cx="1008112" cy="1008037"/>
          </a:xfrm>
          <a:prstGeom prst="ellipse">
            <a:avLst/>
          </a:prstGeom>
          <a:gradFill flip="none" rotWithShape="1">
            <a:gsLst>
              <a:gs pos="0">
                <a:srgbClr val="000082"/>
              </a:gs>
              <a:gs pos="13000">
                <a:srgbClr val="0047FF"/>
              </a:gs>
              <a:gs pos="28000">
                <a:srgbClr val="000082"/>
              </a:gs>
              <a:gs pos="42999">
                <a:srgbClr val="0047FF"/>
              </a:gs>
              <a:gs pos="58000">
                <a:srgbClr val="000082"/>
              </a:gs>
              <a:gs pos="72000">
                <a:srgbClr val="0047FF"/>
              </a:gs>
              <a:gs pos="87000">
                <a:srgbClr val="000082"/>
              </a:gs>
              <a:gs pos="100000">
                <a:srgbClr val="0047FF"/>
              </a:gs>
            </a:gsLst>
            <a:path path="circle">
              <a:fillToRect l="50000" t="50000" r="50000" b="50000"/>
            </a:path>
            <a:tileRect/>
          </a:gra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/>
          <p:cNvGrpSpPr/>
          <p:nvPr/>
        </p:nvGrpSpPr>
        <p:grpSpPr>
          <a:xfrm>
            <a:off x="4856914" y="2996952"/>
            <a:ext cx="795206" cy="960347"/>
            <a:chOff x="4496874" y="3573016"/>
            <a:chExt cx="795206" cy="960347"/>
          </a:xfrm>
        </p:grpSpPr>
        <p:sp>
          <p:nvSpPr>
            <p:cNvPr id="20" name="Freeform 19"/>
            <p:cNvSpPr/>
            <p:nvPr/>
          </p:nvSpPr>
          <p:spPr>
            <a:xfrm>
              <a:off x="4496874" y="3580327"/>
              <a:ext cx="242551" cy="953036"/>
            </a:xfrm>
            <a:custGeom>
              <a:avLst/>
              <a:gdLst>
                <a:gd name="connsiteX0" fmla="*/ 88005 w 242551"/>
                <a:gd name="connsiteY0" fmla="*/ 953036 h 953036"/>
                <a:gd name="connsiteX1" fmla="*/ 229672 w 242551"/>
                <a:gd name="connsiteY1" fmla="*/ 759853 h 953036"/>
                <a:gd name="connsiteX2" fmla="*/ 10732 w 242551"/>
                <a:gd name="connsiteY2" fmla="*/ 605307 h 953036"/>
                <a:gd name="connsiteX3" fmla="*/ 165278 w 242551"/>
                <a:gd name="connsiteY3" fmla="*/ 386366 h 953036"/>
                <a:gd name="connsiteX4" fmla="*/ 23611 w 242551"/>
                <a:gd name="connsiteY4" fmla="*/ 193183 h 953036"/>
                <a:gd name="connsiteX5" fmla="*/ 152399 w 242551"/>
                <a:gd name="connsiteY5" fmla="*/ 0 h 9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551" h="953036">
                  <a:moveTo>
                    <a:pt x="88005" y="953036"/>
                  </a:moveTo>
                  <a:cubicBezTo>
                    <a:pt x="165278" y="885422"/>
                    <a:pt x="242551" y="817808"/>
                    <a:pt x="229672" y="759853"/>
                  </a:cubicBezTo>
                  <a:cubicBezTo>
                    <a:pt x="216793" y="701898"/>
                    <a:pt x="21464" y="667555"/>
                    <a:pt x="10732" y="605307"/>
                  </a:cubicBezTo>
                  <a:cubicBezTo>
                    <a:pt x="0" y="543059"/>
                    <a:pt x="163132" y="455053"/>
                    <a:pt x="165278" y="386366"/>
                  </a:cubicBezTo>
                  <a:cubicBezTo>
                    <a:pt x="167424" y="317679"/>
                    <a:pt x="25758" y="257577"/>
                    <a:pt x="23611" y="193183"/>
                  </a:cubicBezTo>
                  <a:cubicBezTo>
                    <a:pt x="21465" y="128789"/>
                    <a:pt x="86932" y="64394"/>
                    <a:pt x="152399" y="0"/>
                  </a:cubicBezTo>
                </a:path>
              </a:pathLst>
            </a:cu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1" name="Freeform 20"/>
            <p:cNvSpPr/>
            <p:nvPr/>
          </p:nvSpPr>
          <p:spPr>
            <a:xfrm>
              <a:off x="4761497" y="3573016"/>
              <a:ext cx="242551" cy="953036"/>
            </a:xfrm>
            <a:custGeom>
              <a:avLst/>
              <a:gdLst>
                <a:gd name="connsiteX0" fmla="*/ 88005 w 242551"/>
                <a:gd name="connsiteY0" fmla="*/ 953036 h 953036"/>
                <a:gd name="connsiteX1" fmla="*/ 229672 w 242551"/>
                <a:gd name="connsiteY1" fmla="*/ 759853 h 953036"/>
                <a:gd name="connsiteX2" fmla="*/ 10732 w 242551"/>
                <a:gd name="connsiteY2" fmla="*/ 605307 h 953036"/>
                <a:gd name="connsiteX3" fmla="*/ 165278 w 242551"/>
                <a:gd name="connsiteY3" fmla="*/ 386366 h 953036"/>
                <a:gd name="connsiteX4" fmla="*/ 23611 w 242551"/>
                <a:gd name="connsiteY4" fmla="*/ 193183 h 953036"/>
                <a:gd name="connsiteX5" fmla="*/ 152399 w 242551"/>
                <a:gd name="connsiteY5" fmla="*/ 0 h 9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551" h="953036">
                  <a:moveTo>
                    <a:pt x="88005" y="953036"/>
                  </a:moveTo>
                  <a:cubicBezTo>
                    <a:pt x="165278" y="885422"/>
                    <a:pt x="242551" y="817808"/>
                    <a:pt x="229672" y="759853"/>
                  </a:cubicBezTo>
                  <a:cubicBezTo>
                    <a:pt x="216793" y="701898"/>
                    <a:pt x="21464" y="667555"/>
                    <a:pt x="10732" y="605307"/>
                  </a:cubicBezTo>
                  <a:cubicBezTo>
                    <a:pt x="0" y="543059"/>
                    <a:pt x="163132" y="455053"/>
                    <a:pt x="165278" y="386366"/>
                  </a:cubicBezTo>
                  <a:cubicBezTo>
                    <a:pt x="167424" y="317679"/>
                    <a:pt x="25758" y="257577"/>
                    <a:pt x="23611" y="193183"/>
                  </a:cubicBezTo>
                  <a:cubicBezTo>
                    <a:pt x="21465" y="128789"/>
                    <a:pt x="86932" y="64394"/>
                    <a:pt x="152399" y="0"/>
                  </a:cubicBezTo>
                </a:path>
              </a:pathLst>
            </a:cu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Freeform 21"/>
            <p:cNvSpPr/>
            <p:nvPr/>
          </p:nvSpPr>
          <p:spPr>
            <a:xfrm>
              <a:off x="5049529" y="3573016"/>
              <a:ext cx="242551" cy="953036"/>
            </a:xfrm>
            <a:custGeom>
              <a:avLst/>
              <a:gdLst>
                <a:gd name="connsiteX0" fmla="*/ 88005 w 242551"/>
                <a:gd name="connsiteY0" fmla="*/ 953036 h 953036"/>
                <a:gd name="connsiteX1" fmla="*/ 229672 w 242551"/>
                <a:gd name="connsiteY1" fmla="*/ 759853 h 953036"/>
                <a:gd name="connsiteX2" fmla="*/ 10732 w 242551"/>
                <a:gd name="connsiteY2" fmla="*/ 605307 h 953036"/>
                <a:gd name="connsiteX3" fmla="*/ 165278 w 242551"/>
                <a:gd name="connsiteY3" fmla="*/ 386366 h 953036"/>
                <a:gd name="connsiteX4" fmla="*/ 23611 w 242551"/>
                <a:gd name="connsiteY4" fmla="*/ 193183 h 953036"/>
                <a:gd name="connsiteX5" fmla="*/ 152399 w 242551"/>
                <a:gd name="connsiteY5" fmla="*/ 0 h 9530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2551" h="953036">
                  <a:moveTo>
                    <a:pt x="88005" y="953036"/>
                  </a:moveTo>
                  <a:cubicBezTo>
                    <a:pt x="165278" y="885422"/>
                    <a:pt x="242551" y="817808"/>
                    <a:pt x="229672" y="759853"/>
                  </a:cubicBezTo>
                  <a:cubicBezTo>
                    <a:pt x="216793" y="701898"/>
                    <a:pt x="21464" y="667555"/>
                    <a:pt x="10732" y="605307"/>
                  </a:cubicBezTo>
                  <a:cubicBezTo>
                    <a:pt x="0" y="543059"/>
                    <a:pt x="163132" y="455053"/>
                    <a:pt x="165278" y="386366"/>
                  </a:cubicBezTo>
                  <a:cubicBezTo>
                    <a:pt x="167424" y="317679"/>
                    <a:pt x="25758" y="257577"/>
                    <a:pt x="23611" y="193183"/>
                  </a:cubicBezTo>
                  <a:cubicBezTo>
                    <a:pt x="21465" y="128789"/>
                    <a:pt x="86932" y="64394"/>
                    <a:pt x="152399" y="0"/>
                  </a:cubicBezTo>
                </a:path>
              </a:pathLst>
            </a:custGeom>
            <a:ln w="28575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9" name="Freeform 18"/>
          <p:cNvSpPr/>
          <p:nvPr/>
        </p:nvSpPr>
        <p:spPr>
          <a:xfrm rot="2828492">
            <a:off x="5199512" y="3077095"/>
            <a:ext cx="956294" cy="1610187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  <a:gd name="connsiteX0" fmla="*/ 240017 w 777479"/>
              <a:gd name="connsiteY0" fmla="*/ 106210 h 915871"/>
              <a:gd name="connsiteX1" fmla="*/ 239713 w 777479"/>
              <a:gd name="connsiteY1" fmla="*/ 322543 h 915871"/>
              <a:gd name="connsiteX2" fmla="*/ 82550 w 777479"/>
              <a:gd name="connsiteY2" fmla="*/ 417793 h 915871"/>
              <a:gd name="connsiteX3" fmla="*/ 3969 w 777479"/>
              <a:gd name="connsiteY3" fmla="*/ 555905 h 915871"/>
              <a:gd name="connsiteX4" fmla="*/ 106363 w 777479"/>
              <a:gd name="connsiteY4" fmla="*/ 570193 h 915871"/>
              <a:gd name="connsiteX5" fmla="*/ 254000 w 777479"/>
              <a:gd name="connsiteY5" fmla="*/ 467799 h 915871"/>
              <a:gd name="connsiteX6" fmla="*/ 261144 w 777479"/>
              <a:gd name="connsiteY6" fmla="*/ 479705 h 915871"/>
              <a:gd name="connsiteX7" fmla="*/ 223044 w 777479"/>
              <a:gd name="connsiteY7" fmla="*/ 615436 h 915871"/>
              <a:gd name="connsiteX8" fmla="*/ 198834 w 777479"/>
              <a:gd name="connsiteY8" fmla="*/ 741643 h 915871"/>
              <a:gd name="connsiteX9" fmla="*/ 248147 w 777479"/>
              <a:gd name="connsiteY9" fmla="*/ 831758 h 915871"/>
              <a:gd name="connsiteX10" fmla="*/ 335682 w 777479"/>
              <a:gd name="connsiteY10" fmla="*/ 690024 h 915871"/>
              <a:gd name="connsiteX11" fmla="*/ 368300 w 777479"/>
              <a:gd name="connsiteY11" fmla="*/ 570192 h 915871"/>
              <a:gd name="connsiteX12" fmla="*/ 375444 w 777479"/>
              <a:gd name="connsiteY12" fmla="*/ 636868 h 915871"/>
              <a:gd name="connsiteX13" fmla="*/ 401638 w 777479"/>
              <a:gd name="connsiteY13" fmla="*/ 848799 h 915871"/>
              <a:gd name="connsiteX14" fmla="*/ 451644 w 777479"/>
              <a:gd name="connsiteY14" fmla="*/ 915474 h 915871"/>
              <a:gd name="connsiteX15" fmla="*/ 504032 w 777479"/>
              <a:gd name="connsiteY15" fmla="*/ 851180 h 915871"/>
              <a:gd name="connsiteX16" fmla="*/ 504032 w 777479"/>
              <a:gd name="connsiteY16" fmla="*/ 610673 h 915871"/>
              <a:gd name="connsiteX17" fmla="*/ 527844 w 777479"/>
              <a:gd name="connsiteY17" fmla="*/ 724974 h 915871"/>
              <a:gd name="connsiteX18" fmla="*/ 573088 w 777479"/>
              <a:gd name="connsiteY18" fmla="*/ 822605 h 915871"/>
              <a:gd name="connsiteX19" fmla="*/ 625475 w 777479"/>
              <a:gd name="connsiteY19" fmla="*/ 844036 h 915871"/>
              <a:gd name="connsiteX20" fmla="*/ 662013 w 777479"/>
              <a:gd name="connsiteY20" fmla="*/ 787085 h 915871"/>
              <a:gd name="connsiteX21" fmla="*/ 644525 w 777479"/>
              <a:gd name="connsiteY21" fmla="*/ 665443 h 915871"/>
              <a:gd name="connsiteX22" fmla="*/ 632619 w 777479"/>
              <a:gd name="connsiteY22" fmla="*/ 589243 h 915871"/>
              <a:gd name="connsiteX23" fmla="*/ 718344 w 777479"/>
              <a:gd name="connsiteY23" fmla="*/ 739261 h 915871"/>
              <a:gd name="connsiteX24" fmla="*/ 770732 w 777479"/>
              <a:gd name="connsiteY24" fmla="*/ 717830 h 915871"/>
              <a:gd name="connsiteX25" fmla="*/ 758825 w 777479"/>
              <a:gd name="connsiteY25" fmla="*/ 577336 h 915871"/>
              <a:gd name="connsiteX26" fmla="*/ 668338 w 777479"/>
              <a:gd name="connsiteY26" fmla="*/ 405886 h 915871"/>
              <a:gd name="connsiteX27" fmla="*/ 513266 w 777479"/>
              <a:gd name="connsiteY27" fmla="*/ 0 h 9158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15871">
                <a:moveTo>
                  <a:pt x="240017" y="106210"/>
                </a:moveTo>
                <a:cubicBezTo>
                  <a:pt x="254106" y="151851"/>
                  <a:pt x="265958" y="270613"/>
                  <a:pt x="239713" y="322543"/>
                </a:cubicBezTo>
                <a:cubicBezTo>
                  <a:pt x="213469" y="374474"/>
                  <a:pt x="121841" y="378899"/>
                  <a:pt x="82550" y="417793"/>
                </a:cubicBezTo>
                <a:cubicBezTo>
                  <a:pt x="43259" y="456687"/>
                  <a:pt x="0" y="530505"/>
                  <a:pt x="3969" y="555905"/>
                </a:cubicBezTo>
                <a:cubicBezTo>
                  <a:pt x="7938" y="581305"/>
                  <a:pt x="64691" y="584877"/>
                  <a:pt x="106363" y="570193"/>
                </a:cubicBezTo>
                <a:cubicBezTo>
                  <a:pt x="148035" y="555509"/>
                  <a:pt x="228203" y="482880"/>
                  <a:pt x="254000" y="467799"/>
                </a:cubicBezTo>
                <a:cubicBezTo>
                  <a:pt x="279797" y="452718"/>
                  <a:pt x="266303" y="455099"/>
                  <a:pt x="261144" y="479705"/>
                </a:cubicBezTo>
                <a:cubicBezTo>
                  <a:pt x="255985" y="504311"/>
                  <a:pt x="233429" y="571780"/>
                  <a:pt x="223044" y="615436"/>
                </a:cubicBezTo>
                <a:cubicBezTo>
                  <a:pt x="212659" y="659092"/>
                  <a:pt x="194650" y="705589"/>
                  <a:pt x="198834" y="741643"/>
                </a:cubicBezTo>
                <a:cubicBezTo>
                  <a:pt x="203018" y="777697"/>
                  <a:pt x="225339" y="840361"/>
                  <a:pt x="248147" y="831758"/>
                </a:cubicBezTo>
                <a:cubicBezTo>
                  <a:pt x="270955" y="823155"/>
                  <a:pt x="315657" y="733618"/>
                  <a:pt x="335682" y="690024"/>
                </a:cubicBezTo>
                <a:cubicBezTo>
                  <a:pt x="355707" y="646430"/>
                  <a:pt x="361673" y="579051"/>
                  <a:pt x="368300" y="570192"/>
                </a:cubicBezTo>
                <a:cubicBezTo>
                  <a:pt x="374927" y="561333"/>
                  <a:pt x="369888" y="590434"/>
                  <a:pt x="375444" y="636868"/>
                </a:cubicBezTo>
                <a:cubicBezTo>
                  <a:pt x="381000" y="683303"/>
                  <a:pt x="388938" y="802365"/>
                  <a:pt x="401638" y="848799"/>
                </a:cubicBezTo>
                <a:cubicBezTo>
                  <a:pt x="414338" y="895233"/>
                  <a:pt x="434578" y="915077"/>
                  <a:pt x="451644" y="915474"/>
                </a:cubicBezTo>
                <a:cubicBezTo>
                  <a:pt x="468710" y="915871"/>
                  <a:pt x="495301" y="901980"/>
                  <a:pt x="504032" y="851180"/>
                </a:cubicBezTo>
                <a:cubicBezTo>
                  <a:pt x="512763" y="800380"/>
                  <a:pt x="500063" y="631707"/>
                  <a:pt x="504032" y="610673"/>
                </a:cubicBezTo>
                <a:cubicBezTo>
                  <a:pt x="508001" y="589639"/>
                  <a:pt x="516335" y="689652"/>
                  <a:pt x="527844" y="724974"/>
                </a:cubicBezTo>
                <a:cubicBezTo>
                  <a:pt x="539353" y="760296"/>
                  <a:pt x="556816" y="802761"/>
                  <a:pt x="573088" y="822605"/>
                </a:cubicBezTo>
                <a:cubicBezTo>
                  <a:pt x="589360" y="842449"/>
                  <a:pt x="610654" y="849956"/>
                  <a:pt x="625475" y="844036"/>
                </a:cubicBezTo>
                <a:cubicBezTo>
                  <a:pt x="640296" y="838116"/>
                  <a:pt x="658838" y="816851"/>
                  <a:pt x="662013" y="787085"/>
                </a:cubicBezTo>
                <a:cubicBezTo>
                  <a:pt x="665188" y="757319"/>
                  <a:pt x="649424" y="698417"/>
                  <a:pt x="644525" y="665443"/>
                </a:cubicBezTo>
                <a:cubicBezTo>
                  <a:pt x="639626" y="632469"/>
                  <a:pt x="620316" y="576940"/>
                  <a:pt x="632619" y="589243"/>
                </a:cubicBezTo>
                <a:cubicBezTo>
                  <a:pt x="644922" y="601546"/>
                  <a:pt x="695325" y="717830"/>
                  <a:pt x="718344" y="739261"/>
                </a:cubicBezTo>
                <a:cubicBezTo>
                  <a:pt x="741363" y="760692"/>
                  <a:pt x="763985" y="744818"/>
                  <a:pt x="770732" y="717830"/>
                </a:cubicBezTo>
                <a:cubicBezTo>
                  <a:pt x="777479" y="690843"/>
                  <a:pt x="775891" y="629327"/>
                  <a:pt x="758825" y="577336"/>
                </a:cubicBezTo>
                <a:cubicBezTo>
                  <a:pt x="741759" y="525345"/>
                  <a:pt x="709265" y="502109"/>
                  <a:pt x="668338" y="405886"/>
                </a:cubicBezTo>
                <a:cubicBezTo>
                  <a:pt x="627412" y="309663"/>
                  <a:pt x="515647" y="78978"/>
                  <a:pt x="513266" y="0"/>
                </a:cubicBezTo>
              </a:path>
            </a:pathLst>
          </a:cu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8" grpId="0" animBg="1"/>
      <p:bldP spid="8" grpId="1" animBg="1"/>
      <p:bldP spid="10" grpId="0" animBg="1"/>
      <p:bldP spid="14" grpId="0" animBg="1"/>
      <p:bldP spid="14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195736" y="2651503"/>
            <a:ext cx="493596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 smtClean="0">
                <a:latin typeface="Century Gothic" pitchFamily="34" charset="0"/>
              </a:rPr>
              <a:t>THE END</a:t>
            </a:r>
            <a:endParaRPr lang="en-GB" sz="9600" b="1" dirty="0">
              <a:latin typeface="Century Gothic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/>
          <p:cNvSpPr/>
          <p:nvPr/>
        </p:nvSpPr>
        <p:spPr>
          <a:xfrm flipH="1">
            <a:off x="6760435" y="5589240"/>
            <a:ext cx="714426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Freeform 28"/>
          <p:cNvSpPr/>
          <p:nvPr/>
        </p:nvSpPr>
        <p:spPr>
          <a:xfrm>
            <a:off x="5868144" y="5589240"/>
            <a:ext cx="675199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755576" y="692696"/>
            <a:ext cx="5544616" cy="396044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Freeform 5"/>
          <p:cNvSpPr/>
          <p:nvPr/>
        </p:nvSpPr>
        <p:spPr>
          <a:xfrm>
            <a:off x="5508104" y="3717032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5" name="Group 14"/>
          <p:cNvGrpSpPr/>
          <p:nvPr/>
        </p:nvGrpSpPr>
        <p:grpSpPr>
          <a:xfrm>
            <a:off x="6025039" y="2276872"/>
            <a:ext cx="1793798" cy="3727473"/>
            <a:chOff x="6025039" y="2276872"/>
            <a:chExt cx="1793798" cy="3727473"/>
          </a:xfrm>
        </p:grpSpPr>
        <p:sp>
          <p:nvSpPr>
            <p:cNvPr id="2" name="Freeform 1"/>
            <p:cNvSpPr/>
            <p:nvPr/>
          </p:nvSpPr>
          <p:spPr>
            <a:xfrm flipH="1">
              <a:off x="7177167" y="3717032"/>
              <a:ext cx="641670" cy="1092558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 flipH="1">
              <a:off x="7177167" y="3717032"/>
              <a:ext cx="641670" cy="1092558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025039" y="2276872"/>
              <a:ext cx="1296144" cy="3727473"/>
            </a:xfrm>
            <a:prstGeom prst="roundRect">
              <a:avLst>
                <a:gd name="adj" fmla="val 50000"/>
              </a:avLst>
            </a:pr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8" name="Group 25"/>
            <p:cNvGrpSpPr/>
            <p:nvPr/>
          </p:nvGrpSpPr>
          <p:grpSpPr>
            <a:xfrm>
              <a:off x="6076555" y="2899186"/>
              <a:ext cx="1152128" cy="1440160"/>
              <a:chOff x="2555776" y="4653136"/>
              <a:chExt cx="1296144" cy="1224136"/>
            </a:xfrm>
          </p:grpSpPr>
          <p:sp>
            <p:nvSpPr>
              <p:cNvPr id="9" name="Rectangle 8"/>
              <p:cNvSpPr/>
              <p:nvPr/>
            </p:nvSpPr>
            <p:spPr>
              <a:xfrm>
                <a:off x="2555776" y="4653136"/>
                <a:ext cx="1296144" cy="1080120"/>
              </a:xfrm>
              <a:prstGeom prst="rect">
                <a:avLst/>
              </a:prstGeom>
              <a:solidFill>
                <a:srgbClr val="3399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Chord 9"/>
              <p:cNvSpPr/>
              <p:nvPr/>
            </p:nvSpPr>
            <p:spPr>
              <a:xfrm>
                <a:off x="2962066" y="4955457"/>
                <a:ext cx="504056" cy="288032"/>
              </a:xfrm>
              <a:prstGeom prst="chord">
                <a:avLst>
                  <a:gd name="adj1" fmla="val 5430208"/>
                  <a:gd name="adj2" fmla="val 5345722"/>
                </a:avLst>
              </a:prstGeom>
              <a:solidFill>
                <a:srgbClr val="FF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362153" y="4682277"/>
                <a:ext cx="72008" cy="21602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Arc 11"/>
              <p:cNvSpPr/>
              <p:nvPr/>
            </p:nvSpPr>
            <p:spPr>
              <a:xfrm>
                <a:off x="2699792" y="5373216"/>
                <a:ext cx="1008112" cy="504056"/>
              </a:xfrm>
              <a:prstGeom prst="arc">
                <a:avLst>
                  <a:gd name="adj1" fmla="val 11045684"/>
                  <a:gd name="adj2" fmla="val 21237176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2983061" y="4691240"/>
                <a:ext cx="72008" cy="216024"/>
              </a:xfrm>
              <a:prstGeom prst="ellipse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Freeform 13"/>
          <p:cNvSpPr/>
          <p:nvPr/>
        </p:nvSpPr>
        <p:spPr>
          <a:xfrm rot="7517230">
            <a:off x="5283840" y="3354722"/>
            <a:ext cx="760156" cy="125108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1331640" y="1988840"/>
          <a:ext cx="4310079" cy="546348"/>
        </p:xfrm>
        <a:graphic>
          <a:graphicData uri="http://schemas.openxmlformats.org/presentationml/2006/ole">
            <p:oleObj spid="_x0000_s1026" name="Equation" r:id="rId3" imgW="1803240" imgH="228600" progId="Equation.3">
              <p:embed/>
            </p:oleObj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475656" y="83671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“Numerical Integration of the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Barotropic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Vorticity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Equation”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6287313" y="2819565"/>
            <a:ext cx="777686" cy="432048"/>
            <a:chOff x="3131840" y="3212976"/>
            <a:chExt cx="777686" cy="504055"/>
          </a:xfrm>
        </p:grpSpPr>
        <p:sp>
          <p:nvSpPr>
            <p:cNvPr id="20" name="Rectangle 19"/>
            <p:cNvSpPr/>
            <p:nvPr/>
          </p:nvSpPr>
          <p:spPr>
            <a:xfrm>
              <a:off x="3131840" y="3212976"/>
              <a:ext cx="777686" cy="504055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3203848" y="3501008"/>
              <a:ext cx="2160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3563888" y="3501008"/>
              <a:ext cx="216024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 rot="552856">
            <a:off x="2828370" y="3672321"/>
            <a:ext cx="3043322" cy="524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0" name="Group 29"/>
          <p:cNvGrpSpPr/>
          <p:nvPr/>
        </p:nvGrpSpPr>
        <p:grpSpPr>
          <a:xfrm>
            <a:off x="6084168" y="2899186"/>
            <a:ext cx="1152128" cy="1440160"/>
            <a:chOff x="7452320" y="1124744"/>
            <a:chExt cx="1152128" cy="1440160"/>
          </a:xfrm>
        </p:grpSpPr>
        <p:sp>
          <p:nvSpPr>
            <p:cNvPr id="31" name="Rectangle 30"/>
            <p:cNvSpPr/>
            <p:nvPr/>
          </p:nvSpPr>
          <p:spPr>
            <a:xfrm>
              <a:off x="7452320" y="1124744"/>
              <a:ext cx="1152128" cy="127072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Chord 31"/>
            <p:cNvSpPr/>
            <p:nvPr/>
          </p:nvSpPr>
          <p:spPr>
            <a:xfrm>
              <a:off x="7813467" y="1480416"/>
              <a:ext cx="448050" cy="338861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8169100" y="1159028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Arc 33"/>
            <p:cNvSpPr/>
            <p:nvPr/>
          </p:nvSpPr>
          <p:spPr>
            <a:xfrm>
              <a:off x="7580334" y="1971897"/>
              <a:ext cx="896100" cy="593007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7832129" y="1169572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14" grpId="0" animBg="1"/>
      <p:bldP spid="18" grpId="0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 flipH="1">
            <a:off x="6760435" y="5589240"/>
            <a:ext cx="714426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Freeform 30"/>
          <p:cNvSpPr/>
          <p:nvPr/>
        </p:nvSpPr>
        <p:spPr>
          <a:xfrm>
            <a:off x="5868144" y="5589240"/>
            <a:ext cx="675199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755576" y="692696"/>
            <a:ext cx="5544616" cy="396044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14"/>
          <p:cNvGrpSpPr/>
          <p:nvPr/>
        </p:nvGrpSpPr>
        <p:grpSpPr>
          <a:xfrm>
            <a:off x="6025039" y="2276872"/>
            <a:ext cx="1793798" cy="3727473"/>
            <a:chOff x="6025039" y="2276872"/>
            <a:chExt cx="1793798" cy="3727473"/>
          </a:xfrm>
        </p:grpSpPr>
        <p:sp>
          <p:nvSpPr>
            <p:cNvPr id="2" name="Freeform 1"/>
            <p:cNvSpPr/>
            <p:nvPr/>
          </p:nvSpPr>
          <p:spPr>
            <a:xfrm flipH="1">
              <a:off x="7177167" y="3717032"/>
              <a:ext cx="641670" cy="1092558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 flipH="1">
              <a:off x="7177167" y="3717032"/>
              <a:ext cx="641670" cy="1092558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025039" y="2276872"/>
              <a:ext cx="1296144" cy="3727473"/>
            </a:xfrm>
            <a:prstGeom prst="roundRect">
              <a:avLst>
                <a:gd name="adj" fmla="val 50000"/>
              </a:avLst>
            </a:pr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Freeform 13"/>
          <p:cNvSpPr/>
          <p:nvPr/>
        </p:nvSpPr>
        <p:spPr>
          <a:xfrm rot="7517230">
            <a:off x="5283840" y="3354722"/>
            <a:ext cx="760156" cy="125108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475656" y="83671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“Numerical Integration of the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Barotropic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Vorticity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Equation”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552856">
            <a:off x="2828370" y="3672321"/>
            <a:ext cx="3043322" cy="524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259632" y="2768352"/>
          <a:ext cx="4515059" cy="804664"/>
        </p:xfrm>
        <a:graphic>
          <a:graphicData uri="http://schemas.openxmlformats.org/presentationml/2006/ole">
            <p:oleObj spid="_x0000_s2051" name="Equation" r:id="rId3" imgW="2565360" imgH="4572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331913" y="1989138"/>
          <a:ext cx="4310062" cy="546100"/>
        </p:xfrm>
        <a:graphic>
          <a:graphicData uri="http://schemas.openxmlformats.org/presentationml/2006/ole">
            <p:oleObj spid="_x0000_s2052" name="Equation" r:id="rId4" imgW="1803240" imgH="228600" progId="Equation.3">
              <p:embed/>
            </p:oleObj>
          </a:graphicData>
        </a:graphic>
      </p:graphicFrame>
      <p:grpSp>
        <p:nvGrpSpPr>
          <p:cNvPr id="25" name="Group 24"/>
          <p:cNvGrpSpPr/>
          <p:nvPr/>
        </p:nvGrpSpPr>
        <p:grpSpPr>
          <a:xfrm>
            <a:off x="5422748" y="2852936"/>
            <a:ext cx="1453508" cy="1325141"/>
            <a:chOff x="1488535" y="2780928"/>
            <a:chExt cx="1211257" cy="1126370"/>
          </a:xfrm>
        </p:grpSpPr>
        <p:sp>
          <p:nvSpPr>
            <p:cNvPr id="26" name="Rectangle 25"/>
            <p:cNvSpPr/>
            <p:nvPr/>
          </p:nvSpPr>
          <p:spPr>
            <a:xfrm>
              <a:off x="2051720" y="2780928"/>
              <a:ext cx="648072" cy="936104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7" name="Chord 26"/>
            <p:cNvSpPr/>
            <p:nvPr/>
          </p:nvSpPr>
          <p:spPr>
            <a:xfrm>
              <a:off x="1619672" y="3068960"/>
              <a:ext cx="864096" cy="288032"/>
            </a:xfrm>
            <a:prstGeom prst="chord">
              <a:avLst>
                <a:gd name="adj1" fmla="val 5430208"/>
                <a:gd name="adj2" fmla="val 16200000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2195736" y="2852936"/>
              <a:ext cx="72008" cy="216024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9" name="Arc 28"/>
            <p:cNvSpPr/>
            <p:nvPr/>
          </p:nvSpPr>
          <p:spPr>
            <a:xfrm>
              <a:off x="1488535" y="3475250"/>
              <a:ext cx="1008112" cy="432048"/>
            </a:xfrm>
            <a:prstGeom prst="arc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6084168" y="2899186"/>
            <a:ext cx="1152128" cy="1440160"/>
            <a:chOff x="7452320" y="1124744"/>
            <a:chExt cx="1152128" cy="1440160"/>
          </a:xfrm>
        </p:grpSpPr>
        <p:sp>
          <p:nvSpPr>
            <p:cNvPr id="37" name="Rectangle 36"/>
            <p:cNvSpPr/>
            <p:nvPr/>
          </p:nvSpPr>
          <p:spPr>
            <a:xfrm>
              <a:off x="7452320" y="1124744"/>
              <a:ext cx="1152128" cy="127072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hord 37"/>
            <p:cNvSpPr/>
            <p:nvPr/>
          </p:nvSpPr>
          <p:spPr>
            <a:xfrm>
              <a:off x="7813467" y="1480416"/>
              <a:ext cx="448050" cy="338861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8169100" y="1159028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Arc 39"/>
            <p:cNvSpPr/>
            <p:nvPr/>
          </p:nvSpPr>
          <p:spPr>
            <a:xfrm>
              <a:off x="7580334" y="1971897"/>
              <a:ext cx="896100" cy="593007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7832129" y="1169572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21"/>
          <p:cNvSpPr/>
          <p:nvPr/>
        </p:nvSpPr>
        <p:spPr>
          <a:xfrm flipH="1">
            <a:off x="6760435" y="5589240"/>
            <a:ext cx="714426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>
            <a:off x="5868144" y="5589240"/>
            <a:ext cx="675199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755576" y="692696"/>
            <a:ext cx="5544616" cy="396044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grpSp>
        <p:nvGrpSpPr>
          <p:cNvPr id="3" name="Group 14"/>
          <p:cNvGrpSpPr/>
          <p:nvPr/>
        </p:nvGrpSpPr>
        <p:grpSpPr>
          <a:xfrm>
            <a:off x="6025039" y="2276872"/>
            <a:ext cx="1793798" cy="3727473"/>
            <a:chOff x="6025039" y="2276872"/>
            <a:chExt cx="1793798" cy="3727473"/>
          </a:xfrm>
        </p:grpSpPr>
        <p:sp>
          <p:nvSpPr>
            <p:cNvPr id="2" name="Freeform 1"/>
            <p:cNvSpPr/>
            <p:nvPr/>
          </p:nvSpPr>
          <p:spPr>
            <a:xfrm flipH="1">
              <a:off x="7177167" y="3717032"/>
              <a:ext cx="641670" cy="1092558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 flipH="1">
              <a:off x="7177167" y="3717032"/>
              <a:ext cx="641670" cy="1092558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025039" y="2276872"/>
              <a:ext cx="1296144" cy="3727473"/>
            </a:xfrm>
            <a:prstGeom prst="roundRect">
              <a:avLst>
                <a:gd name="adj" fmla="val 50000"/>
              </a:avLst>
            </a:pr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Freeform 13"/>
          <p:cNvSpPr/>
          <p:nvPr/>
        </p:nvSpPr>
        <p:spPr>
          <a:xfrm rot="7517230">
            <a:off x="5283840" y="3354722"/>
            <a:ext cx="760156" cy="125108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475656" y="83671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“Numerical Integration of the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Barotropic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Vorticity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Equation”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552856">
            <a:off x="2828370" y="3672321"/>
            <a:ext cx="3043322" cy="524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259632" y="2768352"/>
          <a:ext cx="4515059" cy="804664"/>
        </p:xfrm>
        <a:graphic>
          <a:graphicData uri="http://schemas.openxmlformats.org/presentationml/2006/ole">
            <p:oleObj spid="_x0000_s3074" name="Equation" r:id="rId3" imgW="2565360" imgH="4572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331913" y="1989138"/>
          <a:ext cx="4310062" cy="546100"/>
        </p:xfrm>
        <a:graphic>
          <a:graphicData uri="http://schemas.openxmlformats.org/presentationml/2006/ole">
            <p:oleObj spid="_x0000_s3075" name="Equation" r:id="rId4" imgW="1803240" imgH="228600" progId="Equation.3">
              <p:embed/>
            </p:oleObj>
          </a:graphicData>
        </a:graphic>
      </p:graphicFrame>
      <p:grpSp>
        <p:nvGrpSpPr>
          <p:cNvPr id="6" name="Group 35"/>
          <p:cNvGrpSpPr/>
          <p:nvPr/>
        </p:nvGrpSpPr>
        <p:grpSpPr>
          <a:xfrm>
            <a:off x="6084168" y="2899186"/>
            <a:ext cx="1152128" cy="1440160"/>
            <a:chOff x="7452320" y="1124744"/>
            <a:chExt cx="1152128" cy="1440160"/>
          </a:xfrm>
        </p:grpSpPr>
        <p:sp>
          <p:nvSpPr>
            <p:cNvPr id="37" name="Rectangle 36"/>
            <p:cNvSpPr/>
            <p:nvPr/>
          </p:nvSpPr>
          <p:spPr>
            <a:xfrm>
              <a:off x="7452320" y="1124744"/>
              <a:ext cx="1152128" cy="127072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hord 37"/>
            <p:cNvSpPr/>
            <p:nvPr/>
          </p:nvSpPr>
          <p:spPr>
            <a:xfrm>
              <a:off x="7813467" y="1480416"/>
              <a:ext cx="448050" cy="338861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8169100" y="1159028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Arc 39"/>
            <p:cNvSpPr/>
            <p:nvPr/>
          </p:nvSpPr>
          <p:spPr>
            <a:xfrm>
              <a:off x="7580334" y="1971897"/>
              <a:ext cx="896100" cy="593007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7832129" y="1169572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" name="Group 41"/>
          <p:cNvGrpSpPr/>
          <p:nvPr/>
        </p:nvGrpSpPr>
        <p:grpSpPr>
          <a:xfrm>
            <a:off x="6300192" y="2636912"/>
            <a:ext cx="777686" cy="288032"/>
            <a:chOff x="3131840" y="3212979"/>
            <a:chExt cx="777686" cy="336037"/>
          </a:xfrm>
        </p:grpSpPr>
        <p:sp>
          <p:nvSpPr>
            <p:cNvPr id="43" name="Rectangle 42"/>
            <p:cNvSpPr/>
            <p:nvPr/>
          </p:nvSpPr>
          <p:spPr>
            <a:xfrm>
              <a:off x="3131840" y="3212979"/>
              <a:ext cx="777686" cy="336037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3203848" y="3380994"/>
              <a:ext cx="216024" cy="840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3563888" y="3380994"/>
              <a:ext cx="216024" cy="840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539552" y="3573016"/>
            <a:ext cx="1512168" cy="747887"/>
            <a:chOff x="1980407" y="2263158"/>
            <a:chExt cx="2889336" cy="1896961"/>
          </a:xfrm>
        </p:grpSpPr>
        <p:sp>
          <p:nvSpPr>
            <p:cNvPr id="33" name="Freeform 32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Freeform 33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Arc 34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6" name="Straight Connector 35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39" name="Rectangle 38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" name="Straight Connector 39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8" name="Freeform 37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148064" y="3140968"/>
            <a:ext cx="1774353" cy="1116311"/>
            <a:chOff x="1980407" y="2263158"/>
            <a:chExt cx="2889336" cy="1896961"/>
          </a:xfrm>
        </p:grpSpPr>
        <p:sp>
          <p:nvSpPr>
            <p:cNvPr id="42" name="Freeform 41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Freeform 42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Arc 43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6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48" name="Rectangle 47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" name="Straight Connector 48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7" name="Freeform 46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2339752" y="3356992"/>
            <a:ext cx="1800200" cy="888849"/>
            <a:chOff x="1980407" y="2263158"/>
            <a:chExt cx="2889336" cy="1896961"/>
          </a:xfrm>
        </p:grpSpPr>
        <p:sp>
          <p:nvSpPr>
            <p:cNvPr id="114" name="Freeform 113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5" name="Freeform 114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16" name="Arc 115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17" name="Straight Connector 116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8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120" name="Rectangle 119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21" name="Straight Connector 120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9" name="Freeform 118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oup 49"/>
          <p:cNvGrpSpPr/>
          <p:nvPr/>
        </p:nvGrpSpPr>
        <p:grpSpPr>
          <a:xfrm flipH="1">
            <a:off x="6804248" y="3501008"/>
            <a:ext cx="1817663" cy="980679"/>
            <a:chOff x="1980407" y="2263158"/>
            <a:chExt cx="2889336" cy="1896961"/>
          </a:xfrm>
        </p:grpSpPr>
        <p:sp>
          <p:nvSpPr>
            <p:cNvPr id="51" name="Freeform 50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3" name="Arc 52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54" name="Straight Connector 53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5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57" name="Rectangle 56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8" name="Straight Connector 57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Freeform 55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" name="Group 76"/>
          <p:cNvGrpSpPr/>
          <p:nvPr/>
        </p:nvGrpSpPr>
        <p:grpSpPr>
          <a:xfrm flipH="1">
            <a:off x="3851920" y="3140968"/>
            <a:ext cx="2088232" cy="1149847"/>
            <a:chOff x="1980407" y="2263158"/>
            <a:chExt cx="2889336" cy="1896961"/>
          </a:xfrm>
        </p:grpSpPr>
        <p:sp>
          <p:nvSpPr>
            <p:cNvPr id="78" name="Freeform 77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9" name="Freeform 78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0" name="Arc 79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1" name="Straight Connector 80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2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84" name="Rectangle 83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5" name="Straight Connector 84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Freeform 82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716016" y="3573016"/>
            <a:ext cx="2519585" cy="1307183"/>
            <a:chOff x="1980407" y="2263158"/>
            <a:chExt cx="2889336" cy="1896961"/>
          </a:xfrm>
        </p:grpSpPr>
        <p:sp>
          <p:nvSpPr>
            <p:cNvPr id="19" name="Freeform 18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Freeform 5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Arc 6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Freeform 16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95" name="Group 94"/>
          <p:cNvGrpSpPr/>
          <p:nvPr/>
        </p:nvGrpSpPr>
        <p:grpSpPr>
          <a:xfrm flipH="1">
            <a:off x="2627784" y="3573016"/>
            <a:ext cx="3024336" cy="1896961"/>
            <a:chOff x="1980407" y="2263158"/>
            <a:chExt cx="2889336" cy="1896961"/>
          </a:xfrm>
        </p:grpSpPr>
        <p:sp>
          <p:nvSpPr>
            <p:cNvPr id="96" name="Freeform 95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7" name="Freeform 96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8" name="Arc 97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9" name="Straight Connector 98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0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102" name="Rectangle 101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03" name="Straight Connector 102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1" name="Freeform 100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3707904" y="3861048"/>
            <a:ext cx="2664296" cy="1608929"/>
            <a:chOff x="1980407" y="2263158"/>
            <a:chExt cx="2889336" cy="1896961"/>
          </a:xfrm>
        </p:grpSpPr>
        <p:sp>
          <p:nvSpPr>
            <p:cNvPr id="105" name="Freeform 104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6" name="Freeform 105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7" name="Arc 106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08" name="Straight Connector 107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9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12" name="Straight Connector 111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10" name="Freeform 109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51520" y="3717032"/>
            <a:ext cx="2439193" cy="1459583"/>
            <a:chOff x="1980407" y="2263158"/>
            <a:chExt cx="2889336" cy="1896961"/>
          </a:xfrm>
        </p:grpSpPr>
        <p:sp>
          <p:nvSpPr>
            <p:cNvPr id="24" name="Freeform 23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5" name="Freeform 24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6" name="Arc 25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31" name="Straight Connector 30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9" name="Freeform 28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8" name="Group 67"/>
          <p:cNvGrpSpPr/>
          <p:nvPr/>
        </p:nvGrpSpPr>
        <p:grpSpPr>
          <a:xfrm flipH="1">
            <a:off x="1331640" y="4005064"/>
            <a:ext cx="3816424" cy="2088232"/>
            <a:chOff x="1980407" y="2263158"/>
            <a:chExt cx="2889336" cy="1896961"/>
          </a:xfrm>
        </p:grpSpPr>
        <p:sp>
          <p:nvSpPr>
            <p:cNvPr id="69" name="Freeform 68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0" name="Freeform 69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1" name="Arc 70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72" name="Straight Connector 71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3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75" name="Rectangle 74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6" name="Straight Connector 75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4" name="Freeform 73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86" name="Group 85"/>
          <p:cNvGrpSpPr/>
          <p:nvPr/>
        </p:nvGrpSpPr>
        <p:grpSpPr>
          <a:xfrm>
            <a:off x="6300192" y="3933056"/>
            <a:ext cx="2664296" cy="1512168"/>
            <a:chOff x="1980407" y="2263158"/>
            <a:chExt cx="2889336" cy="1896961"/>
          </a:xfrm>
        </p:grpSpPr>
        <p:sp>
          <p:nvSpPr>
            <p:cNvPr id="87" name="Freeform 86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8" name="Freeform 87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9" name="Arc 88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90" name="Straight Connector 89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1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94" name="Straight Connector 93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2" name="Freeform 91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3419873" y="4077072"/>
            <a:ext cx="5112568" cy="2501231"/>
            <a:chOff x="1980407" y="2263158"/>
            <a:chExt cx="2889336" cy="1896961"/>
          </a:xfrm>
        </p:grpSpPr>
        <p:sp>
          <p:nvSpPr>
            <p:cNvPr id="60" name="Freeform 59"/>
            <p:cNvSpPr/>
            <p:nvPr/>
          </p:nvSpPr>
          <p:spPr>
            <a:xfrm>
              <a:off x="1980407" y="3502819"/>
              <a:ext cx="863401" cy="590550"/>
            </a:xfrm>
            <a:custGeom>
              <a:avLst/>
              <a:gdLst>
                <a:gd name="connsiteX0" fmla="*/ 853281 w 853281"/>
                <a:gd name="connsiteY0" fmla="*/ 488156 h 590550"/>
                <a:gd name="connsiteX1" fmla="*/ 419893 w 853281"/>
                <a:gd name="connsiteY1" fmla="*/ 526256 h 590550"/>
                <a:gd name="connsiteX2" fmla="*/ 138906 w 853281"/>
                <a:gd name="connsiteY2" fmla="*/ 540544 h 590550"/>
                <a:gd name="connsiteX3" fmla="*/ 15081 w 853281"/>
                <a:gd name="connsiteY3" fmla="*/ 226219 h 590550"/>
                <a:gd name="connsiteX4" fmla="*/ 48418 w 853281"/>
                <a:gd name="connsiteY4" fmla="*/ 16669 h 590550"/>
                <a:gd name="connsiteX5" fmla="*/ 272256 w 853281"/>
                <a:gd name="connsiteY5" fmla="*/ 126206 h 590550"/>
                <a:gd name="connsiteX6" fmla="*/ 357981 w 853281"/>
                <a:gd name="connsiteY6" fmla="*/ 254794 h 590550"/>
                <a:gd name="connsiteX7" fmla="*/ 367506 w 853281"/>
                <a:gd name="connsiteY7" fmla="*/ 254794 h 590550"/>
                <a:gd name="connsiteX8" fmla="*/ 624681 w 853281"/>
                <a:gd name="connsiteY8" fmla="*/ 207169 h 590550"/>
                <a:gd name="connsiteX0" fmla="*/ 791393 w 791393"/>
                <a:gd name="connsiteY0" fmla="*/ 502245 h 590550"/>
                <a:gd name="connsiteX1" fmla="*/ 419893 w 791393"/>
                <a:gd name="connsiteY1" fmla="*/ 526256 h 590550"/>
                <a:gd name="connsiteX2" fmla="*/ 138906 w 791393"/>
                <a:gd name="connsiteY2" fmla="*/ 540544 h 590550"/>
                <a:gd name="connsiteX3" fmla="*/ 15081 w 791393"/>
                <a:gd name="connsiteY3" fmla="*/ 226219 h 590550"/>
                <a:gd name="connsiteX4" fmla="*/ 48418 w 791393"/>
                <a:gd name="connsiteY4" fmla="*/ 16669 h 590550"/>
                <a:gd name="connsiteX5" fmla="*/ 272256 w 791393"/>
                <a:gd name="connsiteY5" fmla="*/ 126206 h 590550"/>
                <a:gd name="connsiteX6" fmla="*/ 357981 w 791393"/>
                <a:gd name="connsiteY6" fmla="*/ 254794 h 590550"/>
                <a:gd name="connsiteX7" fmla="*/ 367506 w 791393"/>
                <a:gd name="connsiteY7" fmla="*/ 254794 h 590550"/>
                <a:gd name="connsiteX8" fmla="*/ 624681 w 791393"/>
                <a:gd name="connsiteY8" fmla="*/ 207169 h 590550"/>
                <a:gd name="connsiteX0" fmla="*/ 863401 w 863401"/>
                <a:gd name="connsiteY0" fmla="*/ 502245 h 590550"/>
                <a:gd name="connsiteX1" fmla="*/ 419893 w 863401"/>
                <a:gd name="connsiteY1" fmla="*/ 526256 h 590550"/>
                <a:gd name="connsiteX2" fmla="*/ 138906 w 863401"/>
                <a:gd name="connsiteY2" fmla="*/ 540544 h 590550"/>
                <a:gd name="connsiteX3" fmla="*/ 15081 w 863401"/>
                <a:gd name="connsiteY3" fmla="*/ 226219 h 590550"/>
                <a:gd name="connsiteX4" fmla="*/ 48418 w 863401"/>
                <a:gd name="connsiteY4" fmla="*/ 16669 h 590550"/>
                <a:gd name="connsiteX5" fmla="*/ 272256 w 863401"/>
                <a:gd name="connsiteY5" fmla="*/ 126206 h 590550"/>
                <a:gd name="connsiteX6" fmla="*/ 357981 w 863401"/>
                <a:gd name="connsiteY6" fmla="*/ 254794 h 590550"/>
                <a:gd name="connsiteX7" fmla="*/ 367506 w 863401"/>
                <a:gd name="connsiteY7" fmla="*/ 254794 h 590550"/>
                <a:gd name="connsiteX8" fmla="*/ 624681 w 863401"/>
                <a:gd name="connsiteY8" fmla="*/ 207169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3401" h="590550">
                  <a:moveTo>
                    <a:pt x="863401" y="502245"/>
                  </a:moveTo>
                  <a:lnTo>
                    <a:pt x="419893" y="526256"/>
                  </a:lnTo>
                  <a:cubicBezTo>
                    <a:pt x="300831" y="534987"/>
                    <a:pt x="206375" y="590550"/>
                    <a:pt x="138906" y="540544"/>
                  </a:cubicBezTo>
                  <a:cubicBezTo>
                    <a:pt x="71437" y="490538"/>
                    <a:pt x="30162" y="313531"/>
                    <a:pt x="15081" y="226219"/>
                  </a:cubicBezTo>
                  <a:cubicBezTo>
                    <a:pt x="0" y="138907"/>
                    <a:pt x="5556" y="33338"/>
                    <a:pt x="48418" y="16669"/>
                  </a:cubicBezTo>
                  <a:cubicBezTo>
                    <a:pt x="91280" y="0"/>
                    <a:pt x="220662" y="86518"/>
                    <a:pt x="272256" y="126206"/>
                  </a:cubicBezTo>
                  <a:cubicBezTo>
                    <a:pt x="323850" y="165894"/>
                    <a:pt x="342106" y="233363"/>
                    <a:pt x="357981" y="254794"/>
                  </a:cubicBezTo>
                  <a:cubicBezTo>
                    <a:pt x="373856" y="276225"/>
                    <a:pt x="367506" y="254794"/>
                    <a:pt x="367506" y="254794"/>
                  </a:cubicBezTo>
                  <a:lnTo>
                    <a:pt x="624681" y="207169"/>
                  </a:ln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1" name="Freeform 60"/>
            <p:cNvSpPr/>
            <p:nvPr/>
          </p:nvSpPr>
          <p:spPr>
            <a:xfrm>
              <a:off x="2555776" y="2492896"/>
              <a:ext cx="2313967" cy="1667223"/>
            </a:xfrm>
            <a:custGeom>
              <a:avLst/>
              <a:gdLst>
                <a:gd name="connsiteX0" fmla="*/ 1269999 w 2335212"/>
                <a:gd name="connsiteY0" fmla="*/ 499269 h 1677988"/>
                <a:gd name="connsiteX1" fmla="*/ 765174 w 2335212"/>
                <a:gd name="connsiteY1" fmla="*/ 180182 h 1677988"/>
                <a:gd name="connsiteX2" fmla="*/ 179387 w 2335212"/>
                <a:gd name="connsiteY2" fmla="*/ 384969 h 1677988"/>
                <a:gd name="connsiteX3" fmla="*/ 7937 w 2335212"/>
                <a:gd name="connsiteY3" fmla="*/ 927894 h 1677988"/>
                <a:gd name="connsiteX4" fmla="*/ 227012 w 2335212"/>
                <a:gd name="connsiteY4" fmla="*/ 1451769 h 1677988"/>
                <a:gd name="connsiteX5" fmla="*/ 788987 w 2335212"/>
                <a:gd name="connsiteY5" fmla="*/ 1618457 h 1677988"/>
                <a:gd name="connsiteX6" fmla="*/ 1774824 w 2335212"/>
                <a:gd name="connsiteY6" fmla="*/ 1613694 h 1677988"/>
                <a:gd name="connsiteX7" fmla="*/ 2255837 w 2335212"/>
                <a:gd name="connsiteY7" fmla="*/ 1232694 h 1677988"/>
                <a:gd name="connsiteX8" fmla="*/ 2251074 w 2335212"/>
                <a:gd name="connsiteY8" fmla="*/ 442119 h 1677988"/>
                <a:gd name="connsiteX9" fmla="*/ 1841499 w 2335212"/>
                <a:gd name="connsiteY9" fmla="*/ 32544 h 1677988"/>
                <a:gd name="connsiteX10" fmla="*/ 1374774 w 2335212"/>
                <a:gd name="connsiteY10" fmla="*/ 246857 h 1677988"/>
                <a:gd name="connsiteX11" fmla="*/ 1269999 w 2335212"/>
                <a:gd name="connsiteY11" fmla="*/ 499269 h 1677988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69999 w 2335212"/>
                <a:gd name="connsiteY11" fmla="*/ 500505 h 1679224"/>
                <a:gd name="connsiteX0" fmla="*/ 1269999 w 2335212"/>
                <a:gd name="connsiteY0" fmla="*/ 500505 h 1679224"/>
                <a:gd name="connsiteX1" fmla="*/ 765174 w 2335212"/>
                <a:gd name="connsiteY1" fmla="*/ 181418 h 1679224"/>
                <a:gd name="connsiteX2" fmla="*/ 179387 w 2335212"/>
                <a:gd name="connsiteY2" fmla="*/ 386205 h 1679224"/>
                <a:gd name="connsiteX3" fmla="*/ 7937 w 2335212"/>
                <a:gd name="connsiteY3" fmla="*/ 929130 h 1679224"/>
                <a:gd name="connsiteX4" fmla="*/ 227012 w 2335212"/>
                <a:gd name="connsiteY4" fmla="*/ 1453005 h 1679224"/>
                <a:gd name="connsiteX5" fmla="*/ 788987 w 2335212"/>
                <a:gd name="connsiteY5" fmla="*/ 1619693 h 1679224"/>
                <a:gd name="connsiteX6" fmla="*/ 1774824 w 2335212"/>
                <a:gd name="connsiteY6" fmla="*/ 1614930 h 1679224"/>
                <a:gd name="connsiteX7" fmla="*/ 2255837 w 2335212"/>
                <a:gd name="connsiteY7" fmla="*/ 1233930 h 1679224"/>
                <a:gd name="connsiteX8" fmla="*/ 2251074 w 2335212"/>
                <a:gd name="connsiteY8" fmla="*/ 443355 h 1679224"/>
                <a:gd name="connsiteX9" fmla="*/ 1841499 w 2335212"/>
                <a:gd name="connsiteY9" fmla="*/ 33780 h 1679224"/>
                <a:gd name="connsiteX10" fmla="*/ 1443359 w 2335212"/>
                <a:gd name="connsiteY10" fmla="*/ 240676 h 1679224"/>
                <a:gd name="connsiteX11" fmla="*/ 1299343 w 2335212"/>
                <a:gd name="connsiteY11" fmla="*/ 528708 h 1679224"/>
                <a:gd name="connsiteX12" fmla="*/ 1269999 w 2335212"/>
                <a:gd name="connsiteY12" fmla="*/ 500505 h 1679224"/>
                <a:gd name="connsiteX0" fmla="*/ 1263893 w 2329106"/>
                <a:gd name="connsiteY0" fmla="*/ 500505 h 1679224"/>
                <a:gd name="connsiteX1" fmla="*/ 759068 w 2329106"/>
                <a:gd name="connsiteY1" fmla="*/ 181418 h 1679224"/>
                <a:gd name="connsiteX2" fmla="*/ 209918 w 2329106"/>
                <a:gd name="connsiteY2" fmla="*/ 360040 h 1679224"/>
                <a:gd name="connsiteX3" fmla="*/ 1831 w 2329106"/>
                <a:gd name="connsiteY3" fmla="*/ 929130 h 1679224"/>
                <a:gd name="connsiteX4" fmla="*/ 220906 w 2329106"/>
                <a:gd name="connsiteY4" fmla="*/ 1453005 h 1679224"/>
                <a:gd name="connsiteX5" fmla="*/ 782881 w 2329106"/>
                <a:gd name="connsiteY5" fmla="*/ 1619693 h 1679224"/>
                <a:gd name="connsiteX6" fmla="*/ 1768718 w 2329106"/>
                <a:gd name="connsiteY6" fmla="*/ 1614930 h 1679224"/>
                <a:gd name="connsiteX7" fmla="*/ 2249731 w 2329106"/>
                <a:gd name="connsiteY7" fmla="*/ 1233930 h 1679224"/>
                <a:gd name="connsiteX8" fmla="*/ 2244968 w 2329106"/>
                <a:gd name="connsiteY8" fmla="*/ 443355 h 1679224"/>
                <a:gd name="connsiteX9" fmla="*/ 1835393 w 2329106"/>
                <a:gd name="connsiteY9" fmla="*/ 33780 h 1679224"/>
                <a:gd name="connsiteX10" fmla="*/ 1437253 w 2329106"/>
                <a:gd name="connsiteY10" fmla="*/ 240676 h 1679224"/>
                <a:gd name="connsiteX11" fmla="*/ 1293237 w 2329106"/>
                <a:gd name="connsiteY11" fmla="*/ 528708 h 1679224"/>
                <a:gd name="connsiteX12" fmla="*/ 1263893 w 2329106"/>
                <a:gd name="connsiteY12" fmla="*/ 500505 h 1679224"/>
                <a:gd name="connsiteX0" fmla="*/ 1263893 w 2329106"/>
                <a:gd name="connsiteY0" fmla="*/ 528616 h 1707335"/>
                <a:gd name="connsiteX1" fmla="*/ 759068 w 2329106"/>
                <a:gd name="connsiteY1" fmla="*/ 209529 h 1707335"/>
                <a:gd name="connsiteX2" fmla="*/ 209918 w 2329106"/>
                <a:gd name="connsiteY2" fmla="*/ 388151 h 1707335"/>
                <a:gd name="connsiteX3" fmla="*/ 1831 w 2329106"/>
                <a:gd name="connsiteY3" fmla="*/ 957241 h 1707335"/>
                <a:gd name="connsiteX4" fmla="*/ 220906 w 2329106"/>
                <a:gd name="connsiteY4" fmla="*/ 1481116 h 1707335"/>
                <a:gd name="connsiteX5" fmla="*/ 782881 w 2329106"/>
                <a:gd name="connsiteY5" fmla="*/ 1647804 h 1707335"/>
                <a:gd name="connsiteX6" fmla="*/ 1768718 w 2329106"/>
                <a:gd name="connsiteY6" fmla="*/ 1643041 h 1707335"/>
                <a:gd name="connsiteX7" fmla="*/ 2249731 w 2329106"/>
                <a:gd name="connsiteY7" fmla="*/ 1262041 h 1707335"/>
                <a:gd name="connsiteX8" fmla="*/ 2244968 w 2329106"/>
                <a:gd name="connsiteY8" fmla="*/ 471466 h 1707335"/>
                <a:gd name="connsiteX9" fmla="*/ 1835393 w 2329106"/>
                <a:gd name="connsiteY9" fmla="*/ 61891 h 1707335"/>
                <a:gd name="connsiteX10" fmla="*/ 1578070 w 2329106"/>
                <a:gd name="connsiteY10" fmla="*/ 100119 h 1707335"/>
                <a:gd name="connsiteX11" fmla="*/ 1437253 w 2329106"/>
                <a:gd name="connsiteY11" fmla="*/ 268787 h 1707335"/>
                <a:gd name="connsiteX12" fmla="*/ 1293237 w 2329106"/>
                <a:gd name="connsiteY12" fmla="*/ 556819 h 1707335"/>
                <a:gd name="connsiteX13" fmla="*/ 1263893 w 2329106"/>
                <a:gd name="connsiteY13" fmla="*/ 528616 h 1707335"/>
                <a:gd name="connsiteX0" fmla="*/ 1263893 w 2329106"/>
                <a:gd name="connsiteY0" fmla="*/ 490387 h 1669106"/>
                <a:gd name="connsiteX1" fmla="*/ 759068 w 2329106"/>
                <a:gd name="connsiteY1" fmla="*/ 171300 h 1669106"/>
                <a:gd name="connsiteX2" fmla="*/ 209918 w 2329106"/>
                <a:gd name="connsiteY2" fmla="*/ 349922 h 1669106"/>
                <a:gd name="connsiteX3" fmla="*/ 1831 w 2329106"/>
                <a:gd name="connsiteY3" fmla="*/ 919012 h 1669106"/>
                <a:gd name="connsiteX4" fmla="*/ 220906 w 2329106"/>
                <a:gd name="connsiteY4" fmla="*/ 1442887 h 1669106"/>
                <a:gd name="connsiteX5" fmla="*/ 782881 w 2329106"/>
                <a:gd name="connsiteY5" fmla="*/ 1609575 h 1669106"/>
                <a:gd name="connsiteX6" fmla="*/ 1768718 w 2329106"/>
                <a:gd name="connsiteY6" fmla="*/ 1604812 h 1669106"/>
                <a:gd name="connsiteX7" fmla="*/ 2249731 w 2329106"/>
                <a:gd name="connsiteY7" fmla="*/ 1223812 h 1669106"/>
                <a:gd name="connsiteX8" fmla="*/ 2244968 w 2329106"/>
                <a:gd name="connsiteY8" fmla="*/ 433237 h 1669106"/>
                <a:gd name="connsiteX9" fmla="*/ 1938110 w 2329106"/>
                <a:gd name="connsiteY9" fmla="*/ 61891 h 1669106"/>
                <a:gd name="connsiteX10" fmla="*/ 1578070 w 2329106"/>
                <a:gd name="connsiteY10" fmla="*/ 61890 h 1669106"/>
                <a:gd name="connsiteX11" fmla="*/ 1437253 w 2329106"/>
                <a:gd name="connsiteY11" fmla="*/ 230558 h 1669106"/>
                <a:gd name="connsiteX12" fmla="*/ 1293237 w 2329106"/>
                <a:gd name="connsiteY12" fmla="*/ 518590 h 1669106"/>
                <a:gd name="connsiteX13" fmla="*/ 1263893 w 2329106"/>
                <a:gd name="connsiteY13" fmla="*/ 490387 h 1669106"/>
                <a:gd name="connsiteX0" fmla="*/ 1263893 w 2329106"/>
                <a:gd name="connsiteY0" fmla="*/ 490388 h 1669107"/>
                <a:gd name="connsiteX1" fmla="*/ 759068 w 2329106"/>
                <a:gd name="connsiteY1" fmla="*/ 171301 h 1669107"/>
                <a:gd name="connsiteX2" fmla="*/ 209918 w 2329106"/>
                <a:gd name="connsiteY2" fmla="*/ 349923 h 1669107"/>
                <a:gd name="connsiteX3" fmla="*/ 1831 w 2329106"/>
                <a:gd name="connsiteY3" fmla="*/ 919013 h 1669107"/>
                <a:gd name="connsiteX4" fmla="*/ 220906 w 2329106"/>
                <a:gd name="connsiteY4" fmla="*/ 1442888 h 1669107"/>
                <a:gd name="connsiteX5" fmla="*/ 782881 w 2329106"/>
                <a:gd name="connsiteY5" fmla="*/ 1609576 h 1669107"/>
                <a:gd name="connsiteX6" fmla="*/ 1768718 w 2329106"/>
                <a:gd name="connsiteY6" fmla="*/ 1604813 h 1669107"/>
                <a:gd name="connsiteX7" fmla="*/ 2249731 w 2329106"/>
                <a:gd name="connsiteY7" fmla="*/ 1223813 h 1669107"/>
                <a:gd name="connsiteX8" fmla="*/ 2244968 w 2329106"/>
                <a:gd name="connsiteY8" fmla="*/ 433238 h 1669107"/>
                <a:gd name="connsiteX9" fmla="*/ 1866102 w 2329106"/>
                <a:gd name="connsiteY9" fmla="*/ 61891 h 1669107"/>
                <a:gd name="connsiteX10" fmla="*/ 1578070 w 2329106"/>
                <a:gd name="connsiteY10" fmla="*/ 61891 h 1669107"/>
                <a:gd name="connsiteX11" fmla="*/ 1437253 w 2329106"/>
                <a:gd name="connsiteY11" fmla="*/ 230559 h 1669107"/>
                <a:gd name="connsiteX12" fmla="*/ 1293237 w 2329106"/>
                <a:gd name="connsiteY12" fmla="*/ 518591 h 1669107"/>
                <a:gd name="connsiteX13" fmla="*/ 1263893 w 2329106"/>
                <a:gd name="connsiteY13" fmla="*/ 490388 h 1669107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3237 w 2313967"/>
                <a:gd name="connsiteY12" fmla="*/ 516707 h 1667223"/>
                <a:gd name="connsiteX13" fmla="*/ 1263893 w 2313967"/>
                <a:gd name="connsiteY13" fmla="*/ 488504 h 1667223"/>
                <a:gd name="connsiteX0" fmla="*/ 1263893 w 2313967"/>
                <a:gd name="connsiteY0" fmla="*/ 488504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63893 w 2313967"/>
                <a:gd name="connsiteY13" fmla="*/ 488504 h 1667223"/>
                <a:gd name="connsiteX0" fmla="*/ 1146023 w 2313967"/>
                <a:gd name="connsiteY0" fmla="*/ 420048 h 1667223"/>
                <a:gd name="connsiteX1" fmla="*/ 759068 w 2313967"/>
                <a:gd name="connsiteY1" fmla="*/ 169417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146023 w 2313967"/>
                <a:gd name="connsiteY0" fmla="*/ 420048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146023 w 2313967"/>
                <a:gd name="connsiteY13" fmla="*/ 420048 h 1667223"/>
                <a:gd name="connsiteX0" fmla="*/ 1218031 w 2313967"/>
                <a:gd name="connsiteY0" fmla="*/ 492056 h 1667223"/>
                <a:gd name="connsiteX1" fmla="*/ 713975 w 2313967"/>
                <a:gd name="connsiteY1" fmla="*/ 204024 h 1667223"/>
                <a:gd name="connsiteX2" fmla="*/ 209918 w 2313967"/>
                <a:gd name="connsiteY2" fmla="*/ 348039 h 1667223"/>
                <a:gd name="connsiteX3" fmla="*/ 1831 w 2313967"/>
                <a:gd name="connsiteY3" fmla="*/ 917129 h 1667223"/>
                <a:gd name="connsiteX4" fmla="*/ 220906 w 2313967"/>
                <a:gd name="connsiteY4" fmla="*/ 1441004 h 1667223"/>
                <a:gd name="connsiteX5" fmla="*/ 782881 w 2313967"/>
                <a:gd name="connsiteY5" fmla="*/ 1607692 h 1667223"/>
                <a:gd name="connsiteX6" fmla="*/ 1768718 w 2313967"/>
                <a:gd name="connsiteY6" fmla="*/ 1602929 h 1667223"/>
                <a:gd name="connsiteX7" fmla="*/ 2249731 w 2313967"/>
                <a:gd name="connsiteY7" fmla="*/ 1221929 h 1667223"/>
                <a:gd name="connsiteX8" fmla="*/ 2154134 w 2313967"/>
                <a:gd name="connsiteY8" fmla="*/ 420048 h 1667223"/>
                <a:gd name="connsiteX9" fmla="*/ 1866102 w 2313967"/>
                <a:gd name="connsiteY9" fmla="*/ 60007 h 1667223"/>
                <a:gd name="connsiteX10" fmla="*/ 1578070 w 2313967"/>
                <a:gd name="connsiteY10" fmla="*/ 60007 h 1667223"/>
                <a:gd name="connsiteX11" fmla="*/ 1437253 w 2313967"/>
                <a:gd name="connsiteY11" fmla="*/ 228675 h 1667223"/>
                <a:gd name="connsiteX12" fmla="*/ 1290039 w 2313967"/>
                <a:gd name="connsiteY12" fmla="*/ 636072 h 1667223"/>
                <a:gd name="connsiteX13" fmla="*/ 1218031 w 2313967"/>
                <a:gd name="connsiteY13" fmla="*/ 492056 h 1667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13967" h="1667223">
                  <a:moveTo>
                    <a:pt x="1218031" y="492056"/>
                  </a:moveTo>
                  <a:cubicBezTo>
                    <a:pt x="1105000" y="482180"/>
                    <a:pt x="881994" y="228027"/>
                    <a:pt x="713975" y="204024"/>
                  </a:cubicBezTo>
                  <a:cubicBezTo>
                    <a:pt x="545956" y="180021"/>
                    <a:pt x="328609" y="229188"/>
                    <a:pt x="209918" y="348039"/>
                  </a:cubicBezTo>
                  <a:cubicBezTo>
                    <a:pt x="91227" y="466890"/>
                    <a:pt x="0" y="734968"/>
                    <a:pt x="1831" y="917129"/>
                  </a:cubicBezTo>
                  <a:cubicBezTo>
                    <a:pt x="3662" y="1099290"/>
                    <a:pt x="90731" y="1325910"/>
                    <a:pt x="220906" y="1441004"/>
                  </a:cubicBezTo>
                  <a:cubicBezTo>
                    <a:pt x="351081" y="1556098"/>
                    <a:pt x="524912" y="1580704"/>
                    <a:pt x="782881" y="1607692"/>
                  </a:cubicBezTo>
                  <a:cubicBezTo>
                    <a:pt x="1040850" y="1634680"/>
                    <a:pt x="1524243" y="1667223"/>
                    <a:pt x="1768718" y="1602929"/>
                  </a:cubicBezTo>
                  <a:cubicBezTo>
                    <a:pt x="2013193" y="1538635"/>
                    <a:pt x="2185495" y="1419076"/>
                    <a:pt x="2249731" y="1221929"/>
                  </a:cubicBezTo>
                  <a:cubicBezTo>
                    <a:pt x="2313967" y="1024782"/>
                    <a:pt x="2218072" y="613702"/>
                    <a:pt x="2154134" y="420048"/>
                  </a:cubicBezTo>
                  <a:cubicBezTo>
                    <a:pt x="2090196" y="226394"/>
                    <a:pt x="1962113" y="120014"/>
                    <a:pt x="1866102" y="60007"/>
                  </a:cubicBezTo>
                  <a:cubicBezTo>
                    <a:pt x="1770091" y="0"/>
                    <a:pt x="1649545" y="31896"/>
                    <a:pt x="1578070" y="60007"/>
                  </a:cubicBezTo>
                  <a:cubicBezTo>
                    <a:pt x="1506595" y="88118"/>
                    <a:pt x="1485258" y="132664"/>
                    <a:pt x="1437253" y="228675"/>
                  </a:cubicBezTo>
                  <a:cubicBezTo>
                    <a:pt x="1389248" y="324686"/>
                    <a:pt x="1326576" y="592175"/>
                    <a:pt x="1290039" y="636072"/>
                  </a:cubicBezTo>
                  <a:cubicBezTo>
                    <a:pt x="1253502" y="679969"/>
                    <a:pt x="1309312" y="544443"/>
                    <a:pt x="1218031" y="492056"/>
                  </a:cubicBezTo>
                  <a:close/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2" name="Arc 61"/>
            <p:cNvSpPr/>
            <p:nvPr/>
          </p:nvSpPr>
          <p:spPr>
            <a:xfrm rot="13807229">
              <a:off x="3756329" y="3191618"/>
              <a:ext cx="695237" cy="638962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63" name="Straight Connector 62"/>
            <p:cNvCxnSpPr/>
            <p:nvPr/>
          </p:nvCxnSpPr>
          <p:spPr>
            <a:xfrm rot="16200000" flipH="1">
              <a:off x="4355976" y="2996952"/>
              <a:ext cx="144016" cy="14401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Group 20"/>
            <p:cNvGrpSpPr/>
            <p:nvPr/>
          </p:nvGrpSpPr>
          <p:grpSpPr>
            <a:xfrm rot="403841">
              <a:off x="4068549" y="2263158"/>
              <a:ext cx="576064" cy="288032"/>
              <a:chOff x="3995936" y="2276872"/>
              <a:chExt cx="576064" cy="288032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4139952" y="2276872"/>
                <a:ext cx="266328" cy="288032"/>
              </a:xfrm>
              <a:prstGeom prst="rect">
                <a:avLst/>
              </a:prstGeom>
              <a:solidFill>
                <a:srgbClr val="00FF00"/>
              </a:solidFill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7" name="Straight Connector 66"/>
              <p:cNvCxnSpPr/>
              <p:nvPr/>
            </p:nvCxnSpPr>
            <p:spPr>
              <a:xfrm>
                <a:off x="3995936" y="2564904"/>
                <a:ext cx="576064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5" name="Freeform 64"/>
            <p:cNvSpPr/>
            <p:nvPr/>
          </p:nvSpPr>
          <p:spPr>
            <a:xfrm rot="3910269">
              <a:off x="2759088" y="3269994"/>
              <a:ext cx="696623" cy="893300"/>
            </a:xfrm>
            <a:custGeom>
              <a:avLst/>
              <a:gdLst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75432 w 777479"/>
                <a:gd name="connsiteY8" fmla="*/ 659606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37332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248147 w 777479"/>
                <a:gd name="connsiteY8" fmla="*/ 649709 h 733822"/>
                <a:gd name="connsiteX9" fmla="*/ 365919 w 777479"/>
                <a:gd name="connsiteY9" fmla="*/ 516731 h 733822"/>
                <a:gd name="connsiteX10" fmla="*/ 384969 w 777479"/>
                <a:gd name="connsiteY10" fmla="*/ 423862 h 733822"/>
                <a:gd name="connsiteX11" fmla="*/ 375444 w 777479"/>
                <a:gd name="connsiteY11" fmla="*/ 454819 h 733822"/>
                <a:gd name="connsiteX12" fmla="*/ 401638 w 777479"/>
                <a:gd name="connsiteY12" fmla="*/ 666750 h 733822"/>
                <a:gd name="connsiteX13" fmla="*/ 451644 w 777479"/>
                <a:gd name="connsiteY13" fmla="*/ 733425 h 733822"/>
                <a:gd name="connsiteX14" fmla="*/ 504032 w 777479"/>
                <a:gd name="connsiteY14" fmla="*/ 669131 h 733822"/>
                <a:gd name="connsiteX15" fmla="*/ 523082 w 777479"/>
                <a:gd name="connsiteY15" fmla="*/ 526256 h 733822"/>
                <a:gd name="connsiteX16" fmla="*/ 527844 w 777479"/>
                <a:gd name="connsiteY16" fmla="*/ 542925 h 733822"/>
                <a:gd name="connsiteX17" fmla="*/ 573088 w 777479"/>
                <a:gd name="connsiteY17" fmla="*/ 640556 h 733822"/>
                <a:gd name="connsiteX18" fmla="*/ 625475 w 777479"/>
                <a:gd name="connsiteY18" fmla="*/ 661987 h 733822"/>
                <a:gd name="connsiteX19" fmla="*/ 658813 w 777479"/>
                <a:gd name="connsiteY19" fmla="*/ 552450 h 733822"/>
                <a:gd name="connsiteX20" fmla="*/ 644525 w 777479"/>
                <a:gd name="connsiteY20" fmla="*/ 483394 h 733822"/>
                <a:gd name="connsiteX21" fmla="*/ 646907 w 777479"/>
                <a:gd name="connsiteY21" fmla="*/ 483394 h 733822"/>
                <a:gd name="connsiteX22" fmla="*/ 718344 w 777479"/>
                <a:gd name="connsiteY22" fmla="*/ 557212 h 733822"/>
                <a:gd name="connsiteX23" fmla="*/ 770732 w 777479"/>
                <a:gd name="connsiteY23" fmla="*/ 535781 h 733822"/>
                <a:gd name="connsiteX24" fmla="*/ 758825 w 777479"/>
                <a:gd name="connsiteY24" fmla="*/ 395287 h 733822"/>
                <a:gd name="connsiteX25" fmla="*/ 668338 w 777479"/>
                <a:gd name="connsiteY25" fmla="*/ 223837 h 733822"/>
                <a:gd name="connsiteX26" fmla="*/ 644525 w 777479"/>
                <a:gd name="connsiteY26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65919 w 777479"/>
                <a:gd name="connsiteY10" fmla="*/ 516731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84969 w 777479"/>
                <a:gd name="connsiteY11" fmla="*/ 423862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23082 w 777479"/>
                <a:gd name="connsiteY16" fmla="*/ 526256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46907 w 777479"/>
                <a:gd name="connsiteY22" fmla="*/ 4833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58813 w 777479"/>
                <a:gd name="connsiteY20" fmla="*/ 552450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  <a:gd name="connsiteX0" fmla="*/ 237332 w 777479"/>
                <a:gd name="connsiteY0" fmla="*/ 11906 h 733822"/>
                <a:gd name="connsiteX1" fmla="*/ 239713 w 777479"/>
                <a:gd name="connsiteY1" fmla="*/ 140494 h 733822"/>
                <a:gd name="connsiteX2" fmla="*/ 82550 w 777479"/>
                <a:gd name="connsiteY2" fmla="*/ 235744 h 733822"/>
                <a:gd name="connsiteX3" fmla="*/ 3969 w 777479"/>
                <a:gd name="connsiteY3" fmla="*/ 373856 h 733822"/>
                <a:gd name="connsiteX4" fmla="*/ 106363 w 777479"/>
                <a:gd name="connsiteY4" fmla="*/ 388144 h 733822"/>
                <a:gd name="connsiteX5" fmla="*/ 254000 w 777479"/>
                <a:gd name="connsiteY5" fmla="*/ 285750 h 733822"/>
                <a:gd name="connsiteX6" fmla="*/ 261144 w 777479"/>
                <a:gd name="connsiteY6" fmla="*/ 297656 h 733822"/>
                <a:gd name="connsiteX7" fmla="*/ 223044 w 777479"/>
                <a:gd name="connsiteY7" fmla="*/ 433387 h 733822"/>
                <a:gd name="connsiteX8" fmla="*/ 198834 w 777479"/>
                <a:gd name="connsiteY8" fmla="*/ 559594 h 733822"/>
                <a:gd name="connsiteX9" fmla="*/ 248147 w 777479"/>
                <a:gd name="connsiteY9" fmla="*/ 649709 h 733822"/>
                <a:gd name="connsiteX10" fmla="*/ 335682 w 777479"/>
                <a:gd name="connsiteY10" fmla="*/ 507975 h 733822"/>
                <a:gd name="connsiteX11" fmla="*/ 368300 w 777479"/>
                <a:gd name="connsiteY11" fmla="*/ 388143 h 733822"/>
                <a:gd name="connsiteX12" fmla="*/ 375444 w 777479"/>
                <a:gd name="connsiteY12" fmla="*/ 454819 h 733822"/>
                <a:gd name="connsiteX13" fmla="*/ 401638 w 777479"/>
                <a:gd name="connsiteY13" fmla="*/ 666750 h 733822"/>
                <a:gd name="connsiteX14" fmla="*/ 451644 w 777479"/>
                <a:gd name="connsiteY14" fmla="*/ 733425 h 733822"/>
                <a:gd name="connsiteX15" fmla="*/ 504032 w 777479"/>
                <a:gd name="connsiteY15" fmla="*/ 669131 h 733822"/>
                <a:gd name="connsiteX16" fmla="*/ 504032 w 777479"/>
                <a:gd name="connsiteY16" fmla="*/ 428624 h 733822"/>
                <a:gd name="connsiteX17" fmla="*/ 527844 w 777479"/>
                <a:gd name="connsiteY17" fmla="*/ 542925 h 733822"/>
                <a:gd name="connsiteX18" fmla="*/ 573088 w 777479"/>
                <a:gd name="connsiteY18" fmla="*/ 640556 h 733822"/>
                <a:gd name="connsiteX19" fmla="*/ 625475 w 777479"/>
                <a:gd name="connsiteY19" fmla="*/ 661987 h 733822"/>
                <a:gd name="connsiteX20" fmla="*/ 662013 w 777479"/>
                <a:gd name="connsiteY20" fmla="*/ 605036 h 733822"/>
                <a:gd name="connsiteX21" fmla="*/ 644525 w 777479"/>
                <a:gd name="connsiteY21" fmla="*/ 483394 h 733822"/>
                <a:gd name="connsiteX22" fmla="*/ 632619 w 777479"/>
                <a:gd name="connsiteY22" fmla="*/ 407194 h 733822"/>
                <a:gd name="connsiteX23" fmla="*/ 718344 w 777479"/>
                <a:gd name="connsiteY23" fmla="*/ 557212 h 733822"/>
                <a:gd name="connsiteX24" fmla="*/ 770732 w 777479"/>
                <a:gd name="connsiteY24" fmla="*/ 535781 h 733822"/>
                <a:gd name="connsiteX25" fmla="*/ 758825 w 777479"/>
                <a:gd name="connsiteY25" fmla="*/ 395287 h 733822"/>
                <a:gd name="connsiteX26" fmla="*/ 668338 w 777479"/>
                <a:gd name="connsiteY26" fmla="*/ 223837 h 733822"/>
                <a:gd name="connsiteX27" fmla="*/ 644525 w 777479"/>
                <a:gd name="connsiteY27" fmla="*/ 0 h 733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777479" h="733822">
                  <a:moveTo>
                    <a:pt x="237332" y="11906"/>
                  </a:moveTo>
                  <a:cubicBezTo>
                    <a:pt x="251421" y="57547"/>
                    <a:pt x="265510" y="103188"/>
                    <a:pt x="239713" y="140494"/>
                  </a:cubicBezTo>
                  <a:cubicBezTo>
                    <a:pt x="213916" y="177800"/>
                    <a:pt x="121841" y="196850"/>
                    <a:pt x="82550" y="235744"/>
                  </a:cubicBezTo>
                  <a:cubicBezTo>
                    <a:pt x="43259" y="274638"/>
                    <a:pt x="0" y="348456"/>
                    <a:pt x="3969" y="373856"/>
                  </a:cubicBezTo>
                  <a:cubicBezTo>
                    <a:pt x="7938" y="399256"/>
                    <a:pt x="64691" y="402828"/>
                    <a:pt x="106363" y="388144"/>
                  </a:cubicBezTo>
                  <a:cubicBezTo>
                    <a:pt x="148035" y="373460"/>
                    <a:pt x="228203" y="300831"/>
                    <a:pt x="254000" y="285750"/>
                  </a:cubicBezTo>
                  <a:cubicBezTo>
                    <a:pt x="279797" y="270669"/>
                    <a:pt x="266303" y="273050"/>
                    <a:pt x="261144" y="297656"/>
                  </a:cubicBezTo>
                  <a:cubicBezTo>
                    <a:pt x="255985" y="322262"/>
                    <a:pt x="233429" y="389731"/>
                    <a:pt x="223044" y="433387"/>
                  </a:cubicBezTo>
                  <a:cubicBezTo>
                    <a:pt x="212659" y="477043"/>
                    <a:pt x="194650" y="523540"/>
                    <a:pt x="198834" y="559594"/>
                  </a:cubicBezTo>
                  <a:cubicBezTo>
                    <a:pt x="203018" y="595648"/>
                    <a:pt x="225339" y="658312"/>
                    <a:pt x="248147" y="649709"/>
                  </a:cubicBezTo>
                  <a:cubicBezTo>
                    <a:pt x="270955" y="641106"/>
                    <a:pt x="315657" y="551569"/>
                    <a:pt x="335682" y="507975"/>
                  </a:cubicBezTo>
                  <a:cubicBezTo>
                    <a:pt x="355707" y="464381"/>
                    <a:pt x="361673" y="397002"/>
                    <a:pt x="368300" y="388143"/>
                  </a:cubicBezTo>
                  <a:cubicBezTo>
                    <a:pt x="374927" y="379284"/>
                    <a:pt x="369888" y="408385"/>
                    <a:pt x="375444" y="454819"/>
                  </a:cubicBezTo>
                  <a:cubicBezTo>
                    <a:pt x="381000" y="501254"/>
                    <a:pt x="388938" y="620316"/>
                    <a:pt x="401638" y="666750"/>
                  </a:cubicBezTo>
                  <a:cubicBezTo>
                    <a:pt x="414338" y="713184"/>
                    <a:pt x="434578" y="733028"/>
                    <a:pt x="451644" y="733425"/>
                  </a:cubicBezTo>
                  <a:cubicBezTo>
                    <a:pt x="468710" y="733822"/>
                    <a:pt x="495301" y="719931"/>
                    <a:pt x="504032" y="669131"/>
                  </a:cubicBezTo>
                  <a:cubicBezTo>
                    <a:pt x="512763" y="618331"/>
                    <a:pt x="500063" y="449658"/>
                    <a:pt x="504032" y="428624"/>
                  </a:cubicBezTo>
                  <a:cubicBezTo>
                    <a:pt x="508001" y="407590"/>
                    <a:pt x="516335" y="507603"/>
                    <a:pt x="527844" y="542925"/>
                  </a:cubicBezTo>
                  <a:cubicBezTo>
                    <a:pt x="539353" y="578247"/>
                    <a:pt x="556816" y="620712"/>
                    <a:pt x="573088" y="640556"/>
                  </a:cubicBezTo>
                  <a:cubicBezTo>
                    <a:pt x="589360" y="660400"/>
                    <a:pt x="610654" y="667907"/>
                    <a:pt x="625475" y="661987"/>
                  </a:cubicBezTo>
                  <a:cubicBezTo>
                    <a:pt x="640296" y="656067"/>
                    <a:pt x="658838" y="634802"/>
                    <a:pt x="662013" y="605036"/>
                  </a:cubicBezTo>
                  <a:cubicBezTo>
                    <a:pt x="665188" y="575270"/>
                    <a:pt x="649424" y="516368"/>
                    <a:pt x="644525" y="483394"/>
                  </a:cubicBezTo>
                  <a:cubicBezTo>
                    <a:pt x="639626" y="450420"/>
                    <a:pt x="620316" y="394891"/>
                    <a:pt x="632619" y="407194"/>
                  </a:cubicBezTo>
                  <a:cubicBezTo>
                    <a:pt x="644922" y="419497"/>
                    <a:pt x="695325" y="535781"/>
                    <a:pt x="718344" y="557212"/>
                  </a:cubicBezTo>
                  <a:cubicBezTo>
                    <a:pt x="741363" y="578643"/>
                    <a:pt x="763985" y="562769"/>
                    <a:pt x="770732" y="535781"/>
                  </a:cubicBezTo>
                  <a:cubicBezTo>
                    <a:pt x="777479" y="508794"/>
                    <a:pt x="775891" y="447278"/>
                    <a:pt x="758825" y="395287"/>
                  </a:cubicBezTo>
                  <a:cubicBezTo>
                    <a:pt x="741759" y="343296"/>
                    <a:pt x="687388" y="289718"/>
                    <a:pt x="668338" y="223837"/>
                  </a:cubicBezTo>
                  <a:cubicBezTo>
                    <a:pt x="649288" y="157956"/>
                    <a:pt x="646906" y="78978"/>
                    <a:pt x="644525" y="0"/>
                  </a:cubicBezTo>
                </a:path>
              </a:pathLst>
            </a:custGeom>
            <a:solidFill>
              <a:srgbClr val="FF99FF"/>
            </a:solidFill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2265260" y="-119766"/>
            <a:ext cx="4613479" cy="3927340"/>
            <a:chOff x="2265260" y="-119766"/>
            <a:chExt cx="4613479" cy="3927340"/>
          </a:xfrm>
        </p:grpSpPr>
        <p:sp>
          <p:nvSpPr>
            <p:cNvPr id="123" name="TextBox 122"/>
            <p:cNvSpPr txBox="1"/>
            <p:nvPr/>
          </p:nvSpPr>
          <p:spPr>
            <a:xfrm rot="20955543">
              <a:off x="2265260" y="2976577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b="1" dirty="0" smtClean="0">
                  <a:latin typeface="Century Gothic" pitchFamily="34" charset="0"/>
                  <a:cs typeface="Aharoni" pitchFamily="2" charset="-79"/>
                </a:rPr>
                <a:t>Z</a:t>
              </a:r>
              <a:endParaRPr lang="en-GB" sz="4800" b="1" dirty="0">
                <a:latin typeface="Century Gothic" pitchFamily="34" charset="0"/>
                <a:cs typeface="Aharoni" pitchFamily="2" charset="-79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 rot="20955543">
              <a:off x="3633413" y="1392402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b="1" dirty="0" smtClean="0">
                  <a:latin typeface="Century Gothic" pitchFamily="34" charset="0"/>
                  <a:cs typeface="Aharoni" pitchFamily="2" charset="-79"/>
                </a:rPr>
                <a:t>Z</a:t>
              </a:r>
              <a:endParaRPr lang="en-GB" sz="4800" b="1" dirty="0">
                <a:latin typeface="Century Gothic" pitchFamily="34" charset="0"/>
                <a:cs typeface="Aharoni" pitchFamily="2" charset="-79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 rot="20955543">
              <a:off x="3129357" y="1896457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b="1" dirty="0" smtClean="0">
                  <a:latin typeface="Century Gothic" pitchFamily="34" charset="0"/>
                  <a:cs typeface="Aharoni" pitchFamily="2" charset="-79"/>
                </a:rPr>
                <a:t>Z</a:t>
              </a:r>
              <a:endParaRPr lang="en-GB" sz="4800" b="1" dirty="0">
                <a:latin typeface="Century Gothic" pitchFamily="34" charset="0"/>
                <a:cs typeface="Aharoni" pitchFamily="2" charset="-79"/>
              </a:endParaRPr>
            </a:p>
          </p:txBody>
        </p:sp>
        <p:sp>
          <p:nvSpPr>
            <p:cNvPr id="126" name="TextBox 125"/>
            <p:cNvSpPr txBox="1"/>
            <p:nvPr/>
          </p:nvSpPr>
          <p:spPr>
            <a:xfrm rot="20955543">
              <a:off x="4857548" y="240273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b="1" dirty="0" smtClean="0">
                  <a:latin typeface="Century Gothic" pitchFamily="34" charset="0"/>
                  <a:cs typeface="Aharoni" pitchFamily="2" charset="-79"/>
                </a:rPr>
                <a:t>Z</a:t>
              </a:r>
              <a:endParaRPr lang="en-GB" sz="4800" b="1" dirty="0">
                <a:latin typeface="Century Gothic" pitchFamily="34" charset="0"/>
                <a:cs typeface="Aharoni" pitchFamily="2" charset="-79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 rot="20955543">
              <a:off x="4209477" y="816337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b="1" dirty="0" smtClean="0">
                  <a:latin typeface="Century Gothic" pitchFamily="34" charset="0"/>
                  <a:cs typeface="Aharoni" pitchFamily="2" charset="-79"/>
                </a:rPr>
                <a:t>Z</a:t>
              </a:r>
              <a:endParaRPr lang="en-GB" sz="4800" b="1" dirty="0">
                <a:latin typeface="Century Gothic" pitchFamily="34" charset="0"/>
                <a:cs typeface="Aharoni" pitchFamily="2" charset="-79"/>
              </a:endParaRPr>
            </a:p>
          </p:txBody>
        </p:sp>
        <p:sp>
          <p:nvSpPr>
            <p:cNvPr id="128" name="TextBox 127"/>
            <p:cNvSpPr txBox="1"/>
            <p:nvPr/>
          </p:nvSpPr>
          <p:spPr>
            <a:xfrm rot="20955543">
              <a:off x="6386296" y="-119766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b="1" dirty="0" smtClean="0">
                  <a:latin typeface="Century Gothic" pitchFamily="34" charset="0"/>
                  <a:cs typeface="Aharoni" pitchFamily="2" charset="-79"/>
                </a:rPr>
                <a:t>Z</a:t>
              </a:r>
              <a:endParaRPr lang="en-GB" sz="4800" b="1" dirty="0">
                <a:latin typeface="Century Gothic" pitchFamily="34" charset="0"/>
                <a:cs typeface="Aharoni" pitchFamily="2" charset="-79"/>
              </a:endParaRPr>
            </a:p>
          </p:txBody>
        </p:sp>
        <p:sp>
          <p:nvSpPr>
            <p:cNvPr id="129" name="TextBox 128"/>
            <p:cNvSpPr txBox="1"/>
            <p:nvPr/>
          </p:nvSpPr>
          <p:spPr>
            <a:xfrm rot="20955543">
              <a:off x="5649637" y="-20373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b="1" dirty="0" smtClean="0">
                  <a:latin typeface="Century Gothic" pitchFamily="34" charset="0"/>
                  <a:cs typeface="Aharoni" pitchFamily="2" charset="-79"/>
                </a:rPr>
                <a:t>Z</a:t>
              </a:r>
              <a:endParaRPr lang="en-GB" sz="4800" b="1" dirty="0">
                <a:latin typeface="Century Gothic" pitchFamily="34" charset="0"/>
                <a:cs typeface="Aharoni" pitchFamily="2" charset="-79"/>
              </a:endParaRPr>
            </a:p>
          </p:txBody>
        </p:sp>
        <p:sp>
          <p:nvSpPr>
            <p:cNvPr id="130" name="TextBox 129"/>
            <p:cNvSpPr txBox="1"/>
            <p:nvPr/>
          </p:nvSpPr>
          <p:spPr>
            <a:xfrm rot="20955543">
              <a:off x="2697309" y="2328506"/>
              <a:ext cx="49244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4800" b="1" dirty="0" smtClean="0">
                  <a:latin typeface="Century Gothic" pitchFamily="34" charset="0"/>
                  <a:cs typeface="Aharoni" pitchFamily="2" charset="-79"/>
                </a:rPr>
                <a:t>Z</a:t>
              </a:r>
              <a:endParaRPr lang="en-GB" sz="4800" b="1" dirty="0">
                <a:latin typeface="Century Gothic" pitchFamily="34" charset="0"/>
                <a:cs typeface="Aharoni" pitchFamily="2" charset="-79"/>
              </a:endParaRPr>
            </a:p>
          </p:txBody>
        </p:sp>
      </p:grpSp>
      <p:pic>
        <p:nvPicPr>
          <p:cNvPr id="122" name="Snoring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7884368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" dur="3484" fill="hold"/>
                                        <p:tgtEl>
                                          <p:spTgt spid="1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2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 24"/>
          <p:cNvSpPr/>
          <p:nvPr/>
        </p:nvSpPr>
        <p:spPr>
          <a:xfrm flipH="1">
            <a:off x="6760435" y="5589240"/>
            <a:ext cx="714426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reeform 25"/>
          <p:cNvSpPr/>
          <p:nvPr/>
        </p:nvSpPr>
        <p:spPr>
          <a:xfrm>
            <a:off x="5868144" y="5589240"/>
            <a:ext cx="675199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755576" y="692696"/>
            <a:ext cx="5544616" cy="396044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reeform 21"/>
          <p:cNvSpPr/>
          <p:nvPr/>
        </p:nvSpPr>
        <p:spPr>
          <a:xfrm>
            <a:off x="5508104" y="3717032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3" name="Group 14"/>
          <p:cNvGrpSpPr/>
          <p:nvPr/>
        </p:nvGrpSpPr>
        <p:grpSpPr>
          <a:xfrm>
            <a:off x="6025039" y="2276872"/>
            <a:ext cx="1793798" cy="3727473"/>
            <a:chOff x="6025039" y="2276872"/>
            <a:chExt cx="1793798" cy="3727473"/>
          </a:xfrm>
        </p:grpSpPr>
        <p:sp>
          <p:nvSpPr>
            <p:cNvPr id="2" name="Freeform 1"/>
            <p:cNvSpPr/>
            <p:nvPr/>
          </p:nvSpPr>
          <p:spPr>
            <a:xfrm flipH="1">
              <a:off x="7177167" y="3717032"/>
              <a:ext cx="641670" cy="1092558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Freeform 4"/>
            <p:cNvSpPr/>
            <p:nvPr/>
          </p:nvSpPr>
          <p:spPr>
            <a:xfrm flipH="1">
              <a:off x="7177167" y="3717032"/>
              <a:ext cx="641670" cy="1092558"/>
            </a:xfrm>
            <a:custGeom>
              <a:avLst/>
              <a:gdLst>
                <a:gd name="connsiteX0" fmla="*/ 452907 w 646090"/>
                <a:gd name="connsiteY0" fmla="*/ 92298 h 1092558"/>
                <a:gd name="connsiteX1" fmla="*/ 15025 w 646090"/>
                <a:gd name="connsiteY1" fmla="*/ 581695 h 1092558"/>
                <a:gd name="connsiteX2" fmla="*/ 543059 w 646090"/>
                <a:gd name="connsiteY2" fmla="*/ 1032456 h 1092558"/>
                <a:gd name="connsiteX3" fmla="*/ 633211 w 646090"/>
                <a:gd name="connsiteY3" fmla="*/ 942304 h 1092558"/>
                <a:gd name="connsiteX4" fmla="*/ 581696 w 646090"/>
                <a:gd name="connsiteY4" fmla="*/ 143814 h 1092558"/>
                <a:gd name="connsiteX5" fmla="*/ 452907 w 646090"/>
                <a:gd name="connsiteY5" fmla="*/ 92298 h 10925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6090" h="1092558">
                  <a:moveTo>
                    <a:pt x="452907" y="92298"/>
                  </a:moveTo>
                  <a:cubicBezTo>
                    <a:pt x="358462" y="165278"/>
                    <a:pt x="0" y="425002"/>
                    <a:pt x="15025" y="581695"/>
                  </a:cubicBezTo>
                  <a:cubicBezTo>
                    <a:pt x="30050" y="738388"/>
                    <a:pt x="440028" y="972354"/>
                    <a:pt x="543059" y="1032456"/>
                  </a:cubicBezTo>
                  <a:cubicBezTo>
                    <a:pt x="646090" y="1092558"/>
                    <a:pt x="626772" y="1090411"/>
                    <a:pt x="633211" y="942304"/>
                  </a:cubicBezTo>
                  <a:cubicBezTo>
                    <a:pt x="639650" y="794197"/>
                    <a:pt x="607454" y="287628"/>
                    <a:pt x="581696" y="143814"/>
                  </a:cubicBezTo>
                  <a:cubicBezTo>
                    <a:pt x="555938" y="0"/>
                    <a:pt x="547352" y="19318"/>
                    <a:pt x="452907" y="92298"/>
                  </a:cubicBezTo>
                  <a:close/>
                </a:path>
              </a:pathLst>
            </a:cu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ounded Rectangle 6"/>
            <p:cNvSpPr/>
            <p:nvPr/>
          </p:nvSpPr>
          <p:spPr>
            <a:xfrm>
              <a:off x="6025039" y="2276872"/>
              <a:ext cx="1296144" cy="3727473"/>
            </a:xfrm>
            <a:prstGeom prst="roundRect">
              <a:avLst>
                <a:gd name="adj" fmla="val 50000"/>
              </a:avLst>
            </a:prstGeom>
            <a:solidFill>
              <a:srgbClr val="3399FF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4" name="Freeform 13"/>
          <p:cNvSpPr/>
          <p:nvPr/>
        </p:nvSpPr>
        <p:spPr>
          <a:xfrm rot="7517230">
            <a:off x="5283840" y="3354722"/>
            <a:ext cx="760156" cy="125108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475656" y="83671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“Numerical Integration of the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Barotropic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Vorticity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Equation”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 rot="552856">
            <a:off x="2828370" y="3672321"/>
            <a:ext cx="3043322" cy="52428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259632" y="2768352"/>
          <a:ext cx="4515059" cy="804664"/>
        </p:xfrm>
        <a:graphic>
          <a:graphicData uri="http://schemas.openxmlformats.org/presentationml/2006/ole">
            <p:oleObj spid="_x0000_s4098" name="Equation" r:id="rId3" imgW="2565360" imgH="4572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331913" y="1989138"/>
          <a:ext cx="4310062" cy="546100"/>
        </p:xfrm>
        <a:graphic>
          <a:graphicData uri="http://schemas.openxmlformats.org/presentationml/2006/ole">
            <p:oleObj spid="_x0000_s4099" name="Equation" r:id="rId4" imgW="1803240" imgH="228600" progId="Equation.3">
              <p:embed/>
            </p:oleObj>
          </a:graphicData>
        </a:graphic>
      </p:graphicFrame>
      <p:grpSp>
        <p:nvGrpSpPr>
          <p:cNvPr id="4" name="Group 35"/>
          <p:cNvGrpSpPr/>
          <p:nvPr/>
        </p:nvGrpSpPr>
        <p:grpSpPr>
          <a:xfrm>
            <a:off x="6084168" y="2899186"/>
            <a:ext cx="1152128" cy="1440160"/>
            <a:chOff x="7452320" y="1124744"/>
            <a:chExt cx="1152128" cy="1440160"/>
          </a:xfrm>
        </p:grpSpPr>
        <p:sp>
          <p:nvSpPr>
            <p:cNvPr id="37" name="Rectangle 36"/>
            <p:cNvSpPr/>
            <p:nvPr/>
          </p:nvSpPr>
          <p:spPr>
            <a:xfrm>
              <a:off x="7452320" y="1124744"/>
              <a:ext cx="1152128" cy="127072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hord 37"/>
            <p:cNvSpPr/>
            <p:nvPr/>
          </p:nvSpPr>
          <p:spPr>
            <a:xfrm>
              <a:off x="7813467" y="1480416"/>
              <a:ext cx="448050" cy="338861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8169100" y="1159028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Arc 39"/>
            <p:cNvSpPr/>
            <p:nvPr/>
          </p:nvSpPr>
          <p:spPr>
            <a:xfrm>
              <a:off x="7580334" y="1971897"/>
              <a:ext cx="896100" cy="593007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7832129" y="1169572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6" name="Group 41"/>
          <p:cNvGrpSpPr/>
          <p:nvPr/>
        </p:nvGrpSpPr>
        <p:grpSpPr>
          <a:xfrm>
            <a:off x="6300192" y="2636912"/>
            <a:ext cx="777686" cy="288032"/>
            <a:chOff x="3131840" y="3212979"/>
            <a:chExt cx="777686" cy="336037"/>
          </a:xfrm>
        </p:grpSpPr>
        <p:sp>
          <p:nvSpPr>
            <p:cNvPr id="43" name="Rectangle 42"/>
            <p:cNvSpPr/>
            <p:nvPr/>
          </p:nvSpPr>
          <p:spPr>
            <a:xfrm>
              <a:off x="3131840" y="3212979"/>
              <a:ext cx="777686" cy="336037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3203848" y="3380994"/>
              <a:ext cx="216024" cy="840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V="1">
              <a:off x="3563888" y="3380994"/>
              <a:ext cx="216024" cy="840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2" animBg="1"/>
      <p:bldP spid="14" grpId="0" animBg="1"/>
      <p:bldP spid="2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Freeform 34"/>
          <p:cNvSpPr/>
          <p:nvPr/>
        </p:nvSpPr>
        <p:spPr>
          <a:xfrm flipH="1">
            <a:off x="6760435" y="5589240"/>
            <a:ext cx="714426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reeform 35"/>
          <p:cNvSpPr/>
          <p:nvPr/>
        </p:nvSpPr>
        <p:spPr>
          <a:xfrm>
            <a:off x="5868144" y="5589240"/>
            <a:ext cx="675199" cy="914393"/>
          </a:xfrm>
          <a:custGeom>
            <a:avLst/>
            <a:gdLst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98859 w 625872"/>
              <a:gd name="connsiteY6" fmla="*/ 576262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5872"/>
              <a:gd name="connsiteY0" fmla="*/ 40481 h 840978"/>
              <a:gd name="connsiteX1" fmla="*/ 586978 w 625872"/>
              <a:gd name="connsiteY1" fmla="*/ 707231 h 840978"/>
              <a:gd name="connsiteX2" fmla="*/ 355997 w 625872"/>
              <a:gd name="connsiteY2" fmla="*/ 823912 h 840978"/>
              <a:gd name="connsiteX3" fmla="*/ 65484 w 625872"/>
              <a:gd name="connsiteY3" fmla="*/ 809625 h 840978"/>
              <a:gd name="connsiteX4" fmla="*/ 15478 w 625872"/>
              <a:gd name="connsiteY4" fmla="*/ 671512 h 840978"/>
              <a:gd name="connsiteX5" fmla="*/ 158353 w 625872"/>
              <a:gd name="connsiteY5" fmla="*/ 540543 h 840978"/>
              <a:gd name="connsiteX6" fmla="*/ 386581 w 625872"/>
              <a:gd name="connsiteY6" fmla="*/ 600620 h 840978"/>
              <a:gd name="connsiteX7" fmla="*/ 408384 w 625872"/>
              <a:gd name="connsiteY7" fmla="*/ 554831 h 840978"/>
              <a:gd name="connsiteX8" fmla="*/ 403622 w 625872"/>
              <a:gd name="connsiteY8" fmla="*/ 0 h 840978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67296"/>
              <a:gd name="connsiteX1" fmla="*/ 586978 w 629778"/>
              <a:gd name="connsiteY1" fmla="*/ 707231 h 867296"/>
              <a:gd name="connsiteX2" fmla="*/ 332557 w 629778"/>
              <a:gd name="connsiteY2" fmla="*/ 850230 h 867296"/>
              <a:gd name="connsiteX3" fmla="*/ 65484 w 629778"/>
              <a:gd name="connsiteY3" fmla="*/ 809625 h 867296"/>
              <a:gd name="connsiteX4" fmla="*/ 15478 w 629778"/>
              <a:gd name="connsiteY4" fmla="*/ 671512 h 867296"/>
              <a:gd name="connsiteX5" fmla="*/ 158353 w 629778"/>
              <a:gd name="connsiteY5" fmla="*/ 540543 h 867296"/>
              <a:gd name="connsiteX6" fmla="*/ 386581 w 629778"/>
              <a:gd name="connsiteY6" fmla="*/ 600620 h 867296"/>
              <a:gd name="connsiteX7" fmla="*/ 408384 w 629778"/>
              <a:gd name="connsiteY7" fmla="*/ 554831 h 867296"/>
              <a:gd name="connsiteX8" fmla="*/ 403622 w 629778"/>
              <a:gd name="connsiteY8" fmla="*/ 0 h 867296"/>
              <a:gd name="connsiteX0" fmla="*/ 589359 w 629778"/>
              <a:gd name="connsiteY0" fmla="*/ 40481 h 852338"/>
              <a:gd name="connsiteX1" fmla="*/ 586978 w 629778"/>
              <a:gd name="connsiteY1" fmla="*/ 707231 h 852338"/>
              <a:gd name="connsiteX2" fmla="*/ 332557 w 629778"/>
              <a:gd name="connsiteY2" fmla="*/ 850230 h 852338"/>
              <a:gd name="connsiteX3" fmla="*/ 65484 w 629778"/>
              <a:gd name="connsiteY3" fmla="*/ 809625 h 852338"/>
              <a:gd name="connsiteX4" fmla="*/ 15478 w 629778"/>
              <a:gd name="connsiteY4" fmla="*/ 671512 h 852338"/>
              <a:gd name="connsiteX5" fmla="*/ 158353 w 629778"/>
              <a:gd name="connsiteY5" fmla="*/ 540543 h 852338"/>
              <a:gd name="connsiteX6" fmla="*/ 386581 w 629778"/>
              <a:gd name="connsiteY6" fmla="*/ 600620 h 852338"/>
              <a:gd name="connsiteX7" fmla="*/ 408384 w 629778"/>
              <a:gd name="connsiteY7" fmla="*/ 554831 h 852338"/>
              <a:gd name="connsiteX8" fmla="*/ 403622 w 629778"/>
              <a:gd name="connsiteY8" fmla="*/ 0 h 852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29778" h="852338">
                <a:moveTo>
                  <a:pt x="589359" y="40481"/>
                </a:moveTo>
                <a:cubicBezTo>
                  <a:pt x="607615" y="308570"/>
                  <a:pt x="629778" y="572273"/>
                  <a:pt x="586978" y="707231"/>
                </a:cubicBezTo>
                <a:cubicBezTo>
                  <a:pt x="544178" y="842189"/>
                  <a:pt x="393081" y="852338"/>
                  <a:pt x="332557" y="850230"/>
                </a:cubicBezTo>
                <a:cubicBezTo>
                  <a:pt x="247154" y="847800"/>
                  <a:pt x="118330" y="839411"/>
                  <a:pt x="65484" y="809625"/>
                </a:cubicBezTo>
                <a:cubicBezTo>
                  <a:pt x="12638" y="779839"/>
                  <a:pt x="0" y="716359"/>
                  <a:pt x="15478" y="671512"/>
                </a:cubicBezTo>
                <a:cubicBezTo>
                  <a:pt x="30956" y="626665"/>
                  <a:pt x="96503" y="552358"/>
                  <a:pt x="158353" y="540543"/>
                </a:cubicBezTo>
                <a:cubicBezTo>
                  <a:pt x="220203" y="528728"/>
                  <a:pt x="344909" y="598239"/>
                  <a:pt x="386581" y="600620"/>
                </a:cubicBezTo>
                <a:cubicBezTo>
                  <a:pt x="428253" y="603001"/>
                  <a:pt x="405544" y="654934"/>
                  <a:pt x="408384" y="554831"/>
                </a:cubicBezTo>
                <a:cubicBezTo>
                  <a:pt x="411224" y="454728"/>
                  <a:pt x="406400" y="229393"/>
                  <a:pt x="403622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reeform 24"/>
          <p:cNvSpPr/>
          <p:nvPr/>
        </p:nvSpPr>
        <p:spPr>
          <a:xfrm flipH="1">
            <a:off x="7164288" y="3717032"/>
            <a:ext cx="64167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ounded Rectangle 15"/>
          <p:cNvSpPr/>
          <p:nvPr/>
        </p:nvSpPr>
        <p:spPr>
          <a:xfrm>
            <a:off x="755576" y="692696"/>
            <a:ext cx="5544616" cy="3960440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Freeform 21"/>
          <p:cNvSpPr/>
          <p:nvPr/>
        </p:nvSpPr>
        <p:spPr>
          <a:xfrm>
            <a:off x="5508104" y="3717032"/>
            <a:ext cx="646090" cy="1092558"/>
          </a:xfrm>
          <a:custGeom>
            <a:avLst/>
            <a:gdLst>
              <a:gd name="connsiteX0" fmla="*/ 452907 w 646090"/>
              <a:gd name="connsiteY0" fmla="*/ 92298 h 1092558"/>
              <a:gd name="connsiteX1" fmla="*/ 15025 w 646090"/>
              <a:gd name="connsiteY1" fmla="*/ 581695 h 1092558"/>
              <a:gd name="connsiteX2" fmla="*/ 543059 w 646090"/>
              <a:gd name="connsiteY2" fmla="*/ 1032456 h 1092558"/>
              <a:gd name="connsiteX3" fmla="*/ 633211 w 646090"/>
              <a:gd name="connsiteY3" fmla="*/ 942304 h 1092558"/>
              <a:gd name="connsiteX4" fmla="*/ 581696 w 646090"/>
              <a:gd name="connsiteY4" fmla="*/ 143814 h 1092558"/>
              <a:gd name="connsiteX5" fmla="*/ 452907 w 646090"/>
              <a:gd name="connsiteY5" fmla="*/ 92298 h 1092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46090" h="1092558">
                <a:moveTo>
                  <a:pt x="452907" y="92298"/>
                </a:moveTo>
                <a:cubicBezTo>
                  <a:pt x="358462" y="165278"/>
                  <a:pt x="0" y="425002"/>
                  <a:pt x="15025" y="581695"/>
                </a:cubicBezTo>
                <a:cubicBezTo>
                  <a:pt x="30050" y="738388"/>
                  <a:pt x="440028" y="972354"/>
                  <a:pt x="543059" y="1032456"/>
                </a:cubicBezTo>
                <a:cubicBezTo>
                  <a:pt x="646090" y="1092558"/>
                  <a:pt x="626772" y="1090411"/>
                  <a:pt x="633211" y="942304"/>
                </a:cubicBezTo>
                <a:cubicBezTo>
                  <a:pt x="639650" y="794197"/>
                  <a:pt x="607454" y="287628"/>
                  <a:pt x="581696" y="143814"/>
                </a:cubicBezTo>
                <a:cubicBezTo>
                  <a:pt x="555938" y="0"/>
                  <a:pt x="547352" y="19318"/>
                  <a:pt x="452907" y="92298"/>
                </a:cubicBezTo>
                <a:close/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6025039" y="2276872"/>
            <a:ext cx="1296144" cy="3727473"/>
          </a:xfrm>
          <a:prstGeom prst="roundRect">
            <a:avLst>
              <a:gd name="adj" fmla="val 50000"/>
            </a:avLst>
          </a:pr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Freeform 13"/>
          <p:cNvSpPr/>
          <p:nvPr/>
        </p:nvSpPr>
        <p:spPr>
          <a:xfrm rot="7517230">
            <a:off x="5283840" y="3354722"/>
            <a:ext cx="760156" cy="1251088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475656" y="836712"/>
            <a:ext cx="38164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“Numerical Integration of the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Barotropic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Vorticity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Equation”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1259632" y="2768352"/>
          <a:ext cx="4515059" cy="804664"/>
        </p:xfrm>
        <a:graphic>
          <a:graphicData uri="http://schemas.openxmlformats.org/presentationml/2006/ole">
            <p:oleObj spid="_x0000_s5122" name="Equation" r:id="rId4" imgW="2565360" imgH="457200" progId="Equation.3">
              <p:embed/>
            </p:oleObj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1331913" y="1989138"/>
          <a:ext cx="4310062" cy="546100"/>
        </p:xfrm>
        <a:graphic>
          <a:graphicData uri="http://schemas.openxmlformats.org/presentationml/2006/ole">
            <p:oleObj spid="_x0000_s5123" name="Equation" r:id="rId5" imgW="1803240" imgH="228600" progId="Equation.3">
              <p:embed/>
            </p:oleObj>
          </a:graphicData>
        </a:graphic>
      </p:graphicFrame>
      <p:grpSp>
        <p:nvGrpSpPr>
          <p:cNvPr id="4" name="Group 35"/>
          <p:cNvGrpSpPr/>
          <p:nvPr/>
        </p:nvGrpSpPr>
        <p:grpSpPr>
          <a:xfrm>
            <a:off x="6084168" y="2899186"/>
            <a:ext cx="1152128" cy="1440160"/>
            <a:chOff x="7452320" y="1124744"/>
            <a:chExt cx="1152128" cy="1440160"/>
          </a:xfrm>
        </p:grpSpPr>
        <p:sp>
          <p:nvSpPr>
            <p:cNvPr id="37" name="Rectangle 36"/>
            <p:cNvSpPr/>
            <p:nvPr/>
          </p:nvSpPr>
          <p:spPr>
            <a:xfrm>
              <a:off x="7452320" y="1124744"/>
              <a:ext cx="1152128" cy="1270729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8" name="Chord 37"/>
            <p:cNvSpPr/>
            <p:nvPr/>
          </p:nvSpPr>
          <p:spPr>
            <a:xfrm>
              <a:off x="7813467" y="1480416"/>
              <a:ext cx="448050" cy="338861"/>
            </a:xfrm>
            <a:prstGeom prst="chord">
              <a:avLst>
                <a:gd name="adj1" fmla="val 5430208"/>
                <a:gd name="adj2" fmla="val 5345722"/>
              </a:avLst>
            </a:prstGeom>
            <a:solidFill>
              <a:srgbClr val="FFFF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8169100" y="1159028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0" name="Arc 39"/>
            <p:cNvSpPr/>
            <p:nvPr/>
          </p:nvSpPr>
          <p:spPr>
            <a:xfrm>
              <a:off x="7580334" y="1971897"/>
              <a:ext cx="896100" cy="593007"/>
            </a:xfrm>
            <a:prstGeom prst="arc">
              <a:avLst>
                <a:gd name="adj1" fmla="val 11045684"/>
                <a:gd name="adj2" fmla="val 21237176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7832129" y="1169572"/>
              <a:ext cx="64007" cy="25414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5127" name="Picture 7" descr="Thermal Physics of the Atmosphere (Advancing Weather and Climate Science)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 l="17640" t="15120" r="24401"/>
          <a:stretch>
            <a:fillRect/>
          </a:stretch>
        </p:blipFill>
        <p:spPr bwMode="auto">
          <a:xfrm rot="20908332">
            <a:off x="4384597" y="2744805"/>
            <a:ext cx="1267077" cy="1855612"/>
          </a:xfrm>
          <a:prstGeom prst="rect">
            <a:avLst/>
          </a:prstGeom>
          <a:noFill/>
        </p:spPr>
      </p:pic>
      <p:sp>
        <p:nvSpPr>
          <p:cNvPr id="26" name="Freeform 25"/>
          <p:cNvSpPr/>
          <p:nvPr/>
        </p:nvSpPr>
        <p:spPr>
          <a:xfrm rot="3490939" flipV="1">
            <a:off x="7284472" y="3490653"/>
            <a:ext cx="760156" cy="1105415"/>
          </a:xfrm>
          <a:custGeom>
            <a:avLst/>
            <a:gdLst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75432 w 777479"/>
              <a:gd name="connsiteY8" fmla="*/ 659606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37332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248147 w 777479"/>
              <a:gd name="connsiteY8" fmla="*/ 649709 h 733822"/>
              <a:gd name="connsiteX9" fmla="*/ 365919 w 777479"/>
              <a:gd name="connsiteY9" fmla="*/ 516731 h 733822"/>
              <a:gd name="connsiteX10" fmla="*/ 384969 w 777479"/>
              <a:gd name="connsiteY10" fmla="*/ 423862 h 733822"/>
              <a:gd name="connsiteX11" fmla="*/ 375444 w 777479"/>
              <a:gd name="connsiteY11" fmla="*/ 454819 h 733822"/>
              <a:gd name="connsiteX12" fmla="*/ 401638 w 777479"/>
              <a:gd name="connsiteY12" fmla="*/ 666750 h 733822"/>
              <a:gd name="connsiteX13" fmla="*/ 451644 w 777479"/>
              <a:gd name="connsiteY13" fmla="*/ 733425 h 733822"/>
              <a:gd name="connsiteX14" fmla="*/ 504032 w 777479"/>
              <a:gd name="connsiteY14" fmla="*/ 669131 h 733822"/>
              <a:gd name="connsiteX15" fmla="*/ 523082 w 777479"/>
              <a:gd name="connsiteY15" fmla="*/ 526256 h 733822"/>
              <a:gd name="connsiteX16" fmla="*/ 527844 w 777479"/>
              <a:gd name="connsiteY16" fmla="*/ 542925 h 733822"/>
              <a:gd name="connsiteX17" fmla="*/ 573088 w 777479"/>
              <a:gd name="connsiteY17" fmla="*/ 640556 h 733822"/>
              <a:gd name="connsiteX18" fmla="*/ 625475 w 777479"/>
              <a:gd name="connsiteY18" fmla="*/ 661987 h 733822"/>
              <a:gd name="connsiteX19" fmla="*/ 658813 w 777479"/>
              <a:gd name="connsiteY19" fmla="*/ 552450 h 733822"/>
              <a:gd name="connsiteX20" fmla="*/ 644525 w 777479"/>
              <a:gd name="connsiteY20" fmla="*/ 483394 h 733822"/>
              <a:gd name="connsiteX21" fmla="*/ 646907 w 777479"/>
              <a:gd name="connsiteY21" fmla="*/ 483394 h 733822"/>
              <a:gd name="connsiteX22" fmla="*/ 718344 w 777479"/>
              <a:gd name="connsiteY22" fmla="*/ 557212 h 733822"/>
              <a:gd name="connsiteX23" fmla="*/ 770732 w 777479"/>
              <a:gd name="connsiteY23" fmla="*/ 535781 h 733822"/>
              <a:gd name="connsiteX24" fmla="*/ 758825 w 777479"/>
              <a:gd name="connsiteY24" fmla="*/ 395287 h 733822"/>
              <a:gd name="connsiteX25" fmla="*/ 668338 w 777479"/>
              <a:gd name="connsiteY25" fmla="*/ 223837 h 733822"/>
              <a:gd name="connsiteX26" fmla="*/ 644525 w 777479"/>
              <a:gd name="connsiteY26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65919 w 777479"/>
              <a:gd name="connsiteY10" fmla="*/ 516731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84969 w 777479"/>
              <a:gd name="connsiteY11" fmla="*/ 423862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23082 w 777479"/>
              <a:gd name="connsiteY16" fmla="*/ 526256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46907 w 777479"/>
              <a:gd name="connsiteY22" fmla="*/ 4833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58813 w 777479"/>
              <a:gd name="connsiteY20" fmla="*/ 552450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906 h 733822"/>
              <a:gd name="connsiteX1" fmla="*/ 239713 w 777479"/>
              <a:gd name="connsiteY1" fmla="*/ 140494 h 733822"/>
              <a:gd name="connsiteX2" fmla="*/ 82550 w 777479"/>
              <a:gd name="connsiteY2" fmla="*/ 235744 h 733822"/>
              <a:gd name="connsiteX3" fmla="*/ 3969 w 777479"/>
              <a:gd name="connsiteY3" fmla="*/ 373856 h 733822"/>
              <a:gd name="connsiteX4" fmla="*/ 106363 w 777479"/>
              <a:gd name="connsiteY4" fmla="*/ 388144 h 733822"/>
              <a:gd name="connsiteX5" fmla="*/ 254000 w 777479"/>
              <a:gd name="connsiteY5" fmla="*/ 285750 h 733822"/>
              <a:gd name="connsiteX6" fmla="*/ 261144 w 777479"/>
              <a:gd name="connsiteY6" fmla="*/ 297656 h 733822"/>
              <a:gd name="connsiteX7" fmla="*/ 223044 w 777479"/>
              <a:gd name="connsiteY7" fmla="*/ 433387 h 733822"/>
              <a:gd name="connsiteX8" fmla="*/ 198834 w 777479"/>
              <a:gd name="connsiteY8" fmla="*/ 559594 h 733822"/>
              <a:gd name="connsiteX9" fmla="*/ 248147 w 777479"/>
              <a:gd name="connsiteY9" fmla="*/ 649709 h 733822"/>
              <a:gd name="connsiteX10" fmla="*/ 335682 w 777479"/>
              <a:gd name="connsiteY10" fmla="*/ 507975 h 733822"/>
              <a:gd name="connsiteX11" fmla="*/ 368300 w 777479"/>
              <a:gd name="connsiteY11" fmla="*/ 388143 h 733822"/>
              <a:gd name="connsiteX12" fmla="*/ 375444 w 777479"/>
              <a:gd name="connsiteY12" fmla="*/ 454819 h 733822"/>
              <a:gd name="connsiteX13" fmla="*/ 401638 w 777479"/>
              <a:gd name="connsiteY13" fmla="*/ 666750 h 733822"/>
              <a:gd name="connsiteX14" fmla="*/ 451644 w 777479"/>
              <a:gd name="connsiteY14" fmla="*/ 733425 h 733822"/>
              <a:gd name="connsiteX15" fmla="*/ 504032 w 777479"/>
              <a:gd name="connsiteY15" fmla="*/ 669131 h 733822"/>
              <a:gd name="connsiteX16" fmla="*/ 504032 w 777479"/>
              <a:gd name="connsiteY16" fmla="*/ 428624 h 733822"/>
              <a:gd name="connsiteX17" fmla="*/ 527844 w 777479"/>
              <a:gd name="connsiteY17" fmla="*/ 542925 h 733822"/>
              <a:gd name="connsiteX18" fmla="*/ 573088 w 777479"/>
              <a:gd name="connsiteY18" fmla="*/ 640556 h 733822"/>
              <a:gd name="connsiteX19" fmla="*/ 625475 w 777479"/>
              <a:gd name="connsiteY19" fmla="*/ 661987 h 733822"/>
              <a:gd name="connsiteX20" fmla="*/ 662013 w 777479"/>
              <a:gd name="connsiteY20" fmla="*/ 605036 h 733822"/>
              <a:gd name="connsiteX21" fmla="*/ 644525 w 777479"/>
              <a:gd name="connsiteY21" fmla="*/ 483394 h 733822"/>
              <a:gd name="connsiteX22" fmla="*/ 632619 w 777479"/>
              <a:gd name="connsiteY22" fmla="*/ 407194 h 733822"/>
              <a:gd name="connsiteX23" fmla="*/ 718344 w 777479"/>
              <a:gd name="connsiteY23" fmla="*/ 557212 h 733822"/>
              <a:gd name="connsiteX24" fmla="*/ 770732 w 777479"/>
              <a:gd name="connsiteY24" fmla="*/ 535781 h 733822"/>
              <a:gd name="connsiteX25" fmla="*/ 758825 w 777479"/>
              <a:gd name="connsiteY25" fmla="*/ 395287 h 733822"/>
              <a:gd name="connsiteX26" fmla="*/ 668338 w 777479"/>
              <a:gd name="connsiteY26" fmla="*/ 223837 h 733822"/>
              <a:gd name="connsiteX27" fmla="*/ 644525 w 777479"/>
              <a:gd name="connsiteY27" fmla="*/ 0 h 733822"/>
              <a:gd name="connsiteX0" fmla="*/ 237332 w 777479"/>
              <a:gd name="connsiteY0" fmla="*/ 112397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24652 h 834313"/>
              <a:gd name="connsiteX1" fmla="*/ 239713 w 777479"/>
              <a:gd name="connsiteY1" fmla="*/ 240985 h 834313"/>
              <a:gd name="connsiteX2" fmla="*/ 82550 w 777479"/>
              <a:gd name="connsiteY2" fmla="*/ 336235 h 834313"/>
              <a:gd name="connsiteX3" fmla="*/ 3969 w 777479"/>
              <a:gd name="connsiteY3" fmla="*/ 474347 h 834313"/>
              <a:gd name="connsiteX4" fmla="*/ 106363 w 777479"/>
              <a:gd name="connsiteY4" fmla="*/ 488635 h 834313"/>
              <a:gd name="connsiteX5" fmla="*/ 254000 w 777479"/>
              <a:gd name="connsiteY5" fmla="*/ 386241 h 834313"/>
              <a:gd name="connsiteX6" fmla="*/ 261144 w 777479"/>
              <a:gd name="connsiteY6" fmla="*/ 398147 h 834313"/>
              <a:gd name="connsiteX7" fmla="*/ 223044 w 777479"/>
              <a:gd name="connsiteY7" fmla="*/ 533878 h 834313"/>
              <a:gd name="connsiteX8" fmla="*/ 198834 w 777479"/>
              <a:gd name="connsiteY8" fmla="*/ 660085 h 834313"/>
              <a:gd name="connsiteX9" fmla="*/ 248147 w 777479"/>
              <a:gd name="connsiteY9" fmla="*/ 750200 h 834313"/>
              <a:gd name="connsiteX10" fmla="*/ 335682 w 777479"/>
              <a:gd name="connsiteY10" fmla="*/ 608466 h 834313"/>
              <a:gd name="connsiteX11" fmla="*/ 368300 w 777479"/>
              <a:gd name="connsiteY11" fmla="*/ 488634 h 834313"/>
              <a:gd name="connsiteX12" fmla="*/ 375444 w 777479"/>
              <a:gd name="connsiteY12" fmla="*/ 555310 h 834313"/>
              <a:gd name="connsiteX13" fmla="*/ 401638 w 777479"/>
              <a:gd name="connsiteY13" fmla="*/ 767241 h 834313"/>
              <a:gd name="connsiteX14" fmla="*/ 451644 w 777479"/>
              <a:gd name="connsiteY14" fmla="*/ 833916 h 834313"/>
              <a:gd name="connsiteX15" fmla="*/ 504032 w 777479"/>
              <a:gd name="connsiteY15" fmla="*/ 769622 h 834313"/>
              <a:gd name="connsiteX16" fmla="*/ 504032 w 777479"/>
              <a:gd name="connsiteY16" fmla="*/ 529115 h 834313"/>
              <a:gd name="connsiteX17" fmla="*/ 527844 w 777479"/>
              <a:gd name="connsiteY17" fmla="*/ 643416 h 834313"/>
              <a:gd name="connsiteX18" fmla="*/ 573088 w 777479"/>
              <a:gd name="connsiteY18" fmla="*/ 741047 h 834313"/>
              <a:gd name="connsiteX19" fmla="*/ 625475 w 777479"/>
              <a:gd name="connsiteY19" fmla="*/ 762478 h 834313"/>
              <a:gd name="connsiteX20" fmla="*/ 662013 w 777479"/>
              <a:gd name="connsiteY20" fmla="*/ 705527 h 834313"/>
              <a:gd name="connsiteX21" fmla="*/ 644525 w 777479"/>
              <a:gd name="connsiteY21" fmla="*/ 583885 h 834313"/>
              <a:gd name="connsiteX22" fmla="*/ 632619 w 777479"/>
              <a:gd name="connsiteY22" fmla="*/ 507685 h 834313"/>
              <a:gd name="connsiteX23" fmla="*/ 718344 w 777479"/>
              <a:gd name="connsiteY23" fmla="*/ 657703 h 834313"/>
              <a:gd name="connsiteX24" fmla="*/ 770732 w 777479"/>
              <a:gd name="connsiteY24" fmla="*/ 636272 h 834313"/>
              <a:gd name="connsiteX25" fmla="*/ 758825 w 777479"/>
              <a:gd name="connsiteY25" fmla="*/ 495778 h 834313"/>
              <a:gd name="connsiteX26" fmla="*/ 668338 w 777479"/>
              <a:gd name="connsiteY26" fmla="*/ 324328 h 834313"/>
              <a:gd name="connsiteX27" fmla="*/ 668239 w 777479"/>
              <a:gd name="connsiteY27" fmla="*/ 0 h 834313"/>
              <a:gd name="connsiteX0" fmla="*/ 240017 w 777479"/>
              <a:gd name="connsiteY0" fmla="*/ 164738 h 974399"/>
              <a:gd name="connsiteX1" fmla="*/ 239713 w 777479"/>
              <a:gd name="connsiteY1" fmla="*/ 381071 h 974399"/>
              <a:gd name="connsiteX2" fmla="*/ 82550 w 777479"/>
              <a:gd name="connsiteY2" fmla="*/ 476321 h 974399"/>
              <a:gd name="connsiteX3" fmla="*/ 3969 w 777479"/>
              <a:gd name="connsiteY3" fmla="*/ 614433 h 974399"/>
              <a:gd name="connsiteX4" fmla="*/ 106363 w 777479"/>
              <a:gd name="connsiteY4" fmla="*/ 628721 h 974399"/>
              <a:gd name="connsiteX5" fmla="*/ 254000 w 777479"/>
              <a:gd name="connsiteY5" fmla="*/ 526327 h 974399"/>
              <a:gd name="connsiteX6" fmla="*/ 261144 w 777479"/>
              <a:gd name="connsiteY6" fmla="*/ 538233 h 974399"/>
              <a:gd name="connsiteX7" fmla="*/ 223044 w 777479"/>
              <a:gd name="connsiteY7" fmla="*/ 673964 h 974399"/>
              <a:gd name="connsiteX8" fmla="*/ 198834 w 777479"/>
              <a:gd name="connsiteY8" fmla="*/ 800171 h 974399"/>
              <a:gd name="connsiteX9" fmla="*/ 248147 w 777479"/>
              <a:gd name="connsiteY9" fmla="*/ 890286 h 974399"/>
              <a:gd name="connsiteX10" fmla="*/ 335682 w 777479"/>
              <a:gd name="connsiteY10" fmla="*/ 748552 h 974399"/>
              <a:gd name="connsiteX11" fmla="*/ 368300 w 777479"/>
              <a:gd name="connsiteY11" fmla="*/ 628720 h 974399"/>
              <a:gd name="connsiteX12" fmla="*/ 375444 w 777479"/>
              <a:gd name="connsiteY12" fmla="*/ 695396 h 974399"/>
              <a:gd name="connsiteX13" fmla="*/ 401638 w 777479"/>
              <a:gd name="connsiteY13" fmla="*/ 907327 h 974399"/>
              <a:gd name="connsiteX14" fmla="*/ 451644 w 777479"/>
              <a:gd name="connsiteY14" fmla="*/ 974002 h 974399"/>
              <a:gd name="connsiteX15" fmla="*/ 504032 w 777479"/>
              <a:gd name="connsiteY15" fmla="*/ 909708 h 974399"/>
              <a:gd name="connsiteX16" fmla="*/ 504032 w 777479"/>
              <a:gd name="connsiteY16" fmla="*/ 669201 h 974399"/>
              <a:gd name="connsiteX17" fmla="*/ 527844 w 777479"/>
              <a:gd name="connsiteY17" fmla="*/ 783502 h 974399"/>
              <a:gd name="connsiteX18" fmla="*/ 573088 w 777479"/>
              <a:gd name="connsiteY18" fmla="*/ 881133 h 974399"/>
              <a:gd name="connsiteX19" fmla="*/ 625475 w 777479"/>
              <a:gd name="connsiteY19" fmla="*/ 902564 h 974399"/>
              <a:gd name="connsiteX20" fmla="*/ 662013 w 777479"/>
              <a:gd name="connsiteY20" fmla="*/ 845613 h 974399"/>
              <a:gd name="connsiteX21" fmla="*/ 644525 w 777479"/>
              <a:gd name="connsiteY21" fmla="*/ 723971 h 974399"/>
              <a:gd name="connsiteX22" fmla="*/ 632619 w 777479"/>
              <a:gd name="connsiteY22" fmla="*/ 647771 h 974399"/>
              <a:gd name="connsiteX23" fmla="*/ 718344 w 777479"/>
              <a:gd name="connsiteY23" fmla="*/ 797789 h 974399"/>
              <a:gd name="connsiteX24" fmla="*/ 770732 w 777479"/>
              <a:gd name="connsiteY24" fmla="*/ 776358 h 974399"/>
              <a:gd name="connsiteX25" fmla="*/ 758825 w 777479"/>
              <a:gd name="connsiteY25" fmla="*/ 635864 h 974399"/>
              <a:gd name="connsiteX26" fmla="*/ 668338 w 777479"/>
              <a:gd name="connsiteY26" fmla="*/ 464414 h 974399"/>
              <a:gd name="connsiteX27" fmla="*/ 577964 w 777479"/>
              <a:gd name="connsiteY27" fmla="*/ 0 h 9743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777479" h="974399">
                <a:moveTo>
                  <a:pt x="240017" y="164738"/>
                </a:moveTo>
                <a:cubicBezTo>
                  <a:pt x="254106" y="210379"/>
                  <a:pt x="265958" y="329141"/>
                  <a:pt x="239713" y="381071"/>
                </a:cubicBezTo>
                <a:cubicBezTo>
                  <a:pt x="213469" y="433002"/>
                  <a:pt x="121841" y="437427"/>
                  <a:pt x="82550" y="476321"/>
                </a:cubicBezTo>
                <a:cubicBezTo>
                  <a:pt x="43259" y="515215"/>
                  <a:pt x="0" y="589033"/>
                  <a:pt x="3969" y="614433"/>
                </a:cubicBezTo>
                <a:cubicBezTo>
                  <a:pt x="7938" y="639833"/>
                  <a:pt x="64691" y="643405"/>
                  <a:pt x="106363" y="628721"/>
                </a:cubicBezTo>
                <a:cubicBezTo>
                  <a:pt x="148035" y="614037"/>
                  <a:pt x="228203" y="541408"/>
                  <a:pt x="254000" y="526327"/>
                </a:cubicBezTo>
                <a:cubicBezTo>
                  <a:pt x="279797" y="511246"/>
                  <a:pt x="266303" y="513627"/>
                  <a:pt x="261144" y="538233"/>
                </a:cubicBezTo>
                <a:cubicBezTo>
                  <a:pt x="255985" y="562839"/>
                  <a:pt x="233429" y="630308"/>
                  <a:pt x="223044" y="673964"/>
                </a:cubicBezTo>
                <a:cubicBezTo>
                  <a:pt x="212659" y="717620"/>
                  <a:pt x="194650" y="764117"/>
                  <a:pt x="198834" y="800171"/>
                </a:cubicBezTo>
                <a:cubicBezTo>
                  <a:pt x="203018" y="836225"/>
                  <a:pt x="225339" y="898889"/>
                  <a:pt x="248147" y="890286"/>
                </a:cubicBezTo>
                <a:cubicBezTo>
                  <a:pt x="270955" y="881683"/>
                  <a:pt x="315657" y="792146"/>
                  <a:pt x="335682" y="748552"/>
                </a:cubicBezTo>
                <a:cubicBezTo>
                  <a:pt x="355707" y="704958"/>
                  <a:pt x="361673" y="637579"/>
                  <a:pt x="368300" y="628720"/>
                </a:cubicBezTo>
                <a:cubicBezTo>
                  <a:pt x="374927" y="619861"/>
                  <a:pt x="369888" y="648962"/>
                  <a:pt x="375444" y="695396"/>
                </a:cubicBezTo>
                <a:cubicBezTo>
                  <a:pt x="381000" y="741831"/>
                  <a:pt x="388938" y="860893"/>
                  <a:pt x="401638" y="907327"/>
                </a:cubicBezTo>
                <a:cubicBezTo>
                  <a:pt x="414338" y="953761"/>
                  <a:pt x="434578" y="973605"/>
                  <a:pt x="451644" y="974002"/>
                </a:cubicBezTo>
                <a:cubicBezTo>
                  <a:pt x="468710" y="974399"/>
                  <a:pt x="495301" y="960508"/>
                  <a:pt x="504032" y="909708"/>
                </a:cubicBezTo>
                <a:cubicBezTo>
                  <a:pt x="512763" y="858908"/>
                  <a:pt x="500063" y="690235"/>
                  <a:pt x="504032" y="669201"/>
                </a:cubicBezTo>
                <a:cubicBezTo>
                  <a:pt x="508001" y="648167"/>
                  <a:pt x="516335" y="748180"/>
                  <a:pt x="527844" y="783502"/>
                </a:cubicBezTo>
                <a:cubicBezTo>
                  <a:pt x="539353" y="818824"/>
                  <a:pt x="556816" y="861289"/>
                  <a:pt x="573088" y="881133"/>
                </a:cubicBezTo>
                <a:cubicBezTo>
                  <a:pt x="589360" y="900977"/>
                  <a:pt x="610654" y="908484"/>
                  <a:pt x="625475" y="902564"/>
                </a:cubicBezTo>
                <a:cubicBezTo>
                  <a:pt x="640296" y="896644"/>
                  <a:pt x="658838" y="875379"/>
                  <a:pt x="662013" y="845613"/>
                </a:cubicBezTo>
                <a:cubicBezTo>
                  <a:pt x="665188" y="815847"/>
                  <a:pt x="649424" y="756945"/>
                  <a:pt x="644525" y="723971"/>
                </a:cubicBezTo>
                <a:cubicBezTo>
                  <a:pt x="639626" y="690997"/>
                  <a:pt x="620316" y="635468"/>
                  <a:pt x="632619" y="647771"/>
                </a:cubicBezTo>
                <a:cubicBezTo>
                  <a:pt x="644922" y="660074"/>
                  <a:pt x="695325" y="776358"/>
                  <a:pt x="718344" y="797789"/>
                </a:cubicBezTo>
                <a:cubicBezTo>
                  <a:pt x="741363" y="819220"/>
                  <a:pt x="763985" y="803346"/>
                  <a:pt x="770732" y="776358"/>
                </a:cubicBezTo>
                <a:cubicBezTo>
                  <a:pt x="777479" y="749371"/>
                  <a:pt x="775891" y="687855"/>
                  <a:pt x="758825" y="635864"/>
                </a:cubicBezTo>
                <a:cubicBezTo>
                  <a:pt x="741759" y="583873"/>
                  <a:pt x="698481" y="570391"/>
                  <a:pt x="668338" y="464414"/>
                </a:cubicBezTo>
                <a:cubicBezTo>
                  <a:pt x="638195" y="358437"/>
                  <a:pt x="580345" y="78978"/>
                  <a:pt x="577964" y="0"/>
                </a:cubicBezTo>
              </a:path>
            </a:pathLst>
          </a:custGeom>
          <a:solidFill>
            <a:srgbClr val="3399FF"/>
          </a:solidFill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7" descr="Thermal Physics of the Atmosphere (Advancing Weather and Climate Science)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 l="17640" t="15120" r="24401"/>
          <a:stretch>
            <a:fillRect/>
          </a:stretch>
        </p:blipFill>
        <p:spPr bwMode="auto">
          <a:xfrm rot="755177">
            <a:off x="7689970" y="2824678"/>
            <a:ext cx="1267077" cy="1855612"/>
          </a:xfrm>
          <a:prstGeom prst="rect">
            <a:avLst/>
          </a:prstGeom>
          <a:noFill/>
        </p:spPr>
      </p:pic>
      <p:grpSp>
        <p:nvGrpSpPr>
          <p:cNvPr id="43" name="Group 42"/>
          <p:cNvGrpSpPr/>
          <p:nvPr/>
        </p:nvGrpSpPr>
        <p:grpSpPr>
          <a:xfrm>
            <a:off x="6128880" y="3717032"/>
            <a:ext cx="1008112" cy="504056"/>
            <a:chOff x="2483768" y="5661248"/>
            <a:chExt cx="1008112" cy="504056"/>
          </a:xfrm>
        </p:grpSpPr>
        <p:sp>
          <p:nvSpPr>
            <p:cNvPr id="33" name="Rectangle 32"/>
            <p:cNvSpPr/>
            <p:nvPr/>
          </p:nvSpPr>
          <p:spPr>
            <a:xfrm>
              <a:off x="2483768" y="5661248"/>
              <a:ext cx="1008112" cy="504056"/>
            </a:xfrm>
            <a:prstGeom prst="rect">
              <a:avLst/>
            </a:prstGeom>
            <a:solidFill>
              <a:srgbClr val="33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2915816" y="5760552"/>
              <a:ext cx="216024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28" name="Cash_Register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 cstate="print"/>
          <a:stretch>
            <a:fillRect/>
          </a:stretch>
        </p:blipFill>
        <p:spPr>
          <a:xfrm>
            <a:off x="6372200" y="6858000"/>
            <a:ext cx="304800" cy="304800"/>
          </a:xfrm>
          <a:prstGeom prst="rect">
            <a:avLst/>
          </a:prstGeom>
        </p:spPr>
      </p:pic>
      <p:pic>
        <p:nvPicPr>
          <p:cNvPr id="29" name="Cash_Register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9" cstate="print"/>
          <a:stretch>
            <a:fillRect/>
          </a:stretch>
        </p:blipFill>
        <p:spPr>
          <a:xfrm>
            <a:off x="7164288" y="6858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720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2" dur="1720" fill="hold"/>
                                        <p:tgtEl>
                                          <p:spTgt spid="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audio>
              <p:cMediaNode>
                <p:cTn id="28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9"/>
                </p:tgtEl>
              </p:cMediaNode>
            </p:audio>
          </p:childTnLst>
        </p:cTn>
      </p:par>
    </p:tnLst>
    <p:bldLst>
      <p:bldP spid="25" grpId="0" animBg="1"/>
      <p:bldP spid="22" grpId="0" animBg="1"/>
      <p:bldP spid="14" grpId="0" animBg="1"/>
      <p:bldP spid="2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125</Words>
  <Application>Microsoft Office PowerPoint</Application>
  <PresentationFormat>On-screen Show (4:3)</PresentationFormat>
  <Paragraphs>59</Paragraphs>
  <Slides>30</Slides>
  <Notes>0</Notes>
  <HiddenSlides>0</HiddenSlides>
  <MMClips>11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2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JKS</dc:creator>
  <cp:lastModifiedBy>badger</cp:lastModifiedBy>
  <cp:revision>87</cp:revision>
  <dcterms:created xsi:type="dcterms:W3CDTF">2010-11-26T22:21:37Z</dcterms:created>
  <dcterms:modified xsi:type="dcterms:W3CDTF">2010-12-17T14:20:25Z</dcterms:modified>
</cp:coreProperties>
</file>