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Default Extension="wav" ContentType="audio/wav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260" r:id="rId2"/>
    <p:sldId id="262" r:id="rId3"/>
    <p:sldId id="261" r:id="rId4"/>
    <p:sldId id="256" r:id="rId5"/>
    <p:sldId id="263" r:id="rId6"/>
    <p:sldId id="266" r:id="rId7"/>
    <p:sldId id="267" r:id="rId8"/>
    <p:sldId id="268" r:id="rId9"/>
    <p:sldId id="269" r:id="rId10"/>
    <p:sldId id="265" r:id="rId11"/>
    <p:sldId id="257" r:id="rId12"/>
    <p:sldId id="357" r:id="rId13"/>
    <p:sldId id="258" r:id="rId14"/>
    <p:sldId id="264" r:id="rId15"/>
    <p:sldId id="270" r:id="rId16"/>
    <p:sldId id="271" r:id="rId17"/>
    <p:sldId id="272" r:id="rId18"/>
    <p:sldId id="273" r:id="rId19"/>
    <p:sldId id="274" r:id="rId20"/>
    <p:sldId id="352" r:id="rId21"/>
    <p:sldId id="276" r:id="rId22"/>
    <p:sldId id="277" r:id="rId23"/>
    <p:sldId id="278" r:id="rId24"/>
    <p:sldId id="280" r:id="rId25"/>
    <p:sldId id="281" r:id="rId26"/>
    <p:sldId id="282" r:id="rId27"/>
    <p:sldId id="284" r:id="rId28"/>
    <p:sldId id="358" r:id="rId29"/>
    <p:sldId id="286" r:id="rId30"/>
    <p:sldId id="288" r:id="rId31"/>
    <p:sldId id="289" r:id="rId32"/>
    <p:sldId id="291" r:id="rId33"/>
    <p:sldId id="359" r:id="rId34"/>
    <p:sldId id="292" r:id="rId35"/>
    <p:sldId id="293" r:id="rId36"/>
    <p:sldId id="343" r:id="rId37"/>
    <p:sldId id="296" r:id="rId38"/>
    <p:sldId id="351" r:id="rId39"/>
    <p:sldId id="294" r:id="rId40"/>
    <p:sldId id="298" r:id="rId41"/>
    <p:sldId id="299" r:id="rId42"/>
    <p:sldId id="300" r:id="rId43"/>
    <p:sldId id="301" r:id="rId44"/>
    <p:sldId id="344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47" r:id="rId55"/>
    <p:sldId id="312" r:id="rId56"/>
    <p:sldId id="314" r:id="rId57"/>
    <p:sldId id="341" r:id="rId58"/>
    <p:sldId id="315" r:id="rId59"/>
    <p:sldId id="316" r:id="rId60"/>
    <p:sldId id="317" r:id="rId61"/>
    <p:sldId id="318" r:id="rId62"/>
    <p:sldId id="319" r:id="rId63"/>
    <p:sldId id="320" r:id="rId64"/>
    <p:sldId id="348" r:id="rId65"/>
    <p:sldId id="349" r:id="rId66"/>
    <p:sldId id="35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40" r:id="rId79"/>
    <p:sldId id="333" r:id="rId80"/>
    <p:sldId id="355" r:id="rId81"/>
    <p:sldId id="356" r:id="rId82"/>
    <p:sldId id="335" r:id="rId83"/>
    <p:sldId id="336" r:id="rId84"/>
    <p:sldId id="338" r:id="rId85"/>
    <p:sldId id="342" r:id="rId8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B16C"/>
    <a:srgbClr val="CEB778"/>
    <a:srgbClr val="4F81BD"/>
    <a:srgbClr val="CFBCA9"/>
    <a:srgbClr val="8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2" autoAdjust="0"/>
    <p:restoredTop sz="92154" autoAdjust="0"/>
  </p:normalViewPr>
  <p:slideViewPr>
    <p:cSldViewPr>
      <p:cViewPr varScale="1">
        <p:scale>
          <a:sx n="68" d="100"/>
          <a:sy n="68" d="100"/>
        </p:scale>
        <p:origin x="-57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32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73201-491F-4875-9CC3-6B8B3277A28A}" type="datetimeFigureOut">
              <a:rPr lang="en-US" smtClean="0"/>
              <a:pPr/>
              <a:t>12/16/2010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8977D7-6A83-46B4-94B9-E4B69AB25D64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977D7-6A83-46B4-94B9-E4B69AB25D64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Click</a:t>
            </a:r>
            <a:r>
              <a:rPr lang="en-GB" baseline="0" dirty="0" smtClean="0"/>
              <a:t> again to go back to </a:t>
            </a:r>
            <a:r>
              <a:rPr lang="en-GB" baseline="0" dirty="0" err="1" smtClean="0"/>
              <a:t>Gile’s</a:t>
            </a:r>
            <a:r>
              <a:rPr lang="en-GB" baseline="0" dirty="0" smtClean="0"/>
              <a:t> lab briefly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977D7-6A83-46B4-94B9-E4B69AB25D64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Change</a:t>
            </a:r>
            <a:r>
              <a:rPr lang="en-GB" baseline="0" dirty="0" smtClean="0"/>
              <a:t> of scene -&gt; Scene 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977D7-6A83-46B4-94B9-E4B69AB25D64}" type="slidenum">
              <a:rPr lang="en-GB" smtClean="0"/>
              <a:pPr/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Click for</a:t>
            </a:r>
            <a:r>
              <a:rPr lang="en-GB" baseline="0" dirty="0" smtClean="0"/>
              <a:t> phone ring for DG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977D7-6A83-46B4-94B9-E4B69AB25D64}" type="slidenum">
              <a:rPr lang="en-GB" smtClean="0"/>
              <a:pPr/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Change of scene</a:t>
            </a:r>
            <a:r>
              <a:rPr lang="en-GB" baseline="0" dirty="0" smtClean="0"/>
              <a:t> -&gt; Scene 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977D7-6A83-46B4-94B9-E4B69AB25D64}" type="slidenum">
              <a:rPr lang="en-GB" smtClean="0"/>
              <a:pPr/>
              <a:t>26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Click once</a:t>
            </a:r>
            <a:r>
              <a:rPr lang="en-GB" baseline="0" dirty="0" smtClean="0"/>
              <a:t> to show KGB, then once again to hide it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38F24-C6CA-412E-A59A-0C8E3A3A010D}" type="slidenum">
              <a:rPr lang="en-GB" smtClean="0"/>
              <a:pPr/>
              <a:t>27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38F24-C6CA-412E-A59A-0C8E3A3A010D}" type="slidenum">
              <a:rPr lang="en-GB" smtClean="0"/>
              <a:pPr/>
              <a:t>29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Change of scene</a:t>
            </a:r>
            <a:r>
              <a:rPr lang="en-GB" baseline="0" dirty="0" smtClean="0"/>
              <a:t> -&gt; Scene 4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977D7-6A83-46B4-94B9-E4B69AB25D64}" type="slidenum">
              <a:rPr lang="en-GB" smtClean="0"/>
              <a:pPr/>
              <a:t>31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Click/space</a:t>
            </a:r>
            <a:r>
              <a:rPr lang="en-GB" baseline="0" dirty="0" smtClean="0"/>
              <a:t> </a:t>
            </a:r>
            <a:r>
              <a:rPr lang="en-GB" baseline="0" smtClean="0"/>
              <a:t>once </a:t>
            </a:r>
            <a:r>
              <a:rPr lang="en-GB" smtClean="0"/>
              <a:t>to </a:t>
            </a:r>
            <a:r>
              <a:rPr lang="en-GB" dirty="0" smtClean="0"/>
              <a:t>start lightning strike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4C607-A5D7-48AB-B2BC-D31D29CF1368}" type="slidenum">
              <a:rPr lang="en-GB" smtClean="0"/>
              <a:pPr/>
              <a:t>32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Change</a:t>
            </a:r>
            <a:r>
              <a:rPr lang="en-GB" baseline="0" dirty="0" smtClean="0"/>
              <a:t> of scene -&gt; Scene 5. Click to reveal outside </a:t>
            </a:r>
            <a:r>
              <a:rPr lang="en-GB" baseline="0" dirty="0" err="1" smtClean="0"/>
              <a:t>Chilbolton</a:t>
            </a:r>
            <a:r>
              <a:rPr lang="en-GB" baseline="0" dirty="0" smtClean="0"/>
              <a:t> briefly while narrating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977D7-6A83-46B4-94B9-E4B69AB25D64}" type="slidenum">
              <a:rPr lang="en-GB" smtClean="0"/>
              <a:pPr/>
              <a:t>34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After rap</a:t>
            </a:r>
            <a:r>
              <a:rPr lang="en-GB" baseline="0" dirty="0" smtClean="0"/>
              <a:t> click to get rid of banner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977D7-6A83-46B4-94B9-E4B69AB25D64}" type="slidenum">
              <a:rPr lang="en-GB" smtClean="0"/>
              <a:pPr/>
              <a:t>37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977D7-6A83-46B4-94B9-E4B69AB25D64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Change of scene -&gt; Scene 6. Show outside of Casino Royale Met Soc</a:t>
            </a:r>
            <a:r>
              <a:rPr lang="en-GB" baseline="0" dirty="0" smtClean="0"/>
              <a:t> briefly before clicking to go inside again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977D7-6A83-46B4-94B9-E4B69AB25D64}" type="slidenum">
              <a:rPr lang="en-GB" smtClean="0"/>
              <a:pPr/>
              <a:t>40</a:t>
            </a:fld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Snowing – click to go back to inside</a:t>
            </a:r>
            <a:r>
              <a:rPr lang="en-GB" baseline="0" dirty="0" smtClean="0"/>
              <a:t> casino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977D7-6A83-46B4-94B9-E4B69AB25D64}" type="slidenum">
              <a:rPr lang="en-GB" smtClean="0"/>
              <a:pPr/>
              <a:t>43</a:t>
            </a:fld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Change of setting</a:t>
            </a:r>
            <a:r>
              <a:rPr lang="en-GB" baseline="0" dirty="0" smtClean="0"/>
              <a:t> to M’s office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977D7-6A83-46B4-94B9-E4B69AB25D64}" type="slidenum">
              <a:rPr lang="en-GB" smtClean="0"/>
              <a:pPr/>
              <a:t>45</a:t>
            </a:fld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Breakout</a:t>
            </a:r>
            <a:r>
              <a:rPr lang="en-GB" baseline="0" dirty="0" smtClean="0"/>
              <a:t> of lift – click when they break out of lift and again on next slide to open the doors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977D7-6A83-46B4-94B9-E4B69AB25D64}" type="slidenum">
              <a:rPr lang="en-GB" smtClean="0"/>
              <a:pPr/>
              <a:t>54</a:t>
            </a:fld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Click to open the</a:t>
            </a:r>
            <a:r>
              <a:rPr lang="en-GB" baseline="0" dirty="0" smtClean="0"/>
              <a:t> doors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977D7-6A83-46B4-94B9-E4B69AB25D64}" type="slidenum">
              <a:rPr lang="en-GB" smtClean="0"/>
              <a:pPr/>
              <a:t>55</a:t>
            </a:fld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Foyer – Met Mums. Then move onto sign-in</a:t>
            </a:r>
            <a:r>
              <a:rPr lang="en-GB" baseline="0" dirty="0" smtClean="0"/>
              <a:t> area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977D7-6A83-46B4-94B9-E4B69AB25D64}" type="slidenum">
              <a:rPr lang="en-GB" smtClean="0"/>
              <a:pPr/>
              <a:t>56</a:t>
            </a:fld>
            <a:endParaRPr lang="en-GB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Sign in area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977D7-6A83-46B4-94B9-E4B69AB25D64}" type="slidenum">
              <a:rPr lang="en-GB" smtClean="0"/>
              <a:pPr/>
              <a:t>57</a:t>
            </a:fld>
            <a:endParaRPr lang="en-GB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Click to move onto animation of department van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977D7-6A83-46B4-94B9-E4B69AB25D64}" type="slidenum">
              <a:rPr lang="en-GB" smtClean="0"/>
              <a:pPr/>
              <a:t>58</a:t>
            </a:fld>
            <a:endParaRPr lang="en-GB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Change</a:t>
            </a:r>
            <a:r>
              <a:rPr lang="en-GB" baseline="0" dirty="0" smtClean="0"/>
              <a:t> of scene -&gt; Scene 7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977D7-6A83-46B4-94B9-E4B69AB25D64}" type="slidenum">
              <a:rPr lang="en-GB" smtClean="0"/>
              <a:pPr/>
              <a:t>64</a:t>
            </a:fld>
            <a:endParaRPr lang="en-GB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Rude interruption</a:t>
            </a:r>
            <a:r>
              <a:rPr lang="en-GB" baseline="0" dirty="0" smtClean="0"/>
              <a:t> – will automatically go back to a blank screen after 5 seconds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977D7-6A83-46B4-94B9-E4B69AB25D64}" type="slidenum">
              <a:rPr lang="en-GB" smtClean="0"/>
              <a:pPr/>
              <a:t>65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Click to</a:t>
            </a:r>
            <a:r>
              <a:rPr lang="en-GB" baseline="0" dirty="0" smtClean="0"/>
              <a:t> advance slide after the </a:t>
            </a:r>
            <a:r>
              <a:rPr lang="en-GB" baseline="0" dirty="0" err="1" smtClean="0"/>
              <a:t>Da-Da</a:t>
            </a:r>
            <a:r>
              <a:rPr lang="en-GB" baseline="0" dirty="0" smtClean="0"/>
              <a:t>, bong, </a:t>
            </a:r>
            <a:r>
              <a:rPr lang="en-GB" baseline="0" dirty="0" err="1" smtClean="0"/>
              <a:t>Da-Da</a:t>
            </a:r>
            <a:r>
              <a:rPr lang="en-GB" baseline="0" dirty="0" smtClean="0"/>
              <a:t>, bong, </a:t>
            </a:r>
            <a:r>
              <a:rPr lang="en-GB" baseline="0" dirty="0" err="1" smtClean="0"/>
              <a:t>Da-Da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Da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</a:t>
            </a:r>
            <a:r>
              <a:rPr lang="en-GB" baseline="0" dirty="0" smtClean="0"/>
              <a:t>  bit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977D7-6A83-46B4-94B9-E4B69AB25D64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Scene 7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977D7-6A83-46B4-94B9-E4B69AB25D64}" type="slidenum">
              <a:rPr lang="en-GB" smtClean="0"/>
              <a:pPr/>
              <a:t>66</a:t>
            </a:fld>
            <a:endParaRPr lang="en-GB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Animation of </a:t>
            </a:r>
            <a:r>
              <a:rPr lang="en-GB" dirty="0" err="1" smtClean="0"/>
              <a:t>sonde</a:t>
            </a:r>
            <a:r>
              <a:rPr lang="en-GB" dirty="0" smtClean="0"/>
              <a:t> and agent c waking into volcano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89B59-2B66-44FD-9AC7-9478C6509E22}" type="slidenum">
              <a:rPr lang="en-GB" smtClean="0"/>
              <a:pPr/>
              <a:t>67</a:t>
            </a:fld>
            <a:endParaRPr lang="en-GB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Evil lair inside</a:t>
            </a:r>
            <a:r>
              <a:rPr lang="en-GB" baseline="0" dirty="0" smtClean="0"/>
              <a:t> volcano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89B59-2B66-44FD-9AC7-9478C6509E22}" type="slidenum">
              <a:rPr lang="en-GB" smtClean="0"/>
              <a:pPr/>
              <a:t>68</a:t>
            </a:fld>
            <a:endParaRPr lang="en-GB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baseline="0" dirty="0" smtClean="0"/>
              <a:t>Click to start phone ring. Click again to start the mouth movement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89B59-2B66-44FD-9AC7-9478C6509E22}" type="slidenum">
              <a:rPr lang="en-GB" smtClean="0"/>
              <a:pPr/>
              <a:t>69</a:t>
            </a:fld>
            <a:endParaRPr lang="en-GB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89B59-2B66-44FD-9AC7-9478C6509E22}" type="slidenum">
              <a:rPr lang="en-GB" smtClean="0"/>
              <a:pPr/>
              <a:t>70</a:t>
            </a:fld>
            <a:endParaRPr lang="en-GB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89B59-2B66-44FD-9AC7-9478C6509E22}" type="slidenum">
              <a:rPr lang="en-GB" smtClean="0"/>
              <a:pPr/>
              <a:t>71</a:t>
            </a:fld>
            <a:endParaRPr lang="en-GB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Click to start animation of van going back to </a:t>
            </a:r>
            <a:r>
              <a:rPr lang="en-GB" dirty="0" err="1" smtClean="0"/>
              <a:t>uk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977D7-6A83-46B4-94B9-E4B69AB25D64}" type="slidenum">
              <a:rPr lang="en-GB" smtClean="0"/>
              <a:pPr/>
              <a:t>72</a:t>
            </a:fld>
            <a:endParaRPr lang="en-GB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Met </a:t>
            </a:r>
            <a:r>
              <a:rPr lang="en-GB" smtClean="0"/>
              <a:t>dept</a:t>
            </a:r>
            <a:r>
              <a:rPr lang="en-GB" baseline="0" smtClean="0"/>
              <a:t> with</a:t>
            </a:r>
            <a:r>
              <a:rPr lang="en-GB" smtClean="0"/>
              <a:t> No </a:t>
            </a:r>
            <a:r>
              <a:rPr lang="en-GB" dirty="0" smtClean="0"/>
              <a:t>Snow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89B59-2B66-44FD-9AC7-9478C6509E22}" type="slidenum">
              <a:rPr lang="en-GB" smtClean="0"/>
              <a:pPr/>
              <a:t>77</a:t>
            </a:fld>
            <a:endParaRPr lang="en-GB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Change of scene -&gt; Scene 8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977D7-6A83-46B4-94B9-E4B69AB25D64}" type="slidenum">
              <a:rPr lang="en-GB" smtClean="0"/>
              <a:pPr/>
              <a:t>78</a:t>
            </a:fld>
            <a:endParaRPr lang="en-GB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M’s office. Click for </a:t>
            </a:r>
            <a:r>
              <a:rPr lang="en-GB" smtClean="0"/>
              <a:t>bungee</a:t>
            </a:r>
            <a:r>
              <a:rPr lang="en-GB" baseline="0" smtClean="0"/>
              <a:t> animation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5CDA6-7E36-4C01-9886-2A4B4F06911E}" type="slidenum">
              <a:rPr lang="en-GB" smtClean="0"/>
              <a:pPr/>
              <a:t>79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977D7-6A83-46B4-94B9-E4B69AB25D64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M’s office. Next slide is lift with open doors.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5CDA6-7E36-4C01-9886-2A4B4F06911E}" type="slidenum">
              <a:rPr lang="en-GB" smtClean="0"/>
              <a:pPr/>
              <a:t>81</a:t>
            </a:fld>
            <a:endParaRPr lang="en-GB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Click</a:t>
            </a:r>
            <a:r>
              <a:rPr lang="en-GB" baseline="0" dirty="0" smtClean="0"/>
              <a:t> to close doors and sound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977D7-6A83-46B4-94B9-E4B69AB25D64}" type="slidenum">
              <a:rPr lang="en-GB" smtClean="0"/>
              <a:pPr/>
              <a:t>82</a:t>
            </a:fld>
            <a:endParaRPr lang="en-GB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5CDA6-7E36-4C01-9886-2A4B4F06911E}" type="slidenum">
              <a:rPr lang="en-GB" smtClean="0"/>
              <a:pPr/>
              <a:t>83</a:t>
            </a:fld>
            <a:endParaRPr lang="en-GB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smtClean="0"/>
              <a:t>Final Song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7728E-FC55-4CCD-93F9-CAF673810148}" type="slidenum">
              <a:rPr lang="en-GB" smtClean="0"/>
              <a:pPr/>
              <a:t>84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Crucial</a:t>
            </a:r>
            <a:r>
              <a:rPr lang="en-GB" baseline="0" dirty="0" smtClean="0"/>
              <a:t> – </a:t>
            </a:r>
            <a:r>
              <a:rPr lang="en-GB" dirty="0" smtClean="0"/>
              <a:t>Click when endin</a:t>
            </a:r>
            <a:r>
              <a:rPr lang="en-GB" baseline="0" dirty="0" smtClean="0"/>
              <a:t>g bit of bond theme comes 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977D7-6A83-46B4-94B9-E4B69AB25D64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977D7-6A83-46B4-94B9-E4B69AB25D64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Change of scene</a:t>
            </a:r>
            <a:r>
              <a:rPr lang="en-GB" baseline="0" dirty="0" smtClean="0"/>
              <a:t> -&gt; </a:t>
            </a:r>
            <a:r>
              <a:rPr lang="en-GB" dirty="0" smtClean="0"/>
              <a:t>Scene</a:t>
            </a:r>
            <a:r>
              <a:rPr lang="en-GB" baseline="0" dirty="0" smtClean="0"/>
              <a:t> 1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977D7-6A83-46B4-94B9-E4B69AB25D64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Click once to stop</a:t>
            </a:r>
            <a:r>
              <a:rPr lang="en-GB" baseline="0" dirty="0" smtClean="0"/>
              <a:t> flashing light, click again to change slide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977D7-6A83-46B4-94B9-E4B69AB25D64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Change of scene</a:t>
            </a:r>
            <a:r>
              <a:rPr lang="en-GB" baseline="0" dirty="0" smtClean="0"/>
              <a:t> to </a:t>
            </a:r>
            <a:r>
              <a:rPr lang="en-GB" baseline="0" dirty="0" err="1" smtClean="0"/>
              <a:t>Gile’s</a:t>
            </a:r>
            <a:r>
              <a:rPr lang="en-GB" baseline="0" dirty="0" smtClean="0"/>
              <a:t> lab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977D7-6A83-46B4-94B9-E4B69AB25D64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87875-F0D3-448D-95F8-4DC6677F7827}" type="datetimeFigureOut">
              <a:rPr lang="en-US" smtClean="0"/>
              <a:pPr/>
              <a:t>12/16/2010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065D-DC39-49C5-8D53-0EF449A9B68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87875-F0D3-448D-95F8-4DC6677F7827}" type="datetimeFigureOut">
              <a:rPr lang="en-US" smtClean="0"/>
              <a:pPr/>
              <a:t>12/16/2010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065D-DC39-49C5-8D53-0EF449A9B68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87875-F0D3-448D-95F8-4DC6677F7827}" type="datetimeFigureOut">
              <a:rPr lang="en-US" smtClean="0"/>
              <a:pPr/>
              <a:t>12/16/2010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065D-DC39-49C5-8D53-0EF449A9B68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87875-F0D3-448D-95F8-4DC6677F7827}" type="datetimeFigureOut">
              <a:rPr lang="en-US" smtClean="0"/>
              <a:pPr/>
              <a:t>12/16/2010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065D-DC39-49C5-8D53-0EF449A9B68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87875-F0D3-448D-95F8-4DC6677F7827}" type="datetimeFigureOut">
              <a:rPr lang="en-US" smtClean="0"/>
              <a:pPr/>
              <a:t>12/16/2010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065D-DC39-49C5-8D53-0EF449A9B68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87875-F0D3-448D-95F8-4DC6677F7827}" type="datetimeFigureOut">
              <a:rPr lang="en-US" smtClean="0"/>
              <a:pPr/>
              <a:t>12/16/2010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065D-DC39-49C5-8D53-0EF449A9B68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87875-F0D3-448D-95F8-4DC6677F7827}" type="datetimeFigureOut">
              <a:rPr lang="en-US" smtClean="0"/>
              <a:pPr/>
              <a:t>12/16/2010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065D-DC39-49C5-8D53-0EF449A9B68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87875-F0D3-448D-95F8-4DC6677F7827}" type="datetimeFigureOut">
              <a:rPr lang="en-US" smtClean="0"/>
              <a:pPr/>
              <a:t>12/16/2010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065D-DC39-49C5-8D53-0EF449A9B68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87875-F0D3-448D-95F8-4DC6677F7827}" type="datetimeFigureOut">
              <a:rPr lang="en-US" smtClean="0"/>
              <a:pPr/>
              <a:t>12/16/2010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065D-DC39-49C5-8D53-0EF449A9B68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87875-F0D3-448D-95F8-4DC6677F7827}" type="datetimeFigureOut">
              <a:rPr lang="en-US" smtClean="0"/>
              <a:pPr/>
              <a:t>12/16/2010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065D-DC39-49C5-8D53-0EF449A9B68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87875-F0D3-448D-95F8-4DC6677F7827}" type="datetimeFigureOut">
              <a:rPr lang="en-US" smtClean="0"/>
              <a:pPr/>
              <a:t>12/16/2010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065D-DC39-49C5-8D53-0EF449A9B68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87875-F0D3-448D-95F8-4DC6677F7827}" type="datetimeFigureOut">
              <a:rPr lang="en-US" smtClean="0"/>
              <a:pPr/>
              <a:t>12/16/2010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5065D-DC39-49C5-8D53-0EF449A9B688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\\ndrive.reading.ac.uk\hc005020\Panto\Final_Panto_with_sounds\vanengine.mp3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\\ndrive.reading.ac.uk\hc005020\Panto\Final_Panto_with_sounds\phonering.mp3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\\ndrive.reading.ac.uk\hc005020\Panto\Final_Panto_with_sounds\lightning.mp3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9.jpeg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\\ndrive.reading.ac.uk\hc005020\Panto\Final_Panto_with_sounds\ce3k.mp3" TargetMode="External"/><Relationship Id="rId6" Type="http://schemas.openxmlformats.org/officeDocument/2006/relationships/image" Target="../media/image51.jpeg"/><Relationship Id="rId5" Type="http://schemas.openxmlformats.org/officeDocument/2006/relationships/image" Target="../media/image22.png"/><Relationship Id="rId4" Type="http://schemas.openxmlformats.org/officeDocument/2006/relationships/image" Target="../media/image50.jpeg"/><Relationship Id="rId9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\\ndrive.reading.ac.uk\hc005020\Panto\Final_Panto_with_sounds\ce3k.mp3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50.jpeg"/><Relationship Id="rId10" Type="http://schemas.openxmlformats.org/officeDocument/2006/relationships/image" Target="../media/image59.png"/><Relationship Id="rId4" Type="http://schemas.openxmlformats.org/officeDocument/2006/relationships/image" Target="../media/image49.jpeg"/><Relationship Id="rId9" Type="http://schemas.openxmlformats.org/officeDocument/2006/relationships/image" Target="../media/image5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N:\Panto\Final_Panto_with_sounds\ihateiceland.wav" TargetMode="Externa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4" Type="http://schemas.openxmlformats.org/officeDocument/2006/relationships/image" Target="../media/image7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7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gi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8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\\ndrive.reading.ac.uk\hc005020\Panto\Final_Panto_with_sounds\phonering.mp3" TargetMode="Externa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10" Type="http://schemas.openxmlformats.org/officeDocument/2006/relationships/image" Target="../media/image84.pn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N:\Panto\Final_Panto_with_sounds\WinShutdown.wav" TargetMode="External"/><Relationship Id="rId6" Type="http://schemas.openxmlformats.org/officeDocument/2006/relationships/image" Target="../media/image85.png"/><Relationship Id="rId5" Type="http://schemas.openxmlformats.org/officeDocument/2006/relationships/image" Target="../media/image77.gif"/><Relationship Id="rId4" Type="http://schemas.openxmlformats.org/officeDocument/2006/relationships/image" Target="../media/image76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15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\\ndrive.reading.ac.uk\hc005020\Panto\Final_Panto_with_sounds\ce3k.mp3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50.jpeg"/><Relationship Id="rId10" Type="http://schemas.openxmlformats.org/officeDocument/2006/relationships/image" Target="../media/image90.png"/><Relationship Id="rId4" Type="http://schemas.openxmlformats.org/officeDocument/2006/relationships/image" Target="../media/image49.jpeg"/><Relationship Id="rId9" Type="http://schemas.openxmlformats.org/officeDocument/2006/relationships/image" Target="../media/image53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10" Type="http://schemas.openxmlformats.org/officeDocument/2006/relationships/image" Target="../media/image98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istrator\My Documents\Reading stuff\Panto\Images\Met_dept_nosn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0"/>
            <a:ext cx="80010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/>
              <a:t>The Department of Meteorology Welcomes You to ...</a:t>
            </a:r>
            <a:endParaRPr lang="en-GB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90538" y="2928934"/>
            <a:ext cx="98107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48" y="2928934"/>
            <a:ext cx="99060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32" y="2928934"/>
            <a:ext cx="100965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7554" y="2928934"/>
            <a:ext cx="9144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3438" y="2928934"/>
            <a:ext cx="9048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84" y="2928934"/>
            <a:ext cx="9429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768" y="2928934"/>
            <a:ext cx="9715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13542 -0.00208 " pathEditMode="relative" rAng="0" ptsTypes="AA">
                                      <p:cBhvr>
                                        <p:cTn id="8" dur="7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-0.00069 L 0.13455 0.00417 " pathEditMode="relative" rAng="0" ptsTypes="AA">
                                      <p:cBhvr>
                                        <p:cTn id="15" dur="7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" y="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3" presetClass="pat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77778E-7 4.44444E-6 L 0.13073 0.00069 " pathEditMode="relative" rAng="0" ptsTypes="AA">
                                      <p:cBhvr>
                                        <p:cTn id="21" dur="7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13472 0.00417 " pathEditMode="relative" rAng="0" ptsTypes="AA">
                                      <p:cBhvr>
                                        <p:cTn id="28" dur="7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" y="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8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0.13473 -0.00348 " pathEditMode="relative" rAng="0" ptsTypes="AA">
                                      <p:cBhvr>
                                        <p:cTn id="35" dur="7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" y="-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0.12066 -3.33333E-6 " pathEditMode="relative" rAng="0" ptsTypes="AA">
                                      <p:cBhvr>
                                        <p:cTn id="42" dur="7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0.11372 0.00556 " pathEditMode="relative" rAng="0" ptsTypes="AA">
                                      <p:cBhvr>
                                        <p:cTn id="49" dur="7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9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ndGunBarr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5918" y="1785926"/>
            <a:ext cx="5372100" cy="35435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2910" y="0"/>
            <a:ext cx="7972760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James </a:t>
            </a:r>
            <a:r>
              <a:rPr lang="en-US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Sonde</a:t>
            </a:r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1U07</a:t>
            </a:r>
          </a:p>
          <a:p>
            <a:pPr algn="ctr"/>
            <a:endParaRPr lang="en-US" sz="54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endParaRPr lang="en-US" sz="54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endParaRPr lang="en-US" sz="54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In</a:t>
            </a:r>
          </a:p>
          <a:p>
            <a:pPr algn="ctr"/>
            <a:endParaRPr lang="en-US" sz="54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The Spy Who Loved Meteorology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8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4.44444E-6 L 0.26284 0.003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35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285 0.003 L 0.01285 0.003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ndGunBarr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18" y="1785926"/>
            <a:ext cx="5372100" cy="3543541"/>
          </a:xfrm>
          <a:prstGeom prst="rect">
            <a:avLst/>
          </a:prstGeom>
        </p:spPr>
      </p:pic>
      <p:sp>
        <p:nvSpPr>
          <p:cNvPr id="9" name="Double Wave 8"/>
          <p:cNvSpPr/>
          <p:nvPr/>
        </p:nvSpPr>
        <p:spPr>
          <a:xfrm>
            <a:off x="0" y="-1285908"/>
            <a:ext cx="9144000" cy="9429816"/>
          </a:xfrm>
          <a:prstGeom prst="doubleWave">
            <a:avLst/>
          </a:prstGeom>
          <a:solidFill>
            <a:schemeClr val="tx2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642910" y="0"/>
            <a:ext cx="7972760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James </a:t>
            </a:r>
            <a:r>
              <a:rPr lang="en-US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Sonde</a:t>
            </a:r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1U07</a:t>
            </a:r>
          </a:p>
          <a:p>
            <a:pPr algn="ctr"/>
            <a:endParaRPr lang="en-US" sz="54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endParaRPr lang="en-US" sz="54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endParaRPr lang="en-US" sz="54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In</a:t>
            </a:r>
          </a:p>
          <a:p>
            <a:pPr algn="ctr"/>
            <a:endParaRPr lang="en-US" sz="54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The Spy Who Loved Meteorology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77778E-6 L -0.16407 0.01249 L 0.18576 0.04791 L -0.25938 0.12708 L 0.32343 0.27708 L -0.41094 0.42708 L 0.40781 0.72291 " pathEditMode="relative" ptsTypes="AA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ustgunbarr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74295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2146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Nobody does it better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2146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Not Reynolds or Charlton-Perez</a:t>
            </a:r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2146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Better than </a:t>
            </a:r>
            <a:r>
              <a:rPr lang="en-GB" sz="2400" dirty="0" err="1" smtClean="0"/>
              <a:t>Ambaum</a:t>
            </a:r>
            <a:r>
              <a:rPr lang="en-GB" sz="2400" dirty="0" smtClean="0"/>
              <a:t>, Shine and Barlow too</a:t>
            </a:r>
            <a:endParaRPr lang="en-GB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32146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James </a:t>
            </a:r>
            <a:r>
              <a:rPr lang="en-GB" sz="2400" dirty="0" err="1" smtClean="0"/>
              <a:t>Sonde</a:t>
            </a:r>
            <a:r>
              <a:rPr lang="en-GB" sz="2400" dirty="0" smtClean="0"/>
              <a:t>, he’s the best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32146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If you’re ever looking</a:t>
            </a:r>
            <a:endParaRPr lang="en-GB" sz="2400" dirty="0"/>
          </a:p>
        </p:txBody>
      </p:sp>
      <p:sp>
        <p:nvSpPr>
          <p:cNvPr id="34" name="TextBox 33"/>
          <p:cNvSpPr txBox="1"/>
          <p:nvPr/>
        </p:nvSpPr>
        <p:spPr>
          <a:xfrm>
            <a:off x="0" y="32146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For an accurate forecast</a:t>
            </a:r>
            <a:endParaRPr lang="en-GB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2146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And someone to tell you cloud type</a:t>
            </a:r>
            <a:endParaRPr lang="en-GB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32146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He’s geeky but dreamy</a:t>
            </a:r>
            <a:endParaRPr lang="en-GB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32146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The spy who loved me-</a:t>
            </a:r>
            <a:r>
              <a:rPr lang="en-GB" sz="2400" dirty="0" err="1" smtClean="0"/>
              <a:t>teorology</a:t>
            </a:r>
            <a:endParaRPr lang="en-GB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32146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Is keeping the department safe tonight</a:t>
            </a:r>
            <a:endParaRPr lang="en-GB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32146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And nobody codes it better</a:t>
            </a:r>
            <a:endParaRPr lang="en-GB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32146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He’s second to </a:t>
            </a:r>
            <a:r>
              <a:rPr lang="en-GB" sz="2400" b="1" dirty="0" smtClean="0">
                <a:solidFill>
                  <a:srgbClr val="C00000"/>
                </a:solidFill>
              </a:rPr>
              <a:t>IMPLICIT NONE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32146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His Boundary Conditions are all well defined</a:t>
            </a:r>
            <a:endParaRPr lang="en-GB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32146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And all his variables are </a:t>
            </a:r>
            <a:r>
              <a:rPr lang="en-GB" sz="2400" dirty="0" smtClean="0">
                <a:solidFill>
                  <a:srgbClr val="00B050"/>
                </a:solidFill>
              </a:rPr>
              <a:t>LONG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32146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He knows how to couple</a:t>
            </a:r>
            <a:endParaRPr lang="en-GB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32146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With any model</a:t>
            </a:r>
            <a:endParaRPr lang="en-GB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32146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He’ll perturb the physics inside you</a:t>
            </a:r>
            <a:endParaRPr lang="en-GB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32146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He’ll stir up your PV</a:t>
            </a:r>
            <a:endParaRPr lang="en-GB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32146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And increase your entropy</a:t>
            </a:r>
            <a:endParaRPr lang="en-GB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0" y="321468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And help you pass MTMG02 </a:t>
            </a:r>
          </a:p>
          <a:p>
            <a:pPr algn="ctr"/>
            <a:r>
              <a:rPr lang="en-GB" sz="2400" dirty="0" smtClean="0"/>
              <a:t>(Atmospheric Physics, duh)</a:t>
            </a:r>
            <a:endParaRPr lang="en-GB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0" y="32146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And nobody does it better</a:t>
            </a:r>
            <a:endParaRPr lang="en-GB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32146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Not Hogan, Gray or Inness</a:t>
            </a:r>
            <a:endParaRPr lang="en-GB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0" y="32146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Better than </a:t>
            </a:r>
            <a:r>
              <a:rPr lang="en-GB" sz="2400" dirty="0" err="1" smtClean="0"/>
              <a:t>Dacre</a:t>
            </a:r>
            <a:r>
              <a:rPr lang="en-GB" sz="2400" dirty="0" smtClean="0"/>
              <a:t>, Plant and Illingworth</a:t>
            </a:r>
            <a:endParaRPr lang="en-GB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0" y="292893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James </a:t>
            </a:r>
            <a:r>
              <a:rPr lang="en-GB" sz="2400" dirty="0" err="1" smtClean="0"/>
              <a:t>Sonde</a:t>
            </a:r>
            <a:r>
              <a:rPr lang="en-GB" sz="2400" dirty="0" smtClean="0"/>
              <a:t>, James </a:t>
            </a:r>
            <a:r>
              <a:rPr lang="en-GB" sz="2400" dirty="0" err="1" smtClean="0"/>
              <a:t>Sonde</a:t>
            </a:r>
            <a:r>
              <a:rPr lang="en-GB" sz="2400" dirty="0" smtClean="0"/>
              <a:t>,</a:t>
            </a:r>
          </a:p>
          <a:p>
            <a:pPr algn="ctr"/>
            <a:r>
              <a:rPr lang="en-GB" sz="2400" dirty="0" smtClean="0"/>
              <a:t> yeah he’s the best</a:t>
            </a:r>
            <a:endParaRPr lang="en-GB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0" y="32146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James </a:t>
            </a:r>
            <a:r>
              <a:rPr lang="en-GB" sz="2400" dirty="0" err="1" smtClean="0"/>
              <a:t>Sonde</a:t>
            </a:r>
            <a:r>
              <a:rPr lang="en-GB" sz="2400" dirty="0" smtClean="0"/>
              <a:t>, he’s the best</a:t>
            </a:r>
            <a:endParaRPr lang="en-GB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0" y="32146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James </a:t>
            </a:r>
            <a:r>
              <a:rPr lang="en-GB" sz="2400" dirty="0" err="1" smtClean="0"/>
              <a:t>Sonde</a:t>
            </a:r>
            <a:r>
              <a:rPr lang="en-GB" sz="2400" dirty="0" smtClean="0"/>
              <a:t>, </a:t>
            </a:r>
            <a:r>
              <a:rPr lang="en-GB" sz="2400" b="1" dirty="0" smtClean="0"/>
              <a:t>he’s</a:t>
            </a:r>
            <a:r>
              <a:rPr lang="en-GB" sz="2400" dirty="0" smtClean="0"/>
              <a:t> the </a:t>
            </a:r>
            <a:r>
              <a:rPr lang="en-GB" sz="2400" u="sng" dirty="0" smtClean="0"/>
              <a:t>best</a:t>
            </a:r>
            <a:endParaRPr lang="en-GB" sz="2400" u="sng" dirty="0"/>
          </a:p>
        </p:txBody>
      </p:sp>
      <p:sp>
        <p:nvSpPr>
          <p:cNvPr id="32" name="TextBox 31"/>
          <p:cNvSpPr txBox="1"/>
          <p:nvPr/>
        </p:nvSpPr>
        <p:spPr>
          <a:xfrm>
            <a:off x="0" y="392906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James </a:t>
            </a:r>
            <a:r>
              <a:rPr lang="en-GB" sz="2400" b="1" dirty="0" err="1" smtClean="0"/>
              <a:t>Sonde</a:t>
            </a:r>
            <a:r>
              <a:rPr lang="en-GB" sz="2400" dirty="0" smtClean="0"/>
              <a:t>, he’s the </a:t>
            </a:r>
            <a:r>
              <a:rPr lang="en-GB" sz="2400" b="1" i="1" u="sng" dirty="0" smtClean="0"/>
              <a:t>best</a:t>
            </a:r>
            <a:endParaRPr lang="en-GB" sz="2400" b="1" i="1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C00000"/>
                </a:solidFill>
              </a:rPr>
              <a:t>PROGRAM</a:t>
            </a:r>
            <a:r>
              <a:rPr lang="en-GB" sz="4000" dirty="0" smtClean="0">
                <a:solidFill>
                  <a:schemeClr val="bg1"/>
                </a:solidFill>
              </a:rPr>
              <a:t> </a:t>
            </a:r>
            <a:r>
              <a:rPr lang="en-GB" sz="4000" dirty="0" err="1" smtClean="0">
                <a:solidFill>
                  <a:schemeClr val="bg1"/>
                </a:solidFill>
              </a:rPr>
              <a:t>Nobody_Does_it_Better</a:t>
            </a:r>
            <a:r>
              <a:rPr lang="en-GB" sz="4000" dirty="0" smtClean="0">
                <a:solidFill>
                  <a:schemeClr val="bg1"/>
                </a:solidFill>
              </a:rPr>
              <a:t>()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0" y="32146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Oh, oh, oh			</a:t>
            </a:r>
            <a:endParaRPr lang="en-GB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0" y="6150114"/>
            <a:ext cx="4714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C00000"/>
                </a:solidFill>
              </a:rPr>
              <a:t>END PROGRAM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80000" y="1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34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9" grpId="0"/>
      <p:bldP spid="33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_offi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eresMstude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lowchart: Connector 4"/>
          <p:cNvSpPr/>
          <p:nvPr/>
        </p:nvSpPr>
        <p:spPr>
          <a:xfrm>
            <a:off x="5929322" y="4429132"/>
            <a:ext cx="214314" cy="214314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0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>
                                      <p:cBhvr override="childStyl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546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35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white_van_logos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720" y="4786322"/>
            <a:ext cx="3853876" cy="22145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nde_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9017" y="0"/>
            <a:ext cx="484596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546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35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white_van_logos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720" y="4786322"/>
            <a:ext cx="3853876" cy="2214578"/>
          </a:xfrm>
          <a:prstGeom prst="rect">
            <a:avLst/>
          </a:prstGeom>
        </p:spPr>
      </p:pic>
      <p:pic>
        <p:nvPicPr>
          <p:cNvPr id="6" name="vanengin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714480" y="-304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xit" presetSubtype="8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2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4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white_van_logo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44000" y="2786058"/>
            <a:ext cx="1000132" cy="574712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-0.50052 -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ilbeac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oil_rig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86712" y="2428868"/>
            <a:ext cx="857288" cy="1029283"/>
          </a:xfrm>
          <a:prstGeom prst="rect">
            <a:avLst/>
          </a:prstGeom>
        </p:spPr>
      </p:pic>
      <p:pic>
        <p:nvPicPr>
          <p:cNvPr id="7" name="Picture 6" descr="white_van_logos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500430" y="3286124"/>
            <a:ext cx="2928958" cy="1683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ach_from_shor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57628"/>
            <a:ext cx="914400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572008"/>
            <a:ext cx="914400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29330"/>
            <a:ext cx="9144000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OilyBirds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3768" y="3286124"/>
            <a:ext cx="1549680" cy="979366"/>
          </a:xfrm>
          <a:prstGeom prst="rect">
            <a:avLst/>
          </a:prstGeom>
        </p:spPr>
      </p:pic>
      <p:pic>
        <p:nvPicPr>
          <p:cNvPr id="11" name="Picture 10" descr="oil_spill_bird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5852" y="3143248"/>
            <a:ext cx="1390651" cy="1072181"/>
          </a:xfrm>
          <a:prstGeom prst="rect">
            <a:avLst/>
          </a:prstGeom>
        </p:spPr>
      </p:pic>
      <p:pic>
        <p:nvPicPr>
          <p:cNvPr id="8" name="phonering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4716016" y="-304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1204" name="Picture 5" descr="IMG_18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928662" y="500042"/>
            <a:ext cx="5715040" cy="535785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KGB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0100" y="571480"/>
            <a:ext cx="1824679" cy="51435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43174" y="714356"/>
            <a:ext cx="557216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0" dirty="0" err="1" smtClean="0">
                <a:solidFill>
                  <a:srgbClr val="C00000"/>
                </a:solidFill>
              </a:rPr>
              <a:t>limate</a:t>
            </a:r>
            <a:endParaRPr lang="en-GB" sz="11000" dirty="0" smtClean="0">
              <a:solidFill>
                <a:srgbClr val="C00000"/>
              </a:solidFill>
            </a:endParaRPr>
          </a:p>
          <a:p>
            <a:r>
              <a:rPr lang="en-GB" sz="11000" dirty="0" err="1" smtClean="0">
                <a:solidFill>
                  <a:srgbClr val="C00000"/>
                </a:solidFill>
              </a:rPr>
              <a:t>lobal</a:t>
            </a:r>
            <a:endParaRPr lang="en-GB" sz="11000" dirty="0" smtClean="0">
              <a:solidFill>
                <a:srgbClr val="C00000"/>
              </a:solidFill>
            </a:endParaRPr>
          </a:p>
          <a:p>
            <a:r>
              <a:rPr lang="en-GB" sz="11000" dirty="0" err="1" smtClean="0">
                <a:solidFill>
                  <a:srgbClr val="C00000"/>
                </a:solidFill>
              </a:rPr>
              <a:t>addies</a:t>
            </a:r>
            <a:endParaRPr lang="en-GB" sz="11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3" grpId="0" build="p"/>
      <p:bldP spid="8" grpId="0" animBg="1"/>
      <p:bldP spid="8" grpId="1" animBg="1"/>
      <p:bldP spid="7" grpId="0"/>
      <p:bldP spid="7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icle_melt_8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9552" y="2564904"/>
            <a:ext cx="8352928" cy="1224136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619672" y="2780928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Thank you for your concern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584" y="2780928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(</a:t>
            </a:r>
            <a:r>
              <a:rPr lang="en-GB" sz="3600" dirty="0" err="1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i’m</a:t>
            </a:r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) sorry that the planet has warmed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3120" y="2852936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Sea level rise makes me forlorn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7664" y="2852936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Glaciers are here today,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63688" y="2780928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Slowly being melted away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07704" y="2852936"/>
            <a:ext cx="752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Just another meter today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584" y="2636912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But I’ve thought it through, yes I’ve thought it through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79984" y="2789312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The level of the seas must now fall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576" y="2852936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My finger’s going to freeze them all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7584" y="2852936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Cold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9592" y="2852936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Something to cool down your soul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592" y="2852936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Making potential temp low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23120" y="2852936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It’s indestructible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23120" y="2780928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Always be freezing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3568" y="2852936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Cold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3568" y="2780928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I have the power to turn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3568" y="2780928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Climate to what it was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3568" y="2780928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I’m indestructible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3568" y="2780928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Coldfinger</a:t>
            </a:r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 freezing!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7584" y="2852936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After the floods have gone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3568" y="2852936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There’s bound to be a little more ice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3568" y="2852936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Don’t worry about sea level rise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5576" y="2852936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It’s only a freeze away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3568" y="2852936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Now that we’re on </a:t>
            </a:r>
            <a:r>
              <a:rPr lang="en-GB" sz="3600" dirty="0" err="1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Blofeld’s</a:t>
            </a:r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 team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55576" y="2852936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 We can build a weather machine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3568" y="2636912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So we can rule the world, we can rule the world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27584" y="2636912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Sonde’s</a:t>
            </a:r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 threat is like a high prison wall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55576" y="2852936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But I will leave him standing so small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99592" y="2852936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Cold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27584" y="2852936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I love the ice and the snow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27584" y="2780928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Stuck under that cut off low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27584" y="2852936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It’s indestructible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5576" y="2852936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Always be freezing oh, it is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83568" y="2852936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Cold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83568" y="2852936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I have the power to turn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83568" y="2852936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Climate to what it was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83568" y="2780928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I’m indestructible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83568" y="2780928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Coldfinger</a:t>
            </a:r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 freezing!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55576" y="2564904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Sonde’s</a:t>
            </a:r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 threat is like a high prison wall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27584" y="2852936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But I can leave him standing so small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55576" y="2852936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It’s indestructible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55576" y="2852936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Making you freezing, we’ll be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27584" y="2852936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Cold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27584" y="2852936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I have the power to turn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83568" y="2852936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Climate to what it was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3568" y="2852936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I’m indestructible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83568" y="2852936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Coldfinger</a:t>
            </a:r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 freezing!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043608" y="332656"/>
            <a:ext cx="6696744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11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COLD</a:t>
            </a:r>
            <a:endParaRPr lang="en-US" sz="112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99592" y="2852936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Cold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55576" y="2852936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I like the ice and the snow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3568" y="2852936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Stuck under that cut off low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5576" y="2636912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Harrington" pitchFamily="82" charset="0"/>
                <a:ea typeface="Dotum" pitchFamily="34" charset="-127"/>
                <a:cs typeface="Times New Roman" pitchFamily="18" charset="0"/>
              </a:rPr>
              <a:t>(Instrumental)</a:t>
            </a:r>
            <a:endParaRPr lang="en-GB" sz="3600" dirty="0">
              <a:latin typeface="Harrington" pitchFamily="82" charset="0"/>
              <a:ea typeface="Dotum" pitchFamily="34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1204" name="Picture 5" descr="IMG_18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ffi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00098" y="-142900"/>
            <a:ext cx="10358510" cy="7143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58148" y="5857868"/>
            <a:ext cx="1857388" cy="1000132"/>
          </a:xfrm>
          <a:prstGeom prst="rect">
            <a:avLst/>
          </a:prstGeom>
          <a:solidFill>
            <a:srgbClr val="CFBC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465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lowchart: Connector 4"/>
          <p:cNvSpPr/>
          <p:nvPr/>
        </p:nvSpPr>
        <p:spPr>
          <a:xfrm>
            <a:off x="1428728" y="5000636"/>
            <a:ext cx="214314" cy="214314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0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>
                                      <p:cBhvr override="childStyl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C 0.0842 -0.01736 0.16857 -0.03472 0.25902 -0.06667 C 0.34948 -0.09861 0.47031 -0.15116 0.54236 -0.1919 C 0.61441 -0.23264 0.66614 -0.2912 0.69097 -0.31111 " pathEditMode="relative" ptsTypes="aaaA"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5" grpId="3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irport_arrival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AutoShape 49"/>
          <p:cNvSpPr>
            <a:spLocks noChangeArrowheads="1"/>
          </p:cNvSpPr>
          <p:nvPr/>
        </p:nvSpPr>
        <p:spPr bwMode="auto">
          <a:xfrm rot="17389303" flipH="1">
            <a:off x="6161407" y="1516334"/>
            <a:ext cx="2665412" cy="1150937"/>
          </a:xfrm>
          <a:prstGeom prst="lightningBolt">
            <a:avLst/>
          </a:prstGeom>
          <a:solidFill>
            <a:srgbClr val="F9FF1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49"/>
          <p:cNvSpPr>
            <a:spLocks noChangeArrowheads="1"/>
          </p:cNvSpPr>
          <p:nvPr/>
        </p:nvSpPr>
        <p:spPr bwMode="auto">
          <a:xfrm rot="15781225" flipH="1">
            <a:off x="6472773" y="1460208"/>
            <a:ext cx="2665412" cy="1150937"/>
          </a:xfrm>
          <a:prstGeom prst="lightningBolt">
            <a:avLst/>
          </a:prstGeom>
          <a:solidFill>
            <a:srgbClr val="F9FF1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49"/>
          <p:cNvSpPr>
            <a:spLocks noChangeArrowheads="1"/>
          </p:cNvSpPr>
          <p:nvPr/>
        </p:nvSpPr>
        <p:spPr bwMode="auto">
          <a:xfrm rot="16836194" flipH="1">
            <a:off x="5836112" y="2340545"/>
            <a:ext cx="2665412" cy="1150937"/>
          </a:xfrm>
          <a:prstGeom prst="lightningBolt">
            <a:avLst/>
          </a:prstGeom>
          <a:solidFill>
            <a:srgbClr val="F9FF1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49"/>
          <p:cNvSpPr>
            <a:spLocks noChangeArrowheads="1"/>
          </p:cNvSpPr>
          <p:nvPr/>
        </p:nvSpPr>
        <p:spPr bwMode="auto">
          <a:xfrm rot="16836194" flipH="1">
            <a:off x="5478924" y="840372"/>
            <a:ext cx="2665412" cy="1150937"/>
          </a:xfrm>
          <a:prstGeom prst="lightningBolt">
            <a:avLst/>
          </a:prstGeom>
          <a:solidFill>
            <a:srgbClr val="F9FF1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AutoShape 49"/>
          <p:cNvSpPr>
            <a:spLocks noChangeArrowheads="1"/>
          </p:cNvSpPr>
          <p:nvPr/>
        </p:nvSpPr>
        <p:spPr bwMode="auto">
          <a:xfrm rot="16836194" flipH="1">
            <a:off x="5193172" y="-374098"/>
            <a:ext cx="2665412" cy="1150937"/>
          </a:xfrm>
          <a:prstGeom prst="lightningBolt">
            <a:avLst/>
          </a:prstGeom>
          <a:solidFill>
            <a:srgbClr val="F9FF1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AutoShape 49"/>
          <p:cNvSpPr>
            <a:spLocks noChangeArrowheads="1"/>
          </p:cNvSpPr>
          <p:nvPr/>
        </p:nvSpPr>
        <p:spPr bwMode="auto">
          <a:xfrm rot="16836194" flipH="1">
            <a:off x="5764675" y="1268975"/>
            <a:ext cx="2665412" cy="1150937"/>
          </a:xfrm>
          <a:prstGeom prst="lightningBolt">
            <a:avLst/>
          </a:prstGeom>
          <a:solidFill>
            <a:srgbClr val="F9FF1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" name="lightning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2928926" y="-304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6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nde_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9017" y="0"/>
            <a:ext cx="484596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70892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 smtClean="0">
                <a:solidFill>
                  <a:srgbClr val="FF0000"/>
                </a:solidFill>
              </a:rPr>
              <a:t>INTERVAL</a:t>
            </a:r>
            <a:endParaRPr lang="en-GB" sz="7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98884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7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ilb_radar_nigh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8052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drevi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675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drevi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67512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14282" y="1000108"/>
            <a:ext cx="8715436" cy="12858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From the day that I could talk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I said I’d one day be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An evil doctor of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Meteorology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Taking measurements with radar, and with LIDAR too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Though I’m really still not sure what the latter one can do!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I’d measure cloud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Reflectivity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At the </a:t>
            </a:r>
            <a:r>
              <a:rPr lang="en-GB" sz="2800" dirty="0" err="1" smtClean="0">
                <a:solidFill>
                  <a:schemeClr val="bg1"/>
                </a:solidFill>
              </a:rPr>
              <a:t>Chilbolton</a:t>
            </a:r>
            <a:r>
              <a:rPr lang="en-GB" sz="2800" dirty="0" smtClean="0">
                <a:solidFill>
                  <a:schemeClr val="bg1"/>
                </a:solidFill>
              </a:rPr>
              <a:t> Facility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Use ZDR and phi-</a:t>
            </a:r>
            <a:r>
              <a:rPr lang="en-GB" sz="2800" dirty="0" err="1" smtClean="0">
                <a:solidFill>
                  <a:schemeClr val="bg1"/>
                </a:solidFill>
              </a:rPr>
              <a:t>dp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To distinguish rain and hail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My retrieval algorithms would surely never fail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But I was sad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Kind of lonely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Stuck here every day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Just me and Anthony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Being evil, is only really fun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When your wicked schemes can be shared with someone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So I thought, let’s see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Who could it be?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A friend, an evil genius, just like me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Then it clicked: a clone is what I need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I call him Mini-Rob, cause he’s only 3 foot 3!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drevi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675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ilb_radar_nigh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80524" cy="6858000"/>
          </a:xfrm>
          <a:prstGeom prst="rect">
            <a:avLst/>
          </a:prstGeom>
        </p:spPr>
      </p:pic>
      <p:pic>
        <p:nvPicPr>
          <p:cNvPr id="3" name="Picture 2" descr="cow-stress-shape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228770">
            <a:off x="114597" y="3922873"/>
            <a:ext cx="3514725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90538" y="2928934"/>
            <a:ext cx="98107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48" y="2928934"/>
            <a:ext cx="99060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32" y="2928934"/>
            <a:ext cx="100965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7554" y="2928934"/>
            <a:ext cx="9144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3438" y="2928934"/>
            <a:ext cx="9048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84" y="2928934"/>
            <a:ext cx="9429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768" y="2928934"/>
            <a:ext cx="9715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13542 -0.00208 " pathEditMode="relative" rAng="0" ptsTypes="AA">
                                      <p:cBhvr>
                                        <p:cTn id="8" dur="7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-0.00069 L 0.13455 0.00417 " pathEditMode="relative" rAng="0" ptsTypes="AA">
                                      <p:cBhvr>
                                        <p:cTn id="15" dur="7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" y="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3" presetClass="pat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77778E-7 4.44444E-6 L 0.13073 0.00069 " pathEditMode="relative" rAng="0" ptsTypes="AA">
                                      <p:cBhvr>
                                        <p:cTn id="21" dur="7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13472 0.00417 " pathEditMode="relative" rAng="0" ptsTypes="AA">
                                      <p:cBhvr>
                                        <p:cTn id="28" dur="7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" y="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8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0.13473 -0.00348 " pathEditMode="relative" rAng="0" ptsTypes="AA">
                                      <p:cBhvr>
                                        <p:cTn id="35" dur="7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" y="-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0.12066 -3.33333E-6 " pathEditMode="relative" rAng="0" ptsTypes="AA">
                                      <p:cBhvr>
                                        <p:cTn id="42" dur="7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0.11372 0.00556 " pathEditMode="relative" rAng="0" ptsTypes="AA">
                                      <p:cBhvr>
                                        <p:cTn id="49" dur="7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9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asino_royale_metso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3803276"/>
            <a:ext cx="7510486" cy="30547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sin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casino_royale_metso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45508">
            <a:off x="310355" y="2351427"/>
            <a:ext cx="1861125" cy="756971"/>
          </a:xfrm>
          <a:prstGeom prst="rect">
            <a:avLst/>
          </a:prstGeom>
        </p:spPr>
      </p:pic>
      <p:pic>
        <p:nvPicPr>
          <p:cNvPr id="5" name="Picture 4" descr="casino_royale_metso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88919">
            <a:off x="7252479" y="2439973"/>
            <a:ext cx="1861125" cy="756971"/>
          </a:xfrm>
          <a:prstGeom prst="rect">
            <a:avLst/>
          </a:prstGeom>
        </p:spPr>
      </p:pic>
      <p:pic>
        <p:nvPicPr>
          <p:cNvPr id="6" name="Picture 5" descr="gary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67128" y="4581128"/>
            <a:ext cx="2276872" cy="2276872"/>
          </a:xfrm>
          <a:prstGeom prst="rect">
            <a:avLst/>
          </a:prstGeom>
        </p:spPr>
      </p:pic>
      <p:pic>
        <p:nvPicPr>
          <p:cNvPr id="7" name="Picture 6" descr="walk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24" y="1142984"/>
            <a:ext cx="1428760" cy="944224"/>
          </a:xfrm>
          <a:prstGeom prst="rect">
            <a:avLst/>
          </a:prstGeom>
          <a:scene3d>
            <a:camera prst="orthographicFront">
              <a:rot lat="2868208" lon="1560146" rev="1028782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" name="Picture 128" descr="casino_royale_metso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786" y="3803276"/>
            <a:ext cx="7510486" cy="3054724"/>
          </a:xfrm>
          <a:prstGeom prst="rect">
            <a:avLst/>
          </a:prstGeom>
        </p:spPr>
      </p:pic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7065963" y="-1466850"/>
            <a:ext cx="576262" cy="863600"/>
            <a:chOff x="-1520" y="1797"/>
            <a:chExt cx="726" cy="1089"/>
          </a:xfrm>
        </p:grpSpPr>
        <p:sp>
          <p:nvSpPr>
            <p:cNvPr id="12413" name="AutoShape 35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14" name="AutoShape 36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53"/>
          <p:cNvGrpSpPr>
            <a:grpSpLocks/>
          </p:cNvGrpSpPr>
          <p:nvPr/>
        </p:nvGrpSpPr>
        <p:grpSpPr bwMode="auto">
          <a:xfrm>
            <a:off x="-1044575" y="-1250950"/>
            <a:ext cx="576262" cy="863600"/>
            <a:chOff x="-1520" y="1797"/>
            <a:chExt cx="726" cy="1089"/>
          </a:xfrm>
        </p:grpSpPr>
        <p:sp>
          <p:nvSpPr>
            <p:cNvPr id="12411" name="AutoShape 54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12" name="AutoShape 55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56"/>
          <p:cNvGrpSpPr>
            <a:grpSpLocks/>
          </p:cNvGrpSpPr>
          <p:nvPr/>
        </p:nvGrpSpPr>
        <p:grpSpPr bwMode="auto">
          <a:xfrm>
            <a:off x="1952625" y="-1323975"/>
            <a:ext cx="576263" cy="863600"/>
            <a:chOff x="-1520" y="1797"/>
            <a:chExt cx="726" cy="1089"/>
          </a:xfrm>
        </p:grpSpPr>
        <p:sp>
          <p:nvSpPr>
            <p:cNvPr id="12409" name="AutoShape 57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10" name="AutoShape 58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59"/>
          <p:cNvGrpSpPr>
            <a:grpSpLocks/>
          </p:cNvGrpSpPr>
          <p:nvPr/>
        </p:nvGrpSpPr>
        <p:grpSpPr bwMode="auto">
          <a:xfrm>
            <a:off x="4618038" y="-1684338"/>
            <a:ext cx="576262" cy="863600"/>
            <a:chOff x="-1520" y="1797"/>
            <a:chExt cx="726" cy="1089"/>
          </a:xfrm>
        </p:grpSpPr>
        <p:sp>
          <p:nvSpPr>
            <p:cNvPr id="12407" name="AutoShape 60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08" name="AutoShape 61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62"/>
          <p:cNvGrpSpPr>
            <a:grpSpLocks/>
          </p:cNvGrpSpPr>
          <p:nvPr/>
        </p:nvGrpSpPr>
        <p:grpSpPr bwMode="auto">
          <a:xfrm>
            <a:off x="5913438" y="-1466850"/>
            <a:ext cx="576262" cy="863600"/>
            <a:chOff x="-1520" y="1797"/>
            <a:chExt cx="726" cy="1089"/>
          </a:xfrm>
        </p:grpSpPr>
        <p:sp>
          <p:nvSpPr>
            <p:cNvPr id="12405" name="AutoShape 63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06" name="AutoShape 64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65"/>
          <p:cNvGrpSpPr>
            <a:grpSpLocks/>
          </p:cNvGrpSpPr>
          <p:nvPr/>
        </p:nvGrpSpPr>
        <p:grpSpPr bwMode="auto">
          <a:xfrm>
            <a:off x="2484438" y="-863600"/>
            <a:ext cx="576262" cy="863600"/>
            <a:chOff x="-1520" y="1797"/>
            <a:chExt cx="726" cy="1089"/>
          </a:xfrm>
        </p:grpSpPr>
        <p:sp>
          <p:nvSpPr>
            <p:cNvPr id="12403" name="AutoShape 66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04" name="AutoShape 67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68"/>
          <p:cNvGrpSpPr>
            <a:grpSpLocks/>
          </p:cNvGrpSpPr>
          <p:nvPr/>
        </p:nvGrpSpPr>
        <p:grpSpPr bwMode="auto">
          <a:xfrm>
            <a:off x="7451725" y="-863600"/>
            <a:ext cx="576263" cy="863600"/>
            <a:chOff x="-1520" y="1797"/>
            <a:chExt cx="726" cy="1089"/>
          </a:xfrm>
        </p:grpSpPr>
        <p:sp>
          <p:nvSpPr>
            <p:cNvPr id="12401" name="AutoShape 69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02" name="AutoShape 70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71"/>
          <p:cNvGrpSpPr>
            <a:grpSpLocks/>
          </p:cNvGrpSpPr>
          <p:nvPr/>
        </p:nvGrpSpPr>
        <p:grpSpPr bwMode="auto">
          <a:xfrm>
            <a:off x="3059113" y="-863600"/>
            <a:ext cx="576262" cy="863600"/>
            <a:chOff x="-1520" y="1797"/>
            <a:chExt cx="726" cy="1089"/>
          </a:xfrm>
        </p:grpSpPr>
        <p:sp>
          <p:nvSpPr>
            <p:cNvPr id="12399" name="AutoShape 72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00" name="AutoShape 73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74"/>
          <p:cNvGrpSpPr>
            <a:grpSpLocks/>
          </p:cNvGrpSpPr>
          <p:nvPr/>
        </p:nvGrpSpPr>
        <p:grpSpPr bwMode="auto">
          <a:xfrm>
            <a:off x="755650" y="-863600"/>
            <a:ext cx="576263" cy="863600"/>
            <a:chOff x="-1520" y="1797"/>
            <a:chExt cx="726" cy="1089"/>
          </a:xfrm>
        </p:grpSpPr>
        <p:sp>
          <p:nvSpPr>
            <p:cNvPr id="12397" name="AutoShape 75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8" name="AutoShape 76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77"/>
          <p:cNvGrpSpPr>
            <a:grpSpLocks/>
          </p:cNvGrpSpPr>
          <p:nvPr/>
        </p:nvGrpSpPr>
        <p:grpSpPr bwMode="auto">
          <a:xfrm>
            <a:off x="4140200" y="-863600"/>
            <a:ext cx="576263" cy="863600"/>
            <a:chOff x="-1520" y="1797"/>
            <a:chExt cx="726" cy="1089"/>
          </a:xfrm>
        </p:grpSpPr>
        <p:sp>
          <p:nvSpPr>
            <p:cNvPr id="12395" name="AutoShape 78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" name="AutoShape 79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" name="Group 80"/>
          <p:cNvGrpSpPr>
            <a:grpSpLocks/>
          </p:cNvGrpSpPr>
          <p:nvPr/>
        </p:nvGrpSpPr>
        <p:grpSpPr bwMode="auto">
          <a:xfrm>
            <a:off x="4978400" y="-1511300"/>
            <a:ext cx="576263" cy="863600"/>
            <a:chOff x="-1520" y="1797"/>
            <a:chExt cx="726" cy="1089"/>
          </a:xfrm>
        </p:grpSpPr>
        <p:sp>
          <p:nvSpPr>
            <p:cNvPr id="12393" name="AutoShape 81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4" name="AutoShape 82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" name="Group 83"/>
          <p:cNvGrpSpPr>
            <a:grpSpLocks/>
          </p:cNvGrpSpPr>
          <p:nvPr/>
        </p:nvGrpSpPr>
        <p:grpSpPr bwMode="auto">
          <a:xfrm>
            <a:off x="1736725" y="-1682750"/>
            <a:ext cx="576263" cy="863600"/>
            <a:chOff x="-1520" y="1797"/>
            <a:chExt cx="726" cy="1089"/>
          </a:xfrm>
        </p:grpSpPr>
        <p:sp>
          <p:nvSpPr>
            <p:cNvPr id="12391" name="AutoShape 84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2" name="AutoShape 85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" name="Group 86"/>
          <p:cNvGrpSpPr>
            <a:grpSpLocks/>
          </p:cNvGrpSpPr>
          <p:nvPr/>
        </p:nvGrpSpPr>
        <p:grpSpPr bwMode="auto">
          <a:xfrm>
            <a:off x="3168650" y="-863600"/>
            <a:ext cx="576263" cy="863600"/>
            <a:chOff x="-1520" y="1797"/>
            <a:chExt cx="726" cy="1089"/>
          </a:xfrm>
        </p:grpSpPr>
        <p:sp>
          <p:nvSpPr>
            <p:cNvPr id="12389" name="AutoShape 87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0" name="AutoShape 88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" name="Group 89"/>
          <p:cNvGrpSpPr>
            <a:grpSpLocks/>
          </p:cNvGrpSpPr>
          <p:nvPr/>
        </p:nvGrpSpPr>
        <p:grpSpPr bwMode="auto">
          <a:xfrm>
            <a:off x="5724525" y="-2116138"/>
            <a:ext cx="576263" cy="863600"/>
            <a:chOff x="-1520" y="1797"/>
            <a:chExt cx="726" cy="1089"/>
          </a:xfrm>
        </p:grpSpPr>
        <p:sp>
          <p:nvSpPr>
            <p:cNvPr id="12387" name="AutoShape 90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88" name="AutoShape 91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" name="Group 92"/>
          <p:cNvGrpSpPr>
            <a:grpSpLocks/>
          </p:cNvGrpSpPr>
          <p:nvPr/>
        </p:nvGrpSpPr>
        <p:grpSpPr bwMode="auto">
          <a:xfrm>
            <a:off x="7137400" y="-1898650"/>
            <a:ext cx="576263" cy="863600"/>
            <a:chOff x="-1520" y="1797"/>
            <a:chExt cx="726" cy="1089"/>
          </a:xfrm>
        </p:grpSpPr>
        <p:sp>
          <p:nvSpPr>
            <p:cNvPr id="12385" name="AutoShape 93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86" name="AutoShape 94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" name="Group 95"/>
          <p:cNvGrpSpPr>
            <a:grpSpLocks/>
          </p:cNvGrpSpPr>
          <p:nvPr/>
        </p:nvGrpSpPr>
        <p:grpSpPr bwMode="auto">
          <a:xfrm>
            <a:off x="7353300" y="-1582738"/>
            <a:ext cx="576263" cy="863600"/>
            <a:chOff x="-1520" y="1797"/>
            <a:chExt cx="726" cy="1089"/>
          </a:xfrm>
        </p:grpSpPr>
        <p:sp>
          <p:nvSpPr>
            <p:cNvPr id="12383" name="AutoShape 96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84" name="AutoShape 97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" name="Group 98"/>
          <p:cNvGrpSpPr>
            <a:grpSpLocks/>
          </p:cNvGrpSpPr>
          <p:nvPr/>
        </p:nvGrpSpPr>
        <p:grpSpPr bwMode="auto">
          <a:xfrm>
            <a:off x="3286125" y="-2087563"/>
            <a:ext cx="576263" cy="863600"/>
            <a:chOff x="-1520" y="1797"/>
            <a:chExt cx="726" cy="1089"/>
          </a:xfrm>
        </p:grpSpPr>
        <p:sp>
          <p:nvSpPr>
            <p:cNvPr id="12381" name="AutoShape 99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82" name="AutoShape 100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" name="Group 101"/>
          <p:cNvGrpSpPr>
            <a:grpSpLocks/>
          </p:cNvGrpSpPr>
          <p:nvPr/>
        </p:nvGrpSpPr>
        <p:grpSpPr bwMode="auto">
          <a:xfrm>
            <a:off x="3681413" y="-1108075"/>
            <a:ext cx="576262" cy="863600"/>
            <a:chOff x="-1520" y="1797"/>
            <a:chExt cx="726" cy="1089"/>
          </a:xfrm>
        </p:grpSpPr>
        <p:sp>
          <p:nvSpPr>
            <p:cNvPr id="12379" name="AutoShape 102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80" name="AutoShape 103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" name="Group 104"/>
          <p:cNvGrpSpPr>
            <a:grpSpLocks/>
          </p:cNvGrpSpPr>
          <p:nvPr/>
        </p:nvGrpSpPr>
        <p:grpSpPr bwMode="auto">
          <a:xfrm>
            <a:off x="6778625" y="-1223963"/>
            <a:ext cx="576263" cy="863600"/>
            <a:chOff x="-1520" y="1797"/>
            <a:chExt cx="726" cy="1089"/>
          </a:xfrm>
        </p:grpSpPr>
        <p:sp>
          <p:nvSpPr>
            <p:cNvPr id="12377" name="AutoShape 105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8" name="AutoShape 106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" name="Group 107"/>
          <p:cNvGrpSpPr>
            <a:grpSpLocks/>
          </p:cNvGrpSpPr>
          <p:nvPr/>
        </p:nvGrpSpPr>
        <p:grpSpPr bwMode="auto">
          <a:xfrm>
            <a:off x="6489700" y="-1366838"/>
            <a:ext cx="576263" cy="863600"/>
            <a:chOff x="-1520" y="1797"/>
            <a:chExt cx="726" cy="1089"/>
          </a:xfrm>
        </p:grpSpPr>
        <p:sp>
          <p:nvSpPr>
            <p:cNvPr id="12375" name="AutoShape 108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6" name="AutoShape 109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" name="Group 111"/>
          <p:cNvGrpSpPr>
            <a:grpSpLocks/>
          </p:cNvGrpSpPr>
          <p:nvPr/>
        </p:nvGrpSpPr>
        <p:grpSpPr bwMode="auto">
          <a:xfrm>
            <a:off x="2384425" y="-1827213"/>
            <a:ext cx="576263" cy="863600"/>
            <a:chOff x="-1520" y="1797"/>
            <a:chExt cx="726" cy="1089"/>
          </a:xfrm>
        </p:grpSpPr>
        <p:sp>
          <p:nvSpPr>
            <p:cNvPr id="12373" name="AutoShape 112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4" name="AutoShape 113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" name="Group 114"/>
          <p:cNvGrpSpPr>
            <a:grpSpLocks/>
          </p:cNvGrpSpPr>
          <p:nvPr/>
        </p:nvGrpSpPr>
        <p:grpSpPr bwMode="auto">
          <a:xfrm>
            <a:off x="5264150" y="-1900238"/>
            <a:ext cx="576263" cy="863600"/>
            <a:chOff x="-1520" y="1797"/>
            <a:chExt cx="726" cy="1089"/>
          </a:xfrm>
        </p:grpSpPr>
        <p:sp>
          <p:nvSpPr>
            <p:cNvPr id="12371" name="AutoShape 115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2" name="AutoShape 116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" name="Group 117"/>
          <p:cNvGrpSpPr>
            <a:grpSpLocks/>
          </p:cNvGrpSpPr>
          <p:nvPr/>
        </p:nvGrpSpPr>
        <p:grpSpPr bwMode="auto">
          <a:xfrm>
            <a:off x="5913438" y="-1439863"/>
            <a:ext cx="576262" cy="863600"/>
            <a:chOff x="-1520" y="1797"/>
            <a:chExt cx="726" cy="1089"/>
          </a:xfrm>
        </p:grpSpPr>
        <p:sp>
          <p:nvSpPr>
            <p:cNvPr id="12369" name="AutoShape 118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0" name="AutoShape 119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" name="Group 120"/>
          <p:cNvGrpSpPr>
            <a:grpSpLocks/>
          </p:cNvGrpSpPr>
          <p:nvPr/>
        </p:nvGrpSpPr>
        <p:grpSpPr bwMode="auto">
          <a:xfrm>
            <a:off x="4184650" y="-1439863"/>
            <a:ext cx="576263" cy="863600"/>
            <a:chOff x="-1520" y="1797"/>
            <a:chExt cx="726" cy="1089"/>
          </a:xfrm>
        </p:grpSpPr>
        <p:sp>
          <p:nvSpPr>
            <p:cNvPr id="12367" name="AutoShape 121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8" name="AutoShape 122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" name="Group 123"/>
          <p:cNvGrpSpPr>
            <a:grpSpLocks/>
          </p:cNvGrpSpPr>
          <p:nvPr/>
        </p:nvGrpSpPr>
        <p:grpSpPr bwMode="auto">
          <a:xfrm>
            <a:off x="4930775" y="-2259013"/>
            <a:ext cx="576263" cy="863600"/>
            <a:chOff x="-1520" y="1797"/>
            <a:chExt cx="726" cy="1089"/>
          </a:xfrm>
        </p:grpSpPr>
        <p:sp>
          <p:nvSpPr>
            <p:cNvPr id="12365" name="AutoShape 124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6" name="AutoShape 125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" name="Group 34"/>
          <p:cNvGrpSpPr>
            <a:grpSpLocks/>
          </p:cNvGrpSpPr>
          <p:nvPr/>
        </p:nvGrpSpPr>
        <p:grpSpPr bwMode="auto">
          <a:xfrm>
            <a:off x="2422525" y="-1466850"/>
            <a:ext cx="576263" cy="863600"/>
            <a:chOff x="-1520" y="1797"/>
            <a:chExt cx="726" cy="1089"/>
          </a:xfrm>
        </p:grpSpPr>
        <p:sp>
          <p:nvSpPr>
            <p:cNvPr id="12363" name="AutoShape 35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4" name="AutoShape 36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" name="Group 56"/>
          <p:cNvGrpSpPr>
            <a:grpSpLocks/>
          </p:cNvGrpSpPr>
          <p:nvPr/>
        </p:nvGrpSpPr>
        <p:grpSpPr bwMode="auto">
          <a:xfrm>
            <a:off x="-2690813" y="-1323975"/>
            <a:ext cx="576263" cy="863600"/>
            <a:chOff x="-1520" y="1797"/>
            <a:chExt cx="726" cy="1089"/>
          </a:xfrm>
        </p:grpSpPr>
        <p:sp>
          <p:nvSpPr>
            <p:cNvPr id="12361" name="AutoShape 57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2" name="AutoShape 58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" name="Group 59"/>
          <p:cNvGrpSpPr>
            <a:grpSpLocks/>
          </p:cNvGrpSpPr>
          <p:nvPr/>
        </p:nvGrpSpPr>
        <p:grpSpPr bwMode="auto">
          <a:xfrm>
            <a:off x="-25400" y="-1684338"/>
            <a:ext cx="576263" cy="863600"/>
            <a:chOff x="-1520" y="1797"/>
            <a:chExt cx="726" cy="1089"/>
          </a:xfrm>
        </p:grpSpPr>
        <p:sp>
          <p:nvSpPr>
            <p:cNvPr id="12359" name="AutoShape 60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0" name="AutoShape 61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" name="Group 62"/>
          <p:cNvGrpSpPr>
            <a:grpSpLocks/>
          </p:cNvGrpSpPr>
          <p:nvPr/>
        </p:nvGrpSpPr>
        <p:grpSpPr bwMode="auto">
          <a:xfrm>
            <a:off x="1270000" y="-1466850"/>
            <a:ext cx="576263" cy="863600"/>
            <a:chOff x="-1520" y="1797"/>
            <a:chExt cx="726" cy="1089"/>
          </a:xfrm>
        </p:grpSpPr>
        <p:sp>
          <p:nvSpPr>
            <p:cNvPr id="12357" name="AutoShape 63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8" name="AutoShape 64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" name="Group 80"/>
          <p:cNvGrpSpPr>
            <a:grpSpLocks/>
          </p:cNvGrpSpPr>
          <p:nvPr/>
        </p:nvGrpSpPr>
        <p:grpSpPr bwMode="auto">
          <a:xfrm>
            <a:off x="334963" y="-1511300"/>
            <a:ext cx="576262" cy="863600"/>
            <a:chOff x="-1520" y="1797"/>
            <a:chExt cx="726" cy="1089"/>
          </a:xfrm>
        </p:grpSpPr>
        <p:sp>
          <p:nvSpPr>
            <p:cNvPr id="12355" name="AutoShape 81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6" name="AutoShape 82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20" name="Group 83"/>
          <p:cNvGrpSpPr>
            <a:grpSpLocks/>
          </p:cNvGrpSpPr>
          <p:nvPr/>
        </p:nvGrpSpPr>
        <p:grpSpPr bwMode="auto">
          <a:xfrm>
            <a:off x="-2906713" y="-1682750"/>
            <a:ext cx="576263" cy="863600"/>
            <a:chOff x="-1520" y="1797"/>
            <a:chExt cx="726" cy="1089"/>
          </a:xfrm>
        </p:grpSpPr>
        <p:sp>
          <p:nvSpPr>
            <p:cNvPr id="12353" name="AutoShape 84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4" name="AutoShape 85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21" name="Group 92"/>
          <p:cNvGrpSpPr>
            <a:grpSpLocks/>
          </p:cNvGrpSpPr>
          <p:nvPr/>
        </p:nvGrpSpPr>
        <p:grpSpPr bwMode="auto">
          <a:xfrm>
            <a:off x="2638425" y="-2143125"/>
            <a:ext cx="576263" cy="863600"/>
            <a:chOff x="-1520" y="1797"/>
            <a:chExt cx="726" cy="1089"/>
          </a:xfrm>
        </p:grpSpPr>
        <p:sp>
          <p:nvSpPr>
            <p:cNvPr id="12351" name="AutoShape 93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2" name="AutoShape 94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22" name="Group 95"/>
          <p:cNvGrpSpPr>
            <a:grpSpLocks/>
          </p:cNvGrpSpPr>
          <p:nvPr/>
        </p:nvGrpSpPr>
        <p:grpSpPr bwMode="auto">
          <a:xfrm>
            <a:off x="5281613" y="-1292225"/>
            <a:ext cx="576262" cy="863600"/>
            <a:chOff x="-1520" y="1797"/>
            <a:chExt cx="726" cy="1089"/>
          </a:xfrm>
        </p:grpSpPr>
        <p:sp>
          <p:nvSpPr>
            <p:cNvPr id="12349" name="AutoShape 96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0" name="AutoShape 97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23" name="Group 98"/>
          <p:cNvGrpSpPr>
            <a:grpSpLocks/>
          </p:cNvGrpSpPr>
          <p:nvPr/>
        </p:nvGrpSpPr>
        <p:grpSpPr bwMode="auto">
          <a:xfrm>
            <a:off x="-1357313" y="-2087563"/>
            <a:ext cx="576263" cy="863600"/>
            <a:chOff x="-1520" y="1797"/>
            <a:chExt cx="726" cy="1089"/>
          </a:xfrm>
        </p:grpSpPr>
        <p:sp>
          <p:nvSpPr>
            <p:cNvPr id="12347" name="AutoShape 99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48" name="AutoShape 100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24" name="Group 101"/>
          <p:cNvGrpSpPr>
            <a:grpSpLocks/>
          </p:cNvGrpSpPr>
          <p:nvPr/>
        </p:nvGrpSpPr>
        <p:grpSpPr bwMode="auto">
          <a:xfrm>
            <a:off x="-962025" y="-1108075"/>
            <a:ext cx="576262" cy="863600"/>
            <a:chOff x="-1520" y="1797"/>
            <a:chExt cx="726" cy="1089"/>
          </a:xfrm>
        </p:grpSpPr>
        <p:sp>
          <p:nvSpPr>
            <p:cNvPr id="12345" name="AutoShape 102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46" name="AutoShape 103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25" name="Group 104"/>
          <p:cNvGrpSpPr>
            <a:grpSpLocks/>
          </p:cNvGrpSpPr>
          <p:nvPr/>
        </p:nvGrpSpPr>
        <p:grpSpPr bwMode="auto">
          <a:xfrm>
            <a:off x="2135188" y="-1223963"/>
            <a:ext cx="576262" cy="863600"/>
            <a:chOff x="-1520" y="1797"/>
            <a:chExt cx="726" cy="1089"/>
          </a:xfrm>
        </p:grpSpPr>
        <p:sp>
          <p:nvSpPr>
            <p:cNvPr id="12343" name="AutoShape 105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44" name="AutoShape 106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26" name="Group 107"/>
          <p:cNvGrpSpPr>
            <a:grpSpLocks/>
          </p:cNvGrpSpPr>
          <p:nvPr/>
        </p:nvGrpSpPr>
        <p:grpSpPr bwMode="auto">
          <a:xfrm>
            <a:off x="6424613" y="-1366838"/>
            <a:ext cx="576262" cy="863600"/>
            <a:chOff x="-1520" y="1797"/>
            <a:chExt cx="726" cy="1089"/>
          </a:xfrm>
        </p:grpSpPr>
        <p:sp>
          <p:nvSpPr>
            <p:cNvPr id="12341" name="AutoShape 108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42" name="AutoShape 109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27" name="Group 111"/>
          <p:cNvGrpSpPr>
            <a:grpSpLocks/>
          </p:cNvGrpSpPr>
          <p:nvPr/>
        </p:nvGrpSpPr>
        <p:grpSpPr bwMode="auto">
          <a:xfrm>
            <a:off x="-2259013" y="-1827213"/>
            <a:ext cx="576263" cy="863600"/>
            <a:chOff x="-1520" y="1797"/>
            <a:chExt cx="726" cy="1089"/>
          </a:xfrm>
        </p:grpSpPr>
        <p:sp>
          <p:nvSpPr>
            <p:cNvPr id="12339" name="AutoShape 112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40" name="AutoShape 113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28" name="Group 114"/>
          <p:cNvGrpSpPr>
            <a:grpSpLocks/>
          </p:cNvGrpSpPr>
          <p:nvPr/>
        </p:nvGrpSpPr>
        <p:grpSpPr bwMode="auto">
          <a:xfrm>
            <a:off x="620713" y="-1900238"/>
            <a:ext cx="576262" cy="863600"/>
            <a:chOff x="-1520" y="1797"/>
            <a:chExt cx="726" cy="1089"/>
          </a:xfrm>
        </p:grpSpPr>
        <p:sp>
          <p:nvSpPr>
            <p:cNvPr id="12337" name="AutoShape 115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38" name="AutoShape 116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29" name="Group 117"/>
          <p:cNvGrpSpPr>
            <a:grpSpLocks/>
          </p:cNvGrpSpPr>
          <p:nvPr/>
        </p:nvGrpSpPr>
        <p:grpSpPr bwMode="auto">
          <a:xfrm>
            <a:off x="1270000" y="-1439863"/>
            <a:ext cx="576263" cy="863600"/>
            <a:chOff x="-1520" y="1797"/>
            <a:chExt cx="726" cy="1089"/>
          </a:xfrm>
        </p:grpSpPr>
        <p:sp>
          <p:nvSpPr>
            <p:cNvPr id="12335" name="AutoShape 118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36" name="AutoShape 119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30" name="Group 120"/>
          <p:cNvGrpSpPr>
            <a:grpSpLocks/>
          </p:cNvGrpSpPr>
          <p:nvPr/>
        </p:nvGrpSpPr>
        <p:grpSpPr bwMode="auto">
          <a:xfrm>
            <a:off x="-458788" y="-1439863"/>
            <a:ext cx="576263" cy="863600"/>
            <a:chOff x="-1520" y="1797"/>
            <a:chExt cx="726" cy="1089"/>
          </a:xfrm>
        </p:grpSpPr>
        <p:sp>
          <p:nvSpPr>
            <p:cNvPr id="12333" name="AutoShape 121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34" name="AutoShape 122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23 0.09584 C 0.08871 0.11112 0.06927 0.14167 0.06354 0.18588 C 0.05746 0.23056 0.05451 0.27107 0.05851 0.36412 C 0.06163 0.45602 0.08819 0.61737 0.08437 0.74144 C 0.08073 0.86505 0.05104 1.00973 0.03333 1.10487 C 0.01649 1.20093 -0.00955 1.27246 -0.02014 1.31713 " pathEditMode="relative" rAng="223793" ptsTypes="aaaa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6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22222E-6 -2.96296E-6 C -2.22222E-6 0.01621 -0.01041 0.05417 -0.00451 0.09838 C 0.00174 0.14283 0.00955 0.18218 0.03681 0.26736 C 0.06406 0.35255 0.13108 0.49167 0.1592 0.60996 C 0.1882 0.72732 0.19792 0.87662 0.2066 0.97431 C 0.21511 1.07199 0.20938 1.15093 0.21077 1.19792 " pathEditMode="relative" rAng="-991358" ptsTypes="aaaaaa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5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3541 0.06319 C 0.03246 0.07685 0.01823 0.10694 0.0151 0.14768 C 0.01215 0.18912 0.01146 0.22615 0.01788 0.31065 C 0.02413 0.39421 0.05173 0.53935 0.0533 0.65324 C 0.05521 0.7662 0.03715 0.90046 0.02673 0.98889 C 0.01684 1.07754 -0.00104 1.1449 -0.00781 1.18657 " pathEditMode="relative" rAng="0" ptsTypes="aaaaaa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" y="5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6719 0.09468 C 0.06458 0.10833 0.05174 0.14005 0.04948 0.18195 C 0.04965 0.22616 0.05052 0.26412 0.06059 0.34908 C 0.06997 0.43449 0.10347 0.58079 0.10972 0.69722 C 0.1158 0.81273 0.10452 0.95116 0.09774 1.04097 C 0.09202 1.13403 0.07743 1.20417 0.07118 1.24745 " pathEditMode="relative" rAng="-191218" ptsTypes="aaaaaa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" y="57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10625 0.02107 C 0.10329 0.03588 0.08906 0.06759 0.08593 0.11111 C 0.08298 0.15509 0.08229 0.19491 0.08871 0.28472 C 0.09496 0.37361 0.12257 0.52801 0.12413 0.64954 C 0.12604 0.77014 0.10798 0.91296 0.09757 1.00741 C 0.08767 1.10162 0.06979 1.17361 0.06302 1.21806 " pathEditMode="relative" rAng="0" ptsTypes="aaaaaa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" y="59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47 0.06551 C 0.10296 0.08102 0.08351 0.11157 0.07778 0.15555 C 0.07171 0.20023 0.06876 0.24074 0.07292 0.33379 C 0.07587 0.42546 0.10244 0.58703 0.09861 0.71065 C 0.09497 0.83472 0.06528 0.97916 0.04757 1.07453 C 0.03091 1.17037 0.00469 1.2419 -0.0059 1.2868 " pathEditMode="relative" rAng="223793" ptsTypes="aaaaaa">
                                      <p:cBhvr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6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9566 0.02106 C 0.09341 0.03611 0.08264 0.06805 0.08038 0.11203 C 0.07813 0.15625 0.07761 0.19629 0.08247 0.2868 C 0.08716 0.37731 0.10782 0.53333 0.10903 0.65532 C 0.11042 0.77685 0.09688 0.92106 0.08907 1.0162 C 0.0816 1.11134 0.06823 1.18379 0.06302 1.22847 " pathEditMode="relative" rAng="0" ptsTypes="aaaaaa">
                                      <p:cBhvr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60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6684 0.06296 C -0.06979 0.07662 -0.08403 0.10671 -0.08715 0.14745 C -0.0901 0.18889 -0.0908 0.22592 -0.08437 0.31041 C -0.07812 0.39398 -0.05052 0.53912 -0.04896 0.65301 C -0.04705 0.76597 -0.0651 0.90023 -0.07552 0.98865 C -0.08541 1.07731 -0.1033 1.14467 -0.11007 1.18634 " pathEditMode="relative" rAng="0" ptsTypes="aaaaaa">
                                      <p:cBhvr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" y="5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2761 0.06296 C -0.03021 0.07662 -0.04306 0.10833 -0.0448 0.15023 C -0.04514 0.19444 -0.04427 0.2324 -0.03421 0.31736 C -0.02483 0.40277 0.00868 0.54907 0.01493 0.66551 C 0.02152 0.78102 0.00972 0.91967 0.00295 1.00949 C -0.00278 1.10231 -0.01736 1.17245 -0.02309 1.21574 " pathEditMode="relative" rAng="-191218" ptsTypes="aaaaaa">
                                      <p:cBhvr>
                                        <p:cTn id="2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57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10625 0.02107 C 0.10329 0.03588 0.08906 0.06759 0.08593 0.11111 C 0.08298 0.15509 0.08229 0.19491 0.08871 0.28472 C 0.09496 0.37361 0.12257 0.52801 0.12413 0.64954 C 0.12604 0.77014 0.10798 0.91296 0.09757 1.00741 C 0.08767 1.10162 0.06979 1.17361 0.06302 1.21806 " pathEditMode="relative" rAng="0" ptsTypes="aaaaaa">
                                      <p:cBhvr>
                                        <p:cTn id="2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" y="59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6493 0.11297 C 0.15868 0.12709 0.13594 0.15324 0.125 0.19537 C 0.11354 0.23843 0.10608 0.27778 0.09896 0.37037 C 0.09115 0.46158 0.09844 0.62685 0.08004 0.74815 C 0.06163 0.86991 0.01528 1.00625 -0.01337 1.09653 C -0.04132 1.18797 -0.07552 1.25301 -0.09132 1.29491 " pathEditMode="relative" rAng="765988" ptsTypes="aaaaaa">
                                      <p:cBhvr>
                                        <p:cTn id="2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" y="59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3264 0.0419 C 0.03038 0.05695 0.01962 0.08889 0.01736 0.13287 C 0.0151 0.17709 0.01458 0.21713 0.01944 0.30764 C 0.02413 0.39815 0.04479 0.55417 0.046 0.67616 C 0.04739 0.79769 0.03385 0.9419 0.02604 1.03704 C 0.01857 1.13218 0.00521 1.20463 3.05556E-6 1.24931 " pathEditMode="relative" rAng="0" ptsTypes="aaaaaa">
                                      <p:cBhvr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60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9844 0.06319 C 0.09548 0.07685 0.08125 0.10694 0.07812 0.14768 C 0.07517 0.18912 0.07448 0.22615 0.0809 0.31065 C 0.08715 0.39421 0.11476 0.53935 0.11632 0.65324 C 0.11823 0.7662 0.10017 0.90046 0.08976 0.98889 C 0.07986 1.07754 0.06198 1.1449 0.05521 1.18657 " pathEditMode="relative" rAng="0" ptsTypes="aaaaaa">
                                      <p:cBhvr>
                                        <p:cTn id="3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" y="56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0.07813 0.10509 C 0.07552 0.11875 0.06268 0.15046 0.06111 0.19236 C 0.06059 0.23634 0.06146 0.27454 0.07153 0.35949 C 0.08091 0.44491 0.11441 0.5912 0.12066 0.70764 C 0.12743 0.82315 0.11545 0.96181 0.10868 1.05185 C 0.10295 1.14445 0.08837 1.21458 0.08282 1.25787 " pathEditMode="relative" rAng="-191218" ptsTypes="aaaaaa">
                                      <p:cBhvr>
                                        <p:cTn id="3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57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0.10625 0.02107 C 0.10329 0.03588 0.08906 0.06759 0.08593 0.11111 C 0.08298 0.15509 0.08229 0.19491 0.08871 0.28472 C 0.09496 0.37361 0.12257 0.52801 0.12413 0.64954 C 0.12604 0.77014 0.10798 0.91296 0.09757 1.00741 C 0.08767 1.10162 0.06979 1.17361 0.06302 1.21806 " pathEditMode="relative" rAng="0" ptsTypes="aaaaaa">
                                      <p:cBhvr>
                                        <p:cTn id="3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" y="59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9323 0.09584 C 0.08871 0.11112 0.06927 0.14167 0.06354 0.18588 C 0.05746 0.23056 0.05451 0.27107 0.05851 0.36412 C 0.06163 0.45602 0.08819 0.61737 0.08437 0.74144 C 0.08073 0.86505 0.05104 1.00973 0.03333 1.10487 C 0.01649 1.20093 -0.00955 1.27246 -0.02014 1.31713 " pathEditMode="relative" rAng="223793" ptsTypes="aaaaaa">
                                      <p:cBhvr>
                                        <p:cTn id="3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61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967 0.02107 C 0.09462 0.03635 0.08472 0.06875 0.08264 0.1132 C 0.08056 0.15788 0.08021 0.19838 0.08455 0.28959 C 0.08889 0.38102 0.10799 0.53866 0.10903 0.66204 C 0.11042 0.78496 0.09792 0.93056 0.09063 1.02686 C 0.08386 1.12292 0.07153 1.19607 0.06684 1.24144 " pathEditMode="relative" rAng="0" ptsTypes="aaaaaa">
                                      <p:cBhvr>
                                        <p:cTn id="3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" y="61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1424 0.01713 C 0.11129 0.03079 0.09705 0.06088 0.09392 0.10162 C 0.09097 0.14306 0.09028 0.18009 0.0967 0.26458 C 0.10295 0.34815 0.13056 0.49329 0.13212 0.60718 C 0.13403 0.72014 0.11597 0.8544 0.10556 0.94282 C 0.09566 1.03148 0.07778 1.09884 0.07101 1.14051 " pathEditMode="relative" rAng="0" ptsTypes="aaaaaa">
                                      <p:cBhvr>
                                        <p:cTn id="40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" y="56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0.07813 0.10509 C 0.07552 0.11875 0.06268 0.15046 0.06111 0.19236 C 0.06059 0.23634 0.06146 0.27454 0.07153 0.35949 C 0.08091 0.44491 0.11441 0.5912 0.12066 0.70764 C 0.12743 0.82315 0.11545 0.96181 0.10868 1.05185 C 0.10295 1.14445 0.08837 1.21458 0.08282 1.25787 " pathEditMode="relative" rAng="-191218" ptsTypes="aaaaaa">
                                      <p:cBhvr>
                                        <p:cTn id="42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57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repeatCount="indefinite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0.10625 0.02107 C 0.10329 0.03588 0.08906 0.06759 0.08593 0.11111 C 0.08298 0.15509 0.08229 0.19491 0.08871 0.28472 C 0.09496 0.37361 0.12257 0.52801 0.12413 0.64954 C 0.12604 0.77014 0.10798 0.91296 0.09757 1.00741 C 0.08767 1.10162 0.06979 1.17361 0.06302 1.21806 " pathEditMode="relative" rAng="0" ptsTypes="aaaaaa">
                                      <p:cBhvr>
                                        <p:cTn id="44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" y="598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22222E-6 -2.96296E-6 C -2.22222E-6 0.01621 -0.01041 0.05417 -0.00451 0.09838 C 0.00174 0.14283 0.00955 0.18218 0.03681 0.26736 C 0.06406 0.35255 0.13108 0.49167 0.1592 0.60996 C 0.1882 0.72732 0.19792 0.87662 0.2066 0.97431 C 0.21511 1.07199 0.20938 1.15093 0.21077 1.19792 " pathEditMode="relative" rAng="-991358" ptsTypes="aaaaaa">
                                      <p:cBhvr>
                                        <p:cTn id="4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59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indefinite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3541 0.06319 C 0.03246 0.07685 0.01823 0.10694 0.0151 0.14768 C 0.01215 0.18912 0.01146 0.22615 0.01788 0.31065 C 0.02413 0.39421 0.05173 0.53935 0.0533 0.65324 C 0.05521 0.7662 0.03715 0.90046 0.02673 0.98889 C 0.01684 1.07754 -0.00104 1.1449 -0.00781 1.18657 " pathEditMode="relative" rAng="0" ptsTypes="aaaaaa">
                                      <p:cBhvr>
                                        <p:cTn id="48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" y="562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repeatCount="indefinite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0.10747 0.06551 C 0.10296 0.08102 0.08351 0.11157 0.07778 0.15555 C 0.07171 0.20023 0.06876 0.24074 0.07292 0.33379 C 0.07587 0.42546 0.10244 0.58703 0.09861 0.71065 C 0.09497 0.83472 0.06528 0.97916 0.04757 1.07453 C 0.03091 1.17037 0.00469 1.2419 -0.0059 1.2868 " pathEditMode="relative" rAng="223793" ptsTypes="aaaaaa">
                                      <p:cBhvr>
                                        <p:cTn id="50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6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2761 0.06296 C -0.03021 0.07662 -0.04306 0.10833 -0.0448 0.15023 C -0.04514 0.19444 -0.04427 0.2324 -0.03421 0.31736 C -0.02483 0.40277 0.00868 0.54907 0.01493 0.66551 C 0.02152 0.78102 0.00972 0.91967 0.00295 1.00949 C -0.00278 1.10231 -0.01736 1.17245 -0.02309 1.21574 " pathEditMode="relative" rAng="-191218" ptsTypes="aaaaaa">
                                      <p:cBhvr>
                                        <p:cTn id="52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57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accel="50000" decel="5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0.03264 0.0419 C 0.03038 0.05695 0.01962 0.08889 0.01736 0.13287 C 0.0151 0.17709 0.01458 0.21713 0.01944 0.30764 C 0.02413 0.39815 0.04479 0.55417 0.046 0.67616 C 0.04739 0.79769 0.03385 0.9419 0.02604 1.03704 C 0.01857 1.13218 0.00521 1.20463 3.05556E-6 1.24931 " pathEditMode="relative" rAng="0" ptsTypes="aaaaaa">
                                      <p:cBhvr>
                                        <p:cTn id="54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60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repeatCount="indefinite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09323 0.09584 C 0.08871 0.11112 0.06927 0.14167 0.06354 0.18588 C 0.05746 0.23056 0.05451 0.27107 0.05851 0.36412 C 0.06163 0.45602 0.08819 0.61737 0.08437 0.74144 C 0.08073 0.86505 0.05104 1.00973 0.03333 1.10487 C 0.01649 1.20093 -0.00955 1.27246 -0.02014 1.31713 " pathEditMode="relative" rAng="223793" ptsTypes="aaaaaa">
                                      <p:cBhvr>
                                        <p:cTn id="56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61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3541 0.06319 C 0.03246 0.07685 0.01823 0.10694 0.0151 0.14768 C 0.01215 0.18912 0.01146 0.22615 0.01788 0.31065 C 0.02413 0.39421 0.05173 0.53935 0.0533 0.65324 C 0.05521 0.7662 0.03715 0.90046 0.02673 0.98889 C 0.01684 1.07754 -0.00104 1.1449 -0.00781 1.18657 " pathEditMode="relative" rAng="0" ptsTypes="aaaaaa">
                                      <p:cBhvr>
                                        <p:cTn id="58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" y="56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6719 0.09468 C 0.06458 0.10833 0.05174 0.14005 0.04948 0.18195 C 0.04965 0.22616 0.05052 0.26412 0.06059 0.34908 C 0.06997 0.43449 0.10347 0.58079 0.10972 0.69722 C 0.1158 0.81273 0.10452 0.95116 0.09774 1.04097 C 0.09202 1.13403 0.07743 1.20417 0.07118 1.24745 " pathEditMode="relative" rAng="-191218" ptsTypes="aaaaaa">
                                      <p:cBhvr>
                                        <p:cTn id="60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" y="57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0.02107 C 0.10329 0.03588 0.08906 0.06759 0.08593 0.11111 C 0.08298 0.15509 0.08229 0.19491 0.08871 0.28472 C 0.09496 0.37361 0.12257 0.52801 0.12413 0.64954 C 0.12604 0.77014 0.10798 0.91296 0.09757 1.00741 C 0.08767 1.10162 0.06979 1.17361 0.06302 1.21806 " pathEditMode="relative" rAng="0" ptsTypes="aaaaaa">
                                      <p:cBhvr>
                                        <p:cTn id="62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" y="59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16493 0.11297 C 0.15868 0.12709 0.13594 0.15324 0.125 0.19537 C 0.11354 0.23843 0.10608 0.27778 0.09896 0.37037 C 0.09115 0.46158 0.09844 0.62685 0.08004 0.74815 C 0.06163 0.86991 0.01528 1.00625 -0.01337 1.09653 C -0.04132 1.18797 -0.07552 1.25301 -0.09132 1.29491 " pathEditMode="relative" rAng="765988" ptsTypes="aaaaaa">
                                      <p:cBhvr>
                                        <p:cTn id="6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" y="59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3264 0.0419 C 0.03038 0.05695 0.01962 0.08889 0.01736 0.13287 C 0.0151 0.17709 0.01458 0.21713 0.01944 0.30764 C 0.02413 0.39815 0.04479 0.55417 0.046 0.67616 C 0.04739 0.79769 0.03385 0.9419 0.02604 1.03704 C 0.01857 1.13218 0.00521 1.20463 3.05556E-6 1.24931 " pathEditMode="relative" rAng="0" ptsTypes="aaaaaa">
                                      <p:cBhvr>
                                        <p:cTn id="66" dur="5000" fill="hold"/>
                                        <p:tgtEl>
                                          <p:spTgt spid="123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60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10625 0.02107 C 0.10329 0.03588 0.08906 0.06759 0.08593 0.11111 C 0.08298 0.15509 0.08229 0.19491 0.08871 0.28472 C 0.09496 0.37361 0.12257 0.52801 0.12413 0.64954 C 0.12604 0.77014 0.10798 0.91296 0.09757 1.00741 C 0.08767 1.10162 0.06979 1.17361 0.06302 1.21806 " pathEditMode="relative" rAng="0" ptsTypes="aaaaaa">
                                      <p:cBhvr>
                                        <p:cTn id="68" dur="5000" fill="hold"/>
                                        <p:tgtEl>
                                          <p:spTgt spid="12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" y="59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9323 0.09584 C 0.08871 0.11112 0.06927 0.14167 0.06354 0.18588 C 0.05746 0.23056 0.05451 0.27107 0.05851 0.36412 C 0.06163 0.45602 0.08819 0.61737 0.08437 0.74144 C 0.08073 0.86505 0.05104 1.00973 0.03333 1.10487 C 0.01649 1.20093 -0.00955 1.27246 -0.02014 1.31713 " pathEditMode="relative" rAng="223793" ptsTypes="aaaaaa">
                                      <p:cBhvr>
                                        <p:cTn id="70" dur="5000" fill="hold"/>
                                        <p:tgtEl>
                                          <p:spTgt spid="12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612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67 0.02107 C 0.09462 0.03635 0.08472 0.06875 0.08264 0.1132 C 0.08056 0.15788 0.08021 0.19838 0.08455 0.28959 C 0.08889 0.38102 0.10799 0.53866 0.10903 0.66204 C 0.11042 0.78496 0.09792 0.93056 0.09063 1.02686 C 0.08386 1.12292 0.07153 1.19607 0.06684 1.24144 " pathEditMode="relative" rAng="0" ptsTypes="aaaaaa">
                                      <p:cBhvr>
                                        <p:cTn id="72" dur="5000" fill="hold"/>
                                        <p:tgtEl>
                                          <p:spTgt spid="12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" y="61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repeatCount="indefinite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11424 0.01713 C 0.11129 0.03079 0.09705 0.06088 0.09392 0.10162 C 0.09097 0.14306 0.09028 0.18009 0.0967 0.26458 C 0.10295 0.34815 0.13056 0.49329 0.13212 0.60718 C 0.13403 0.72014 0.11597 0.8544 0.10556 0.94282 C 0.09566 1.03148 0.07778 1.09884 0.07101 1.14051 " pathEditMode="relative" rAng="0" ptsTypes="aaaaaa">
                                      <p:cBhvr>
                                        <p:cTn id="74" dur="5000" fill="hold"/>
                                        <p:tgtEl>
                                          <p:spTgt spid="12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" y="56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813 0.10509 C 0.07552 0.11875 0.06268 0.15046 0.06111 0.19236 C 0.06059 0.23634 0.06146 0.27454 0.07153 0.35949 C 0.08091 0.44491 0.11441 0.5912 0.12066 0.70764 C 0.12743 0.82315 0.11545 0.96181 0.10868 1.05185 C 0.10295 1.14445 0.08837 1.21458 0.08282 1.25787 " pathEditMode="relative" rAng="-191218" ptsTypes="aaaaaa">
                                      <p:cBhvr>
                                        <p:cTn id="76" dur="5000" fill="hold"/>
                                        <p:tgtEl>
                                          <p:spTgt spid="12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57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10625 0.02107 C 0.10329 0.03588 0.08906 0.06759 0.08593 0.11111 C 0.08298 0.15509 0.08229 0.19491 0.08871 0.28472 C 0.09496 0.37361 0.12257 0.52801 0.12413 0.64954 C 0.12604 0.77014 0.10798 0.91296 0.09757 1.00741 C 0.08767 1.10162 0.06979 1.17361 0.06302 1.21806 " pathEditMode="relative" rAng="0" ptsTypes="aaaaaa">
                                      <p:cBhvr>
                                        <p:cTn id="78" dur="5000" fill="hold"/>
                                        <p:tgtEl>
                                          <p:spTgt spid="12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" y="598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repeatCount="indefinite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-2.22222E-6 -2.96296E-6 C -2.22222E-6 0.01621 -0.01041 0.05417 -0.00451 0.09838 C 0.00174 0.14283 0.00955 0.18218 0.03681 0.26736 C 0.06406 0.35255 0.13108 0.49167 0.1592 0.60996 C 0.1882 0.72732 0.19792 0.87662 0.2066 0.97431 C 0.21511 1.07199 0.20938 1.15093 0.21077 1.19792 " pathEditMode="relative" rAng="-991358" ptsTypes="aaaaaa">
                                      <p:cBhvr>
                                        <p:cTn id="80" dur="5000" fill="hold"/>
                                        <p:tgtEl>
                                          <p:spTgt spid="12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594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3541 0.06319 C 0.03246 0.07685 0.01823 0.10694 0.0151 0.14768 C 0.01215 0.18912 0.01146 0.22615 0.01788 0.31065 C 0.02413 0.39421 0.05173 0.53935 0.0533 0.65324 C 0.05521 0.7662 0.03715 0.90046 0.02673 0.98889 C 0.01684 1.07754 -0.00104 1.1449 -0.00781 1.18657 " pathEditMode="relative" rAng="0" ptsTypes="aaaaaa">
                                      <p:cBhvr>
                                        <p:cTn id="82" dur="5000" fill="hold"/>
                                        <p:tgtEl>
                                          <p:spTgt spid="123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" y="562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repeatCount="indefinite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10747 0.06551 C 0.10296 0.08102 0.08351 0.11157 0.07778 0.15555 C 0.07171 0.20023 0.06876 0.24074 0.07292 0.33379 C 0.07587 0.42546 0.10244 0.58703 0.09861 0.71065 C 0.09497 0.83472 0.06528 0.97916 0.04757 1.07453 C 0.03091 1.17037 0.00469 1.2419 -0.0059 1.2868 " pathEditMode="relative" rAng="223793" ptsTypes="aaaaaa">
                                      <p:cBhvr>
                                        <p:cTn id="84" dur="5000" fill="hold"/>
                                        <p:tgtEl>
                                          <p:spTgt spid="12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612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2761 0.06296 C -0.03021 0.07662 -0.04306 0.10833 -0.0448 0.15023 C -0.04514 0.19444 -0.04427 0.2324 -0.03421 0.31736 C -0.02483 0.40277 0.00868 0.54907 0.01493 0.66551 C 0.02152 0.78102 0.00972 0.91967 0.00295 1.00949 C -0.00278 1.10231 -0.01736 1.17245 -0.02309 1.21574 " pathEditMode="relative" rAng="-191218" ptsTypes="aaaaaa">
                                      <p:cBhvr>
                                        <p:cTn id="86" dur="5000" fill="hold"/>
                                        <p:tgtEl>
                                          <p:spTgt spid="12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5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sin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casino_royale_metso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45508">
            <a:off x="310355" y="2351427"/>
            <a:ext cx="1861125" cy="756971"/>
          </a:xfrm>
          <a:prstGeom prst="rect">
            <a:avLst/>
          </a:prstGeom>
        </p:spPr>
      </p:pic>
      <p:pic>
        <p:nvPicPr>
          <p:cNvPr id="5" name="Picture 4" descr="casino_royale_metso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88919">
            <a:off x="7252479" y="2439973"/>
            <a:ext cx="1861125" cy="756971"/>
          </a:xfrm>
          <a:prstGeom prst="rect">
            <a:avLst/>
          </a:prstGeom>
        </p:spPr>
      </p:pic>
      <p:pic>
        <p:nvPicPr>
          <p:cNvPr id="6" name="Picture 5" descr="gary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48264" y="4662264"/>
            <a:ext cx="2195736" cy="2195736"/>
          </a:xfrm>
          <a:prstGeom prst="rect">
            <a:avLst/>
          </a:prstGeom>
        </p:spPr>
      </p:pic>
      <p:pic>
        <p:nvPicPr>
          <p:cNvPr id="7" name="Picture 6" descr="walk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24" y="1142984"/>
            <a:ext cx="1428760" cy="944224"/>
          </a:xfrm>
          <a:prstGeom prst="rect">
            <a:avLst/>
          </a:prstGeom>
          <a:scene3d>
            <a:camera prst="orthographicFront">
              <a:rot lat="2868208" lon="1560146" rev="1028782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5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27685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56138"/>
            <a:ext cx="8429684" cy="680186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             </a:t>
            </a:r>
            <a:r>
              <a:rPr lang="en-GB" sz="3600" dirty="0" smtClean="0">
                <a:solidFill>
                  <a:schemeClr val="bg1"/>
                </a:solidFill>
              </a:rPr>
              <a:t>E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</a:rPr>
              <a:t>vil</a:t>
            </a:r>
            <a:endParaRPr lang="en-GB" sz="2800" dirty="0" smtClean="0">
              <a:solidFill>
                <a:schemeClr val="bg1"/>
              </a:solidFill>
            </a:endParaRPr>
          </a:p>
          <a:p>
            <a:r>
              <a:rPr lang="en-GB" sz="2800" dirty="0" smtClean="0">
                <a:solidFill>
                  <a:schemeClr val="bg1"/>
                </a:solidFill>
              </a:rPr>
              <a:t>      pro </a:t>
            </a:r>
            <a:r>
              <a:rPr lang="en-GB" sz="3600" dirty="0" smtClean="0">
                <a:solidFill>
                  <a:schemeClr val="bg1"/>
                </a:solidFill>
              </a:rPr>
              <a:t>J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</a:rPr>
              <a:t>ect</a:t>
            </a:r>
            <a:endParaRPr lang="en-GB" sz="2800" dirty="0" smtClean="0">
              <a:solidFill>
                <a:schemeClr val="bg1"/>
              </a:solidFill>
            </a:endParaRPr>
          </a:p>
          <a:p>
            <a:r>
              <a:rPr lang="en-GB" sz="2800" dirty="0" smtClean="0">
                <a:solidFill>
                  <a:schemeClr val="bg1"/>
                </a:solidFill>
              </a:rPr>
              <a:t>             A </a:t>
            </a:r>
            <a:r>
              <a:rPr lang="en-GB" sz="2800" dirty="0" err="1" smtClean="0">
                <a:solidFill>
                  <a:schemeClr val="bg1"/>
                </a:solidFill>
              </a:rPr>
              <a:t>iming</a:t>
            </a:r>
            <a:endParaRPr lang="en-GB" sz="2800" dirty="0" smtClean="0">
              <a:solidFill>
                <a:schemeClr val="bg1"/>
              </a:solidFill>
            </a:endParaRPr>
          </a:p>
          <a:p>
            <a:r>
              <a:rPr lang="en-GB" sz="2800" dirty="0" smtClean="0">
                <a:solidFill>
                  <a:schemeClr val="bg1"/>
                </a:solidFill>
              </a:rPr>
              <a:t>             F or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       ma J or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             A </a:t>
            </a:r>
            <a:r>
              <a:rPr lang="en-GB" sz="2800" dirty="0" err="1" smtClean="0">
                <a:solidFill>
                  <a:schemeClr val="bg1"/>
                </a:solidFill>
              </a:rPr>
              <a:t>tmospheric</a:t>
            </a:r>
            <a:endParaRPr lang="en-GB" sz="2800" dirty="0" smtClean="0">
              <a:solidFill>
                <a:schemeClr val="bg1"/>
              </a:solidFill>
            </a:endParaRPr>
          </a:p>
          <a:p>
            <a:r>
              <a:rPr lang="en-GB" sz="2800" dirty="0" err="1">
                <a:solidFill>
                  <a:schemeClr val="bg1"/>
                </a:solidFill>
              </a:rPr>
              <a:t>c</a:t>
            </a:r>
            <a:r>
              <a:rPr lang="en-GB" sz="2800" dirty="0" err="1" smtClean="0">
                <a:solidFill>
                  <a:schemeClr val="bg1"/>
                </a:solidFill>
              </a:rPr>
              <a:t>ontro</a:t>
            </a:r>
            <a:r>
              <a:rPr lang="en-GB" sz="2800" dirty="0" smtClean="0">
                <a:solidFill>
                  <a:schemeClr val="bg1"/>
                </a:solidFill>
              </a:rPr>
              <a:t> L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             L </a:t>
            </a:r>
            <a:r>
              <a:rPr lang="en-GB" sz="2800" dirty="0" err="1" smtClean="0">
                <a:solidFill>
                  <a:schemeClr val="bg1"/>
                </a:solidFill>
              </a:rPr>
              <a:t>ocated</a:t>
            </a:r>
            <a:endParaRPr lang="en-GB" sz="2800" dirty="0" smtClean="0">
              <a:solidFill>
                <a:schemeClr val="bg1"/>
              </a:solidFill>
            </a:endParaRPr>
          </a:p>
          <a:p>
            <a:r>
              <a:rPr lang="en-GB" sz="2800" dirty="0" smtClean="0">
                <a:solidFill>
                  <a:schemeClr val="bg1"/>
                </a:solidFill>
              </a:rPr>
              <a:t>             A t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          e J </a:t>
            </a:r>
            <a:r>
              <a:rPr lang="en-GB" sz="2800" dirty="0" err="1" smtClean="0">
                <a:solidFill>
                  <a:schemeClr val="bg1"/>
                </a:solidFill>
              </a:rPr>
              <a:t>ecting</a:t>
            </a:r>
            <a:endParaRPr lang="en-GB" sz="2800" dirty="0" smtClean="0">
              <a:solidFill>
                <a:schemeClr val="bg1"/>
              </a:solidFill>
            </a:endParaRPr>
          </a:p>
          <a:p>
            <a:r>
              <a:rPr lang="en-GB" sz="2800" dirty="0" smtClean="0">
                <a:solidFill>
                  <a:schemeClr val="bg1"/>
                </a:solidFill>
              </a:rPr>
              <a:t>          v Ö </a:t>
            </a:r>
            <a:r>
              <a:rPr lang="en-GB" sz="2800" dirty="0" err="1" smtClean="0">
                <a:solidFill>
                  <a:schemeClr val="bg1"/>
                </a:solidFill>
              </a:rPr>
              <a:t>lcano</a:t>
            </a:r>
            <a:endParaRPr lang="en-GB" sz="2800" dirty="0" smtClean="0">
              <a:solidFill>
                <a:schemeClr val="bg1"/>
              </a:solidFill>
            </a:endParaRPr>
          </a:p>
          <a:p>
            <a:r>
              <a:rPr lang="en-GB" sz="2800" dirty="0" smtClean="0">
                <a:solidFill>
                  <a:schemeClr val="bg1"/>
                </a:solidFill>
              </a:rPr>
              <a:t>      ma K  </a:t>
            </a:r>
            <a:r>
              <a:rPr lang="en-GB" sz="2800" dirty="0" err="1" smtClean="0">
                <a:solidFill>
                  <a:schemeClr val="bg1"/>
                </a:solidFill>
              </a:rPr>
              <a:t>ing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             U </a:t>
            </a:r>
            <a:r>
              <a:rPr lang="en-GB" sz="2800" dirty="0" err="1" smtClean="0">
                <a:solidFill>
                  <a:schemeClr val="bg1"/>
                </a:solidFill>
              </a:rPr>
              <a:t>ltimate</a:t>
            </a:r>
            <a:endParaRPr lang="en-GB" sz="2800" dirty="0" smtClean="0">
              <a:solidFill>
                <a:schemeClr val="bg1"/>
              </a:solidFill>
            </a:endParaRPr>
          </a:p>
          <a:p>
            <a:r>
              <a:rPr lang="en-GB" sz="2800" dirty="0" smtClean="0">
                <a:solidFill>
                  <a:schemeClr val="bg1"/>
                </a:solidFill>
              </a:rPr>
              <a:t>       ice L </a:t>
            </a:r>
            <a:r>
              <a:rPr lang="en-GB" sz="2800" dirty="0" err="1" smtClean="0">
                <a:solidFill>
                  <a:schemeClr val="bg1"/>
                </a:solidFill>
              </a:rPr>
              <a:t>andic</a:t>
            </a:r>
            <a:endParaRPr lang="en-GB" sz="2800" dirty="0" smtClean="0">
              <a:solidFill>
                <a:schemeClr val="bg1"/>
              </a:solidFill>
            </a:endParaRPr>
          </a:p>
          <a:p>
            <a:r>
              <a:rPr lang="en-GB" sz="2800" dirty="0" smtClean="0">
                <a:solidFill>
                  <a:schemeClr val="bg1"/>
                </a:solidFill>
              </a:rPr>
              <a:t>             L air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5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357166"/>
            <a:ext cx="3857652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e3k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14348" y="285728"/>
            <a:ext cx="304800" cy="304800"/>
          </a:xfrm>
          <a:prstGeom prst="rect">
            <a:avLst/>
          </a:prstGeom>
        </p:spPr>
      </p:pic>
      <p:pic>
        <p:nvPicPr>
          <p:cNvPr id="9" name="Picture 8" descr="right_liftdoo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628" y="1071546"/>
            <a:ext cx="1509122" cy="5786454"/>
          </a:xfrm>
          <a:prstGeom prst="rect">
            <a:avLst/>
          </a:prstGeom>
        </p:spPr>
      </p:pic>
      <p:pic>
        <p:nvPicPr>
          <p:cNvPr id="10" name="Picture 9" descr="left_liftdoo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57228" y="1071546"/>
            <a:ext cx="1482333" cy="5786454"/>
          </a:xfrm>
          <a:prstGeom prst="rect">
            <a:avLst/>
          </a:prstGeom>
        </p:spPr>
      </p:pic>
      <p:pic>
        <p:nvPicPr>
          <p:cNvPr id="8" name="Picture 7" descr="lift_empty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66" y="0"/>
            <a:ext cx="9137668" cy="6858000"/>
          </a:xfrm>
          <a:prstGeom prst="rect">
            <a:avLst/>
          </a:prstGeom>
        </p:spPr>
      </p:pic>
      <p:pic>
        <p:nvPicPr>
          <p:cNvPr id="11" name="ce3k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3357554" y="-304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1.66667E-6 2.22222E-6 L 0.16528 2.2222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156 -0.0044 L -0.1592 -0.00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urrican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8570" y="0"/>
            <a:ext cx="6866860" cy="6857999"/>
          </a:xfrm>
          <a:prstGeom prst="rect">
            <a:avLst/>
          </a:prstGeom>
        </p:spPr>
      </p:pic>
      <p:pic>
        <p:nvPicPr>
          <p:cNvPr id="5" name="Picture 4" descr="golden-eye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29058" y="3071810"/>
            <a:ext cx="1363808" cy="6630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00958" y="2928934"/>
            <a:ext cx="23574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err="1" smtClean="0">
                <a:solidFill>
                  <a:schemeClr val="bg1"/>
                </a:solidFill>
              </a:rPr>
              <a:t>Xynthia</a:t>
            </a:r>
            <a:endParaRPr lang="en-GB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2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32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2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3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2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xit" presetSubtype="8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62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62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61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4" grpId="2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5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_Gregory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7356" y="0"/>
            <a:ext cx="5467438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29058" y="3857628"/>
            <a:ext cx="1428760" cy="1143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857628"/>
            <a:ext cx="14478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3643314"/>
            <a:ext cx="14287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utoRev="1" fill="remov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1.11111E-6 L -0.00104 0.10903 " pathEditMode="relative" rAng="0" ptsTypes="AA">
                                      <p:cBhvr>
                                        <p:cTn id="6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_Gregory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7356" y="0"/>
            <a:ext cx="5467438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29058" y="3857628"/>
            <a:ext cx="1428760" cy="1143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857628"/>
            <a:ext cx="14478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3643314"/>
            <a:ext cx="14287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5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428596" y="1214422"/>
            <a:ext cx="8358246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Well the lift doors they are frozen so tight</a:t>
            </a:r>
            <a:endParaRPr lang="en-GB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Let’s have a sing-song then we’ll put up a fight</a:t>
            </a:r>
            <a:endParaRPr lang="en-GB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It’s so cold I might just lose all my hair</a:t>
            </a:r>
            <a:endParaRPr lang="en-GB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While we’re wondering how we’ll get down the stairs</a:t>
            </a:r>
            <a:endParaRPr lang="en-GB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 smtClean="0"/>
              <a:t>Sonde</a:t>
            </a:r>
            <a:r>
              <a:rPr lang="en-GB" sz="2800" dirty="0" smtClean="0"/>
              <a:t> to the left of me,</a:t>
            </a:r>
            <a:endParaRPr lang="en-GB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Agent C to the right, here I am,</a:t>
            </a:r>
            <a:endParaRPr lang="en-GB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Stuck in the Met Lift with you</a:t>
            </a:r>
            <a:endParaRPr lang="en-GB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39381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Yes I’m stuck here in the Met Lift with you</a:t>
            </a:r>
            <a:endParaRPr lang="en-GB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And I’m wondering what it is we should do</a:t>
            </a:r>
            <a:endParaRPr lang="en-GB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It’s so hard to wipe a smile from my face</a:t>
            </a:r>
            <a:endParaRPr lang="en-GB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Though it’s scary in this small confined space</a:t>
            </a:r>
            <a:endParaRPr lang="en-GB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 smtClean="0"/>
              <a:t>Sonde</a:t>
            </a:r>
            <a:r>
              <a:rPr lang="en-GB" sz="2800" dirty="0" smtClean="0"/>
              <a:t> to the left of me,</a:t>
            </a:r>
            <a:endParaRPr lang="en-GB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Agent C to the right, here I am</a:t>
            </a:r>
            <a:endParaRPr lang="en-GB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Stuck in the Met Lift with you</a:t>
            </a:r>
            <a:endParaRPr lang="en-GB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We’ll you started out not knowing</a:t>
            </a:r>
            <a:endParaRPr lang="en-GB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But you found out all of </a:t>
            </a:r>
            <a:r>
              <a:rPr lang="en-GB" sz="2800" dirty="0" err="1" smtClean="0"/>
              <a:t>Blofeld’s</a:t>
            </a:r>
            <a:r>
              <a:rPr lang="en-GB" sz="2800" dirty="0" smtClean="0"/>
              <a:t> plans</a:t>
            </a:r>
            <a:endParaRPr lang="en-GB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Dr Snow he came a </a:t>
            </a:r>
            <a:r>
              <a:rPr lang="en-GB" sz="2800" dirty="0" err="1" smtClean="0"/>
              <a:t>callin</a:t>
            </a:r>
            <a:r>
              <a:rPr lang="en-GB" sz="2800" dirty="0" smtClean="0"/>
              <a:t>’</a:t>
            </a:r>
            <a:endParaRPr lang="en-GB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Pointed his finger and said</a:t>
            </a:r>
            <a:endParaRPr lang="en-GB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Freeze... Freeze...</a:t>
            </a:r>
            <a:endParaRPr lang="en-GB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139381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There’s no radio or TV to see</a:t>
            </a:r>
            <a:endParaRPr lang="en-GB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The results of my team Reading FC</a:t>
            </a:r>
            <a:endParaRPr lang="en-GB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I’m Ross Reynolds usually free of cares,</a:t>
            </a:r>
            <a:endParaRPr lang="en-GB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Still we’re wondering how we’ll get down the stairs</a:t>
            </a:r>
            <a:endParaRPr lang="en-GB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 smtClean="0"/>
              <a:t>Sonde</a:t>
            </a:r>
            <a:r>
              <a:rPr lang="en-GB" sz="2800" dirty="0" smtClean="0"/>
              <a:t> to the left of me,</a:t>
            </a:r>
            <a:endParaRPr lang="en-GB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Agent C to the right, here I am</a:t>
            </a:r>
            <a:endParaRPr lang="en-GB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Stuck in the Met Lift with you</a:t>
            </a:r>
            <a:endParaRPr lang="en-GB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Yes I’m stuck in the Met Lift with you</a:t>
            </a:r>
            <a:endParaRPr lang="en-GB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Stuck in the Met Lift with you</a:t>
            </a:r>
            <a:endParaRPr lang="en-GB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Yes I’m stuck in the Met Lift with you</a:t>
            </a:r>
            <a:endParaRPr lang="en-GB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Stuck in the Met Lift with you</a:t>
            </a:r>
            <a:endParaRPr lang="en-GB" sz="2800" dirty="0"/>
          </a:p>
        </p:txBody>
      </p:sp>
      <p:sp>
        <p:nvSpPr>
          <p:cNvPr id="34" name="TextBox 33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Yes I’m stuck in the Met Lift with you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5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5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357166"/>
            <a:ext cx="3857652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e3k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714348" y="285728"/>
            <a:ext cx="304800" cy="304800"/>
          </a:xfrm>
          <a:prstGeom prst="rect">
            <a:avLst/>
          </a:prstGeom>
        </p:spPr>
      </p:pic>
      <p:pic>
        <p:nvPicPr>
          <p:cNvPr id="9" name="Picture 8" descr="right_liftdoo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0628" y="1071546"/>
            <a:ext cx="1509122" cy="5786454"/>
          </a:xfrm>
          <a:prstGeom prst="rect">
            <a:avLst/>
          </a:prstGeom>
        </p:spPr>
      </p:pic>
      <p:pic>
        <p:nvPicPr>
          <p:cNvPr id="10" name="Picture 9" descr="left_liftdoor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57228" y="1071546"/>
            <a:ext cx="1482333" cy="5786454"/>
          </a:xfrm>
          <a:prstGeom prst="rect">
            <a:avLst/>
          </a:prstGeom>
        </p:spPr>
      </p:pic>
      <p:pic>
        <p:nvPicPr>
          <p:cNvPr id="8" name="Picture 7" descr="lift_empty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66" y="0"/>
            <a:ext cx="9137668" cy="6858000"/>
          </a:xfrm>
          <a:prstGeom prst="rect">
            <a:avLst/>
          </a:prstGeom>
        </p:spPr>
      </p:pic>
      <p:pic>
        <p:nvPicPr>
          <p:cNvPr id="11" name="ce3k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2857488" y="-304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1.66667E-6 2.22222E-6 L 0.16528 2.2222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156 -0.0044 L -0.1592 -0.00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t_foy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t_Sign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DSC01667-1"/>
          <p:cNvPicPr>
            <a:picLocks noChangeAspect="1" noChangeArrowheads="1"/>
          </p:cNvPicPr>
          <p:nvPr/>
        </p:nvPicPr>
        <p:blipFill>
          <a:blip r:embed="rId2" cstate="print"/>
          <a:srcRect t="28467" b="8000"/>
          <a:stretch>
            <a:fillRect/>
          </a:stretch>
        </p:blipFill>
        <p:spPr bwMode="auto">
          <a:xfrm>
            <a:off x="0" y="-880296"/>
            <a:ext cx="9144000" cy="773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7065963" y="-1466850"/>
            <a:ext cx="576262" cy="863600"/>
            <a:chOff x="-1520" y="1797"/>
            <a:chExt cx="726" cy="1089"/>
          </a:xfrm>
        </p:grpSpPr>
        <p:sp>
          <p:nvSpPr>
            <p:cNvPr id="12413" name="AutoShape 35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14" name="AutoShape 36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53"/>
          <p:cNvGrpSpPr>
            <a:grpSpLocks/>
          </p:cNvGrpSpPr>
          <p:nvPr/>
        </p:nvGrpSpPr>
        <p:grpSpPr bwMode="auto">
          <a:xfrm>
            <a:off x="-1044575" y="-1250950"/>
            <a:ext cx="576262" cy="863600"/>
            <a:chOff x="-1520" y="1797"/>
            <a:chExt cx="726" cy="1089"/>
          </a:xfrm>
        </p:grpSpPr>
        <p:sp>
          <p:nvSpPr>
            <p:cNvPr id="12411" name="AutoShape 54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12" name="AutoShape 55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56"/>
          <p:cNvGrpSpPr>
            <a:grpSpLocks/>
          </p:cNvGrpSpPr>
          <p:nvPr/>
        </p:nvGrpSpPr>
        <p:grpSpPr bwMode="auto">
          <a:xfrm>
            <a:off x="1952625" y="-1323975"/>
            <a:ext cx="576263" cy="863600"/>
            <a:chOff x="-1520" y="1797"/>
            <a:chExt cx="726" cy="1089"/>
          </a:xfrm>
        </p:grpSpPr>
        <p:sp>
          <p:nvSpPr>
            <p:cNvPr id="12409" name="AutoShape 57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10" name="AutoShape 58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59"/>
          <p:cNvGrpSpPr>
            <a:grpSpLocks/>
          </p:cNvGrpSpPr>
          <p:nvPr/>
        </p:nvGrpSpPr>
        <p:grpSpPr bwMode="auto">
          <a:xfrm>
            <a:off x="4618038" y="-1684338"/>
            <a:ext cx="576262" cy="863600"/>
            <a:chOff x="-1520" y="1797"/>
            <a:chExt cx="726" cy="1089"/>
          </a:xfrm>
        </p:grpSpPr>
        <p:sp>
          <p:nvSpPr>
            <p:cNvPr id="12407" name="AutoShape 60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08" name="AutoShape 61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62"/>
          <p:cNvGrpSpPr>
            <a:grpSpLocks/>
          </p:cNvGrpSpPr>
          <p:nvPr/>
        </p:nvGrpSpPr>
        <p:grpSpPr bwMode="auto">
          <a:xfrm>
            <a:off x="5913438" y="-1466850"/>
            <a:ext cx="576262" cy="863600"/>
            <a:chOff x="-1520" y="1797"/>
            <a:chExt cx="726" cy="1089"/>
          </a:xfrm>
        </p:grpSpPr>
        <p:sp>
          <p:nvSpPr>
            <p:cNvPr id="12405" name="AutoShape 63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06" name="AutoShape 64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65"/>
          <p:cNvGrpSpPr>
            <a:grpSpLocks/>
          </p:cNvGrpSpPr>
          <p:nvPr/>
        </p:nvGrpSpPr>
        <p:grpSpPr bwMode="auto">
          <a:xfrm>
            <a:off x="2484438" y="-863600"/>
            <a:ext cx="576262" cy="863600"/>
            <a:chOff x="-1520" y="1797"/>
            <a:chExt cx="726" cy="1089"/>
          </a:xfrm>
        </p:grpSpPr>
        <p:sp>
          <p:nvSpPr>
            <p:cNvPr id="12403" name="AutoShape 66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04" name="AutoShape 67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68"/>
          <p:cNvGrpSpPr>
            <a:grpSpLocks/>
          </p:cNvGrpSpPr>
          <p:nvPr/>
        </p:nvGrpSpPr>
        <p:grpSpPr bwMode="auto">
          <a:xfrm>
            <a:off x="7451725" y="-863600"/>
            <a:ext cx="576263" cy="863600"/>
            <a:chOff x="-1520" y="1797"/>
            <a:chExt cx="726" cy="1089"/>
          </a:xfrm>
        </p:grpSpPr>
        <p:sp>
          <p:nvSpPr>
            <p:cNvPr id="12401" name="AutoShape 69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02" name="AutoShape 70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71"/>
          <p:cNvGrpSpPr>
            <a:grpSpLocks/>
          </p:cNvGrpSpPr>
          <p:nvPr/>
        </p:nvGrpSpPr>
        <p:grpSpPr bwMode="auto">
          <a:xfrm>
            <a:off x="3059113" y="-863600"/>
            <a:ext cx="576262" cy="863600"/>
            <a:chOff x="-1520" y="1797"/>
            <a:chExt cx="726" cy="1089"/>
          </a:xfrm>
        </p:grpSpPr>
        <p:sp>
          <p:nvSpPr>
            <p:cNvPr id="12399" name="AutoShape 72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00" name="AutoShape 73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74"/>
          <p:cNvGrpSpPr>
            <a:grpSpLocks/>
          </p:cNvGrpSpPr>
          <p:nvPr/>
        </p:nvGrpSpPr>
        <p:grpSpPr bwMode="auto">
          <a:xfrm>
            <a:off x="755650" y="-863600"/>
            <a:ext cx="576263" cy="863600"/>
            <a:chOff x="-1520" y="1797"/>
            <a:chExt cx="726" cy="1089"/>
          </a:xfrm>
        </p:grpSpPr>
        <p:sp>
          <p:nvSpPr>
            <p:cNvPr id="12397" name="AutoShape 75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8" name="AutoShape 76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77"/>
          <p:cNvGrpSpPr>
            <a:grpSpLocks/>
          </p:cNvGrpSpPr>
          <p:nvPr/>
        </p:nvGrpSpPr>
        <p:grpSpPr bwMode="auto">
          <a:xfrm>
            <a:off x="4140200" y="-863600"/>
            <a:ext cx="576263" cy="863600"/>
            <a:chOff x="-1520" y="1797"/>
            <a:chExt cx="726" cy="1089"/>
          </a:xfrm>
        </p:grpSpPr>
        <p:sp>
          <p:nvSpPr>
            <p:cNvPr id="12395" name="AutoShape 78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" name="AutoShape 79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" name="Group 80"/>
          <p:cNvGrpSpPr>
            <a:grpSpLocks/>
          </p:cNvGrpSpPr>
          <p:nvPr/>
        </p:nvGrpSpPr>
        <p:grpSpPr bwMode="auto">
          <a:xfrm>
            <a:off x="4978400" y="-1511300"/>
            <a:ext cx="576263" cy="863600"/>
            <a:chOff x="-1520" y="1797"/>
            <a:chExt cx="726" cy="1089"/>
          </a:xfrm>
        </p:grpSpPr>
        <p:sp>
          <p:nvSpPr>
            <p:cNvPr id="12393" name="AutoShape 81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4" name="AutoShape 82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" name="Group 83"/>
          <p:cNvGrpSpPr>
            <a:grpSpLocks/>
          </p:cNvGrpSpPr>
          <p:nvPr/>
        </p:nvGrpSpPr>
        <p:grpSpPr bwMode="auto">
          <a:xfrm>
            <a:off x="1736725" y="-1682750"/>
            <a:ext cx="576263" cy="863600"/>
            <a:chOff x="-1520" y="1797"/>
            <a:chExt cx="726" cy="1089"/>
          </a:xfrm>
        </p:grpSpPr>
        <p:sp>
          <p:nvSpPr>
            <p:cNvPr id="12391" name="AutoShape 84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2" name="AutoShape 85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" name="Group 86"/>
          <p:cNvGrpSpPr>
            <a:grpSpLocks/>
          </p:cNvGrpSpPr>
          <p:nvPr/>
        </p:nvGrpSpPr>
        <p:grpSpPr bwMode="auto">
          <a:xfrm>
            <a:off x="3168650" y="-863600"/>
            <a:ext cx="576263" cy="863600"/>
            <a:chOff x="-1520" y="1797"/>
            <a:chExt cx="726" cy="1089"/>
          </a:xfrm>
        </p:grpSpPr>
        <p:sp>
          <p:nvSpPr>
            <p:cNvPr id="12389" name="AutoShape 87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0" name="AutoShape 88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" name="Group 89"/>
          <p:cNvGrpSpPr>
            <a:grpSpLocks/>
          </p:cNvGrpSpPr>
          <p:nvPr/>
        </p:nvGrpSpPr>
        <p:grpSpPr bwMode="auto">
          <a:xfrm>
            <a:off x="5724525" y="-2116138"/>
            <a:ext cx="576263" cy="863600"/>
            <a:chOff x="-1520" y="1797"/>
            <a:chExt cx="726" cy="1089"/>
          </a:xfrm>
        </p:grpSpPr>
        <p:sp>
          <p:nvSpPr>
            <p:cNvPr id="12387" name="AutoShape 90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88" name="AutoShape 91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" name="Group 92"/>
          <p:cNvGrpSpPr>
            <a:grpSpLocks/>
          </p:cNvGrpSpPr>
          <p:nvPr/>
        </p:nvGrpSpPr>
        <p:grpSpPr bwMode="auto">
          <a:xfrm>
            <a:off x="7137400" y="-1898650"/>
            <a:ext cx="576263" cy="863600"/>
            <a:chOff x="-1520" y="1797"/>
            <a:chExt cx="726" cy="1089"/>
          </a:xfrm>
        </p:grpSpPr>
        <p:sp>
          <p:nvSpPr>
            <p:cNvPr id="12385" name="AutoShape 93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86" name="AutoShape 94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" name="Group 95"/>
          <p:cNvGrpSpPr>
            <a:grpSpLocks/>
          </p:cNvGrpSpPr>
          <p:nvPr/>
        </p:nvGrpSpPr>
        <p:grpSpPr bwMode="auto">
          <a:xfrm>
            <a:off x="7353300" y="-1582738"/>
            <a:ext cx="576263" cy="863600"/>
            <a:chOff x="-1520" y="1797"/>
            <a:chExt cx="726" cy="1089"/>
          </a:xfrm>
        </p:grpSpPr>
        <p:sp>
          <p:nvSpPr>
            <p:cNvPr id="12383" name="AutoShape 96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84" name="AutoShape 97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" name="Group 98"/>
          <p:cNvGrpSpPr>
            <a:grpSpLocks/>
          </p:cNvGrpSpPr>
          <p:nvPr/>
        </p:nvGrpSpPr>
        <p:grpSpPr bwMode="auto">
          <a:xfrm>
            <a:off x="3286125" y="-2087563"/>
            <a:ext cx="576263" cy="863600"/>
            <a:chOff x="-1520" y="1797"/>
            <a:chExt cx="726" cy="1089"/>
          </a:xfrm>
        </p:grpSpPr>
        <p:sp>
          <p:nvSpPr>
            <p:cNvPr id="12381" name="AutoShape 99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82" name="AutoShape 100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" name="Group 101"/>
          <p:cNvGrpSpPr>
            <a:grpSpLocks/>
          </p:cNvGrpSpPr>
          <p:nvPr/>
        </p:nvGrpSpPr>
        <p:grpSpPr bwMode="auto">
          <a:xfrm>
            <a:off x="3681413" y="-1108075"/>
            <a:ext cx="576262" cy="863600"/>
            <a:chOff x="-1520" y="1797"/>
            <a:chExt cx="726" cy="1089"/>
          </a:xfrm>
        </p:grpSpPr>
        <p:sp>
          <p:nvSpPr>
            <p:cNvPr id="12379" name="AutoShape 102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80" name="AutoShape 103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" name="Group 104"/>
          <p:cNvGrpSpPr>
            <a:grpSpLocks/>
          </p:cNvGrpSpPr>
          <p:nvPr/>
        </p:nvGrpSpPr>
        <p:grpSpPr bwMode="auto">
          <a:xfrm>
            <a:off x="6778625" y="-1223963"/>
            <a:ext cx="576263" cy="863600"/>
            <a:chOff x="-1520" y="1797"/>
            <a:chExt cx="726" cy="1089"/>
          </a:xfrm>
        </p:grpSpPr>
        <p:sp>
          <p:nvSpPr>
            <p:cNvPr id="12377" name="AutoShape 105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8" name="AutoShape 106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" name="Group 107"/>
          <p:cNvGrpSpPr>
            <a:grpSpLocks/>
          </p:cNvGrpSpPr>
          <p:nvPr/>
        </p:nvGrpSpPr>
        <p:grpSpPr bwMode="auto">
          <a:xfrm>
            <a:off x="6489700" y="-1366838"/>
            <a:ext cx="576263" cy="863600"/>
            <a:chOff x="-1520" y="1797"/>
            <a:chExt cx="726" cy="1089"/>
          </a:xfrm>
        </p:grpSpPr>
        <p:sp>
          <p:nvSpPr>
            <p:cNvPr id="12375" name="AutoShape 108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6" name="AutoShape 109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" name="Group 111"/>
          <p:cNvGrpSpPr>
            <a:grpSpLocks/>
          </p:cNvGrpSpPr>
          <p:nvPr/>
        </p:nvGrpSpPr>
        <p:grpSpPr bwMode="auto">
          <a:xfrm>
            <a:off x="2384425" y="-1827213"/>
            <a:ext cx="576263" cy="863600"/>
            <a:chOff x="-1520" y="1797"/>
            <a:chExt cx="726" cy="1089"/>
          </a:xfrm>
        </p:grpSpPr>
        <p:sp>
          <p:nvSpPr>
            <p:cNvPr id="12373" name="AutoShape 112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4" name="AutoShape 113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" name="Group 114"/>
          <p:cNvGrpSpPr>
            <a:grpSpLocks/>
          </p:cNvGrpSpPr>
          <p:nvPr/>
        </p:nvGrpSpPr>
        <p:grpSpPr bwMode="auto">
          <a:xfrm>
            <a:off x="5264150" y="-1900238"/>
            <a:ext cx="576263" cy="863600"/>
            <a:chOff x="-1520" y="1797"/>
            <a:chExt cx="726" cy="1089"/>
          </a:xfrm>
        </p:grpSpPr>
        <p:sp>
          <p:nvSpPr>
            <p:cNvPr id="12371" name="AutoShape 115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2" name="AutoShape 116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" name="Group 117"/>
          <p:cNvGrpSpPr>
            <a:grpSpLocks/>
          </p:cNvGrpSpPr>
          <p:nvPr/>
        </p:nvGrpSpPr>
        <p:grpSpPr bwMode="auto">
          <a:xfrm>
            <a:off x="5913438" y="-1439863"/>
            <a:ext cx="576262" cy="863600"/>
            <a:chOff x="-1520" y="1797"/>
            <a:chExt cx="726" cy="1089"/>
          </a:xfrm>
        </p:grpSpPr>
        <p:sp>
          <p:nvSpPr>
            <p:cNvPr id="12369" name="AutoShape 118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0" name="AutoShape 119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" name="Group 120"/>
          <p:cNvGrpSpPr>
            <a:grpSpLocks/>
          </p:cNvGrpSpPr>
          <p:nvPr/>
        </p:nvGrpSpPr>
        <p:grpSpPr bwMode="auto">
          <a:xfrm>
            <a:off x="4184650" y="-1439863"/>
            <a:ext cx="576263" cy="863600"/>
            <a:chOff x="-1520" y="1797"/>
            <a:chExt cx="726" cy="1089"/>
          </a:xfrm>
        </p:grpSpPr>
        <p:sp>
          <p:nvSpPr>
            <p:cNvPr id="12367" name="AutoShape 121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8" name="AutoShape 122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" name="Group 123"/>
          <p:cNvGrpSpPr>
            <a:grpSpLocks/>
          </p:cNvGrpSpPr>
          <p:nvPr/>
        </p:nvGrpSpPr>
        <p:grpSpPr bwMode="auto">
          <a:xfrm>
            <a:off x="4930775" y="-2259013"/>
            <a:ext cx="576263" cy="863600"/>
            <a:chOff x="-1520" y="1797"/>
            <a:chExt cx="726" cy="1089"/>
          </a:xfrm>
        </p:grpSpPr>
        <p:sp>
          <p:nvSpPr>
            <p:cNvPr id="12365" name="AutoShape 124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6" name="AutoShape 125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" name="Group 34"/>
          <p:cNvGrpSpPr>
            <a:grpSpLocks/>
          </p:cNvGrpSpPr>
          <p:nvPr/>
        </p:nvGrpSpPr>
        <p:grpSpPr bwMode="auto">
          <a:xfrm>
            <a:off x="2422525" y="-1466850"/>
            <a:ext cx="576263" cy="863600"/>
            <a:chOff x="-1520" y="1797"/>
            <a:chExt cx="726" cy="1089"/>
          </a:xfrm>
        </p:grpSpPr>
        <p:sp>
          <p:nvSpPr>
            <p:cNvPr id="12363" name="AutoShape 35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4" name="AutoShape 36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" name="Group 56"/>
          <p:cNvGrpSpPr>
            <a:grpSpLocks/>
          </p:cNvGrpSpPr>
          <p:nvPr/>
        </p:nvGrpSpPr>
        <p:grpSpPr bwMode="auto">
          <a:xfrm>
            <a:off x="-2690813" y="-1323975"/>
            <a:ext cx="576263" cy="863600"/>
            <a:chOff x="-1520" y="1797"/>
            <a:chExt cx="726" cy="1089"/>
          </a:xfrm>
        </p:grpSpPr>
        <p:sp>
          <p:nvSpPr>
            <p:cNvPr id="12361" name="AutoShape 57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2" name="AutoShape 58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" name="Group 59"/>
          <p:cNvGrpSpPr>
            <a:grpSpLocks/>
          </p:cNvGrpSpPr>
          <p:nvPr/>
        </p:nvGrpSpPr>
        <p:grpSpPr bwMode="auto">
          <a:xfrm>
            <a:off x="-25400" y="-1684338"/>
            <a:ext cx="576263" cy="863600"/>
            <a:chOff x="-1520" y="1797"/>
            <a:chExt cx="726" cy="1089"/>
          </a:xfrm>
        </p:grpSpPr>
        <p:sp>
          <p:nvSpPr>
            <p:cNvPr id="12359" name="AutoShape 60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0" name="AutoShape 61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" name="Group 62"/>
          <p:cNvGrpSpPr>
            <a:grpSpLocks/>
          </p:cNvGrpSpPr>
          <p:nvPr/>
        </p:nvGrpSpPr>
        <p:grpSpPr bwMode="auto">
          <a:xfrm>
            <a:off x="1270000" y="-1466850"/>
            <a:ext cx="576263" cy="863600"/>
            <a:chOff x="-1520" y="1797"/>
            <a:chExt cx="726" cy="1089"/>
          </a:xfrm>
        </p:grpSpPr>
        <p:sp>
          <p:nvSpPr>
            <p:cNvPr id="12357" name="AutoShape 63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8" name="AutoShape 64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" name="Group 80"/>
          <p:cNvGrpSpPr>
            <a:grpSpLocks/>
          </p:cNvGrpSpPr>
          <p:nvPr/>
        </p:nvGrpSpPr>
        <p:grpSpPr bwMode="auto">
          <a:xfrm>
            <a:off x="334963" y="-1511300"/>
            <a:ext cx="576262" cy="863600"/>
            <a:chOff x="-1520" y="1797"/>
            <a:chExt cx="726" cy="1089"/>
          </a:xfrm>
        </p:grpSpPr>
        <p:sp>
          <p:nvSpPr>
            <p:cNvPr id="12355" name="AutoShape 81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6" name="AutoShape 82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20" name="Group 83"/>
          <p:cNvGrpSpPr>
            <a:grpSpLocks/>
          </p:cNvGrpSpPr>
          <p:nvPr/>
        </p:nvGrpSpPr>
        <p:grpSpPr bwMode="auto">
          <a:xfrm>
            <a:off x="-2906713" y="-1682750"/>
            <a:ext cx="576263" cy="863600"/>
            <a:chOff x="-1520" y="1797"/>
            <a:chExt cx="726" cy="1089"/>
          </a:xfrm>
        </p:grpSpPr>
        <p:sp>
          <p:nvSpPr>
            <p:cNvPr id="12353" name="AutoShape 84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4" name="AutoShape 85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21" name="Group 92"/>
          <p:cNvGrpSpPr>
            <a:grpSpLocks/>
          </p:cNvGrpSpPr>
          <p:nvPr/>
        </p:nvGrpSpPr>
        <p:grpSpPr bwMode="auto">
          <a:xfrm>
            <a:off x="2638425" y="-2143125"/>
            <a:ext cx="576263" cy="863600"/>
            <a:chOff x="-1520" y="1797"/>
            <a:chExt cx="726" cy="1089"/>
          </a:xfrm>
        </p:grpSpPr>
        <p:sp>
          <p:nvSpPr>
            <p:cNvPr id="12351" name="AutoShape 93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2" name="AutoShape 94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22" name="Group 95"/>
          <p:cNvGrpSpPr>
            <a:grpSpLocks/>
          </p:cNvGrpSpPr>
          <p:nvPr/>
        </p:nvGrpSpPr>
        <p:grpSpPr bwMode="auto">
          <a:xfrm>
            <a:off x="5281613" y="-1292225"/>
            <a:ext cx="576262" cy="863600"/>
            <a:chOff x="-1520" y="1797"/>
            <a:chExt cx="726" cy="1089"/>
          </a:xfrm>
        </p:grpSpPr>
        <p:sp>
          <p:nvSpPr>
            <p:cNvPr id="12349" name="AutoShape 96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0" name="AutoShape 97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23" name="Group 98"/>
          <p:cNvGrpSpPr>
            <a:grpSpLocks/>
          </p:cNvGrpSpPr>
          <p:nvPr/>
        </p:nvGrpSpPr>
        <p:grpSpPr bwMode="auto">
          <a:xfrm>
            <a:off x="-1357313" y="-2087563"/>
            <a:ext cx="576263" cy="863600"/>
            <a:chOff x="-1520" y="1797"/>
            <a:chExt cx="726" cy="1089"/>
          </a:xfrm>
        </p:grpSpPr>
        <p:sp>
          <p:nvSpPr>
            <p:cNvPr id="12347" name="AutoShape 99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48" name="AutoShape 100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24" name="Group 101"/>
          <p:cNvGrpSpPr>
            <a:grpSpLocks/>
          </p:cNvGrpSpPr>
          <p:nvPr/>
        </p:nvGrpSpPr>
        <p:grpSpPr bwMode="auto">
          <a:xfrm>
            <a:off x="-962025" y="-1108075"/>
            <a:ext cx="576262" cy="863600"/>
            <a:chOff x="-1520" y="1797"/>
            <a:chExt cx="726" cy="1089"/>
          </a:xfrm>
        </p:grpSpPr>
        <p:sp>
          <p:nvSpPr>
            <p:cNvPr id="12345" name="AutoShape 102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46" name="AutoShape 103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25" name="Group 104"/>
          <p:cNvGrpSpPr>
            <a:grpSpLocks/>
          </p:cNvGrpSpPr>
          <p:nvPr/>
        </p:nvGrpSpPr>
        <p:grpSpPr bwMode="auto">
          <a:xfrm>
            <a:off x="2135188" y="-1223963"/>
            <a:ext cx="576262" cy="863600"/>
            <a:chOff x="-1520" y="1797"/>
            <a:chExt cx="726" cy="1089"/>
          </a:xfrm>
        </p:grpSpPr>
        <p:sp>
          <p:nvSpPr>
            <p:cNvPr id="12343" name="AutoShape 105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44" name="AutoShape 106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26" name="Group 107"/>
          <p:cNvGrpSpPr>
            <a:grpSpLocks/>
          </p:cNvGrpSpPr>
          <p:nvPr/>
        </p:nvGrpSpPr>
        <p:grpSpPr bwMode="auto">
          <a:xfrm>
            <a:off x="6424613" y="-1366838"/>
            <a:ext cx="576262" cy="863600"/>
            <a:chOff x="-1520" y="1797"/>
            <a:chExt cx="726" cy="1089"/>
          </a:xfrm>
        </p:grpSpPr>
        <p:sp>
          <p:nvSpPr>
            <p:cNvPr id="12341" name="AutoShape 108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42" name="AutoShape 109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27" name="Group 111"/>
          <p:cNvGrpSpPr>
            <a:grpSpLocks/>
          </p:cNvGrpSpPr>
          <p:nvPr/>
        </p:nvGrpSpPr>
        <p:grpSpPr bwMode="auto">
          <a:xfrm>
            <a:off x="-2259013" y="-1827213"/>
            <a:ext cx="576263" cy="863600"/>
            <a:chOff x="-1520" y="1797"/>
            <a:chExt cx="726" cy="1089"/>
          </a:xfrm>
        </p:grpSpPr>
        <p:sp>
          <p:nvSpPr>
            <p:cNvPr id="12339" name="AutoShape 112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40" name="AutoShape 113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28" name="Group 114"/>
          <p:cNvGrpSpPr>
            <a:grpSpLocks/>
          </p:cNvGrpSpPr>
          <p:nvPr/>
        </p:nvGrpSpPr>
        <p:grpSpPr bwMode="auto">
          <a:xfrm>
            <a:off x="620713" y="-1900238"/>
            <a:ext cx="576262" cy="863600"/>
            <a:chOff x="-1520" y="1797"/>
            <a:chExt cx="726" cy="1089"/>
          </a:xfrm>
        </p:grpSpPr>
        <p:sp>
          <p:nvSpPr>
            <p:cNvPr id="12337" name="AutoShape 115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38" name="AutoShape 116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29" name="Group 117"/>
          <p:cNvGrpSpPr>
            <a:grpSpLocks/>
          </p:cNvGrpSpPr>
          <p:nvPr/>
        </p:nvGrpSpPr>
        <p:grpSpPr bwMode="auto">
          <a:xfrm>
            <a:off x="1270000" y="-1439863"/>
            <a:ext cx="576263" cy="863600"/>
            <a:chOff x="-1520" y="1797"/>
            <a:chExt cx="726" cy="1089"/>
          </a:xfrm>
        </p:grpSpPr>
        <p:sp>
          <p:nvSpPr>
            <p:cNvPr id="12335" name="AutoShape 118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36" name="AutoShape 119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30" name="Group 120"/>
          <p:cNvGrpSpPr>
            <a:grpSpLocks/>
          </p:cNvGrpSpPr>
          <p:nvPr/>
        </p:nvGrpSpPr>
        <p:grpSpPr bwMode="auto">
          <a:xfrm>
            <a:off x="-458788" y="-1439863"/>
            <a:ext cx="576263" cy="863600"/>
            <a:chOff x="-1520" y="1797"/>
            <a:chExt cx="726" cy="1089"/>
          </a:xfrm>
        </p:grpSpPr>
        <p:sp>
          <p:nvSpPr>
            <p:cNvPr id="12333" name="AutoShape 121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34" name="AutoShape 122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28" name="Picture 127" descr="white_van_logo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720" y="4786322"/>
            <a:ext cx="3853876" cy="2214578"/>
          </a:xfrm>
          <a:prstGeom prst="rect">
            <a:avLst/>
          </a:prstGeom>
        </p:spPr>
      </p:pic>
      <p:sp>
        <p:nvSpPr>
          <p:cNvPr id="127" name="Rounded Rectangle 126"/>
          <p:cNvSpPr/>
          <p:nvPr/>
        </p:nvSpPr>
        <p:spPr>
          <a:xfrm>
            <a:off x="-214346" y="6072206"/>
            <a:ext cx="9572692" cy="12144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Parallelogram 128"/>
          <p:cNvSpPr/>
          <p:nvPr/>
        </p:nvSpPr>
        <p:spPr>
          <a:xfrm>
            <a:off x="428596" y="4500570"/>
            <a:ext cx="4572032" cy="285752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 advClick="0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23 0.09584 C 0.08871 0.11112 0.06927 0.14167 0.06354 0.18588 C 0.05746 0.23056 0.05451 0.27107 0.05851 0.36412 C 0.06163 0.45602 0.08819 0.61737 0.08437 0.74144 C 0.08073 0.86505 0.05104 1.00973 0.03333 1.10487 C 0.01649 1.20093 -0.00955 1.27246 -0.02014 1.31713 " pathEditMode="relative" rAng="223793" ptsTypes="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6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22222E-6 -2.96296E-6 C -2.22222E-6 0.01621 -0.01041 0.05417 -0.00451 0.09838 C 0.00174 0.14283 0.00955 0.18218 0.03681 0.26736 C 0.06406 0.35255 0.13108 0.49167 0.1592 0.60996 C 0.1882 0.72732 0.19792 0.87662 0.2066 0.97431 C 0.21511 1.07199 0.20938 1.15093 0.21077 1.19792 " pathEditMode="relative" rAng="-991358" ptsTypes="aaaaaa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5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3541 0.06319 C 0.03246 0.07685 0.01823 0.10694 0.0151 0.14768 C 0.01215 0.18912 0.01146 0.22615 0.01788 0.31065 C 0.02413 0.39421 0.05173 0.53935 0.0533 0.65324 C 0.05521 0.7662 0.03715 0.90046 0.02673 0.98889 C 0.01684 1.07754 -0.00104 1.1449 -0.00781 1.18657 " pathEditMode="relative" rAng="0" ptsTypes="aaaaaa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" y="5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6719 0.09468 C 0.06458 0.10833 0.05174 0.14005 0.04948 0.18195 C 0.04965 0.22616 0.05052 0.26412 0.06059 0.34908 C 0.06997 0.43449 0.10347 0.58079 0.10972 0.69722 C 0.1158 0.81273 0.10452 0.95116 0.09774 1.04097 C 0.09202 1.13403 0.07743 1.20417 0.07118 1.24745 " pathEditMode="relative" rAng="-191218" ptsTypes="aaaaaa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" y="57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10625 0.02107 C 0.10329 0.03588 0.08906 0.06759 0.08593 0.11111 C 0.08298 0.15509 0.08229 0.19491 0.08871 0.28472 C 0.09496 0.37361 0.12257 0.52801 0.12413 0.64954 C 0.12604 0.77014 0.10798 0.91296 0.09757 1.00741 C 0.08767 1.10162 0.06979 1.17361 0.06302 1.21806 " pathEditMode="relative" rAng="0" ptsTypes="aaaaaa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" y="59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47 0.06551 C 0.10296 0.08102 0.08351 0.11157 0.07778 0.15555 C 0.07171 0.20023 0.06876 0.24074 0.07292 0.33379 C 0.07587 0.42546 0.10244 0.58703 0.09861 0.71065 C 0.09497 0.83472 0.06528 0.97916 0.04757 1.07453 C 0.03091 1.17037 0.00469 1.2419 -0.0059 1.2868 " pathEditMode="relative" rAng="223793" ptsTypes="aaaaaa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6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9566 0.02106 C 0.09341 0.03611 0.08264 0.06805 0.08038 0.11203 C 0.07813 0.15625 0.07761 0.19629 0.08247 0.2868 C 0.08716 0.37731 0.10782 0.53333 0.10903 0.65532 C 0.11042 0.77685 0.09688 0.92106 0.08907 1.0162 C 0.0816 1.11134 0.06823 1.18379 0.06302 1.22847 " pathEditMode="relative" rAng="0" ptsTypes="aaaaaa">
                                      <p:cBhvr>
                                        <p:cTn id="1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60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6684 0.06296 C -0.06979 0.07662 -0.08403 0.10671 -0.08715 0.14745 C -0.0901 0.18889 -0.0908 0.22592 -0.08437 0.31041 C -0.07812 0.39398 -0.05052 0.53912 -0.04896 0.65301 C -0.04705 0.76597 -0.0651 0.90023 -0.07552 0.98865 C -0.08541 1.07731 -0.1033 1.14467 -0.11007 1.18634 " pathEditMode="relative" rAng="0" ptsTypes="aaaaaa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" y="5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2761 0.06296 C -0.03021 0.07662 -0.04306 0.10833 -0.0448 0.15023 C -0.04514 0.19444 -0.04427 0.2324 -0.03421 0.31736 C -0.02483 0.40277 0.00868 0.54907 0.01493 0.66551 C 0.02152 0.78102 0.00972 0.91967 0.00295 1.00949 C -0.00278 1.10231 -0.01736 1.17245 -0.02309 1.21574 " pathEditMode="relative" rAng="-191218" ptsTypes="aaaaaa">
                                      <p:cBhvr>
                                        <p:cTn id="2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57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10625 0.02107 C 0.10329 0.03588 0.08906 0.06759 0.08593 0.11111 C 0.08298 0.15509 0.08229 0.19491 0.08871 0.28472 C 0.09496 0.37361 0.12257 0.52801 0.12413 0.64954 C 0.12604 0.77014 0.10798 0.91296 0.09757 1.00741 C 0.08767 1.10162 0.06979 1.17361 0.06302 1.2180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" y="59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6493 0.11297 C 0.15868 0.12709 0.13594 0.15324 0.125 0.19537 C 0.11354 0.23843 0.10608 0.27778 0.09896 0.37037 C 0.09115 0.46158 0.09844 0.62685 0.08004 0.74815 C 0.06163 0.86991 0.01528 1.00625 -0.01337 1.09653 C -0.04132 1.18797 -0.07552 1.25301 -0.09132 1.29491 " pathEditMode="relative" rAng="765988" ptsTypes="aaaaaa">
                                      <p:cBhvr>
                                        <p:cTn id="2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" y="59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3264 0.0419 C 0.03038 0.05695 0.01962 0.08889 0.01736 0.13287 C 0.0151 0.17709 0.01458 0.21713 0.01944 0.30764 C 0.02413 0.39815 0.04479 0.55417 0.046 0.67616 C 0.04739 0.79769 0.03385 0.9419 0.02604 1.03704 C 0.01857 1.13218 0.00521 1.20463 3.05556E-6 1.24931 " pathEditMode="relative" rAng="0" ptsTypes="aaaaaa">
                                      <p:cBhvr>
                                        <p:cTn id="2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60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9844 0.06319 C 0.09548 0.07685 0.08125 0.10694 0.07812 0.14768 C 0.07517 0.18912 0.07448 0.22615 0.0809 0.31065 C 0.08715 0.39421 0.11476 0.53935 0.11632 0.65324 C 0.11823 0.7662 0.10017 0.90046 0.08976 0.98889 C 0.07986 1.07754 0.06198 1.1449 0.05521 1.18657 " pathEditMode="relative" rAng="0" ptsTypes="aaaaaa">
                                      <p:cBhvr>
                                        <p:cTn id="3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" y="56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0.07813 0.10509 C 0.07552 0.11875 0.06268 0.15046 0.06111 0.19236 C 0.06059 0.23634 0.06146 0.27454 0.07153 0.35949 C 0.08091 0.44491 0.11441 0.5912 0.12066 0.70764 C 0.12743 0.82315 0.11545 0.96181 0.10868 1.05185 C 0.10295 1.14445 0.08837 1.21458 0.08282 1.25787 " pathEditMode="relative" rAng="-191218" ptsTypes="aaaaaa">
                                      <p:cBhvr>
                                        <p:cTn id="3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57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0.10625 0.02107 C 0.10329 0.03588 0.08906 0.06759 0.08593 0.11111 C 0.08298 0.15509 0.08229 0.19491 0.08871 0.28472 C 0.09496 0.37361 0.12257 0.52801 0.12413 0.64954 C 0.12604 0.77014 0.10798 0.91296 0.09757 1.00741 C 0.08767 1.10162 0.06979 1.17361 0.06302 1.21806 " pathEditMode="relative" rAng="0" ptsTypes="aaaaaa">
                                      <p:cBhvr>
                                        <p:cTn id="3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" y="59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9323 0.09584 C 0.08871 0.11112 0.06927 0.14167 0.06354 0.18588 C 0.05746 0.23056 0.05451 0.27107 0.05851 0.36412 C 0.06163 0.45602 0.08819 0.61737 0.08437 0.74144 C 0.08073 0.86505 0.05104 1.00973 0.03333 1.10487 C 0.01649 1.20093 -0.00955 1.27246 -0.02014 1.31713 " pathEditMode="relative" rAng="223793" ptsTypes="aaaaaa">
                                      <p:cBhvr>
                                        <p:cTn id="3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61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967 0.02107 C 0.09462 0.03635 0.08472 0.06875 0.08264 0.1132 C 0.08056 0.15788 0.08021 0.19838 0.08455 0.28959 C 0.08889 0.38102 0.10799 0.53866 0.10903 0.66204 C 0.11042 0.78496 0.09792 0.93056 0.09063 1.02686 C 0.08386 1.12292 0.07153 1.19607 0.06684 1.24144 " pathEditMode="relative" rAng="0" ptsTypes="aaaaaa">
                                      <p:cBhvr>
                                        <p:cTn id="3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" y="61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1424 0.01713 C 0.11129 0.03079 0.09705 0.06088 0.09392 0.10162 C 0.09097 0.14306 0.09028 0.18009 0.0967 0.26458 C 0.10295 0.34815 0.13056 0.49329 0.13212 0.60718 C 0.13403 0.72014 0.11597 0.8544 0.10556 0.94282 C 0.09566 1.03148 0.07778 1.09884 0.07101 1.14051 " pathEditMode="relative" rAng="0" ptsTypes="aaaaaa">
                                      <p:cBhvr>
                                        <p:cTn id="40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" y="56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0.07813 0.10509 C 0.07552 0.11875 0.06268 0.15046 0.06111 0.19236 C 0.06059 0.23634 0.06146 0.27454 0.07153 0.35949 C 0.08091 0.44491 0.11441 0.5912 0.12066 0.70764 C 0.12743 0.82315 0.11545 0.96181 0.10868 1.05185 C 0.10295 1.14445 0.08837 1.21458 0.08282 1.25787 " pathEditMode="relative" rAng="-191218" ptsTypes="aaaaaa">
                                      <p:cBhvr>
                                        <p:cTn id="42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57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repeatCount="indefinite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0.10625 0.02107 C 0.10329 0.03588 0.08906 0.06759 0.08593 0.11111 C 0.08298 0.15509 0.08229 0.19491 0.08871 0.28472 C 0.09496 0.37361 0.12257 0.52801 0.12413 0.64954 C 0.12604 0.77014 0.10798 0.91296 0.09757 1.00741 C 0.08767 1.10162 0.06979 1.17361 0.06302 1.21806 " pathEditMode="relative" rAng="0" ptsTypes="aaaaaa">
                                      <p:cBhvr>
                                        <p:cTn id="44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" y="598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22222E-6 -2.96296E-6 C -2.22222E-6 0.01621 -0.01041 0.05417 -0.00451 0.09838 C 0.00174 0.14283 0.00955 0.18218 0.03681 0.26736 C 0.06406 0.35255 0.13108 0.49167 0.1592 0.60996 C 0.1882 0.72732 0.19792 0.87662 0.2066 0.97431 C 0.21511 1.07199 0.20938 1.15093 0.21077 1.19792 " pathEditMode="relative" rAng="-991358" ptsTypes="aaaaaa">
                                      <p:cBhvr>
                                        <p:cTn id="4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59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indefinite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3541 0.06319 C 0.03246 0.07685 0.01823 0.10694 0.0151 0.14768 C 0.01215 0.18912 0.01146 0.22615 0.01788 0.31065 C 0.02413 0.39421 0.05173 0.53935 0.0533 0.65324 C 0.05521 0.7662 0.03715 0.90046 0.02673 0.98889 C 0.01684 1.07754 -0.00104 1.1449 -0.00781 1.18657 " pathEditMode="relative" rAng="0" ptsTypes="aaaaaa">
                                      <p:cBhvr>
                                        <p:cTn id="48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" y="562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repeatCount="indefinite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0.10747 0.06551 C 0.10296 0.08102 0.08351 0.11157 0.07778 0.15555 C 0.07171 0.20023 0.06876 0.24074 0.07292 0.33379 C 0.07587 0.42546 0.10244 0.58703 0.09861 0.71065 C 0.09497 0.83472 0.06528 0.97916 0.04757 1.07453 C 0.03091 1.17037 0.00469 1.2419 -0.0059 1.2868 " pathEditMode="relative" rAng="223793" ptsTypes="aaaaaa">
                                      <p:cBhvr>
                                        <p:cTn id="50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6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2761 0.06296 C -0.03021 0.07662 -0.04306 0.10833 -0.0448 0.15023 C -0.04514 0.19444 -0.04427 0.2324 -0.03421 0.31736 C -0.02483 0.40277 0.00868 0.54907 0.01493 0.66551 C 0.02152 0.78102 0.00972 0.91967 0.00295 1.00949 C -0.00278 1.10231 -0.01736 1.17245 -0.02309 1.21574 " pathEditMode="relative" rAng="-191218" ptsTypes="aaaaaa">
                                      <p:cBhvr>
                                        <p:cTn id="52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57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accel="50000" decel="5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0.03264 0.0419 C 0.03038 0.05695 0.01962 0.08889 0.01736 0.13287 C 0.0151 0.17709 0.01458 0.21713 0.01944 0.30764 C 0.02413 0.39815 0.04479 0.55417 0.046 0.67616 C 0.04739 0.79769 0.03385 0.9419 0.02604 1.03704 C 0.01857 1.13218 0.00521 1.20463 3.05556E-6 1.24931 " pathEditMode="relative" rAng="0" ptsTypes="aaaaaa">
                                      <p:cBhvr>
                                        <p:cTn id="54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60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repeatCount="indefinite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09323 0.09584 C 0.08871 0.11112 0.06927 0.14167 0.06354 0.18588 C 0.05746 0.23056 0.05451 0.27107 0.05851 0.36412 C 0.06163 0.45602 0.08819 0.61737 0.08437 0.74144 C 0.08073 0.86505 0.05104 1.00973 0.03333 1.10487 C 0.01649 1.20093 -0.00955 1.27246 -0.02014 1.31713 " pathEditMode="relative" rAng="223793" ptsTypes="aaaaaa">
                                      <p:cBhvr>
                                        <p:cTn id="56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61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3541 0.06319 C 0.03246 0.07685 0.01823 0.10694 0.0151 0.14768 C 0.01215 0.18912 0.01146 0.22615 0.01788 0.31065 C 0.02413 0.39421 0.05173 0.53935 0.0533 0.65324 C 0.05521 0.7662 0.03715 0.90046 0.02673 0.98889 C 0.01684 1.07754 -0.00104 1.1449 -0.00781 1.18657 " pathEditMode="relative" rAng="0" ptsTypes="aaaaaa">
                                      <p:cBhvr>
                                        <p:cTn id="58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" y="56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6719 0.09468 C 0.06458 0.10833 0.05174 0.14005 0.04948 0.18195 C 0.04965 0.22616 0.05052 0.26412 0.06059 0.34908 C 0.06997 0.43449 0.10347 0.58079 0.10972 0.69722 C 0.1158 0.81273 0.10452 0.95116 0.09774 1.04097 C 0.09202 1.13403 0.07743 1.20417 0.07118 1.24745 " pathEditMode="relative" rAng="-191218" ptsTypes="aaaaaa">
                                      <p:cBhvr>
                                        <p:cTn id="60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" y="57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0.02107 C 0.10329 0.03588 0.08906 0.06759 0.08593 0.11111 C 0.08298 0.15509 0.08229 0.19491 0.08871 0.28472 C 0.09496 0.37361 0.12257 0.52801 0.12413 0.64954 C 0.12604 0.77014 0.10798 0.91296 0.09757 1.00741 C 0.08767 1.10162 0.06979 1.17361 0.06302 1.21806 " pathEditMode="relative" rAng="0" ptsTypes="aaaaaa">
                                      <p:cBhvr>
                                        <p:cTn id="62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" y="59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16493 0.11297 C 0.15868 0.12709 0.13594 0.15324 0.125 0.19537 C 0.11354 0.23843 0.10608 0.27778 0.09896 0.37037 C 0.09115 0.46158 0.09844 0.62685 0.08004 0.74815 C 0.06163 0.86991 0.01528 1.00625 -0.01337 1.09653 C -0.04132 1.18797 -0.07552 1.25301 -0.09132 1.29491 " pathEditMode="relative" rAng="765988" ptsTypes="aaaaaa">
                                      <p:cBhvr>
                                        <p:cTn id="6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" y="59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3264 0.0419 C 0.03038 0.05695 0.01962 0.08889 0.01736 0.13287 C 0.0151 0.17709 0.01458 0.21713 0.01944 0.30764 C 0.02413 0.39815 0.04479 0.55417 0.046 0.67616 C 0.04739 0.79769 0.03385 0.9419 0.02604 1.03704 C 0.01857 1.13218 0.00521 1.20463 3.05556E-6 1.24931 " pathEditMode="relative" rAng="0" ptsTypes="aaaaaa">
                                      <p:cBhvr>
                                        <p:cTn id="66" dur="5000" fill="hold"/>
                                        <p:tgtEl>
                                          <p:spTgt spid="123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60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10625 0.02107 C 0.10329 0.03588 0.08906 0.06759 0.08593 0.11111 C 0.08298 0.15509 0.08229 0.19491 0.08871 0.28472 C 0.09496 0.37361 0.12257 0.52801 0.12413 0.64954 C 0.12604 0.77014 0.10798 0.91296 0.09757 1.00741 C 0.08767 1.10162 0.06979 1.17361 0.06302 1.21806 " pathEditMode="relative" rAng="0" ptsTypes="aaaaaa">
                                      <p:cBhvr>
                                        <p:cTn id="68" dur="5000" fill="hold"/>
                                        <p:tgtEl>
                                          <p:spTgt spid="12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" y="59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9323 0.09584 C 0.08871 0.11112 0.06927 0.14167 0.06354 0.18588 C 0.05746 0.23056 0.05451 0.27107 0.05851 0.36412 C 0.06163 0.45602 0.08819 0.61737 0.08437 0.74144 C 0.08073 0.86505 0.05104 1.00973 0.03333 1.10487 C 0.01649 1.20093 -0.00955 1.27246 -0.02014 1.31713 " pathEditMode="relative" rAng="223793" ptsTypes="aaaaaa">
                                      <p:cBhvr>
                                        <p:cTn id="70" dur="5000" fill="hold"/>
                                        <p:tgtEl>
                                          <p:spTgt spid="12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612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67 0.02107 C 0.09462 0.03635 0.08472 0.06875 0.08264 0.1132 C 0.08056 0.15788 0.08021 0.19838 0.08455 0.28959 C 0.08889 0.38102 0.10799 0.53866 0.10903 0.66204 C 0.11042 0.78496 0.09792 0.93056 0.09063 1.02686 C 0.08386 1.12292 0.07153 1.19607 0.06684 1.24144 " pathEditMode="relative" rAng="0" ptsTypes="aaaaaa">
                                      <p:cBhvr>
                                        <p:cTn id="72" dur="5000" fill="hold"/>
                                        <p:tgtEl>
                                          <p:spTgt spid="12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" y="61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repeatCount="indefinite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11424 0.01713 C 0.11129 0.03079 0.09705 0.06088 0.09392 0.10162 C 0.09097 0.14306 0.09028 0.18009 0.0967 0.26458 C 0.10295 0.34815 0.13056 0.49329 0.13212 0.60718 C 0.13403 0.72014 0.11597 0.8544 0.10556 0.94282 C 0.09566 1.03148 0.07778 1.09884 0.07101 1.14051 " pathEditMode="relative" rAng="0" ptsTypes="aaaaaa">
                                      <p:cBhvr>
                                        <p:cTn id="74" dur="5000" fill="hold"/>
                                        <p:tgtEl>
                                          <p:spTgt spid="12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" y="56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813 0.10509 C 0.07552 0.11875 0.06268 0.15046 0.06111 0.19236 C 0.06059 0.23634 0.06146 0.27454 0.07153 0.35949 C 0.08091 0.44491 0.11441 0.5912 0.12066 0.70764 C 0.12743 0.82315 0.11545 0.96181 0.10868 1.05185 C 0.10295 1.14445 0.08837 1.21458 0.08282 1.25787 " pathEditMode="relative" rAng="-191218" ptsTypes="aaaaaa">
                                      <p:cBhvr>
                                        <p:cTn id="76" dur="5000" fill="hold"/>
                                        <p:tgtEl>
                                          <p:spTgt spid="12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57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10625 0.02107 C 0.10329 0.03588 0.08906 0.06759 0.08593 0.11111 C 0.08298 0.15509 0.08229 0.19491 0.08871 0.28472 C 0.09496 0.37361 0.12257 0.52801 0.12413 0.64954 C 0.12604 0.77014 0.10798 0.91296 0.09757 1.00741 C 0.08767 1.10162 0.06979 1.17361 0.06302 1.21806 " pathEditMode="relative" rAng="0" ptsTypes="aaaaaa">
                                      <p:cBhvr>
                                        <p:cTn id="78" dur="5000" fill="hold"/>
                                        <p:tgtEl>
                                          <p:spTgt spid="12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" y="598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repeatCount="indefinite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-2.22222E-6 -2.96296E-6 C -2.22222E-6 0.01621 -0.01041 0.05417 -0.00451 0.09838 C 0.00174 0.14283 0.00955 0.18218 0.03681 0.26736 C 0.06406 0.35255 0.13108 0.49167 0.1592 0.60996 C 0.1882 0.72732 0.19792 0.87662 0.2066 0.97431 C 0.21511 1.07199 0.20938 1.15093 0.21077 1.19792 " pathEditMode="relative" rAng="-991358" ptsTypes="aaaaaa">
                                      <p:cBhvr>
                                        <p:cTn id="80" dur="5000" fill="hold"/>
                                        <p:tgtEl>
                                          <p:spTgt spid="12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594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3541 0.06319 C 0.03246 0.07685 0.01823 0.10694 0.0151 0.14768 C 0.01215 0.18912 0.01146 0.22615 0.01788 0.31065 C 0.02413 0.39421 0.05173 0.53935 0.0533 0.65324 C 0.05521 0.7662 0.03715 0.90046 0.02673 0.98889 C 0.01684 1.07754 -0.00104 1.1449 -0.00781 1.18657 " pathEditMode="relative" rAng="0" ptsTypes="aaaaaa">
                                      <p:cBhvr>
                                        <p:cTn id="82" dur="5000" fill="hold"/>
                                        <p:tgtEl>
                                          <p:spTgt spid="123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" y="562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repeatCount="indefinite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10747 0.06551 C 0.10296 0.08102 0.08351 0.11157 0.07778 0.15555 C 0.07171 0.20023 0.06876 0.24074 0.07292 0.33379 C 0.07587 0.42546 0.10244 0.58703 0.09861 0.71065 C 0.09497 0.83472 0.06528 0.97916 0.04757 1.07453 C 0.03091 1.17037 0.00469 1.2419 -0.0059 1.2868 " pathEditMode="relative" rAng="223793" ptsTypes="aaaaaa">
                                      <p:cBhvr>
                                        <p:cTn id="84" dur="5000" fill="hold"/>
                                        <p:tgtEl>
                                          <p:spTgt spid="12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612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2761 0.06296 C -0.03021 0.07662 -0.04306 0.10833 -0.0448 0.15023 C -0.04514 0.19444 -0.04427 0.2324 -0.03421 0.31736 C -0.02483 0.40277 0.00868 0.54907 0.01493 0.66551 C 0.02152 0.78102 0.00972 0.91967 0.00295 1.00949 C -0.00278 1.10231 -0.01736 1.17245 -0.02309 1.21574 " pathEditMode="relative" rAng="-191218" ptsTypes="aaaaaa">
                                      <p:cBhvr>
                                        <p:cTn id="86" dur="5000" fill="hold"/>
                                        <p:tgtEl>
                                          <p:spTgt spid="12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576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8" presetClass="emph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432000000">
                                      <p:cBhvr>
                                        <p:cTn id="92" dur="1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64" presetClass="path" presetSubtype="0" accel="5000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5E-6 -3.33333E-6 L -0.00954 -1.00648 " pathEditMode="relative" rAng="0" ptsTypes="AA">
                                      <p:cBhvr>
                                        <p:cTn id="94" dur="9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" y="-50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4" presetClass="path" presetSubtype="0" ac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77778E-6 7.40741E-7 L -2.77778E-6 -1.03125 " pathEditMode="relative" rAng="0" ptsTypes="AA">
                                      <p:cBhvr>
                                        <p:cTn id="96" dur="9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129" grpId="0" animBg="1"/>
      <p:bldP spid="12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adiosond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72924" y="2857496"/>
            <a:ext cx="523414" cy="1014405"/>
          </a:xfrm>
          <a:prstGeom prst="rect">
            <a:avLst/>
          </a:prstGeom>
        </p:spPr>
      </p:pic>
      <p:pic>
        <p:nvPicPr>
          <p:cNvPr id="7" name="Picture 6" descr="stickman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87238" y="3214686"/>
            <a:ext cx="428628" cy="870651"/>
          </a:xfrm>
          <a:prstGeom prst="rect">
            <a:avLst/>
          </a:prstGeom>
        </p:spPr>
      </p:pic>
      <p:pic>
        <p:nvPicPr>
          <p:cNvPr id="11" name="Picture 10" descr="hurrican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71866" y="-2428916"/>
            <a:ext cx="6866860" cy="6857999"/>
          </a:xfrm>
          <a:prstGeom prst="rect">
            <a:avLst/>
          </a:prstGeom>
        </p:spPr>
      </p:pic>
    </p:spTree>
  </p:cSld>
  <p:clrMapOvr>
    <a:masterClrMapping/>
  </p:clrMapOvr>
  <p:transition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0.01829 C 0.04983 0.05625 0.09896 0.09445 0.12518 0.17199 C 0.15139 0.24954 0.14202 0.40602 0.15851 0.48311 C 0.17483 0.55996 0.19462 0.60278 0.22327 0.63449 C 0.25261 0.66598 0.27709 0.67223 0.33282 0.67246 C 0.38837 0.67361 0.49896 0.65695 0.55695 0.63866 C 0.61493 0.61945 0.65486 0.59838 0.68125 0.55973 C 0.70747 0.52107 0.72344 0.4632 0.71459 0.40625 C 0.70539 0.34931 0.7 0.25533 0.62813 0.21829 C 0.55625 0.18125 0.37431 0.17385 0.28247 0.18403 C 0.19115 0.19422 0.15261 0.18588 0.07969 0.27871 C 0.0066 0.37199 -0.0901 0.77986 -0.15538 0.74121 C -0.22031 0.70324 -0.2658 0.37593 -0.31128 0.04861 " pathEditMode="relative" rAng="0" ptsTypes="aaaaaaaaaaaaA">
                                      <p:cBhvr>
                                        <p:cTn id="13" dur="1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" y="38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6400000">
                                      <p:cBhvr>
                                        <p:cTn id="15" dur="1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urop_iceland_googeart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555941" cy="6858000"/>
          </a:xfrm>
          <a:prstGeom prst="rect">
            <a:avLst/>
          </a:prstGeom>
        </p:spPr>
      </p:pic>
      <p:pic>
        <p:nvPicPr>
          <p:cNvPr id="7" name="Picture 6" descr="white_van_logo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43570" y="4357694"/>
            <a:ext cx="2000264" cy="1149425"/>
          </a:xfrm>
          <a:prstGeom prst="rect">
            <a:avLst/>
          </a:prstGeom>
        </p:spPr>
      </p:pic>
      <p:sp>
        <p:nvSpPr>
          <p:cNvPr id="8" name="Parallelogram 7"/>
          <p:cNvSpPr/>
          <p:nvPr/>
        </p:nvSpPr>
        <p:spPr>
          <a:xfrm>
            <a:off x="5572132" y="4214818"/>
            <a:ext cx="2428924" cy="142876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white_van_logos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57950" y="4786322"/>
            <a:ext cx="537183" cy="308686"/>
          </a:xfrm>
          <a:prstGeom prst="rect">
            <a:avLst/>
          </a:prstGeom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" fill="hold"/>
                                        <p:tgtEl>
                                          <p:spTgt spid="9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0">
                                      <p:cBhvr>
                                        <p:cTn id="15" dur="7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5.55556E-6 C -0.05989 0.00371 -0.11961 0.00741 -0.16961 -0.00601 C -0.21961 -0.01944 -0.271 -0.04351 -0.29999 -0.08078 C -0.32899 -0.11805 -0.3401 -0.18657 -0.34392 -0.23032 C -0.34774 -0.27407 -0.32621 -0.32453 -0.32274 -0.34328 " pathEditMode="relative" ptsTypes="aaaaA">
                                      <p:cBhvr>
                                        <p:cTn id="17" dur="7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5712 0.00463 -0.11407 0.00949 -0.15921 0 C -0.20434 -0.0095 -0.24532 -0.0382 -0.27136 -0.05672 C -0.2974 -0.07524 -0.30469 -0.09028 -0.31528 -0.11112 C -0.32587 -0.13195 -0.33056 -0.15903 -0.3349 -0.18195 C -0.33924 -0.20487 -0.3441 -0.22269 -0.34098 -0.24862 C -0.33785 -0.27454 -0.32066 -0.32269 -0.31667 -0.3375 " pathEditMode="relative" ptsTypes="aaaaaaA">
                                      <p:cBhvr>
                                        <p:cTn id="19" dur="7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77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7700" fill="hold"/>
                                        <p:tgtEl>
                                          <p:spTgt spid="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olcano_Eyjafjallajokull_icela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white_van_logo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595" y="3714752"/>
            <a:ext cx="2983645" cy="1714512"/>
          </a:xfrm>
          <a:prstGeom prst="rect">
            <a:avLst/>
          </a:prstGeom>
        </p:spPr>
      </p:pic>
      <p:sp>
        <p:nvSpPr>
          <p:cNvPr id="4" name="Parallelogram 3"/>
          <p:cNvSpPr/>
          <p:nvPr/>
        </p:nvSpPr>
        <p:spPr>
          <a:xfrm>
            <a:off x="285720" y="3429000"/>
            <a:ext cx="3571900" cy="285752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5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0">
                                      <p:cBhvr>
                                        <p:cTn id="2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01_230199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white_van_logo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0892" y="928670"/>
            <a:ext cx="1912075" cy="1098748"/>
          </a:xfrm>
          <a:prstGeom prst="rect">
            <a:avLst/>
          </a:prstGeom>
        </p:spPr>
      </p:pic>
      <p:pic>
        <p:nvPicPr>
          <p:cNvPr id="6" name="Picture 5" descr="white_van_logo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72330" y="785794"/>
            <a:ext cx="1912075" cy="176112"/>
          </a:xfrm>
          <a:prstGeom prst="rect">
            <a:avLst/>
          </a:prstGeom>
        </p:spPr>
      </p:pic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2.22222E-6 C -0.04862 -0.00579 -0.09705 -0.01135 -0.12883 0.00208 C -0.1606 0.01551 -0.179 0.04606 -0.1908 0.08078 C -0.20261 0.11551 -0.18299 0.18125 -0.20001 0.21018 C -0.21702 0.23912 -0.2757 0.24722 -0.29237 0.25463 " pathEditMode="relative" ptsTypes="aaaaA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6 -0.02222 C -0.06528 -0.02801 -0.11371 -0.03357 -0.14548 -0.02014 C -0.17725 -0.00671 -0.19566 0.02384 -0.20746 0.05856 C -0.21927 0.09329 -0.19965 0.15903 -0.21666 0.18796 C -0.23368 0.2169 -0.29236 0.225 -0.30903 0.23241 " pathEditMode="relative" rAng="0" ptsTypes="aaaaA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12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0">
                                      <p:cBhvr>
                                        <p:cTn id="2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432000000">
                                      <p:cBhvr>
                                        <p:cTn id="2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36 0.25463 L -0.29132 0.4525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9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36 0.25463 L -0.29132 0.4525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9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0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132 0.45254 C -0.29479 0.45324 -0.29878 0.45231 -0.30191 0.4544 C -0.3033 0.45532 -0.30173 0.45995 -0.3033 0.46041 C -0.30885 0.46157 -0.31441 0.45926 -0.31996 0.45856 C -0.33194 0.45324 -0.32986 0.44421 -0.3276 0.4706 C -0.3408 0.47662 -0.32291 0.47014 -0.33663 0.46852 C -0.34062 0.46805 -0.34479 0.46991 -0.34878 0.4706 C -0.35086 0.4956 -0.34705 0.48958 -0.36093 0.48472 C -0.36041 0.48935 -0.36041 0.49421 -0.35937 0.49884 C -0.35885 0.50069 -0.35503 0.50278 -0.35642 0.50301 C -0.36093 0.50393 -0.36545 0.50162 -0.36996 0.50092 C -0.3842 0.49491 -0.38646 0.49514 -0.4033 0.49699 C -0.39861 0.50324 -0.39722 0.50416 -0.39427 0.51296 C -0.3934 0.51551 -0.39114 0.52315 -0.39271 0.52106 C -0.39948 0.51203 -0.39722 0.50069 -0.40642 0.49699 C -0.41024 0.49166 -0.41198 0.48703 -0.41996 0.49491 C -0.42205 0.49699 -0.421 0.50162 -0.42152 0.50486 C -0.42083 0.52384 -0.42361 0.56111 -0.41389 0.57963 C -0.41336 0.58171 -0.41128 0.58426 -0.4125 0.58588 C -0.41458 0.58866 -0.41927 0.58055 -0.41996 0.57963 C -0.42257 0.57616 -0.425 0.57291 -0.4276 0.56967 C -0.43281 0.56296 -0.43871 0.55741 -0.44427 0.55139 C -0.44618 0.5493 -0.45034 0.54537 -0.45034 0.5456 C -0.45225 0.54143 -0.45746 0.52778 -0.45486 0.55139 C -0.45347 0.56366 -0.446 0.57199 -0.44132 0.58171 C -0.45034 0.59444 -0.45364 0.56342 -0.45642 0.55741 C -0.45798 0.55416 -0.46041 0.55208 -0.4625 0.5493 C -0.46458 0.55 -0.46788 0.54884 -0.46857 0.55139 C -0.47135 0.56296 -0.46163 0.57893 -0.45798 0.58773 C -0.45746 0.5919 -0.45711 0.59606 -0.45642 0.6 C -0.45607 0.60208 -0.4533 0.60671 -0.45486 0.60602 C -0.45764 0.60486 -0.45885 0.60046 -0.46093 0.59791 C -0.46493 0.59305 -0.46944 0.58912 -0.47309 0.58379 C -0.48177 0.57153 -0.47951 0.56828 -0.48975 0.56157 C -0.49271 0.56227 -0.49739 0.55995 -0.49878 0.56366 C -0.50173 0.57153 -0.49913 0.58125 -0.50034 0.58981 C -0.50104 0.59444 -0.50555 0.60278 -0.50798 0.60602 C -0.5085 0.60879 -0.5085 0.61157 -0.50937 0.61412 C -0.51284 0.62338 -0.5125 0.61435 -0.5125 0.62014 " pathEditMode="relative" rAng="0" ptsTypes="ffffffffffffffffffffffffffffffffffffffA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" y="8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132 0.45254 C -0.29479 0.45324 -0.29878 0.45231 -0.30191 0.4544 C -0.3033 0.45532 -0.30173 0.45995 -0.3033 0.46041 C -0.30885 0.46157 -0.31441 0.45926 -0.31996 0.45856 C -0.33194 0.45324 -0.32986 0.44421 -0.3276 0.4706 C -0.3408 0.47662 -0.32291 0.47014 -0.33663 0.46852 C -0.34062 0.46805 -0.34479 0.46991 -0.34878 0.4706 C -0.35086 0.4956 -0.34705 0.48958 -0.36093 0.48472 C -0.36041 0.48935 -0.36041 0.49421 -0.35937 0.49884 C -0.35885 0.50069 -0.35503 0.50278 -0.35642 0.50301 C -0.36093 0.50393 -0.36545 0.50162 -0.36996 0.50092 C -0.3842 0.49491 -0.38646 0.49514 -0.4033 0.49699 C -0.39861 0.50324 -0.39722 0.50416 -0.39427 0.51296 C -0.3934 0.51551 -0.39114 0.52315 -0.39271 0.52106 C -0.39948 0.51203 -0.39722 0.50069 -0.40642 0.49699 C -0.41024 0.49166 -0.41198 0.48703 -0.41996 0.49491 C -0.42205 0.49699 -0.421 0.50162 -0.42152 0.50486 C -0.42083 0.52384 -0.42361 0.56111 -0.41389 0.57963 C -0.41336 0.58171 -0.41128 0.58426 -0.4125 0.58588 C -0.41458 0.58866 -0.41927 0.58055 -0.41996 0.57963 C -0.42257 0.57616 -0.425 0.57291 -0.4276 0.56967 C -0.43281 0.56296 -0.43871 0.55741 -0.44427 0.55139 C -0.44618 0.5493 -0.45034 0.54537 -0.45034 0.5456 C -0.45225 0.54143 -0.45746 0.52778 -0.45486 0.55139 C -0.45347 0.56366 -0.446 0.57199 -0.44132 0.58171 C -0.45034 0.59444 -0.45364 0.56342 -0.45642 0.55741 C -0.45798 0.55416 -0.46041 0.55208 -0.4625 0.5493 C -0.46458 0.55 -0.46788 0.54884 -0.46857 0.55139 C -0.47135 0.56296 -0.46163 0.57893 -0.45798 0.58773 C -0.45746 0.5919 -0.45711 0.59606 -0.45642 0.6 C -0.45607 0.60208 -0.4533 0.60671 -0.45486 0.60602 C -0.45764 0.60486 -0.45885 0.60046 -0.46093 0.59791 C -0.46493 0.59305 -0.46944 0.58912 -0.47309 0.58379 C -0.48177 0.57153 -0.47951 0.56828 -0.48975 0.56157 C -0.49271 0.56227 -0.49739 0.55995 -0.49878 0.56366 C -0.50173 0.57153 -0.49913 0.58125 -0.50034 0.58981 C -0.50104 0.59444 -0.50555 0.60278 -0.50798 0.60602 C -0.5085 0.60879 -0.5085 0.61157 -0.50937 0.61412 C -0.51284 0.62338 -0.5125 0.61435 -0.5125 0.62014 " pathEditMode="relative" rAng="0" ptsTypes="ffffffffffffffffffffffffffffffffffffffA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" y="81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0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0">
                                      <p:cBhvr>
                                        <p:cTn id="6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ja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0161"/>
            <a:ext cx="9144000" cy="6868161"/>
          </a:xfrm>
          <a:prstGeom prst="rect">
            <a:avLst/>
          </a:prstGeom>
        </p:spPr>
      </p:pic>
      <p:pic>
        <p:nvPicPr>
          <p:cNvPr id="5" name="Picture 4" descr="white_van_logo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44000" y="-549374"/>
            <a:ext cx="1912075" cy="1098748"/>
          </a:xfrm>
          <a:prstGeom prst="rect">
            <a:avLst/>
          </a:prstGeom>
        </p:spPr>
      </p:pic>
      <p:sp>
        <p:nvSpPr>
          <p:cNvPr id="6" name="Parallelogram 5"/>
          <p:cNvSpPr/>
          <p:nvPr/>
        </p:nvSpPr>
        <p:spPr>
          <a:xfrm>
            <a:off x="8572496" y="-763688"/>
            <a:ext cx="3286148" cy="214314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ejaf_sig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024931">
            <a:off x="984467" y="1225540"/>
            <a:ext cx="3120576" cy="214608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20704910">
            <a:off x="1492725" y="3500510"/>
            <a:ext cx="214269" cy="72008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 rot="20704910">
            <a:off x="3769302" y="3086203"/>
            <a:ext cx="228234" cy="72008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5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-0.75504 0.8842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44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 L -0.76198 0.89907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" y="4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HateIcelan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14412" y="0"/>
            <a:ext cx="10713183" cy="6572272"/>
          </a:xfrm>
          <a:prstGeom prst="rect">
            <a:avLst/>
          </a:prstGeom>
        </p:spPr>
      </p:pic>
      <p:pic>
        <p:nvPicPr>
          <p:cNvPr id="6" name="ihateiceland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143372" y="-304800"/>
            <a:ext cx="304800" cy="3048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2852936"/>
            <a:ext cx="576064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2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04624E-6 L -1.38889E-6 0.05248 " pathEditMode="relative" rAng="0" ptsTypes="AA">
                                      <p:cBhvr>
                                        <p:cTn id="8" dur="1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yjafjallajokull.wav">
            <a:hlinkClick r:id="" action="ppaction://media"/>
          </p:cNvPr>
          <p:cNvPicPr>
            <a:picLocks noRot="1" noChangeAspect="1"/>
          </p:cNvPicPr>
          <p:nvPr>
            <a:wavAudioFile r:embed="rId1" name="eyjafjallajokull.wav"/>
          </p:nvPr>
        </p:nvPicPr>
        <p:blipFill>
          <a:blip r:embed="rId4" cstate="print"/>
          <a:stretch>
            <a:fillRect/>
          </a:stretch>
        </p:blipFill>
        <p:spPr>
          <a:xfrm>
            <a:off x="4355976" y="-304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 descr="eja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0161"/>
            <a:ext cx="9144000" cy="6868161"/>
          </a:xfrm>
          <a:prstGeom prst="rect">
            <a:avLst/>
          </a:prstGeom>
        </p:spPr>
      </p:pic>
      <p:pic>
        <p:nvPicPr>
          <p:cNvPr id="6" name="Picture 5" descr="ejaf_sig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024931">
            <a:off x="984467" y="1225540"/>
            <a:ext cx="3120576" cy="21460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20704910">
            <a:off x="1492725" y="3500510"/>
            <a:ext cx="214269" cy="72008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 rot="20704910">
            <a:off x="3769302" y="3086203"/>
            <a:ext cx="228234" cy="72008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 descr="stick_people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3533" y="3477799"/>
            <a:ext cx="1246939" cy="1020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48148E-6 C -0.00504 -0.00208 -0.01059 -0.00532 -0.0151 -0.00879 C -0.01858 -0.01134 -0.025 -0.01759 -0.025 -0.01759 C -0.03056 -0.0169 -0.03629 -0.01736 -0.04167 -0.01551 C -0.04774 -0.01365 -0.05365 0.00718 -0.05677 0.01343 C -0.06458 0.00648 -0.06597 -0.00416 -0.07344 -0.01111 C -0.07448 -0.01319 -0.075 -0.0162 -0.07674 -0.01759 C -0.07969 -0.02014 -0.08681 -0.02222 -0.08681 -0.02222 C -0.09184 -0.02129 -0.10087 -0.02245 -0.10504 -0.01551 C -0.10608 -0.01365 -0.1059 -0.01088 -0.10677 -0.00879 C -0.10868 -0.00416 -0.11337 0.00463 -0.11337 0.00463 C -0.11424 -0.00208 -0.11528 -0.01921 -0.12014 -0.0243 C -0.12396 -0.02847 -0.13333 -0.03333 -0.13333 -0.03333 C -0.14306 -0.03148 -0.15087 -0.02847 -0.16007 -0.0243 C -0.16111 -0.02199 -0.16146 -0.01713 -0.16337 -0.01759 C -0.1658 -0.01828 -0.17083 -0.03287 -0.1717 -0.03541 C -0.17344 -0.04606 -0.17552 -0.05301 -0.18004 -0.06203 C -0.18906 -0.05625 -0.19774 -0.05023 -0.20677 -0.04444 C -0.21163 -0.03449 -0.21632 -0.025 -0.2217 -0.01551 C -0.22309 -0.03264 -0.22135 -0.0419 -0.23177 -0.05092 C -0.24306 -0.04861 -0.24688 -0.04444 -0.25677 -0.03981 C -0.25903 -0.0368 -0.26024 -0.03102 -0.26337 -0.03102 C -0.26563 -0.03102 -0.26458 -0.0368 -0.2651 -0.03981 C -0.26701 -0.04977 -0.26736 -0.05625 -0.275 -0.05995 C -0.28333 -0.05463 -0.28368 -0.05069 -0.2901 -0.04213 C -0.29201 -0.05555 -0.29497 -0.06852 -0.2967 -0.08217 C -0.29861 -0.09838 -0.29931 -0.12083 -0.30833 -0.13333 C -0.31094 -0.14328 -0.31233 -0.14421 -0.32014 -0.14652 C -0.32986 -0.14236 -0.32726 -0.13727 -0.33333 -0.1287 C -0.3401 -0.09467 -0.33507 -0.05879 -0.33507 -0.0243 " pathEditMode="relative" ptsTypes="fffffffffffffffffffffffffffffA"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 descr="lair2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0" y="0"/>
            <a:ext cx="9183356" cy="6887517"/>
          </a:xfrm>
        </p:spPr>
      </p:pic>
      <p:pic>
        <p:nvPicPr>
          <p:cNvPr id="4" name="Picture 3" descr="air_temp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0" y="3429000"/>
            <a:ext cx="1512168" cy="1027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Julia-Slingo_039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/>
          <p:cNvSpPr/>
          <p:nvPr/>
        </p:nvSpPr>
        <p:spPr>
          <a:xfrm>
            <a:off x="3923928" y="3933056"/>
            <a:ext cx="1224136" cy="5760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slingo_chi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7620" y="3857628"/>
            <a:ext cx="1368152" cy="720080"/>
          </a:xfrm>
          <a:prstGeom prst="rect">
            <a:avLst/>
          </a:prstGeom>
        </p:spPr>
      </p:pic>
      <p:pic>
        <p:nvPicPr>
          <p:cNvPr id="5" name="Picture 4" descr="WMO_trophy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BEBEBE"/>
              </a:clrFrom>
              <a:clrTo>
                <a:srgbClr val="BEBEB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6256" y="2129976"/>
            <a:ext cx="1945399" cy="2451202"/>
          </a:xfrm>
          <a:prstGeom prst="rect">
            <a:avLst/>
          </a:prstGeom>
        </p:spPr>
      </p:pic>
      <p:pic>
        <p:nvPicPr>
          <p:cNvPr id="6" name="Picture 5" descr="MO_medal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35302D"/>
              </a:clrFrom>
              <a:clrTo>
                <a:srgbClr val="35302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9552" y="548680"/>
            <a:ext cx="1536005" cy="2133563"/>
          </a:xfrm>
          <a:prstGeom prst="rect">
            <a:avLst/>
          </a:prstGeom>
        </p:spPr>
      </p:pic>
      <p:pic>
        <p:nvPicPr>
          <p:cNvPr id="7" name="Picture 6" descr="RMScrown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3768" y="0"/>
            <a:ext cx="3744416" cy="1802655"/>
          </a:xfrm>
          <a:prstGeom prst="rect">
            <a:avLst/>
          </a:prstGeom>
        </p:spPr>
      </p:pic>
      <p:pic>
        <p:nvPicPr>
          <p:cNvPr id="9" name="Picture 8" descr="wand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162716">
            <a:off x="695147" y="2973894"/>
            <a:ext cx="1070620" cy="2277915"/>
          </a:xfrm>
          <a:prstGeom prst="rect">
            <a:avLst/>
          </a:prstGeom>
        </p:spPr>
      </p:pic>
      <p:pic>
        <p:nvPicPr>
          <p:cNvPr id="11" name="phonering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5929322" y="-304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repeatCount="indefinite" autoRev="1" fill="remov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7.40741E-7 L 0 0.0838 " pathEditMode="relative" rAng="0" ptsTypes="AA">
                                      <p:cBhvr>
                                        <p:cTn id="10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ading_sa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57222" y="0"/>
            <a:ext cx="10287000" cy="6858000"/>
          </a:xfrm>
          <a:prstGeom prst="rect">
            <a:avLst/>
          </a:prstGeom>
        </p:spPr>
      </p:pic>
      <p:pic>
        <p:nvPicPr>
          <p:cNvPr id="6" name="Picture 5" descr="radiosond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72924" y="2857496"/>
            <a:ext cx="523414" cy="1014405"/>
          </a:xfrm>
          <a:prstGeom prst="rect">
            <a:avLst/>
          </a:prstGeom>
        </p:spPr>
      </p:pic>
      <p:pic>
        <p:nvPicPr>
          <p:cNvPr id="7" name="Picture 6" descr="stickman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87238" y="3214686"/>
            <a:ext cx="428628" cy="870651"/>
          </a:xfrm>
          <a:prstGeom prst="rect">
            <a:avLst/>
          </a:prstGeom>
        </p:spPr>
      </p:pic>
      <p:pic>
        <p:nvPicPr>
          <p:cNvPr id="11" name="Picture 10" descr="hurricane.gif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8570" y="0"/>
            <a:ext cx="6866859" cy="6857999"/>
          </a:xfrm>
          <a:prstGeom prst="rect">
            <a:avLst/>
          </a:prstGeom>
        </p:spPr>
      </p:pic>
    </p:spTree>
  </p:cSld>
  <p:clrMapOvr>
    <a:masterClrMapping/>
  </p:clrMapOvr>
  <p:transition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Julia-Slingo_03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/>
          <p:cNvSpPr/>
          <p:nvPr/>
        </p:nvSpPr>
        <p:spPr>
          <a:xfrm>
            <a:off x="3923928" y="3933056"/>
            <a:ext cx="1224136" cy="5760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slingo_chi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7620" y="3857628"/>
            <a:ext cx="1368152" cy="720080"/>
          </a:xfrm>
          <a:prstGeom prst="rect">
            <a:avLst/>
          </a:prstGeom>
        </p:spPr>
      </p:pic>
      <p:pic>
        <p:nvPicPr>
          <p:cNvPr id="5" name="Picture 4" descr="WMO_trophy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BEBEBE"/>
              </a:clrFrom>
              <a:clrTo>
                <a:srgbClr val="BEBEB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6256" y="2129976"/>
            <a:ext cx="1945399" cy="2451202"/>
          </a:xfrm>
          <a:prstGeom prst="rect">
            <a:avLst/>
          </a:prstGeom>
        </p:spPr>
      </p:pic>
      <p:pic>
        <p:nvPicPr>
          <p:cNvPr id="6" name="Picture 5" descr="MO_medal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35302D"/>
              </a:clrFrom>
              <a:clrTo>
                <a:srgbClr val="35302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9552" y="548680"/>
            <a:ext cx="1536005" cy="2133563"/>
          </a:xfrm>
          <a:prstGeom prst="rect">
            <a:avLst/>
          </a:prstGeom>
        </p:spPr>
      </p:pic>
      <p:pic>
        <p:nvPicPr>
          <p:cNvPr id="7" name="Picture 6" descr="RMScrown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3768" y="0"/>
            <a:ext cx="3744416" cy="1802655"/>
          </a:xfrm>
          <a:prstGeom prst="rect">
            <a:avLst/>
          </a:prstGeom>
        </p:spPr>
      </p:pic>
      <p:pic>
        <p:nvPicPr>
          <p:cNvPr id="9" name="Picture 8" descr="wand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162716">
            <a:off x="695147" y="2973894"/>
            <a:ext cx="1070620" cy="22779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 descr="lair2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lum bright="10000"/>
          </a:blip>
          <a:stretch>
            <a:fillRect/>
          </a:stretch>
        </p:blipFill>
        <p:spPr>
          <a:xfrm>
            <a:off x="0" y="0"/>
            <a:ext cx="9183356" cy="6887517"/>
          </a:xfrm>
        </p:spPr>
      </p:pic>
      <p:pic>
        <p:nvPicPr>
          <p:cNvPr id="4" name="Picture 3" descr="air_temp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11760" y="3429000"/>
            <a:ext cx="1512168" cy="1027556"/>
          </a:xfrm>
          <a:prstGeom prst="rect">
            <a:avLst/>
          </a:prstGeom>
        </p:spPr>
      </p:pic>
      <p:pic>
        <p:nvPicPr>
          <p:cNvPr id="8" name="WinShutdown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5572132" y="-304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ja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8160"/>
          </a:xfrm>
          <a:prstGeom prst="rect">
            <a:avLst/>
          </a:prstGeom>
        </p:spPr>
      </p:pic>
      <p:pic>
        <p:nvPicPr>
          <p:cNvPr id="5" name="Picture 4" descr="white_van_logo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70" y="5500702"/>
            <a:ext cx="1912075" cy="1098748"/>
          </a:xfrm>
          <a:prstGeom prst="rect">
            <a:avLst/>
          </a:prstGeom>
        </p:spPr>
      </p:pic>
      <p:sp>
        <p:nvSpPr>
          <p:cNvPr id="6" name="Parallelogram 5"/>
          <p:cNvSpPr/>
          <p:nvPr/>
        </p:nvSpPr>
        <p:spPr>
          <a:xfrm>
            <a:off x="1500166" y="5286388"/>
            <a:ext cx="3286148" cy="214314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ejaf_sig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024931">
            <a:off x="984467" y="1225540"/>
            <a:ext cx="3120576" cy="21460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20704910">
            <a:off x="1492725" y="3500510"/>
            <a:ext cx="214269" cy="72008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 rot="20704910">
            <a:off x="3769302" y="3086203"/>
            <a:ext cx="228234" cy="72008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07407E-6 L 0.76736 -0.949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" y="-47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59259E-6 L 0.67604 -0.874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" y="-43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0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http://www.cavinguk.co.uk/holidays/OsloLive2005/normal/CloudT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1166"/>
          </a:xfrm>
          <a:prstGeom prst="rect">
            <a:avLst/>
          </a:prstGeom>
          <a:noFill/>
        </p:spPr>
      </p:pic>
      <p:pic>
        <p:nvPicPr>
          <p:cNvPr id="5" name="Picture 4" descr="white_van_logo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03848" y="5949280"/>
            <a:ext cx="1912075" cy="1098748"/>
          </a:xfrm>
          <a:prstGeom prst="rect">
            <a:avLst/>
          </a:prstGeom>
        </p:spPr>
      </p:pic>
      <p:sp>
        <p:nvSpPr>
          <p:cNvPr id="6" name="Parallelogram 5"/>
          <p:cNvSpPr/>
          <p:nvPr/>
        </p:nvSpPr>
        <p:spPr>
          <a:xfrm>
            <a:off x="2699792" y="5733256"/>
            <a:ext cx="3286148" cy="214314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0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33303 C -0.18264 -0.4216 -0.3651 -0.50995 -0.24219 -0.52058 C -0.11927 -0.53122 0.30938 -0.46416 0.73802 -0.39686 " pathEditMode="relative" rAng="0" ptsTypes="aaA">
                                      <p:cBhvr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" y="-9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0.33303 C -0.18264 -0.4216 -0.3651 -0.50995 -0.24218 -0.52058 C -0.11927 -0.53122 0.30938 -0.46416 0.73802 -0.39686 " pathEditMode="relative" rAng="0" ptsTypes="aaA">
                                      <p:cBhvr>
                                        <p:cTn id="2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" y="-9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8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0">
                                      <p:cBhvr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6" grpId="3" animBg="1"/>
      <p:bldP spid="6" grpId="4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olcano_Eyjafjallajokull_icela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white_van_logo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595" y="3714752"/>
            <a:ext cx="2983645" cy="1714512"/>
          </a:xfrm>
          <a:prstGeom prst="rect">
            <a:avLst/>
          </a:prstGeom>
        </p:spPr>
      </p:pic>
      <p:sp>
        <p:nvSpPr>
          <p:cNvPr id="4" name="Parallelogram 3"/>
          <p:cNvSpPr/>
          <p:nvPr/>
        </p:nvSpPr>
        <p:spPr>
          <a:xfrm>
            <a:off x="285720" y="3429000"/>
            <a:ext cx="3571900" cy="285752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0">
                                      <p:cBhvr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62535E-8 L 0.54218 0.64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" y="32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52636E-6 L 0.58056 0.7449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" y="37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0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urop_iceland_googeart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555941" cy="6858000"/>
          </a:xfrm>
          <a:prstGeom prst="rect">
            <a:avLst/>
          </a:prstGeom>
        </p:spPr>
      </p:pic>
      <p:pic>
        <p:nvPicPr>
          <p:cNvPr id="11" name="Picture 10" descr="white_van_logo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5936" y="2564904"/>
            <a:ext cx="1376702" cy="791103"/>
          </a:xfrm>
          <a:prstGeom prst="rect">
            <a:avLst/>
          </a:prstGeom>
        </p:spPr>
      </p:pic>
      <p:sp>
        <p:nvSpPr>
          <p:cNvPr id="10" name="Parallelogram 9"/>
          <p:cNvSpPr/>
          <p:nvPr/>
        </p:nvSpPr>
        <p:spPr>
          <a:xfrm>
            <a:off x="3563888" y="2420888"/>
            <a:ext cx="2428924" cy="142876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764 0.07955 0.01545 0.15911 0.0507 0.20467 C 0.08594 0.25023 0.14879 0.26202 0.21164 0.27405 " pathEditMode="relative" ptsTypes="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764 0.07955 0.01545 0.15911 0.0507 0.20467 C 0.08594 0.25023 0.14879 0.26202 0.21164 0.27405 " pathEditMode="relative" ptsTypes="a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0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129" descr="Met_dept_nosno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-2690813" y="-1323975"/>
            <a:ext cx="576263" cy="863600"/>
            <a:chOff x="-1520" y="1797"/>
            <a:chExt cx="726" cy="1089"/>
          </a:xfrm>
        </p:grpSpPr>
        <p:sp>
          <p:nvSpPr>
            <p:cNvPr id="12361" name="AutoShape 57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2" name="AutoShape 58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83"/>
          <p:cNvGrpSpPr>
            <a:grpSpLocks/>
          </p:cNvGrpSpPr>
          <p:nvPr/>
        </p:nvGrpSpPr>
        <p:grpSpPr bwMode="auto">
          <a:xfrm>
            <a:off x="-2906713" y="-1682750"/>
            <a:ext cx="576263" cy="863600"/>
            <a:chOff x="-1520" y="1797"/>
            <a:chExt cx="726" cy="1089"/>
          </a:xfrm>
        </p:grpSpPr>
        <p:sp>
          <p:nvSpPr>
            <p:cNvPr id="12353" name="AutoShape 84"/>
            <p:cNvSpPr>
              <a:spLocks noChangeArrowheads="1"/>
            </p:cNvSpPr>
            <p:nvPr/>
          </p:nvSpPr>
          <p:spPr bwMode="auto">
            <a:xfrm>
              <a:off x="-1520" y="1797"/>
              <a:ext cx="726" cy="77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4" name="AutoShape 85"/>
            <p:cNvSpPr>
              <a:spLocks noChangeArrowheads="1"/>
            </p:cNvSpPr>
            <p:nvPr/>
          </p:nvSpPr>
          <p:spPr bwMode="auto">
            <a:xfrm flipV="1">
              <a:off x="-1520" y="2069"/>
              <a:ext cx="726" cy="8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28" name="Picture 127" descr="white_van_logos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720" y="-2214578"/>
            <a:ext cx="3853876" cy="2214578"/>
          </a:xfrm>
          <a:prstGeom prst="rect">
            <a:avLst/>
          </a:prstGeom>
        </p:spPr>
      </p:pic>
      <p:sp>
        <p:nvSpPr>
          <p:cNvPr id="129" name="Parallelogram 128"/>
          <p:cNvSpPr/>
          <p:nvPr/>
        </p:nvSpPr>
        <p:spPr>
          <a:xfrm>
            <a:off x="428596" y="-2500330"/>
            <a:ext cx="4572032" cy="285752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59259E-6 L -0.00191 1.0078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5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5.55112E-17 L -0.00156 1.00116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0">
                                      <p:cBhvr>
                                        <p:cTn id="10" dur="5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129" grpId="1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_offi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adiosond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72924" y="2857496"/>
            <a:ext cx="523414" cy="1014405"/>
          </a:xfrm>
          <a:prstGeom prst="rect">
            <a:avLst/>
          </a:prstGeom>
        </p:spPr>
      </p:pic>
      <p:pic>
        <p:nvPicPr>
          <p:cNvPr id="7" name="Picture 6" descr="stickman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87238" y="3214686"/>
            <a:ext cx="428628" cy="870651"/>
          </a:xfrm>
          <a:prstGeom prst="rect">
            <a:avLst/>
          </a:prstGeom>
        </p:spPr>
      </p:pic>
      <p:pic>
        <p:nvPicPr>
          <p:cNvPr id="5" name="Picture 4" descr="reading_sa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57222" y="0"/>
            <a:ext cx="10287000" cy="6858000"/>
          </a:xfrm>
          <a:prstGeom prst="rect">
            <a:avLst/>
          </a:prstGeom>
        </p:spPr>
      </p:pic>
      <p:pic>
        <p:nvPicPr>
          <p:cNvPr id="11" name="Picture 10" descr="hurricane.gif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071866" y="-2428916"/>
            <a:ext cx="6866859" cy="6857999"/>
          </a:xfrm>
          <a:prstGeom prst="rect">
            <a:avLst/>
          </a:prstGeom>
        </p:spPr>
      </p:pic>
    </p:spTree>
  </p:cSld>
  <p:clrMapOvr>
    <a:masterClrMapping/>
  </p:clrMapOvr>
  <p:transition advClick="0"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0.01829 C 0.04983 0.05625 0.09896 0.09445 0.12518 0.17199 C 0.15139 0.24954 0.14202 0.40602 0.15851 0.48311 C 0.17483 0.55996 0.19462 0.60278 0.22327 0.63449 C 0.25261 0.66598 0.27709 0.67223 0.33282 0.67246 C 0.38837 0.67361 0.49896 0.65695 0.55695 0.63866 C 0.61493 0.61945 0.65486 0.59838 0.68125 0.55973 C 0.70747 0.52107 0.72344 0.4632 0.71459 0.40625 C 0.70539 0.34931 0.7 0.25533 0.62813 0.21829 C 0.55625 0.18125 0.37431 0.17385 0.28247 0.18403 C 0.19115 0.19422 0.15261 0.18588 0.07969 0.27871 C 0.0066 0.37199 -0.0901 0.77986 -0.15538 0.74121 C -0.22031 0.70324 -0.2658 0.37593 -0.31128 0.04861 " pathEditMode="relative" rAng="0" ptsTypes="aaaaaaaaaaaaA">
                                      <p:cBhvr>
                                        <p:cTn id="13" dur="1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" y="38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6400000">
                                      <p:cBhvr>
                                        <p:cTn id="15" dur="1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035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09108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rot="16200000" flipH="1">
            <a:off x="841276" y="4423420"/>
            <a:ext cx="4797152" cy="72008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cartoon-man-vecto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2987824" y="1844824"/>
            <a:ext cx="524256" cy="1109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16185E-6 L 0.00295 0.7373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3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0.73735 L 0.00295 0.3165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0.31654 L 0.00295 0.75839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_offi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5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357166"/>
            <a:ext cx="3857652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e3k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714348" y="285728"/>
            <a:ext cx="304800" cy="304800"/>
          </a:xfrm>
          <a:prstGeom prst="rect">
            <a:avLst/>
          </a:prstGeom>
        </p:spPr>
      </p:pic>
      <p:pic>
        <p:nvPicPr>
          <p:cNvPr id="9" name="Picture 8" descr="right_liftdoo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43702" y="1071546"/>
            <a:ext cx="1509122" cy="5786454"/>
          </a:xfrm>
          <a:prstGeom prst="rect">
            <a:avLst/>
          </a:prstGeom>
        </p:spPr>
      </p:pic>
      <p:pic>
        <p:nvPicPr>
          <p:cNvPr id="10" name="Picture 9" descr="left_liftdoor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57356" y="1071546"/>
            <a:ext cx="1482333" cy="5786454"/>
          </a:xfrm>
          <a:prstGeom prst="rect">
            <a:avLst/>
          </a:prstGeom>
        </p:spPr>
      </p:pic>
      <p:pic>
        <p:nvPicPr>
          <p:cNvPr id="8" name="Picture 7" descr="lift_empty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32" y="0"/>
            <a:ext cx="9137668" cy="6858000"/>
          </a:xfrm>
          <a:prstGeom prst="rect">
            <a:avLst/>
          </a:prstGeom>
        </p:spPr>
      </p:pic>
      <p:pic>
        <p:nvPicPr>
          <p:cNvPr id="11" name="ce3k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6000760" y="-304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1.94444E-6 -1.11111E-6 L -0.17327 -1.11111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313 0.00602 L 0.18438 0.0060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side_lif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" y="2224071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James </a:t>
            </a:r>
            <a:r>
              <a:rPr lang="en-GB" sz="2400" dirty="0" err="1" smtClean="0">
                <a:solidFill>
                  <a:schemeClr val="bg1"/>
                </a:solidFill>
              </a:rPr>
              <a:t>Sonde</a:t>
            </a:r>
            <a:r>
              <a:rPr lang="en-GB" sz="2400" dirty="0" smtClean="0">
                <a:solidFill>
                  <a:schemeClr val="bg1"/>
                </a:solidFill>
              </a:rPr>
              <a:t>, found a licence to spill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26058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It gave, BP, the permission to drill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224071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There were no clues, bar the fact that it was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" y="2224071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Upon departmental paper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224071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This was, just a clever smokescreen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" y="226058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To let, Bob Plant, build a weather machine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" y="226058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But he, tripped on, Stephen Gill’s safety tape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" y="226058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And he fell in red hot magma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" y="226058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We’ve all been saved by the Health and Safety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" y="226058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We owe our lives to the Health and Safety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226058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We don’t get R.S.I., we don’t slip on the stairs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2224071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Stephen Gill, that man really cares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226058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Health and Safety	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1" y="226058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We owe our lives to the Health and Safety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226058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From the snow on the trees, to the falling buildings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1" y="226058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Yellow tape around everything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1" y="226058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Janet, tried to foil him with moths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1" y="2224071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And then, Robin, tried to show them who’s boss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1" y="226058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And then, Jonathan, trapped them in lift with Ross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-1" y="226058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But James </a:t>
            </a:r>
            <a:r>
              <a:rPr lang="en-GB" sz="2400" dirty="0" err="1" smtClean="0">
                <a:solidFill>
                  <a:schemeClr val="bg1"/>
                </a:solidFill>
              </a:rPr>
              <a:t>Sonde</a:t>
            </a:r>
            <a:r>
              <a:rPr lang="en-GB" sz="2400" dirty="0" smtClean="0">
                <a:solidFill>
                  <a:schemeClr val="bg1"/>
                </a:solidFill>
              </a:rPr>
              <a:t> outwitted them all...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-1" y="226058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Giles, he had, gadgets galore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2224071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Jeffrey </a:t>
            </a:r>
            <a:r>
              <a:rPr lang="en-GB" sz="2400" dirty="0" err="1" smtClean="0">
                <a:solidFill>
                  <a:schemeClr val="bg1"/>
                </a:solidFill>
              </a:rPr>
              <a:t>Chagnon</a:t>
            </a:r>
            <a:r>
              <a:rPr lang="en-GB" sz="2400" dirty="0" smtClean="0">
                <a:solidFill>
                  <a:schemeClr val="bg1"/>
                </a:solidFill>
              </a:rPr>
              <a:t>, was his partner and more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226058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But there’s, one thing, we must bring to the fore,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-1" y="226058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Health and Safety is our saviour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-1" y="226058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We’ve all been saved by the Health and Safety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-1" y="226058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We owe our lives to Health and Safety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0" y="226058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We don’t get R.S.I., we don’t slip on the stairs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1" y="226058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Stephen Gill, that man really cares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-1" y="226058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Health and Safety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0" y="226058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We owe our lives to Health and Safety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-1" y="226058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From the snow on the trees, to the falling buildings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0" y="226058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Yellow tape around everything</a:t>
            </a:r>
          </a:p>
        </p:txBody>
      </p:sp>
      <p:pic>
        <p:nvPicPr>
          <p:cNvPr id="12290" name="Picture 2" descr="http://balancingequations.info/Images/caution-sign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428750" cy="1714500"/>
          </a:xfrm>
          <a:prstGeom prst="rect">
            <a:avLst/>
          </a:prstGeom>
          <a:noFill/>
        </p:spPr>
      </p:pic>
      <p:pic>
        <p:nvPicPr>
          <p:cNvPr id="37" name="Picture 2" descr="http://balancingequations.info/Images/caution-sign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15250" y="0"/>
            <a:ext cx="1428750" cy="1714500"/>
          </a:xfrm>
          <a:prstGeom prst="rect">
            <a:avLst/>
          </a:prstGeom>
          <a:noFill/>
        </p:spPr>
      </p:pic>
      <p:pic>
        <p:nvPicPr>
          <p:cNvPr id="44" name="Picture 43" descr="Zombie_Danger_Extrem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544841">
            <a:off x="5209782" y="3180263"/>
            <a:ext cx="2892824" cy="1831966"/>
          </a:xfrm>
          <a:prstGeom prst="rect">
            <a:avLst/>
          </a:prstGeom>
        </p:spPr>
      </p:pic>
      <p:pic>
        <p:nvPicPr>
          <p:cNvPr id="40" name="Picture 39" descr="Traffic-Cone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5000" y="2428868"/>
            <a:ext cx="3429000" cy="3429000"/>
          </a:xfrm>
          <a:prstGeom prst="rect">
            <a:avLst/>
          </a:prstGeom>
        </p:spPr>
      </p:pic>
      <p:pic>
        <p:nvPicPr>
          <p:cNvPr id="41" name="Picture 40" descr="HealthAndSafet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82862" y="0"/>
            <a:ext cx="3468735" cy="1828800"/>
          </a:xfrm>
          <a:prstGeom prst="rect">
            <a:avLst/>
          </a:prstGeom>
        </p:spPr>
      </p:pic>
      <p:pic>
        <p:nvPicPr>
          <p:cNvPr id="45" name="Picture 44" descr="caution_wetlidar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57356" y="3286124"/>
            <a:ext cx="2000264" cy="1491723"/>
          </a:xfrm>
          <a:prstGeom prst="rect">
            <a:avLst/>
          </a:prstGeom>
        </p:spPr>
      </p:pic>
      <p:pic>
        <p:nvPicPr>
          <p:cNvPr id="42" name="Picture 41" descr="a92-thin-ice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20994809">
            <a:off x="943070" y="-129958"/>
            <a:ext cx="1953125" cy="1968504"/>
          </a:xfrm>
          <a:prstGeom prst="rect">
            <a:avLst/>
          </a:prstGeom>
        </p:spPr>
      </p:pic>
      <p:pic>
        <p:nvPicPr>
          <p:cNvPr id="46" name="Picture 45" descr="wet-floor-sign-floor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571744"/>
            <a:ext cx="1664640" cy="2924169"/>
          </a:xfrm>
          <a:prstGeom prst="rect">
            <a:avLst/>
          </a:prstGeom>
        </p:spPr>
      </p:pic>
      <p:pic>
        <p:nvPicPr>
          <p:cNvPr id="47" name="Picture 46" descr="Spill-Control-Floor-Stands-PFSS2-ba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EFDFF"/>
              </a:clrFrom>
              <a:clrTo>
                <a:srgbClr val="FEFDFF">
                  <a:alpha val="0"/>
                </a:srgbClr>
              </a:clrTo>
            </a:clrChange>
          </a:blip>
          <a:stretch>
            <a:fillRect/>
          </a:stretch>
        </p:blipFill>
        <p:spPr>
          <a:xfrm rot="928801">
            <a:off x="6215916" y="-181672"/>
            <a:ext cx="1637540" cy="2370123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1285852" y="2000240"/>
            <a:ext cx="6715172" cy="10001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oldenby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340768"/>
            <a:ext cx="6000750" cy="1371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99592" y="2996952"/>
            <a:ext cx="73448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it was ice knowing y’all</a:t>
            </a:r>
            <a:endParaRPr lang="en-US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ading_sa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57222" y="0"/>
            <a:ext cx="10287000" cy="6858000"/>
          </a:xfrm>
          <a:prstGeom prst="rect">
            <a:avLst/>
          </a:prstGeom>
        </p:spPr>
      </p:pic>
      <p:pic>
        <p:nvPicPr>
          <p:cNvPr id="2" name="Picture 1" descr="hurricane.gi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8570" y="0"/>
            <a:ext cx="6866859" cy="685799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64800000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64800000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64800000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64800000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86400000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1449</TotalTime>
  <Words>1502</Words>
  <Application>Microsoft Office PowerPoint</Application>
  <PresentationFormat>On-screen Show (4:3)</PresentationFormat>
  <Paragraphs>284</Paragraphs>
  <Slides>85</Slides>
  <Notes>43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</vt:vector>
  </TitlesOfParts>
  <Company>Flying Spaghetti Monsters. Inc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Julian Mann</dc:creator>
  <cp:lastModifiedBy>Julian Andrew Lawrence Mann</cp:lastModifiedBy>
  <cp:revision>235</cp:revision>
  <dcterms:created xsi:type="dcterms:W3CDTF">2010-11-14T11:32:51Z</dcterms:created>
  <dcterms:modified xsi:type="dcterms:W3CDTF">2010-12-16T21:52:26Z</dcterms:modified>
</cp:coreProperties>
</file>